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9" r:id="rId3"/>
    <p:sldMasterId id="2147483678" r:id="rId4"/>
  </p:sldMasterIdLst>
  <p:notesMasterIdLst>
    <p:notesMasterId r:id="rId57"/>
  </p:notesMasterIdLst>
  <p:sldIdLst>
    <p:sldId id="861" r:id="rId5"/>
    <p:sldId id="862" r:id="rId6"/>
    <p:sldId id="863" r:id="rId7"/>
    <p:sldId id="864" r:id="rId8"/>
    <p:sldId id="865" r:id="rId9"/>
    <p:sldId id="866" r:id="rId10"/>
    <p:sldId id="867" r:id="rId11"/>
    <p:sldId id="868" r:id="rId12"/>
    <p:sldId id="869" r:id="rId13"/>
    <p:sldId id="870" r:id="rId14"/>
    <p:sldId id="871" r:id="rId15"/>
    <p:sldId id="872" r:id="rId16"/>
    <p:sldId id="873" r:id="rId17"/>
    <p:sldId id="874" r:id="rId18"/>
    <p:sldId id="875" r:id="rId19"/>
    <p:sldId id="876" r:id="rId20"/>
    <p:sldId id="877" r:id="rId21"/>
    <p:sldId id="878" r:id="rId22"/>
    <p:sldId id="879" r:id="rId23"/>
    <p:sldId id="880" r:id="rId24"/>
    <p:sldId id="881" r:id="rId25"/>
    <p:sldId id="882" r:id="rId26"/>
    <p:sldId id="883" r:id="rId27"/>
    <p:sldId id="884" r:id="rId28"/>
    <p:sldId id="885" r:id="rId29"/>
    <p:sldId id="886" r:id="rId30"/>
    <p:sldId id="887" r:id="rId31"/>
    <p:sldId id="888" r:id="rId32"/>
    <p:sldId id="889" r:id="rId33"/>
    <p:sldId id="890" r:id="rId34"/>
    <p:sldId id="891" r:id="rId35"/>
    <p:sldId id="892" r:id="rId36"/>
    <p:sldId id="893" r:id="rId37"/>
    <p:sldId id="894" r:id="rId38"/>
    <p:sldId id="895" r:id="rId39"/>
    <p:sldId id="896" r:id="rId40"/>
    <p:sldId id="897" r:id="rId41"/>
    <p:sldId id="898" r:id="rId42"/>
    <p:sldId id="899" r:id="rId43"/>
    <p:sldId id="900" r:id="rId44"/>
    <p:sldId id="901" r:id="rId45"/>
    <p:sldId id="902" r:id="rId46"/>
    <p:sldId id="903" r:id="rId47"/>
    <p:sldId id="904" r:id="rId48"/>
    <p:sldId id="905" r:id="rId49"/>
    <p:sldId id="906" r:id="rId50"/>
    <p:sldId id="907" r:id="rId51"/>
    <p:sldId id="908" r:id="rId52"/>
    <p:sldId id="909" r:id="rId53"/>
    <p:sldId id="910" r:id="rId54"/>
    <p:sldId id="911" r:id="rId55"/>
    <p:sldId id="912" r:id="rId56"/>
  </p:sldIdLst>
  <p:sldSz cx="9144000" cy="5143500" type="screen16x9"/>
  <p:notesSz cx="6858000" cy="9144000"/>
  <p:embeddedFontLst>
    <p:embeddedFont>
      <p:font typeface="微软雅黑" panose="020B0503020204020204" charset="-122"/>
      <p:regular r:id="rId62"/>
      <p:bold r:id="rId63"/>
    </p:embeddedFont>
    <p:embeddedFont>
      <p:font typeface="Segoe UI" panose="020B0502040204020203" pitchFamily="34" charset="0"/>
      <p:regular r:id="rId64"/>
      <p:bold r:id="rId65"/>
      <p:italic r:id="rId66"/>
      <p:boldItalic r:id="rId67"/>
    </p:embeddedFont>
    <p:embeddedFont>
      <p:font typeface="Calibri Light" panose="020F0302020204030204"/>
      <p:regular r:id="rId68"/>
      <p:italic r:id="rId69"/>
    </p:embeddedFont>
    <p:embeddedFont>
      <p:font typeface="Calibri" panose="020F0502020204030204" charset="0"/>
      <p:regular r:id="rId70"/>
      <p:bold r:id="rId71"/>
      <p:italic r:id="rId72"/>
      <p:boldItalic r:id="rId73"/>
    </p:embeddedFont>
    <p:embeddedFont>
      <p:font typeface="Arial Black" panose="020B0A04020102020204" charset="0"/>
      <p:bold r:id="rId74"/>
    </p:embeddedFont>
  </p:embeddedFontLst>
  <p:custDataLst>
    <p:tags r:id="rId7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48" userDrawn="1">
          <p15:clr>
            <a:srgbClr val="A4A3A4"/>
          </p15:clr>
        </p15:guide>
        <p15:guide id="2" pos="309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0" clrIdx="0"/>
  <p:cmAuthor id="2" name="作者" initials="A" lastIdx="0" clrIdx="1"/>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94660"/>
  </p:normalViewPr>
  <p:slideViewPr>
    <p:cSldViewPr snapToGrid="0" showGuides="1">
      <p:cViewPr varScale="1">
        <p:scale>
          <a:sx n="134" d="100"/>
          <a:sy n="134" d="100"/>
        </p:scale>
        <p:origin x="612" y="126"/>
      </p:cViewPr>
      <p:guideLst>
        <p:guide orient="horz" pos="1748"/>
        <p:guide pos="3096"/>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5" Type="http://schemas.openxmlformats.org/officeDocument/2006/relationships/tags" Target="tags/tag729.xml"/><Relationship Id="rId74" Type="http://schemas.openxmlformats.org/officeDocument/2006/relationships/font" Target="fonts/font13.fntdata"/><Relationship Id="rId73" Type="http://schemas.openxmlformats.org/officeDocument/2006/relationships/font" Target="fonts/font12.fntdata"/><Relationship Id="rId72" Type="http://schemas.openxmlformats.org/officeDocument/2006/relationships/font" Target="fonts/font11.fntdata"/><Relationship Id="rId71" Type="http://schemas.openxmlformats.org/officeDocument/2006/relationships/font" Target="fonts/font10.fntdata"/><Relationship Id="rId70" Type="http://schemas.openxmlformats.org/officeDocument/2006/relationships/font" Target="fonts/font9.fntdata"/><Relationship Id="rId7" Type="http://schemas.openxmlformats.org/officeDocument/2006/relationships/slide" Target="slides/slide3.xml"/><Relationship Id="rId69" Type="http://schemas.openxmlformats.org/officeDocument/2006/relationships/font" Target="fonts/font8.fntdata"/><Relationship Id="rId68" Type="http://schemas.openxmlformats.org/officeDocument/2006/relationships/font" Target="fonts/font7.fntdata"/><Relationship Id="rId67" Type="http://schemas.openxmlformats.org/officeDocument/2006/relationships/font" Target="fonts/font6.fntdata"/><Relationship Id="rId66" Type="http://schemas.openxmlformats.org/officeDocument/2006/relationships/font" Target="fonts/font5.fntdata"/><Relationship Id="rId65" Type="http://schemas.openxmlformats.org/officeDocument/2006/relationships/font" Target="fonts/font4.fntdata"/><Relationship Id="rId64" Type="http://schemas.openxmlformats.org/officeDocument/2006/relationships/font" Target="fonts/font3.fntdata"/><Relationship Id="rId63" Type="http://schemas.openxmlformats.org/officeDocument/2006/relationships/font" Target="fonts/font2.fntdata"/><Relationship Id="rId62" Type="http://schemas.openxmlformats.org/officeDocument/2006/relationships/font" Target="fonts/font1.fntdata"/><Relationship Id="rId61" Type="http://schemas.openxmlformats.org/officeDocument/2006/relationships/commentAuthors" Target="commentAuthors.xml"/><Relationship Id="rId60" Type="http://schemas.openxmlformats.org/officeDocument/2006/relationships/tableStyles" Target="tableStyles.xml"/><Relationship Id="rId6" Type="http://schemas.openxmlformats.org/officeDocument/2006/relationships/slide" Target="slides/slide2.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notesMaster" Target="notesMasters/notesMaster1.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0" Type="http://schemas.openxmlformats.org/officeDocument/2006/relationships/tags" Target="../tags/tag93.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0" Type="http://schemas.openxmlformats.org/officeDocument/2006/relationships/tags" Target="../tags/tag10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0" Type="http://schemas.openxmlformats.org/officeDocument/2006/relationships/tags" Target="../tags/tag11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image" Target="../media/image2.jpeg"/><Relationship Id="rId2" Type="http://schemas.openxmlformats.org/officeDocument/2006/relationships/tags" Target="../tags/tag132.xml"/><Relationship Id="rId13" Type="http://schemas.openxmlformats.org/officeDocument/2006/relationships/tags" Target="../tags/tag142.xml"/><Relationship Id="rId12" Type="http://schemas.openxmlformats.org/officeDocument/2006/relationships/tags" Target="../tags/tag141.xml"/><Relationship Id="rId11" Type="http://schemas.openxmlformats.org/officeDocument/2006/relationships/tags" Target="../tags/tag140.xml"/><Relationship Id="rId10" Type="http://schemas.openxmlformats.org/officeDocument/2006/relationships/tags" Target="../tags/tag139.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image" Target="../media/image3.jpeg"/><Relationship Id="rId3" Type="http://schemas.openxmlformats.org/officeDocument/2006/relationships/tags" Target="../tags/tag144.xml"/><Relationship Id="rId2" Type="http://schemas.openxmlformats.org/officeDocument/2006/relationships/tags" Target="../tags/tag143.xml"/><Relationship Id="rId11" Type="http://schemas.openxmlformats.org/officeDocument/2006/relationships/tags" Target="../tags/tag151.xml"/><Relationship Id="rId10" Type="http://schemas.openxmlformats.org/officeDocument/2006/relationships/tags" Target="../tags/tag150.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image" Target="../media/image4.jpeg"/><Relationship Id="rId2" Type="http://schemas.openxmlformats.org/officeDocument/2006/relationships/tags" Target="../tags/tag152.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image" Target="../media/image3.jpeg"/><Relationship Id="rId3" Type="http://schemas.openxmlformats.org/officeDocument/2006/relationships/tags" Target="../tags/tag160.xml"/><Relationship Id="rId2" Type="http://schemas.openxmlformats.org/officeDocument/2006/relationships/tags" Target="../tags/tag159.xml"/><Relationship Id="rId12" Type="http://schemas.openxmlformats.org/officeDocument/2006/relationships/tags" Target="../tags/tag168.xml"/><Relationship Id="rId11" Type="http://schemas.openxmlformats.org/officeDocument/2006/relationships/tags" Target="../tags/tag167.xml"/><Relationship Id="rId10" Type="http://schemas.openxmlformats.org/officeDocument/2006/relationships/tags" Target="../tags/tag166.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75.xml"/><Relationship Id="rId8" Type="http://schemas.openxmlformats.org/officeDocument/2006/relationships/tags" Target="../tags/tag174.xml"/><Relationship Id="rId7" Type="http://schemas.openxmlformats.org/officeDocument/2006/relationships/tags" Target="../tags/tag173.xml"/><Relationship Id="rId6" Type="http://schemas.openxmlformats.org/officeDocument/2006/relationships/tags" Target="../tags/tag172.xml"/><Relationship Id="rId5" Type="http://schemas.openxmlformats.org/officeDocument/2006/relationships/tags" Target="../tags/tag171.xml"/><Relationship Id="rId4" Type="http://schemas.openxmlformats.org/officeDocument/2006/relationships/image" Target="../media/image3.jpeg"/><Relationship Id="rId3" Type="http://schemas.openxmlformats.org/officeDocument/2006/relationships/tags" Target="../tags/tag170.xml"/><Relationship Id="rId2" Type="http://schemas.openxmlformats.org/officeDocument/2006/relationships/tags" Target="../tags/tag169.xml"/><Relationship Id="rId14" Type="http://schemas.openxmlformats.org/officeDocument/2006/relationships/tags" Target="../tags/tag180.xml"/><Relationship Id="rId13" Type="http://schemas.openxmlformats.org/officeDocument/2006/relationships/tags" Target="../tags/tag179.xml"/><Relationship Id="rId12" Type="http://schemas.openxmlformats.org/officeDocument/2006/relationships/tags" Target="../tags/tag178.xml"/><Relationship Id="rId11" Type="http://schemas.openxmlformats.org/officeDocument/2006/relationships/tags" Target="../tags/tag177.xml"/><Relationship Id="rId10" Type="http://schemas.openxmlformats.org/officeDocument/2006/relationships/tags" Target="../tags/tag176.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87.xml"/><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image" Target="../media/image3.jpeg"/><Relationship Id="rId3" Type="http://schemas.openxmlformats.org/officeDocument/2006/relationships/tags" Target="../tags/tag182.xml"/><Relationship Id="rId2" Type="http://schemas.openxmlformats.org/officeDocument/2006/relationships/tags" Target="../tags/tag181.xml"/><Relationship Id="rId11" Type="http://schemas.openxmlformats.org/officeDocument/2006/relationships/tags" Target="../tags/tag189.xml"/><Relationship Id="rId10" Type="http://schemas.openxmlformats.org/officeDocument/2006/relationships/tags" Target="../tags/tag188.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tags" Target="../tags/tag195.xml"/><Relationship Id="rId4" Type="http://schemas.openxmlformats.org/officeDocument/2006/relationships/image" Target="../media/image3.jpeg"/><Relationship Id="rId3" Type="http://schemas.openxmlformats.org/officeDocument/2006/relationships/tags" Target="../tags/tag194.xml"/><Relationship Id="rId2" Type="http://schemas.openxmlformats.org/officeDocument/2006/relationships/tags" Target="../tags/tag193.xml"/><Relationship Id="rId12" Type="http://schemas.openxmlformats.org/officeDocument/2006/relationships/tags" Target="../tags/tag202.xml"/><Relationship Id="rId11" Type="http://schemas.openxmlformats.org/officeDocument/2006/relationships/tags" Target="../tags/tag201.xml"/><Relationship Id="rId10" Type="http://schemas.openxmlformats.org/officeDocument/2006/relationships/tags" Target="../tags/tag200.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209.xml"/><Relationship Id="rId8" Type="http://schemas.openxmlformats.org/officeDocument/2006/relationships/tags" Target="../tags/tag208.xml"/><Relationship Id="rId7" Type="http://schemas.openxmlformats.org/officeDocument/2006/relationships/tags" Target="../tags/tag207.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image" Target="../media/image3.jpeg"/><Relationship Id="rId3" Type="http://schemas.openxmlformats.org/officeDocument/2006/relationships/tags" Target="../tags/tag204.xml"/><Relationship Id="rId2" Type="http://schemas.openxmlformats.org/officeDocument/2006/relationships/tags" Target="../tags/tag203.xml"/><Relationship Id="rId11" Type="http://schemas.openxmlformats.org/officeDocument/2006/relationships/tags" Target="../tags/tag211.xml"/><Relationship Id="rId10" Type="http://schemas.openxmlformats.org/officeDocument/2006/relationships/tags" Target="../tags/tag210.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image" Target="../media/image3.jpeg"/><Relationship Id="rId3" Type="http://schemas.openxmlformats.org/officeDocument/2006/relationships/tags" Target="../tags/tag213.xml"/><Relationship Id="rId2" Type="http://schemas.openxmlformats.org/officeDocument/2006/relationships/tags" Target="../tags/tag212.xml"/><Relationship Id="rId10" Type="http://schemas.openxmlformats.org/officeDocument/2006/relationships/tags" Target="../tags/tag219.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3" Type="http://schemas.openxmlformats.org/officeDocument/2006/relationships/image" Target="../media/image3.jpeg"/><Relationship Id="rId2" Type="http://schemas.openxmlformats.org/officeDocument/2006/relationships/tags" Target="../tags/tag226.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245.xml"/><Relationship Id="rId8" Type="http://schemas.openxmlformats.org/officeDocument/2006/relationships/tags" Target="../tags/tag244.xml"/><Relationship Id="rId7" Type="http://schemas.openxmlformats.org/officeDocument/2006/relationships/tags" Target="../tags/tag243.xml"/><Relationship Id="rId6" Type="http://schemas.openxmlformats.org/officeDocument/2006/relationships/tags" Target="../tags/tag242.xml"/><Relationship Id="rId5" Type="http://schemas.openxmlformats.org/officeDocument/2006/relationships/image" Target="../media/image6.jpeg"/><Relationship Id="rId4" Type="http://schemas.openxmlformats.org/officeDocument/2006/relationships/tags" Target="../tags/tag241.xml"/><Relationship Id="rId3" Type="http://schemas.openxmlformats.org/officeDocument/2006/relationships/tags" Target="../tags/tag240.xml"/><Relationship Id="rId2" Type="http://schemas.openxmlformats.org/officeDocument/2006/relationships/tags" Target="../tags/tag239.xml"/><Relationship Id="rId12" Type="http://schemas.openxmlformats.org/officeDocument/2006/relationships/tags" Target="../tags/tag248.xml"/><Relationship Id="rId11" Type="http://schemas.openxmlformats.org/officeDocument/2006/relationships/tags" Target="../tags/tag247.xml"/><Relationship Id="rId10" Type="http://schemas.openxmlformats.org/officeDocument/2006/relationships/tags" Target="../tags/tag246.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tags" Target="../tags/tag254.xml"/><Relationship Id="rId7" Type="http://schemas.openxmlformats.org/officeDocument/2006/relationships/tags" Target="../tags/tag253.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3" Type="http://schemas.openxmlformats.org/officeDocument/2006/relationships/image" Target="../media/image3.jpeg"/><Relationship Id="rId2" Type="http://schemas.openxmlformats.org/officeDocument/2006/relationships/tags" Target="../tags/tag249.xml"/><Relationship Id="rId12" Type="http://schemas.openxmlformats.org/officeDocument/2006/relationships/tags" Target="../tags/tag258.xml"/><Relationship Id="rId11" Type="http://schemas.openxmlformats.org/officeDocument/2006/relationships/tags" Target="../tags/tag257.xml"/><Relationship Id="rId10" Type="http://schemas.openxmlformats.org/officeDocument/2006/relationships/tags" Target="../tags/tag256.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265.xml"/><Relationship Id="rId8" Type="http://schemas.openxmlformats.org/officeDocument/2006/relationships/tags" Target="../tags/tag264.xml"/><Relationship Id="rId7" Type="http://schemas.openxmlformats.org/officeDocument/2006/relationships/tags" Target="../tags/tag263.xml"/><Relationship Id="rId6" Type="http://schemas.openxmlformats.org/officeDocument/2006/relationships/tags" Target="../tags/tag262.xml"/><Relationship Id="rId5" Type="http://schemas.openxmlformats.org/officeDocument/2006/relationships/image" Target="../media/image3.jpeg"/><Relationship Id="rId4" Type="http://schemas.openxmlformats.org/officeDocument/2006/relationships/tags" Target="../tags/tag261.xml"/><Relationship Id="rId3" Type="http://schemas.openxmlformats.org/officeDocument/2006/relationships/tags" Target="../tags/tag260.xml"/><Relationship Id="rId2" Type="http://schemas.openxmlformats.org/officeDocument/2006/relationships/tags" Target="../tags/tag259.xml"/><Relationship Id="rId12" Type="http://schemas.openxmlformats.org/officeDocument/2006/relationships/tags" Target="../tags/tag268.xml"/><Relationship Id="rId11" Type="http://schemas.openxmlformats.org/officeDocument/2006/relationships/tags" Target="../tags/tag267.xml"/><Relationship Id="rId10" Type="http://schemas.openxmlformats.org/officeDocument/2006/relationships/tags" Target="../tags/tag266.xm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275.xml"/><Relationship Id="rId8" Type="http://schemas.openxmlformats.org/officeDocument/2006/relationships/tags" Target="../tags/tag274.xml"/><Relationship Id="rId7" Type="http://schemas.openxmlformats.org/officeDocument/2006/relationships/tags" Target="../tags/tag273.xml"/><Relationship Id="rId6" Type="http://schemas.openxmlformats.org/officeDocument/2006/relationships/tags" Target="../tags/tag272.xml"/><Relationship Id="rId5" Type="http://schemas.openxmlformats.org/officeDocument/2006/relationships/tags" Target="../tags/tag271.xml"/><Relationship Id="rId4" Type="http://schemas.openxmlformats.org/officeDocument/2006/relationships/tags" Target="../tags/tag270.xml"/><Relationship Id="rId3" Type="http://schemas.openxmlformats.org/officeDocument/2006/relationships/image" Target="../media/image3.jpeg"/><Relationship Id="rId2" Type="http://schemas.openxmlformats.org/officeDocument/2006/relationships/tags" Target="../tags/tag269.xml"/><Relationship Id="rId14" Type="http://schemas.openxmlformats.org/officeDocument/2006/relationships/tags" Target="../tags/tag280.xml"/><Relationship Id="rId13" Type="http://schemas.openxmlformats.org/officeDocument/2006/relationships/tags" Target="../tags/tag279.xml"/><Relationship Id="rId12" Type="http://schemas.openxmlformats.org/officeDocument/2006/relationships/tags" Target="../tags/tag278.xml"/><Relationship Id="rId11" Type="http://schemas.openxmlformats.org/officeDocument/2006/relationships/tags" Target="../tags/tag277.xml"/><Relationship Id="rId10" Type="http://schemas.openxmlformats.org/officeDocument/2006/relationships/tags" Target="../tags/tag276.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287.xml"/><Relationship Id="rId8" Type="http://schemas.openxmlformats.org/officeDocument/2006/relationships/tags" Target="../tags/tag286.xml"/><Relationship Id="rId7" Type="http://schemas.openxmlformats.org/officeDocument/2006/relationships/tags" Target="../tags/tag285.xml"/><Relationship Id="rId6" Type="http://schemas.openxmlformats.org/officeDocument/2006/relationships/tags" Target="../tags/tag284.xml"/><Relationship Id="rId5" Type="http://schemas.openxmlformats.org/officeDocument/2006/relationships/tags" Target="../tags/tag283.xml"/><Relationship Id="rId4" Type="http://schemas.openxmlformats.org/officeDocument/2006/relationships/image" Target="../media/image7.jpeg"/><Relationship Id="rId3" Type="http://schemas.openxmlformats.org/officeDocument/2006/relationships/tags" Target="../tags/tag282.xml"/><Relationship Id="rId2" Type="http://schemas.openxmlformats.org/officeDocument/2006/relationships/tags" Target="../tags/tag281.xml"/><Relationship Id="rId12" Type="http://schemas.openxmlformats.org/officeDocument/2006/relationships/tags" Target="../tags/tag290.xml"/><Relationship Id="rId11" Type="http://schemas.openxmlformats.org/officeDocument/2006/relationships/tags" Target="../tags/tag289.xml"/><Relationship Id="rId10" Type="http://schemas.openxmlformats.org/officeDocument/2006/relationships/tags" Target="../tags/tag288.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t="-15000" b="-15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657351" y="2152702"/>
            <a:ext cx="5829299" cy="527934"/>
          </a:xfrm>
        </p:spPr>
        <p:txBody>
          <a:bodyPr anchor="b">
            <a:normAutofit/>
          </a:bodyPr>
          <a:lstStyle>
            <a:lvl1pPr algn="ctr">
              <a:defRPr sz="3300">
                <a:solidFill>
                  <a:schemeClr val="bg1"/>
                </a:solidFill>
              </a:defRPr>
            </a:lvl1pPr>
          </a:lstStyle>
          <a:p>
            <a:r>
              <a:rPr lang="zh-CN" altLang="en-US"/>
              <a:t>单击此处编辑母版标题样式</a:t>
            </a:r>
            <a:endParaRPr lang="zh-CN" altLang="en-US"/>
          </a:p>
        </p:txBody>
      </p:sp>
      <p:sp>
        <p:nvSpPr>
          <p:cNvPr id="3" name="副标题 2"/>
          <p:cNvSpPr>
            <a:spLocks noGrp="1"/>
          </p:cNvSpPr>
          <p:nvPr>
            <p:ph type="subTitle" idx="1"/>
          </p:nvPr>
        </p:nvSpPr>
        <p:spPr>
          <a:xfrm>
            <a:off x="1657351" y="2749692"/>
            <a:ext cx="5829299" cy="361735"/>
          </a:xfrm>
        </p:spPr>
        <p:txBody>
          <a:bodyPr>
            <a:normAutofit/>
          </a:bodyPr>
          <a:lstStyle>
            <a:lvl1pPr marL="0" indent="0" algn="ctr">
              <a:buNone/>
              <a:defRPr sz="21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gradFill>
          <a:gsLst>
            <a:gs pos="46000">
              <a:schemeClr val="accent1">
                <a:lumMod val="77000"/>
              </a:schemeClr>
            </a:gs>
            <a:gs pos="100000">
              <a:schemeClr val="accent2">
                <a:lumMod val="75000"/>
              </a:schemeClr>
            </a:gs>
          </a:gsLst>
          <a:lin ang="3000000" scaled="0"/>
        </a:gradFill>
        <a:effectLst/>
      </p:bgPr>
    </p:bg>
    <p:spTree>
      <p:nvGrpSpPr>
        <p:cNvPr id="1" name=""/>
        <p:cNvGrpSpPr/>
        <p:nvPr/>
      </p:nvGrpSpPr>
      <p:grpSpPr>
        <a:xfrm>
          <a:off x="0" y="0"/>
          <a:ext cx="0" cy="0"/>
          <a:chOff x="0" y="0"/>
          <a:chExt cx="0" cy="0"/>
        </a:xfrm>
      </p:grpSpPr>
      <p:sp>
        <p:nvSpPr>
          <p:cNvPr id="7" name="任意多边形: 形状 6"/>
          <p:cNvSpPr/>
          <p:nvPr/>
        </p:nvSpPr>
        <p:spPr bwMode="auto">
          <a:xfrm rot="17354000">
            <a:off x="-480069" y="-1574547"/>
            <a:ext cx="7553899" cy="7736776"/>
          </a:xfrm>
          <a:custGeom>
            <a:avLst/>
            <a:gdLst>
              <a:gd name="connsiteX0" fmla="*/ 10071865 w 10071865"/>
              <a:gd name="connsiteY0" fmla="*/ 10308844 h 10315701"/>
              <a:gd name="connsiteX1" fmla="*/ 10061411 w 10071865"/>
              <a:gd name="connsiteY1" fmla="*/ 10309762 h 10315701"/>
              <a:gd name="connsiteX2" fmla="*/ 6167134 w 10071865"/>
              <a:gd name="connsiteY2" fmla="*/ 8778848 h 10315701"/>
              <a:gd name="connsiteX3" fmla="*/ 4378791 w 10071865"/>
              <a:gd name="connsiteY3" fmla="*/ 6883691 h 10315701"/>
              <a:gd name="connsiteX4" fmla="*/ 876600 w 10071865"/>
              <a:gd name="connsiteY4" fmla="*/ 4415950 h 10315701"/>
              <a:gd name="connsiteX5" fmla="*/ 725797 w 10071865"/>
              <a:gd name="connsiteY5" fmla="*/ 4339442 h 10315701"/>
              <a:gd name="connsiteX6" fmla="*/ 0 w 10071865"/>
              <a:gd name="connsiteY6" fmla="*/ 2259134 h 10315701"/>
              <a:gd name="connsiteX7" fmla="*/ 6475219 w 10071865"/>
              <a:gd name="connsiteY7" fmla="*/ 0 h 10315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71865" h="10315701">
                <a:moveTo>
                  <a:pt x="10071865" y="10308844"/>
                </a:moveTo>
                <a:lnTo>
                  <a:pt x="10061411" y="10309762"/>
                </a:lnTo>
                <a:cubicBezTo>
                  <a:pt x="8534354" y="10399846"/>
                  <a:pt x="7057970" y="9445614"/>
                  <a:pt x="6167134" y="8778848"/>
                </a:cubicBezTo>
                <a:cubicBezTo>
                  <a:pt x="5646646" y="8384911"/>
                  <a:pt x="4752475" y="7203100"/>
                  <a:pt x="4378791" y="6883691"/>
                </a:cubicBezTo>
                <a:cubicBezTo>
                  <a:pt x="4051818" y="6604209"/>
                  <a:pt x="3009590" y="5517722"/>
                  <a:pt x="876600" y="4415950"/>
                </a:cubicBezTo>
                <a:lnTo>
                  <a:pt x="725797" y="4339442"/>
                </a:lnTo>
                <a:lnTo>
                  <a:pt x="0" y="2259134"/>
                </a:lnTo>
                <a:lnTo>
                  <a:pt x="6475219" y="0"/>
                </a:lnTo>
                <a:close/>
              </a:path>
            </a:pathLst>
          </a:custGeom>
          <a:gradFill>
            <a:gsLst>
              <a:gs pos="33000">
                <a:schemeClr val="accent1">
                  <a:lumMod val="75000"/>
                  <a:alpha val="70000"/>
                </a:schemeClr>
              </a:gs>
              <a:gs pos="74000">
                <a:schemeClr val="accent1"/>
              </a:gs>
            </a:gsLst>
            <a:lin ang="18000000" scaled="0"/>
          </a:gradFill>
          <a:ln w="9525" cap="flat">
            <a:noFill/>
            <a:prstDash val="solid"/>
            <a:miter lim="800000"/>
          </a:ln>
        </p:spPr>
        <p:txBody>
          <a:bodyPr vert="horz" wrap="square" lIns="68580" tIns="34290" rIns="68580" bIns="34290" numCol="1" anchor="t" anchorCtr="0" compatLnSpc="1">
            <a:noAutofit/>
          </a:bodyPr>
          <a:lstStyle/>
          <a:p>
            <a:endParaRPr lang="zh-CN" altLang="en-US" sz="1350"/>
          </a:p>
        </p:txBody>
      </p:sp>
      <p:sp>
        <p:nvSpPr>
          <p:cNvPr id="8" name="Freeform 13"/>
          <p:cNvSpPr/>
          <p:nvPr/>
        </p:nvSpPr>
        <p:spPr bwMode="auto">
          <a:xfrm rot="16200000">
            <a:off x="94790" y="-94472"/>
            <a:ext cx="2752726" cy="2942306"/>
          </a:xfrm>
          <a:custGeom>
            <a:avLst/>
            <a:gdLst>
              <a:gd name="T0" fmla="*/ 0 w 3312"/>
              <a:gd name="T1" fmla="*/ 0 h 2082"/>
              <a:gd name="T2" fmla="*/ 684 w 3312"/>
              <a:gd name="T3" fmla="*/ 744 h 2082"/>
              <a:gd name="T4" fmla="*/ 1692 w 3312"/>
              <a:gd name="T5" fmla="*/ 1296 h 2082"/>
              <a:gd name="T6" fmla="*/ 2094 w 3312"/>
              <a:gd name="T7" fmla="*/ 1652 h 2082"/>
              <a:gd name="T8" fmla="*/ 3312 w 3312"/>
              <a:gd name="T9" fmla="*/ 1848 h 2082"/>
              <a:gd name="T10" fmla="*/ 3312 w 3312"/>
              <a:gd name="T11" fmla="*/ 0 h 2082"/>
              <a:gd name="T12" fmla="*/ 0 w 3312"/>
              <a:gd name="T13" fmla="*/ 0 h 2082"/>
            </a:gdLst>
            <a:ahLst/>
            <a:cxnLst>
              <a:cxn ang="0">
                <a:pos x="T0" y="T1"/>
              </a:cxn>
              <a:cxn ang="0">
                <a:pos x="T2" y="T3"/>
              </a:cxn>
              <a:cxn ang="0">
                <a:pos x="T4" y="T5"/>
              </a:cxn>
              <a:cxn ang="0">
                <a:pos x="T6" y="T7"/>
              </a:cxn>
              <a:cxn ang="0">
                <a:pos x="T8" y="T9"/>
              </a:cxn>
              <a:cxn ang="0">
                <a:pos x="T10" y="T11"/>
              </a:cxn>
              <a:cxn ang="0">
                <a:pos x="T12" y="T13"/>
              </a:cxn>
            </a:cxnLst>
            <a:rect l="0" t="0" r="r" b="b"/>
            <a:pathLst>
              <a:path w="3311" h="2082">
                <a:moveTo>
                  <a:pt x="0" y="0"/>
                </a:moveTo>
                <a:cubicBezTo>
                  <a:pt x="0" y="0"/>
                  <a:pt x="54" y="510"/>
                  <a:pt x="684" y="744"/>
                </a:cubicBezTo>
                <a:cubicBezTo>
                  <a:pt x="1314" y="978"/>
                  <a:pt x="1608" y="1236"/>
                  <a:pt x="1692" y="1296"/>
                </a:cubicBezTo>
                <a:cubicBezTo>
                  <a:pt x="1776" y="1356"/>
                  <a:pt x="1977" y="1578"/>
                  <a:pt x="2094" y="1652"/>
                </a:cubicBezTo>
                <a:cubicBezTo>
                  <a:pt x="2361" y="1819"/>
                  <a:pt x="2862" y="2082"/>
                  <a:pt x="3312" y="1848"/>
                </a:cubicBezTo>
                <a:cubicBezTo>
                  <a:pt x="3312" y="1504"/>
                  <a:pt x="3312" y="0"/>
                  <a:pt x="3312" y="0"/>
                </a:cubicBezTo>
                <a:lnTo>
                  <a:pt x="0" y="0"/>
                </a:lnTo>
                <a:close/>
              </a:path>
            </a:pathLst>
          </a:custGeom>
          <a:gradFill>
            <a:gsLst>
              <a:gs pos="45000">
                <a:schemeClr val="accent1">
                  <a:lumMod val="100000"/>
                  <a:alpha val="77000"/>
                </a:schemeClr>
              </a:gs>
              <a:gs pos="100000">
                <a:schemeClr val="accent1">
                  <a:lumMod val="40000"/>
                  <a:lumOff val="60000"/>
                </a:schemeClr>
              </a:gs>
            </a:gsLst>
            <a:lin ang="18000000" scaled="0"/>
          </a:gradFill>
          <a:ln w="9525" cap="flat">
            <a:noFill/>
            <a:prstDash val="solid"/>
            <a:miter lim="800000"/>
          </a:ln>
        </p:spPr>
        <p:txBody>
          <a:bodyPr vert="horz" wrap="square" lIns="68580" tIns="34290" rIns="68580" bIns="34290" numCol="1" anchor="t" anchorCtr="0" compatLnSpc="1"/>
          <a:lstStyle/>
          <a:p>
            <a:endParaRPr lang="zh-CN" altLang="en-US" sz="1350"/>
          </a:p>
        </p:txBody>
      </p:sp>
      <p:sp>
        <p:nvSpPr>
          <p:cNvPr id="9" name="椭圆 8"/>
          <p:cNvSpPr/>
          <p:nvPr/>
        </p:nvSpPr>
        <p:spPr>
          <a:xfrm>
            <a:off x="4041879" y="1310966"/>
            <a:ext cx="1060242" cy="1060242"/>
          </a:xfrm>
          <a:prstGeom prst="ellipse">
            <a:avLst/>
          </a:prstGeom>
          <a:noFill/>
          <a:ln>
            <a:solidFill>
              <a:schemeClr val="bg1">
                <a:alpha val="4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50" b="1">
              <a:solidFill>
                <a:schemeClr val="bg1"/>
              </a:solidFill>
            </a:endParaRPr>
          </a:p>
        </p:txBody>
      </p:sp>
      <p:sp>
        <p:nvSpPr>
          <p:cNvPr id="2" name="标题 1"/>
          <p:cNvSpPr>
            <a:spLocks noGrp="1"/>
          </p:cNvSpPr>
          <p:nvPr>
            <p:ph type="title"/>
          </p:nvPr>
        </p:nvSpPr>
        <p:spPr>
          <a:xfrm>
            <a:off x="2105025" y="2564315"/>
            <a:ext cx="4924425" cy="486384"/>
          </a:xfrm>
        </p:spPr>
        <p:txBody>
          <a:bodyPr anchor="b">
            <a:normAutofit/>
          </a:bodyPr>
          <a:lstStyle>
            <a:lvl1pPr algn="ctr">
              <a:defRPr sz="3000">
                <a:solidFill>
                  <a:schemeClr val="bg1"/>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2105025" y="3115185"/>
            <a:ext cx="4924425" cy="899084"/>
          </a:xfrm>
        </p:spPr>
        <p:txBody>
          <a:bodyPr>
            <a:normAutofit/>
          </a:bodyPr>
          <a:lstStyle>
            <a:lvl1pPr marL="0" indent="0" algn="ctr">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536"/>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536"/>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4161"/>
            <a:ext cx="7886700" cy="994172"/>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1" y="1309038"/>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1" y="1962024"/>
            <a:ext cx="3868340" cy="26805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309038"/>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1962024"/>
            <a:ext cx="3887391" cy="26805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gradFill>
          <a:gsLst>
            <a:gs pos="0">
              <a:schemeClr val="tx2">
                <a:alpha val="98000"/>
              </a:schemeClr>
            </a:gs>
            <a:gs pos="93000">
              <a:schemeClr val="bg2"/>
            </a:gs>
          </a:gsLst>
          <a:lin ang="21594000" scaled="0"/>
        </a:gradFill>
        <a:effectLst/>
      </p:bgPr>
    </p:bg>
    <p:spTree>
      <p:nvGrpSpPr>
        <p:cNvPr id="1" name=""/>
        <p:cNvGrpSpPr/>
        <p:nvPr/>
      </p:nvGrpSpPr>
      <p:grpSpPr>
        <a:xfrm>
          <a:off x="0" y="0"/>
          <a:ext cx="0" cy="0"/>
          <a:chOff x="0" y="0"/>
          <a:chExt cx="0" cy="0"/>
        </a:xfrm>
      </p:grpSpPr>
      <p:sp>
        <p:nvSpPr>
          <p:cNvPr id="6" name="任意多边形: 形状 5"/>
          <p:cNvSpPr/>
          <p:nvPr/>
        </p:nvSpPr>
        <p:spPr>
          <a:xfrm>
            <a:off x="642258" y="272032"/>
            <a:ext cx="949098" cy="1234235"/>
          </a:xfrm>
          <a:custGeom>
            <a:avLst/>
            <a:gdLst>
              <a:gd name="connsiteX0" fmla="*/ 1617453 w 2256600"/>
              <a:gd name="connsiteY0" fmla="*/ 677622 h 2926778"/>
              <a:gd name="connsiteX1" fmla="*/ 1465053 w 2256600"/>
              <a:gd name="connsiteY1" fmla="*/ 563322 h 2926778"/>
              <a:gd name="connsiteX2" fmla="*/ 1381233 w 2256600"/>
              <a:gd name="connsiteY2" fmla="*/ 327102 h 2926778"/>
              <a:gd name="connsiteX3" fmla="*/ 1320273 w 2256600"/>
              <a:gd name="connsiteY3" fmla="*/ 121362 h 2926778"/>
              <a:gd name="connsiteX4" fmla="*/ 1129773 w 2256600"/>
              <a:gd name="connsiteY4" fmla="*/ 22302 h 2926778"/>
              <a:gd name="connsiteX5" fmla="*/ 786873 w 2256600"/>
              <a:gd name="connsiteY5" fmla="*/ 7062 h 2926778"/>
              <a:gd name="connsiteX6" fmla="*/ 550653 w 2256600"/>
              <a:gd name="connsiteY6" fmla="*/ 113742 h 2926778"/>
              <a:gd name="connsiteX7" fmla="*/ 299193 w 2256600"/>
              <a:gd name="connsiteY7" fmla="*/ 311862 h 2926778"/>
              <a:gd name="connsiteX8" fmla="*/ 116313 w 2256600"/>
              <a:gd name="connsiteY8" fmla="*/ 578562 h 2926778"/>
              <a:gd name="connsiteX9" fmla="*/ 9633 w 2256600"/>
              <a:gd name="connsiteY9" fmla="*/ 944322 h 2926778"/>
              <a:gd name="connsiteX10" fmla="*/ 24873 w 2256600"/>
              <a:gd name="connsiteY10" fmla="*/ 1317702 h 2926778"/>
              <a:gd name="connsiteX11" fmla="*/ 184893 w 2256600"/>
              <a:gd name="connsiteY11" fmla="*/ 1675842 h 2926778"/>
              <a:gd name="connsiteX12" fmla="*/ 405873 w 2256600"/>
              <a:gd name="connsiteY12" fmla="*/ 1942542 h 2926778"/>
              <a:gd name="connsiteX13" fmla="*/ 634473 w 2256600"/>
              <a:gd name="connsiteY13" fmla="*/ 2133042 h 2926778"/>
              <a:gd name="connsiteX14" fmla="*/ 840213 w 2256600"/>
              <a:gd name="connsiteY14" fmla="*/ 2376882 h 2926778"/>
              <a:gd name="connsiteX15" fmla="*/ 1190733 w 2256600"/>
              <a:gd name="connsiteY15" fmla="*/ 2773122 h 2926778"/>
              <a:gd name="connsiteX16" fmla="*/ 1571733 w 2256600"/>
              <a:gd name="connsiteY16" fmla="*/ 2925522 h 2926778"/>
              <a:gd name="connsiteX17" fmla="*/ 1853673 w 2256600"/>
              <a:gd name="connsiteY17" fmla="*/ 2834082 h 2926778"/>
              <a:gd name="connsiteX18" fmla="*/ 1983213 w 2256600"/>
              <a:gd name="connsiteY18" fmla="*/ 2635962 h 2926778"/>
              <a:gd name="connsiteX19" fmla="*/ 2112753 w 2256600"/>
              <a:gd name="connsiteY19" fmla="*/ 2178762 h 2926778"/>
              <a:gd name="connsiteX20" fmla="*/ 2227053 w 2256600"/>
              <a:gd name="connsiteY20" fmla="*/ 1660602 h 2926778"/>
              <a:gd name="connsiteX21" fmla="*/ 2249913 w 2256600"/>
              <a:gd name="connsiteY21" fmla="*/ 1249122 h 2926778"/>
              <a:gd name="connsiteX22" fmla="*/ 2127993 w 2256600"/>
              <a:gd name="connsiteY22" fmla="*/ 967182 h 2926778"/>
              <a:gd name="connsiteX23" fmla="*/ 1952733 w 2256600"/>
              <a:gd name="connsiteY23" fmla="*/ 784302 h 2926778"/>
              <a:gd name="connsiteX24" fmla="*/ 1769853 w 2256600"/>
              <a:gd name="connsiteY24" fmla="*/ 730962 h 2926778"/>
              <a:gd name="connsiteX25" fmla="*/ 1617453 w 2256600"/>
              <a:gd name="connsiteY25" fmla="*/ 677622 h 2926778"/>
              <a:gd name="connsiteX0-1" fmla="*/ 1617453 w 2256600"/>
              <a:gd name="connsiteY0-2" fmla="*/ 686683 h 2935839"/>
              <a:gd name="connsiteX1-3" fmla="*/ 1465053 w 2256600"/>
              <a:gd name="connsiteY1-4" fmla="*/ 572383 h 2935839"/>
              <a:gd name="connsiteX2-5" fmla="*/ 1381233 w 2256600"/>
              <a:gd name="connsiteY2-6" fmla="*/ 336163 h 2935839"/>
              <a:gd name="connsiteX3-7" fmla="*/ 1320273 w 2256600"/>
              <a:gd name="connsiteY3-8" fmla="*/ 130423 h 2935839"/>
              <a:gd name="connsiteX4-9" fmla="*/ 1115486 w 2256600"/>
              <a:gd name="connsiteY4-10" fmla="*/ 12313 h 2935839"/>
              <a:gd name="connsiteX5-11" fmla="*/ 786873 w 2256600"/>
              <a:gd name="connsiteY5-12" fmla="*/ 16123 h 2935839"/>
              <a:gd name="connsiteX6-13" fmla="*/ 550653 w 2256600"/>
              <a:gd name="connsiteY6-14" fmla="*/ 122803 h 2935839"/>
              <a:gd name="connsiteX7-15" fmla="*/ 299193 w 2256600"/>
              <a:gd name="connsiteY7-16" fmla="*/ 320923 h 2935839"/>
              <a:gd name="connsiteX8-17" fmla="*/ 116313 w 2256600"/>
              <a:gd name="connsiteY8-18" fmla="*/ 587623 h 2935839"/>
              <a:gd name="connsiteX9-19" fmla="*/ 9633 w 2256600"/>
              <a:gd name="connsiteY9-20" fmla="*/ 953383 h 2935839"/>
              <a:gd name="connsiteX10-21" fmla="*/ 24873 w 2256600"/>
              <a:gd name="connsiteY10-22" fmla="*/ 1326763 h 2935839"/>
              <a:gd name="connsiteX11-23" fmla="*/ 184893 w 2256600"/>
              <a:gd name="connsiteY11-24" fmla="*/ 1684903 h 2935839"/>
              <a:gd name="connsiteX12-25" fmla="*/ 405873 w 2256600"/>
              <a:gd name="connsiteY12-26" fmla="*/ 1951603 h 2935839"/>
              <a:gd name="connsiteX13-27" fmla="*/ 634473 w 2256600"/>
              <a:gd name="connsiteY13-28" fmla="*/ 2142103 h 2935839"/>
              <a:gd name="connsiteX14-29" fmla="*/ 840213 w 2256600"/>
              <a:gd name="connsiteY14-30" fmla="*/ 2385943 h 2935839"/>
              <a:gd name="connsiteX15-31" fmla="*/ 1190733 w 2256600"/>
              <a:gd name="connsiteY15-32" fmla="*/ 2782183 h 2935839"/>
              <a:gd name="connsiteX16-33" fmla="*/ 1571733 w 2256600"/>
              <a:gd name="connsiteY16-34" fmla="*/ 2934583 h 2935839"/>
              <a:gd name="connsiteX17-35" fmla="*/ 1853673 w 2256600"/>
              <a:gd name="connsiteY17-36" fmla="*/ 2843143 h 2935839"/>
              <a:gd name="connsiteX18-37" fmla="*/ 1983213 w 2256600"/>
              <a:gd name="connsiteY18-38" fmla="*/ 2645023 h 2935839"/>
              <a:gd name="connsiteX19-39" fmla="*/ 2112753 w 2256600"/>
              <a:gd name="connsiteY19-40" fmla="*/ 2187823 h 2935839"/>
              <a:gd name="connsiteX20-41" fmla="*/ 2227053 w 2256600"/>
              <a:gd name="connsiteY20-42" fmla="*/ 1669663 h 2935839"/>
              <a:gd name="connsiteX21-43" fmla="*/ 2249913 w 2256600"/>
              <a:gd name="connsiteY21-44" fmla="*/ 1258183 h 2935839"/>
              <a:gd name="connsiteX22-45" fmla="*/ 2127993 w 2256600"/>
              <a:gd name="connsiteY22-46" fmla="*/ 976243 h 2935839"/>
              <a:gd name="connsiteX23-47" fmla="*/ 1952733 w 2256600"/>
              <a:gd name="connsiteY23-48" fmla="*/ 793363 h 2935839"/>
              <a:gd name="connsiteX24-49" fmla="*/ 1769853 w 2256600"/>
              <a:gd name="connsiteY24-50" fmla="*/ 740023 h 2935839"/>
              <a:gd name="connsiteX25-51" fmla="*/ 1617453 w 2256600"/>
              <a:gd name="connsiteY25-52" fmla="*/ 686683 h 2935839"/>
              <a:gd name="connsiteX0-53" fmla="*/ 1617453 w 2256600"/>
              <a:gd name="connsiteY0-54" fmla="*/ 686683 h 2935839"/>
              <a:gd name="connsiteX1-55" fmla="*/ 1465053 w 2256600"/>
              <a:gd name="connsiteY1-56" fmla="*/ 572383 h 2935839"/>
              <a:gd name="connsiteX2-57" fmla="*/ 1385995 w 2256600"/>
              <a:gd name="connsiteY2-58" fmla="*/ 345688 h 2935839"/>
              <a:gd name="connsiteX3-59" fmla="*/ 1320273 w 2256600"/>
              <a:gd name="connsiteY3-60" fmla="*/ 130423 h 2935839"/>
              <a:gd name="connsiteX4-61" fmla="*/ 1115486 w 2256600"/>
              <a:gd name="connsiteY4-62" fmla="*/ 12313 h 2935839"/>
              <a:gd name="connsiteX5-63" fmla="*/ 786873 w 2256600"/>
              <a:gd name="connsiteY5-64" fmla="*/ 16123 h 2935839"/>
              <a:gd name="connsiteX6-65" fmla="*/ 550653 w 2256600"/>
              <a:gd name="connsiteY6-66" fmla="*/ 122803 h 2935839"/>
              <a:gd name="connsiteX7-67" fmla="*/ 299193 w 2256600"/>
              <a:gd name="connsiteY7-68" fmla="*/ 320923 h 2935839"/>
              <a:gd name="connsiteX8-69" fmla="*/ 116313 w 2256600"/>
              <a:gd name="connsiteY8-70" fmla="*/ 587623 h 2935839"/>
              <a:gd name="connsiteX9-71" fmla="*/ 9633 w 2256600"/>
              <a:gd name="connsiteY9-72" fmla="*/ 953383 h 2935839"/>
              <a:gd name="connsiteX10-73" fmla="*/ 24873 w 2256600"/>
              <a:gd name="connsiteY10-74" fmla="*/ 1326763 h 2935839"/>
              <a:gd name="connsiteX11-75" fmla="*/ 184893 w 2256600"/>
              <a:gd name="connsiteY11-76" fmla="*/ 1684903 h 2935839"/>
              <a:gd name="connsiteX12-77" fmla="*/ 405873 w 2256600"/>
              <a:gd name="connsiteY12-78" fmla="*/ 1951603 h 2935839"/>
              <a:gd name="connsiteX13-79" fmla="*/ 634473 w 2256600"/>
              <a:gd name="connsiteY13-80" fmla="*/ 2142103 h 2935839"/>
              <a:gd name="connsiteX14-81" fmla="*/ 840213 w 2256600"/>
              <a:gd name="connsiteY14-82" fmla="*/ 2385943 h 2935839"/>
              <a:gd name="connsiteX15-83" fmla="*/ 1190733 w 2256600"/>
              <a:gd name="connsiteY15-84" fmla="*/ 2782183 h 2935839"/>
              <a:gd name="connsiteX16-85" fmla="*/ 1571733 w 2256600"/>
              <a:gd name="connsiteY16-86" fmla="*/ 2934583 h 2935839"/>
              <a:gd name="connsiteX17-87" fmla="*/ 1853673 w 2256600"/>
              <a:gd name="connsiteY17-88" fmla="*/ 2843143 h 2935839"/>
              <a:gd name="connsiteX18-89" fmla="*/ 1983213 w 2256600"/>
              <a:gd name="connsiteY18-90" fmla="*/ 2645023 h 2935839"/>
              <a:gd name="connsiteX19-91" fmla="*/ 2112753 w 2256600"/>
              <a:gd name="connsiteY19-92" fmla="*/ 2187823 h 2935839"/>
              <a:gd name="connsiteX20-93" fmla="*/ 2227053 w 2256600"/>
              <a:gd name="connsiteY20-94" fmla="*/ 1669663 h 2935839"/>
              <a:gd name="connsiteX21-95" fmla="*/ 2249913 w 2256600"/>
              <a:gd name="connsiteY21-96" fmla="*/ 1258183 h 2935839"/>
              <a:gd name="connsiteX22-97" fmla="*/ 2127993 w 2256600"/>
              <a:gd name="connsiteY22-98" fmla="*/ 976243 h 2935839"/>
              <a:gd name="connsiteX23-99" fmla="*/ 1952733 w 2256600"/>
              <a:gd name="connsiteY23-100" fmla="*/ 793363 h 2935839"/>
              <a:gd name="connsiteX24-101" fmla="*/ 1769853 w 2256600"/>
              <a:gd name="connsiteY24-102" fmla="*/ 740023 h 2935839"/>
              <a:gd name="connsiteX25-103" fmla="*/ 1617453 w 2256600"/>
              <a:gd name="connsiteY25-104" fmla="*/ 686683 h 2935839"/>
              <a:gd name="connsiteX0-105" fmla="*/ 1617453 w 2256600"/>
              <a:gd name="connsiteY0-106" fmla="*/ 686683 h 2935839"/>
              <a:gd name="connsiteX1-107" fmla="*/ 1465053 w 2256600"/>
              <a:gd name="connsiteY1-108" fmla="*/ 572383 h 2935839"/>
              <a:gd name="connsiteX2-109" fmla="*/ 1385995 w 2256600"/>
              <a:gd name="connsiteY2-110" fmla="*/ 345688 h 2935839"/>
              <a:gd name="connsiteX3-111" fmla="*/ 1320273 w 2256600"/>
              <a:gd name="connsiteY3-112" fmla="*/ 130423 h 2935839"/>
              <a:gd name="connsiteX4-113" fmla="*/ 1115486 w 2256600"/>
              <a:gd name="connsiteY4-114" fmla="*/ 12313 h 2935839"/>
              <a:gd name="connsiteX5-115" fmla="*/ 786873 w 2256600"/>
              <a:gd name="connsiteY5-116" fmla="*/ 16123 h 2935839"/>
              <a:gd name="connsiteX6-117" fmla="*/ 550653 w 2256600"/>
              <a:gd name="connsiteY6-118" fmla="*/ 122803 h 2935839"/>
              <a:gd name="connsiteX7-119" fmla="*/ 299193 w 2256600"/>
              <a:gd name="connsiteY7-120" fmla="*/ 320923 h 2935839"/>
              <a:gd name="connsiteX8-121" fmla="*/ 116313 w 2256600"/>
              <a:gd name="connsiteY8-122" fmla="*/ 587623 h 2935839"/>
              <a:gd name="connsiteX9-123" fmla="*/ 9633 w 2256600"/>
              <a:gd name="connsiteY9-124" fmla="*/ 953383 h 2935839"/>
              <a:gd name="connsiteX10-125" fmla="*/ 24873 w 2256600"/>
              <a:gd name="connsiteY10-126" fmla="*/ 1326763 h 2935839"/>
              <a:gd name="connsiteX11-127" fmla="*/ 184893 w 2256600"/>
              <a:gd name="connsiteY11-128" fmla="*/ 1684903 h 2935839"/>
              <a:gd name="connsiteX12-129" fmla="*/ 405873 w 2256600"/>
              <a:gd name="connsiteY12-130" fmla="*/ 1951603 h 2935839"/>
              <a:gd name="connsiteX13-131" fmla="*/ 634473 w 2256600"/>
              <a:gd name="connsiteY13-132" fmla="*/ 2142103 h 2935839"/>
              <a:gd name="connsiteX14-133" fmla="*/ 840213 w 2256600"/>
              <a:gd name="connsiteY14-134" fmla="*/ 2385943 h 2935839"/>
              <a:gd name="connsiteX15-135" fmla="*/ 1190733 w 2256600"/>
              <a:gd name="connsiteY15-136" fmla="*/ 2782183 h 2935839"/>
              <a:gd name="connsiteX16-137" fmla="*/ 1571733 w 2256600"/>
              <a:gd name="connsiteY16-138" fmla="*/ 2934583 h 2935839"/>
              <a:gd name="connsiteX17-139" fmla="*/ 1853673 w 2256600"/>
              <a:gd name="connsiteY17-140" fmla="*/ 2843143 h 2935839"/>
              <a:gd name="connsiteX18-141" fmla="*/ 1983213 w 2256600"/>
              <a:gd name="connsiteY18-142" fmla="*/ 2645023 h 2935839"/>
              <a:gd name="connsiteX19-143" fmla="*/ 2112753 w 2256600"/>
              <a:gd name="connsiteY19-144" fmla="*/ 2187823 h 2935839"/>
              <a:gd name="connsiteX20-145" fmla="*/ 2227053 w 2256600"/>
              <a:gd name="connsiteY20-146" fmla="*/ 1669663 h 2935839"/>
              <a:gd name="connsiteX21-147" fmla="*/ 2249913 w 2256600"/>
              <a:gd name="connsiteY21-148" fmla="*/ 1258183 h 2935839"/>
              <a:gd name="connsiteX22-149" fmla="*/ 2127993 w 2256600"/>
              <a:gd name="connsiteY22-150" fmla="*/ 976243 h 2935839"/>
              <a:gd name="connsiteX23-151" fmla="*/ 1952733 w 2256600"/>
              <a:gd name="connsiteY23-152" fmla="*/ 793363 h 2935839"/>
              <a:gd name="connsiteX24-153" fmla="*/ 1769853 w 2256600"/>
              <a:gd name="connsiteY24-154" fmla="*/ 740023 h 2935839"/>
              <a:gd name="connsiteX25-155" fmla="*/ 1617453 w 2256600"/>
              <a:gd name="connsiteY25-156" fmla="*/ 686683 h 2935839"/>
              <a:gd name="connsiteX0-157" fmla="*/ 1617453 w 2256600"/>
              <a:gd name="connsiteY0-158" fmla="*/ 686168 h 2935324"/>
              <a:gd name="connsiteX1-159" fmla="*/ 1465053 w 2256600"/>
              <a:gd name="connsiteY1-160" fmla="*/ 571868 h 2935324"/>
              <a:gd name="connsiteX2-161" fmla="*/ 1385995 w 2256600"/>
              <a:gd name="connsiteY2-162" fmla="*/ 345173 h 2935324"/>
              <a:gd name="connsiteX3-163" fmla="*/ 1320273 w 2256600"/>
              <a:gd name="connsiteY3-164" fmla="*/ 129908 h 2935324"/>
              <a:gd name="connsiteX4-165" fmla="*/ 1115486 w 2256600"/>
              <a:gd name="connsiteY4-166" fmla="*/ 11798 h 2935324"/>
              <a:gd name="connsiteX5-167" fmla="*/ 786873 w 2256600"/>
              <a:gd name="connsiteY5-168" fmla="*/ 15608 h 2935324"/>
              <a:gd name="connsiteX6-169" fmla="*/ 538746 w 2256600"/>
              <a:gd name="connsiteY6-170" fmla="*/ 112763 h 2935324"/>
              <a:gd name="connsiteX7-171" fmla="*/ 299193 w 2256600"/>
              <a:gd name="connsiteY7-172" fmla="*/ 320408 h 2935324"/>
              <a:gd name="connsiteX8-173" fmla="*/ 116313 w 2256600"/>
              <a:gd name="connsiteY8-174" fmla="*/ 587108 h 2935324"/>
              <a:gd name="connsiteX9-175" fmla="*/ 9633 w 2256600"/>
              <a:gd name="connsiteY9-176" fmla="*/ 952868 h 2935324"/>
              <a:gd name="connsiteX10-177" fmla="*/ 24873 w 2256600"/>
              <a:gd name="connsiteY10-178" fmla="*/ 1326248 h 2935324"/>
              <a:gd name="connsiteX11-179" fmla="*/ 184893 w 2256600"/>
              <a:gd name="connsiteY11-180" fmla="*/ 1684388 h 2935324"/>
              <a:gd name="connsiteX12-181" fmla="*/ 405873 w 2256600"/>
              <a:gd name="connsiteY12-182" fmla="*/ 1951088 h 2935324"/>
              <a:gd name="connsiteX13-183" fmla="*/ 634473 w 2256600"/>
              <a:gd name="connsiteY13-184" fmla="*/ 2141588 h 2935324"/>
              <a:gd name="connsiteX14-185" fmla="*/ 840213 w 2256600"/>
              <a:gd name="connsiteY14-186" fmla="*/ 2385428 h 2935324"/>
              <a:gd name="connsiteX15-187" fmla="*/ 1190733 w 2256600"/>
              <a:gd name="connsiteY15-188" fmla="*/ 2781668 h 2935324"/>
              <a:gd name="connsiteX16-189" fmla="*/ 1571733 w 2256600"/>
              <a:gd name="connsiteY16-190" fmla="*/ 2934068 h 2935324"/>
              <a:gd name="connsiteX17-191" fmla="*/ 1853673 w 2256600"/>
              <a:gd name="connsiteY17-192" fmla="*/ 2842628 h 2935324"/>
              <a:gd name="connsiteX18-193" fmla="*/ 1983213 w 2256600"/>
              <a:gd name="connsiteY18-194" fmla="*/ 2644508 h 2935324"/>
              <a:gd name="connsiteX19-195" fmla="*/ 2112753 w 2256600"/>
              <a:gd name="connsiteY19-196" fmla="*/ 2187308 h 2935324"/>
              <a:gd name="connsiteX20-197" fmla="*/ 2227053 w 2256600"/>
              <a:gd name="connsiteY20-198" fmla="*/ 1669148 h 2935324"/>
              <a:gd name="connsiteX21-199" fmla="*/ 2249913 w 2256600"/>
              <a:gd name="connsiteY21-200" fmla="*/ 1257668 h 2935324"/>
              <a:gd name="connsiteX22-201" fmla="*/ 2127993 w 2256600"/>
              <a:gd name="connsiteY22-202" fmla="*/ 975728 h 2935324"/>
              <a:gd name="connsiteX23-203" fmla="*/ 1952733 w 2256600"/>
              <a:gd name="connsiteY23-204" fmla="*/ 792848 h 2935324"/>
              <a:gd name="connsiteX24-205" fmla="*/ 1769853 w 2256600"/>
              <a:gd name="connsiteY24-206" fmla="*/ 739508 h 2935324"/>
              <a:gd name="connsiteX25-207" fmla="*/ 1617453 w 2256600"/>
              <a:gd name="connsiteY25-208" fmla="*/ 686168 h 2935324"/>
              <a:gd name="connsiteX0-209" fmla="*/ 1616094 w 2255241"/>
              <a:gd name="connsiteY0-210" fmla="*/ 686168 h 2935324"/>
              <a:gd name="connsiteX1-211" fmla="*/ 1463694 w 2255241"/>
              <a:gd name="connsiteY1-212" fmla="*/ 571868 h 2935324"/>
              <a:gd name="connsiteX2-213" fmla="*/ 1384636 w 2255241"/>
              <a:gd name="connsiteY2-214" fmla="*/ 345173 h 2935324"/>
              <a:gd name="connsiteX3-215" fmla="*/ 1318914 w 2255241"/>
              <a:gd name="connsiteY3-216" fmla="*/ 129908 h 2935324"/>
              <a:gd name="connsiteX4-217" fmla="*/ 1114127 w 2255241"/>
              <a:gd name="connsiteY4-218" fmla="*/ 11798 h 2935324"/>
              <a:gd name="connsiteX5-219" fmla="*/ 785514 w 2255241"/>
              <a:gd name="connsiteY5-220" fmla="*/ 15608 h 2935324"/>
              <a:gd name="connsiteX6-221" fmla="*/ 537387 w 2255241"/>
              <a:gd name="connsiteY6-222" fmla="*/ 112763 h 2935324"/>
              <a:gd name="connsiteX7-223" fmla="*/ 297834 w 2255241"/>
              <a:gd name="connsiteY7-224" fmla="*/ 320408 h 2935324"/>
              <a:gd name="connsiteX8-225" fmla="*/ 95904 w 2255241"/>
              <a:gd name="connsiteY8-226" fmla="*/ 603777 h 2935324"/>
              <a:gd name="connsiteX9-227" fmla="*/ 8274 w 2255241"/>
              <a:gd name="connsiteY9-228" fmla="*/ 952868 h 2935324"/>
              <a:gd name="connsiteX10-229" fmla="*/ 23514 w 2255241"/>
              <a:gd name="connsiteY10-230" fmla="*/ 1326248 h 2935324"/>
              <a:gd name="connsiteX11-231" fmla="*/ 183534 w 2255241"/>
              <a:gd name="connsiteY11-232" fmla="*/ 1684388 h 2935324"/>
              <a:gd name="connsiteX12-233" fmla="*/ 404514 w 2255241"/>
              <a:gd name="connsiteY12-234" fmla="*/ 1951088 h 2935324"/>
              <a:gd name="connsiteX13-235" fmla="*/ 633114 w 2255241"/>
              <a:gd name="connsiteY13-236" fmla="*/ 2141588 h 2935324"/>
              <a:gd name="connsiteX14-237" fmla="*/ 838854 w 2255241"/>
              <a:gd name="connsiteY14-238" fmla="*/ 2385428 h 2935324"/>
              <a:gd name="connsiteX15-239" fmla="*/ 1189374 w 2255241"/>
              <a:gd name="connsiteY15-240" fmla="*/ 2781668 h 2935324"/>
              <a:gd name="connsiteX16-241" fmla="*/ 1570374 w 2255241"/>
              <a:gd name="connsiteY16-242" fmla="*/ 2934068 h 2935324"/>
              <a:gd name="connsiteX17-243" fmla="*/ 1852314 w 2255241"/>
              <a:gd name="connsiteY17-244" fmla="*/ 2842628 h 2935324"/>
              <a:gd name="connsiteX18-245" fmla="*/ 1981854 w 2255241"/>
              <a:gd name="connsiteY18-246" fmla="*/ 2644508 h 2935324"/>
              <a:gd name="connsiteX19-247" fmla="*/ 2111394 w 2255241"/>
              <a:gd name="connsiteY19-248" fmla="*/ 2187308 h 2935324"/>
              <a:gd name="connsiteX20-249" fmla="*/ 2225694 w 2255241"/>
              <a:gd name="connsiteY20-250" fmla="*/ 1669148 h 2935324"/>
              <a:gd name="connsiteX21-251" fmla="*/ 2248554 w 2255241"/>
              <a:gd name="connsiteY21-252" fmla="*/ 1257668 h 2935324"/>
              <a:gd name="connsiteX22-253" fmla="*/ 2126634 w 2255241"/>
              <a:gd name="connsiteY22-254" fmla="*/ 975728 h 2935324"/>
              <a:gd name="connsiteX23-255" fmla="*/ 1951374 w 2255241"/>
              <a:gd name="connsiteY23-256" fmla="*/ 792848 h 2935324"/>
              <a:gd name="connsiteX24-257" fmla="*/ 1768494 w 2255241"/>
              <a:gd name="connsiteY24-258" fmla="*/ 739508 h 2935324"/>
              <a:gd name="connsiteX25-259" fmla="*/ 1616094 w 2255241"/>
              <a:gd name="connsiteY25-260" fmla="*/ 686168 h 2935324"/>
              <a:gd name="connsiteX0-261" fmla="*/ 1627065 w 2266212"/>
              <a:gd name="connsiteY0-262" fmla="*/ 686168 h 2935324"/>
              <a:gd name="connsiteX1-263" fmla="*/ 1474665 w 2266212"/>
              <a:gd name="connsiteY1-264" fmla="*/ 571868 h 2935324"/>
              <a:gd name="connsiteX2-265" fmla="*/ 1395607 w 2266212"/>
              <a:gd name="connsiteY2-266" fmla="*/ 345173 h 2935324"/>
              <a:gd name="connsiteX3-267" fmla="*/ 1329885 w 2266212"/>
              <a:gd name="connsiteY3-268" fmla="*/ 129908 h 2935324"/>
              <a:gd name="connsiteX4-269" fmla="*/ 1125098 w 2266212"/>
              <a:gd name="connsiteY4-270" fmla="*/ 11798 h 2935324"/>
              <a:gd name="connsiteX5-271" fmla="*/ 796485 w 2266212"/>
              <a:gd name="connsiteY5-272" fmla="*/ 15608 h 2935324"/>
              <a:gd name="connsiteX6-273" fmla="*/ 548358 w 2266212"/>
              <a:gd name="connsiteY6-274" fmla="*/ 112763 h 2935324"/>
              <a:gd name="connsiteX7-275" fmla="*/ 308805 w 2266212"/>
              <a:gd name="connsiteY7-276" fmla="*/ 320408 h 2935324"/>
              <a:gd name="connsiteX8-277" fmla="*/ 106875 w 2266212"/>
              <a:gd name="connsiteY8-278" fmla="*/ 603777 h 2935324"/>
              <a:gd name="connsiteX9-279" fmla="*/ 4957 w 2266212"/>
              <a:gd name="connsiteY9-280" fmla="*/ 952868 h 2935324"/>
              <a:gd name="connsiteX10-281" fmla="*/ 34485 w 2266212"/>
              <a:gd name="connsiteY10-282" fmla="*/ 1326248 h 2935324"/>
              <a:gd name="connsiteX11-283" fmla="*/ 194505 w 2266212"/>
              <a:gd name="connsiteY11-284" fmla="*/ 1684388 h 2935324"/>
              <a:gd name="connsiteX12-285" fmla="*/ 415485 w 2266212"/>
              <a:gd name="connsiteY12-286" fmla="*/ 1951088 h 2935324"/>
              <a:gd name="connsiteX13-287" fmla="*/ 644085 w 2266212"/>
              <a:gd name="connsiteY13-288" fmla="*/ 2141588 h 2935324"/>
              <a:gd name="connsiteX14-289" fmla="*/ 849825 w 2266212"/>
              <a:gd name="connsiteY14-290" fmla="*/ 2385428 h 2935324"/>
              <a:gd name="connsiteX15-291" fmla="*/ 1200345 w 2266212"/>
              <a:gd name="connsiteY15-292" fmla="*/ 2781668 h 2935324"/>
              <a:gd name="connsiteX16-293" fmla="*/ 1581345 w 2266212"/>
              <a:gd name="connsiteY16-294" fmla="*/ 2934068 h 2935324"/>
              <a:gd name="connsiteX17-295" fmla="*/ 1863285 w 2266212"/>
              <a:gd name="connsiteY17-296" fmla="*/ 2842628 h 2935324"/>
              <a:gd name="connsiteX18-297" fmla="*/ 1992825 w 2266212"/>
              <a:gd name="connsiteY18-298" fmla="*/ 2644508 h 2935324"/>
              <a:gd name="connsiteX19-299" fmla="*/ 2122365 w 2266212"/>
              <a:gd name="connsiteY19-300" fmla="*/ 2187308 h 2935324"/>
              <a:gd name="connsiteX20-301" fmla="*/ 2236665 w 2266212"/>
              <a:gd name="connsiteY20-302" fmla="*/ 1669148 h 2935324"/>
              <a:gd name="connsiteX21-303" fmla="*/ 2259525 w 2266212"/>
              <a:gd name="connsiteY21-304" fmla="*/ 1257668 h 2935324"/>
              <a:gd name="connsiteX22-305" fmla="*/ 2137605 w 2266212"/>
              <a:gd name="connsiteY22-306" fmla="*/ 975728 h 2935324"/>
              <a:gd name="connsiteX23-307" fmla="*/ 1962345 w 2266212"/>
              <a:gd name="connsiteY23-308" fmla="*/ 792848 h 2935324"/>
              <a:gd name="connsiteX24-309" fmla="*/ 1779465 w 2266212"/>
              <a:gd name="connsiteY24-310" fmla="*/ 739508 h 2935324"/>
              <a:gd name="connsiteX25-311" fmla="*/ 1627065 w 2266212"/>
              <a:gd name="connsiteY25-312" fmla="*/ 686168 h 2935324"/>
              <a:gd name="connsiteX0-313" fmla="*/ 1632122 w 2271269"/>
              <a:gd name="connsiteY0-314" fmla="*/ 686168 h 2935324"/>
              <a:gd name="connsiteX1-315" fmla="*/ 1479722 w 2271269"/>
              <a:gd name="connsiteY1-316" fmla="*/ 571868 h 2935324"/>
              <a:gd name="connsiteX2-317" fmla="*/ 1400664 w 2271269"/>
              <a:gd name="connsiteY2-318" fmla="*/ 345173 h 2935324"/>
              <a:gd name="connsiteX3-319" fmla="*/ 1334942 w 2271269"/>
              <a:gd name="connsiteY3-320" fmla="*/ 129908 h 2935324"/>
              <a:gd name="connsiteX4-321" fmla="*/ 1130155 w 2271269"/>
              <a:gd name="connsiteY4-322" fmla="*/ 11798 h 2935324"/>
              <a:gd name="connsiteX5-323" fmla="*/ 801542 w 2271269"/>
              <a:gd name="connsiteY5-324" fmla="*/ 15608 h 2935324"/>
              <a:gd name="connsiteX6-325" fmla="*/ 553415 w 2271269"/>
              <a:gd name="connsiteY6-326" fmla="*/ 112763 h 2935324"/>
              <a:gd name="connsiteX7-327" fmla="*/ 313862 w 2271269"/>
              <a:gd name="connsiteY7-328" fmla="*/ 320408 h 2935324"/>
              <a:gd name="connsiteX8-329" fmla="*/ 111932 w 2271269"/>
              <a:gd name="connsiteY8-330" fmla="*/ 603777 h 2935324"/>
              <a:gd name="connsiteX9-331" fmla="*/ 10014 w 2271269"/>
              <a:gd name="connsiteY9-332" fmla="*/ 952868 h 2935324"/>
              <a:gd name="connsiteX10-333" fmla="*/ 25254 w 2271269"/>
              <a:gd name="connsiteY10-334" fmla="*/ 1328629 h 2935324"/>
              <a:gd name="connsiteX11-335" fmla="*/ 199562 w 2271269"/>
              <a:gd name="connsiteY11-336" fmla="*/ 1684388 h 2935324"/>
              <a:gd name="connsiteX12-337" fmla="*/ 420542 w 2271269"/>
              <a:gd name="connsiteY12-338" fmla="*/ 1951088 h 2935324"/>
              <a:gd name="connsiteX13-339" fmla="*/ 649142 w 2271269"/>
              <a:gd name="connsiteY13-340" fmla="*/ 2141588 h 2935324"/>
              <a:gd name="connsiteX14-341" fmla="*/ 854882 w 2271269"/>
              <a:gd name="connsiteY14-342" fmla="*/ 2385428 h 2935324"/>
              <a:gd name="connsiteX15-343" fmla="*/ 1205402 w 2271269"/>
              <a:gd name="connsiteY15-344" fmla="*/ 2781668 h 2935324"/>
              <a:gd name="connsiteX16-345" fmla="*/ 1586402 w 2271269"/>
              <a:gd name="connsiteY16-346" fmla="*/ 2934068 h 2935324"/>
              <a:gd name="connsiteX17-347" fmla="*/ 1868342 w 2271269"/>
              <a:gd name="connsiteY17-348" fmla="*/ 2842628 h 2935324"/>
              <a:gd name="connsiteX18-349" fmla="*/ 1997882 w 2271269"/>
              <a:gd name="connsiteY18-350" fmla="*/ 2644508 h 2935324"/>
              <a:gd name="connsiteX19-351" fmla="*/ 2127422 w 2271269"/>
              <a:gd name="connsiteY19-352" fmla="*/ 2187308 h 2935324"/>
              <a:gd name="connsiteX20-353" fmla="*/ 2241722 w 2271269"/>
              <a:gd name="connsiteY20-354" fmla="*/ 1669148 h 2935324"/>
              <a:gd name="connsiteX21-355" fmla="*/ 2264582 w 2271269"/>
              <a:gd name="connsiteY21-356" fmla="*/ 1257668 h 2935324"/>
              <a:gd name="connsiteX22-357" fmla="*/ 2142662 w 2271269"/>
              <a:gd name="connsiteY22-358" fmla="*/ 975728 h 2935324"/>
              <a:gd name="connsiteX23-359" fmla="*/ 1967402 w 2271269"/>
              <a:gd name="connsiteY23-360" fmla="*/ 792848 h 2935324"/>
              <a:gd name="connsiteX24-361" fmla="*/ 1784522 w 2271269"/>
              <a:gd name="connsiteY24-362" fmla="*/ 739508 h 2935324"/>
              <a:gd name="connsiteX25-363" fmla="*/ 1632122 w 2271269"/>
              <a:gd name="connsiteY25-364" fmla="*/ 686168 h 2935324"/>
              <a:gd name="connsiteX0-365" fmla="*/ 1631169 w 2270316"/>
              <a:gd name="connsiteY0-366" fmla="*/ 686168 h 2935324"/>
              <a:gd name="connsiteX1-367" fmla="*/ 1478769 w 2270316"/>
              <a:gd name="connsiteY1-368" fmla="*/ 571868 h 2935324"/>
              <a:gd name="connsiteX2-369" fmla="*/ 1399711 w 2270316"/>
              <a:gd name="connsiteY2-370" fmla="*/ 345173 h 2935324"/>
              <a:gd name="connsiteX3-371" fmla="*/ 1333989 w 2270316"/>
              <a:gd name="connsiteY3-372" fmla="*/ 129908 h 2935324"/>
              <a:gd name="connsiteX4-373" fmla="*/ 1129202 w 2270316"/>
              <a:gd name="connsiteY4-374" fmla="*/ 11798 h 2935324"/>
              <a:gd name="connsiteX5-375" fmla="*/ 800589 w 2270316"/>
              <a:gd name="connsiteY5-376" fmla="*/ 15608 h 2935324"/>
              <a:gd name="connsiteX6-377" fmla="*/ 552462 w 2270316"/>
              <a:gd name="connsiteY6-378" fmla="*/ 112763 h 2935324"/>
              <a:gd name="connsiteX7-379" fmla="*/ 312909 w 2270316"/>
              <a:gd name="connsiteY7-380" fmla="*/ 320408 h 2935324"/>
              <a:gd name="connsiteX8-381" fmla="*/ 110979 w 2270316"/>
              <a:gd name="connsiteY8-382" fmla="*/ 603777 h 2935324"/>
              <a:gd name="connsiteX9-383" fmla="*/ 9061 w 2270316"/>
              <a:gd name="connsiteY9-384" fmla="*/ 952868 h 2935324"/>
              <a:gd name="connsiteX10-385" fmla="*/ 24301 w 2270316"/>
              <a:gd name="connsiteY10-386" fmla="*/ 1328629 h 2935324"/>
              <a:gd name="connsiteX11-387" fmla="*/ 179559 w 2270316"/>
              <a:gd name="connsiteY11-388" fmla="*/ 1703438 h 2935324"/>
              <a:gd name="connsiteX12-389" fmla="*/ 419589 w 2270316"/>
              <a:gd name="connsiteY12-390" fmla="*/ 1951088 h 2935324"/>
              <a:gd name="connsiteX13-391" fmla="*/ 648189 w 2270316"/>
              <a:gd name="connsiteY13-392" fmla="*/ 2141588 h 2935324"/>
              <a:gd name="connsiteX14-393" fmla="*/ 853929 w 2270316"/>
              <a:gd name="connsiteY14-394" fmla="*/ 2385428 h 2935324"/>
              <a:gd name="connsiteX15-395" fmla="*/ 1204449 w 2270316"/>
              <a:gd name="connsiteY15-396" fmla="*/ 2781668 h 2935324"/>
              <a:gd name="connsiteX16-397" fmla="*/ 1585449 w 2270316"/>
              <a:gd name="connsiteY16-398" fmla="*/ 2934068 h 2935324"/>
              <a:gd name="connsiteX17-399" fmla="*/ 1867389 w 2270316"/>
              <a:gd name="connsiteY17-400" fmla="*/ 2842628 h 2935324"/>
              <a:gd name="connsiteX18-401" fmla="*/ 1996929 w 2270316"/>
              <a:gd name="connsiteY18-402" fmla="*/ 2644508 h 2935324"/>
              <a:gd name="connsiteX19-403" fmla="*/ 2126469 w 2270316"/>
              <a:gd name="connsiteY19-404" fmla="*/ 2187308 h 2935324"/>
              <a:gd name="connsiteX20-405" fmla="*/ 2240769 w 2270316"/>
              <a:gd name="connsiteY20-406" fmla="*/ 1669148 h 2935324"/>
              <a:gd name="connsiteX21-407" fmla="*/ 2263629 w 2270316"/>
              <a:gd name="connsiteY21-408" fmla="*/ 1257668 h 2935324"/>
              <a:gd name="connsiteX22-409" fmla="*/ 2141709 w 2270316"/>
              <a:gd name="connsiteY22-410" fmla="*/ 975728 h 2935324"/>
              <a:gd name="connsiteX23-411" fmla="*/ 1966449 w 2270316"/>
              <a:gd name="connsiteY23-412" fmla="*/ 792848 h 2935324"/>
              <a:gd name="connsiteX24-413" fmla="*/ 1783569 w 2270316"/>
              <a:gd name="connsiteY24-414" fmla="*/ 739508 h 2935324"/>
              <a:gd name="connsiteX25-415" fmla="*/ 1631169 w 2270316"/>
              <a:gd name="connsiteY25-416" fmla="*/ 686168 h 2935324"/>
              <a:gd name="connsiteX0-417" fmla="*/ 1631169 w 2270316"/>
              <a:gd name="connsiteY0-418" fmla="*/ 686168 h 2935324"/>
              <a:gd name="connsiteX1-419" fmla="*/ 1478769 w 2270316"/>
              <a:gd name="connsiteY1-420" fmla="*/ 571868 h 2935324"/>
              <a:gd name="connsiteX2-421" fmla="*/ 1399711 w 2270316"/>
              <a:gd name="connsiteY2-422" fmla="*/ 345173 h 2935324"/>
              <a:gd name="connsiteX3-423" fmla="*/ 1333989 w 2270316"/>
              <a:gd name="connsiteY3-424" fmla="*/ 129908 h 2935324"/>
              <a:gd name="connsiteX4-425" fmla="*/ 1129202 w 2270316"/>
              <a:gd name="connsiteY4-426" fmla="*/ 11798 h 2935324"/>
              <a:gd name="connsiteX5-427" fmla="*/ 800589 w 2270316"/>
              <a:gd name="connsiteY5-428" fmla="*/ 15608 h 2935324"/>
              <a:gd name="connsiteX6-429" fmla="*/ 552462 w 2270316"/>
              <a:gd name="connsiteY6-430" fmla="*/ 112763 h 2935324"/>
              <a:gd name="connsiteX7-431" fmla="*/ 312909 w 2270316"/>
              <a:gd name="connsiteY7-432" fmla="*/ 320408 h 2935324"/>
              <a:gd name="connsiteX8-433" fmla="*/ 110979 w 2270316"/>
              <a:gd name="connsiteY8-434" fmla="*/ 603777 h 2935324"/>
              <a:gd name="connsiteX9-435" fmla="*/ 9061 w 2270316"/>
              <a:gd name="connsiteY9-436" fmla="*/ 952868 h 2935324"/>
              <a:gd name="connsiteX10-437" fmla="*/ 24301 w 2270316"/>
              <a:gd name="connsiteY10-438" fmla="*/ 1328629 h 2935324"/>
              <a:gd name="connsiteX11-439" fmla="*/ 179559 w 2270316"/>
              <a:gd name="connsiteY11-440" fmla="*/ 1703438 h 2935324"/>
              <a:gd name="connsiteX12-441" fmla="*/ 402920 w 2270316"/>
              <a:gd name="connsiteY12-442" fmla="*/ 1986807 h 2935324"/>
              <a:gd name="connsiteX13-443" fmla="*/ 648189 w 2270316"/>
              <a:gd name="connsiteY13-444" fmla="*/ 2141588 h 2935324"/>
              <a:gd name="connsiteX14-445" fmla="*/ 853929 w 2270316"/>
              <a:gd name="connsiteY14-446" fmla="*/ 2385428 h 2935324"/>
              <a:gd name="connsiteX15-447" fmla="*/ 1204449 w 2270316"/>
              <a:gd name="connsiteY15-448" fmla="*/ 2781668 h 2935324"/>
              <a:gd name="connsiteX16-449" fmla="*/ 1585449 w 2270316"/>
              <a:gd name="connsiteY16-450" fmla="*/ 2934068 h 2935324"/>
              <a:gd name="connsiteX17-451" fmla="*/ 1867389 w 2270316"/>
              <a:gd name="connsiteY17-452" fmla="*/ 2842628 h 2935324"/>
              <a:gd name="connsiteX18-453" fmla="*/ 1996929 w 2270316"/>
              <a:gd name="connsiteY18-454" fmla="*/ 2644508 h 2935324"/>
              <a:gd name="connsiteX19-455" fmla="*/ 2126469 w 2270316"/>
              <a:gd name="connsiteY19-456" fmla="*/ 2187308 h 2935324"/>
              <a:gd name="connsiteX20-457" fmla="*/ 2240769 w 2270316"/>
              <a:gd name="connsiteY20-458" fmla="*/ 1669148 h 2935324"/>
              <a:gd name="connsiteX21-459" fmla="*/ 2263629 w 2270316"/>
              <a:gd name="connsiteY21-460" fmla="*/ 1257668 h 2935324"/>
              <a:gd name="connsiteX22-461" fmla="*/ 2141709 w 2270316"/>
              <a:gd name="connsiteY22-462" fmla="*/ 975728 h 2935324"/>
              <a:gd name="connsiteX23-463" fmla="*/ 1966449 w 2270316"/>
              <a:gd name="connsiteY23-464" fmla="*/ 792848 h 2935324"/>
              <a:gd name="connsiteX24-465" fmla="*/ 1783569 w 2270316"/>
              <a:gd name="connsiteY24-466" fmla="*/ 739508 h 2935324"/>
              <a:gd name="connsiteX25-467" fmla="*/ 1631169 w 2270316"/>
              <a:gd name="connsiteY25-468" fmla="*/ 686168 h 2935324"/>
              <a:gd name="connsiteX0-469" fmla="*/ 1631169 w 2270316"/>
              <a:gd name="connsiteY0-470" fmla="*/ 686168 h 2935324"/>
              <a:gd name="connsiteX1-471" fmla="*/ 1478769 w 2270316"/>
              <a:gd name="connsiteY1-472" fmla="*/ 571868 h 2935324"/>
              <a:gd name="connsiteX2-473" fmla="*/ 1399711 w 2270316"/>
              <a:gd name="connsiteY2-474" fmla="*/ 345173 h 2935324"/>
              <a:gd name="connsiteX3-475" fmla="*/ 1333989 w 2270316"/>
              <a:gd name="connsiteY3-476" fmla="*/ 129908 h 2935324"/>
              <a:gd name="connsiteX4-477" fmla="*/ 1129202 w 2270316"/>
              <a:gd name="connsiteY4-478" fmla="*/ 11798 h 2935324"/>
              <a:gd name="connsiteX5-479" fmla="*/ 800589 w 2270316"/>
              <a:gd name="connsiteY5-480" fmla="*/ 15608 h 2935324"/>
              <a:gd name="connsiteX6-481" fmla="*/ 552462 w 2270316"/>
              <a:gd name="connsiteY6-482" fmla="*/ 112763 h 2935324"/>
              <a:gd name="connsiteX7-483" fmla="*/ 312909 w 2270316"/>
              <a:gd name="connsiteY7-484" fmla="*/ 320408 h 2935324"/>
              <a:gd name="connsiteX8-485" fmla="*/ 110979 w 2270316"/>
              <a:gd name="connsiteY8-486" fmla="*/ 603777 h 2935324"/>
              <a:gd name="connsiteX9-487" fmla="*/ 9061 w 2270316"/>
              <a:gd name="connsiteY9-488" fmla="*/ 952868 h 2935324"/>
              <a:gd name="connsiteX10-489" fmla="*/ 24301 w 2270316"/>
              <a:gd name="connsiteY10-490" fmla="*/ 1328629 h 2935324"/>
              <a:gd name="connsiteX11-491" fmla="*/ 179559 w 2270316"/>
              <a:gd name="connsiteY11-492" fmla="*/ 1703438 h 2935324"/>
              <a:gd name="connsiteX12-493" fmla="*/ 402920 w 2270316"/>
              <a:gd name="connsiteY12-494" fmla="*/ 1986807 h 2935324"/>
              <a:gd name="connsiteX13-495" fmla="*/ 641045 w 2270316"/>
              <a:gd name="connsiteY13-496" fmla="*/ 2191594 h 2935324"/>
              <a:gd name="connsiteX14-497" fmla="*/ 853929 w 2270316"/>
              <a:gd name="connsiteY14-498" fmla="*/ 2385428 h 2935324"/>
              <a:gd name="connsiteX15-499" fmla="*/ 1204449 w 2270316"/>
              <a:gd name="connsiteY15-500" fmla="*/ 2781668 h 2935324"/>
              <a:gd name="connsiteX16-501" fmla="*/ 1585449 w 2270316"/>
              <a:gd name="connsiteY16-502" fmla="*/ 2934068 h 2935324"/>
              <a:gd name="connsiteX17-503" fmla="*/ 1867389 w 2270316"/>
              <a:gd name="connsiteY17-504" fmla="*/ 2842628 h 2935324"/>
              <a:gd name="connsiteX18-505" fmla="*/ 1996929 w 2270316"/>
              <a:gd name="connsiteY18-506" fmla="*/ 2644508 h 2935324"/>
              <a:gd name="connsiteX19-507" fmla="*/ 2126469 w 2270316"/>
              <a:gd name="connsiteY19-508" fmla="*/ 2187308 h 2935324"/>
              <a:gd name="connsiteX20-509" fmla="*/ 2240769 w 2270316"/>
              <a:gd name="connsiteY20-510" fmla="*/ 1669148 h 2935324"/>
              <a:gd name="connsiteX21-511" fmla="*/ 2263629 w 2270316"/>
              <a:gd name="connsiteY21-512" fmla="*/ 1257668 h 2935324"/>
              <a:gd name="connsiteX22-513" fmla="*/ 2141709 w 2270316"/>
              <a:gd name="connsiteY22-514" fmla="*/ 975728 h 2935324"/>
              <a:gd name="connsiteX23-515" fmla="*/ 1966449 w 2270316"/>
              <a:gd name="connsiteY23-516" fmla="*/ 792848 h 2935324"/>
              <a:gd name="connsiteX24-517" fmla="*/ 1783569 w 2270316"/>
              <a:gd name="connsiteY24-518" fmla="*/ 739508 h 2935324"/>
              <a:gd name="connsiteX25-519" fmla="*/ 1631169 w 2270316"/>
              <a:gd name="connsiteY25-520" fmla="*/ 686168 h 2935324"/>
              <a:gd name="connsiteX0-521" fmla="*/ 1631169 w 2270316"/>
              <a:gd name="connsiteY0-522" fmla="*/ 686168 h 2935324"/>
              <a:gd name="connsiteX1-523" fmla="*/ 1478769 w 2270316"/>
              <a:gd name="connsiteY1-524" fmla="*/ 571868 h 2935324"/>
              <a:gd name="connsiteX2-525" fmla="*/ 1399711 w 2270316"/>
              <a:gd name="connsiteY2-526" fmla="*/ 345173 h 2935324"/>
              <a:gd name="connsiteX3-527" fmla="*/ 1333989 w 2270316"/>
              <a:gd name="connsiteY3-528" fmla="*/ 129908 h 2935324"/>
              <a:gd name="connsiteX4-529" fmla="*/ 1129202 w 2270316"/>
              <a:gd name="connsiteY4-530" fmla="*/ 11798 h 2935324"/>
              <a:gd name="connsiteX5-531" fmla="*/ 800589 w 2270316"/>
              <a:gd name="connsiteY5-532" fmla="*/ 15608 h 2935324"/>
              <a:gd name="connsiteX6-533" fmla="*/ 552462 w 2270316"/>
              <a:gd name="connsiteY6-534" fmla="*/ 112763 h 2935324"/>
              <a:gd name="connsiteX7-535" fmla="*/ 312909 w 2270316"/>
              <a:gd name="connsiteY7-536" fmla="*/ 320408 h 2935324"/>
              <a:gd name="connsiteX8-537" fmla="*/ 110979 w 2270316"/>
              <a:gd name="connsiteY8-538" fmla="*/ 603777 h 2935324"/>
              <a:gd name="connsiteX9-539" fmla="*/ 9061 w 2270316"/>
              <a:gd name="connsiteY9-540" fmla="*/ 952868 h 2935324"/>
              <a:gd name="connsiteX10-541" fmla="*/ 24301 w 2270316"/>
              <a:gd name="connsiteY10-542" fmla="*/ 1328629 h 2935324"/>
              <a:gd name="connsiteX11-543" fmla="*/ 179559 w 2270316"/>
              <a:gd name="connsiteY11-544" fmla="*/ 1703438 h 2935324"/>
              <a:gd name="connsiteX12-545" fmla="*/ 402920 w 2270316"/>
              <a:gd name="connsiteY12-546" fmla="*/ 1986807 h 2935324"/>
              <a:gd name="connsiteX13-547" fmla="*/ 641045 w 2270316"/>
              <a:gd name="connsiteY13-548" fmla="*/ 2191594 h 2935324"/>
              <a:gd name="connsiteX14-549" fmla="*/ 839642 w 2270316"/>
              <a:gd name="connsiteY14-550" fmla="*/ 2418765 h 2935324"/>
              <a:gd name="connsiteX15-551" fmla="*/ 1204449 w 2270316"/>
              <a:gd name="connsiteY15-552" fmla="*/ 2781668 h 2935324"/>
              <a:gd name="connsiteX16-553" fmla="*/ 1585449 w 2270316"/>
              <a:gd name="connsiteY16-554" fmla="*/ 2934068 h 2935324"/>
              <a:gd name="connsiteX17-555" fmla="*/ 1867389 w 2270316"/>
              <a:gd name="connsiteY17-556" fmla="*/ 2842628 h 2935324"/>
              <a:gd name="connsiteX18-557" fmla="*/ 1996929 w 2270316"/>
              <a:gd name="connsiteY18-558" fmla="*/ 2644508 h 2935324"/>
              <a:gd name="connsiteX19-559" fmla="*/ 2126469 w 2270316"/>
              <a:gd name="connsiteY19-560" fmla="*/ 2187308 h 2935324"/>
              <a:gd name="connsiteX20-561" fmla="*/ 2240769 w 2270316"/>
              <a:gd name="connsiteY20-562" fmla="*/ 1669148 h 2935324"/>
              <a:gd name="connsiteX21-563" fmla="*/ 2263629 w 2270316"/>
              <a:gd name="connsiteY21-564" fmla="*/ 1257668 h 2935324"/>
              <a:gd name="connsiteX22-565" fmla="*/ 2141709 w 2270316"/>
              <a:gd name="connsiteY22-566" fmla="*/ 975728 h 2935324"/>
              <a:gd name="connsiteX23-567" fmla="*/ 1966449 w 2270316"/>
              <a:gd name="connsiteY23-568" fmla="*/ 792848 h 2935324"/>
              <a:gd name="connsiteX24-569" fmla="*/ 1783569 w 2270316"/>
              <a:gd name="connsiteY24-570" fmla="*/ 739508 h 2935324"/>
              <a:gd name="connsiteX25-571" fmla="*/ 1631169 w 2270316"/>
              <a:gd name="connsiteY25-572" fmla="*/ 686168 h 2935324"/>
              <a:gd name="connsiteX0-573" fmla="*/ 1631169 w 2270316"/>
              <a:gd name="connsiteY0-574" fmla="*/ 686168 h 2934722"/>
              <a:gd name="connsiteX1-575" fmla="*/ 1478769 w 2270316"/>
              <a:gd name="connsiteY1-576" fmla="*/ 571868 h 2934722"/>
              <a:gd name="connsiteX2-577" fmla="*/ 1399711 w 2270316"/>
              <a:gd name="connsiteY2-578" fmla="*/ 345173 h 2934722"/>
              <a:gd name="connsiteX3-579" fmla="*/ 1333989 w 2270316"/>
              <a:gd name="connsiteY3-580" fmla="*/ 129908 h 2934722"/>
              <a:gd name="connsiteX4-581" fmla="*/ 1129202 w 2270316"/>
              <a:gd name="connsiteY4-582" fmla="*/ 11798 h 2934722"/>
              <a:gd name="connsiteX5-583" fmla="*/ 800589 w 2270316"/>
              <a:gd name="connsiteY5-584" fmla="*/ 15608 h 2934722"/>
              <a:gd name="connsiteX6-585" fmla="*/ 552462 w 2270316"/>
              <a:gd name="connsiteY6-586" fmla="*/ 112763 h 2934722"/>
              <a:gd name="connsiteX7-587" fmla="*/ 312909 w 2270316"/>
              <a:gd name="connsiteY7-588" fmla="*/ 320408 h 2934722"/>
              <a:gd name="connsiteX8-589" fmla="*/ 110979 w 2270316"/>
              <a:gd name="connsiteY8-590" fmla="*/ 603777 h 2934722"/>
              <a:gd name="connsiteX9-591" fmla="*/ 9061 w 2270316"/>
              <a:gd name="connsiteY9-592" fmla="*/ 952868 h 2934722"/>
              <a:gd name="connsiteX10-593" fmla="*/ 24301 w 2270316"/>
              <a:gd name="connsiteY10-594" fmla="*/ 1328629 h 2934722"/>
              <a:gd name="connsiteX11-595" fmla="*/ 179559 w 2270316"/>
              <a:gd name="connsiteY11-596" fmla="*/ 1703438 h 2934722"/>
              <a:gd name="connsiteX12-597" fmla="*/ 402920 w 2270316"/>
              <a:gd name="connsiteY12-598" fmla="*/ 1986807 h 2934722"/>
              <a:gd name="connsiteX13-599" fmla="*/ 641045 w 2270316"/>
              <a:gd name="connsiteY13-600" fmla="*/ 2191594 h 2934722"/>
              <a:gd name="connsiteX14-601" fmla="*/ 839642 w 2270316"/>
              <a:gd name="connsiteY14-602" fmla="*/ 2418765 h 2934722"/>
              <a:gd name="connsiteX15-603" fmla="*/ 1199686 w 2270316"/>
              <a:gd name="connsiteY15-604" fmla="*/ 2800718 h 2934722"/>
              <a:gd name="connsiteX16-605" fmla="*/ 1585449 w 2270316"/>
              <a:gd name="connsiteY16-606" fmla="*/ 2934068 h 2934722"/>
              <a:gd name="connsiteX17-607" fmla="*/ 1867389 w 2270316"/>
              <a:gd name="connsiteY17-608" fmla="*/ 2842628 h 2934722"/>
              <a:gd name="connsiteX18-609" fmla="*/ 1996929 w 2270316"/>
              <a:gd name="connsiteY18-610" fmla="*/ 2644508 h 2934722"/>
              <a:gd name="connsiteX19-611" fmla="*/ 2126469 w 2270316"/>
              <a:gd name="connsiteY19-612" fmla="*/ 2187308 h 2934722"/>
              <a:gd name="connsiteX20-613" fmla="*/ 2240769 w 2270316"/>
              <a:gd name="connsiteY20-614" fmla="*/ 1669148 h 2934722"/>
              <a:gd name="connsiteX21-615" fmla="*/ 2263629 w 2270316"/>
              <a:gd name="connsiteY21-616" fmla="*/ 1257668 h 2934722"/>
              <a:gd name="connsiteX22-617" fmla="*/ 2141709 w 2270316"/>
              <a:gd name="connsiteY22-618" fmla="*/ 975728 h 2934722"/>
              <a:gd name="connsiteX23-619" fmla="*/ 1966449 w 2270316"/>
              <a:gd name="connsiteY23-620" fmla="*/ 792848 h 2934722"/>
              <a:gd name="connsiteX24-621" fmla="*/ 1783569 w 2270316"/>
              <a:gd name="connsiteY24-622" fmla="*/ 739508 h 2934722"/>
              <a:gd name="connsiteX25-623" fmla="*/ 1631169 w 2270316"/>
              <a:gd name="connsiteY25-624" fmla="*/ 686168 h 2934722"/>
              <a:gd name="connsiteX0-625" fmla="*/ 1631169 w 2270316"/>
              <a:gd name="connsiteY0-626" fmla="*/ 686168 h 2951262"/>
              <a:gd name="connsiteX1-627" fmla="*/ 1478769 w 2270316"/>
              <a:gd name="connsiteY1-628" fmla="*/ 571868 h 2951262"/>
              <a:gd name="connsiteX2-629" fmla="*/ 1399711 w 2270316"/>
              <a:gd name="connsiteY2-630" fmla="*/ 345173 h 2951262"/>
              <a:gd name="connsiteX3-631" fmla="*/ 1333989 w 2270316"/>
              <a:gd name="connsiteY3-632" fmla="*/ 129908 h 2951262"/>
              <a:gd name="connsiteX4-633" fmla="*/ 1129202 w 2270316"/>
              <a:gd name="connsiteY4-634" fmla="*/ 11798 h 2951262"/>
              <a:gd name="connsiteX5-635" fmla="*/ 800589 w 2270316"/>
              <a:gd name="connsiteY5-636" fmla="*/ 15608 h 2951262"/>
              <a:gd name="connsiteX6-637" fmla="*/ 552462 w 2270316"/>
              <a:gd name="connsiteY6-638" fmla="*/ 112763 h 2951262"/>
              <a:gd name="connsiteX7-639" fmla="*/ 312909 w 2270316"/>
              <a:gd name="connsiteY7-640" fmla="*/ 320408 h 2951262"/>
              <a:gd name="connsiteX8-641" fmla="*/ 110979 w 2270316"/>
              <a:gd name="connsiteY8-642" fmla="*/ 603777 h 2951262"/>
              <a:gd name="connsiteX9-643" fmla="*/ 9061 w 2270316"/>
              <a:gd name="connsiteY9-644" fmla="*/ 952868 h 2951262"/>
              <a:gd name="connsiteX10-645" fmla="*/ 24301 w 2270316"/>
              <a:gd name="connsiteY10-646" fmla="*/ 1328629 h 2951262"/>
              <a:gd name="connsiteX11-647" fmla="*/ 179559 w 2270316"/>
              <a:gd name="connsiteY11-648" fmla="*/ 1703438 h 2951262"/>
              <a:gd name="connsiteX12-649" fmla="*/ 402920 w 2270316"/>
              <a:gd name="connsiteY12-650" fmla="*/ 1986807 h 2951262"/>
              <a:gd name="connsiteX13-651" fmla="*/ 641045 w 2270316"/>
              <a:gd name="connsiteY13-652" fmla="*/ 2191594 h 2951262"/>
              <a:gd name="connsiteX14-653" fmla="*/ 839642 w 2270316"/>
              <a:gd name="connsiteY14-654" fmla="*/ 2418765 h 2951262"/>
              <a:gd name="connsiteX15-655" fmla="*/ 1199686 w 2270316"/>
              <a:gd name="connsiteY15-656" fmla="*/ 2800718 h 2951262"/>
              <a:gd name="connsiteX16-657" fmla="*/ 1585449 w 2270316"/>
              <a:gd name="connsiteY16-658" fmla="*/ 2950737 h 2951262"/>
              <a:gd name="connsiteX17-659" fmla="*/ 1867389 w 2270316"/>
              <a:gd name="connsiteY17-660" fmla="*/ 2842628 h 2951262"/>
              <a:gd name="connsiteX18-661" fmla="*/ 1996929 w 2270316"/>
              <a:gd name="connsiteY18-662" fmla="*/ 2644508 h 2951262"/>
              <a:gd name="connsiteX19-663" fmla="*/ 2126469 w 2270316"/>
              <a:gd name="connsiteY19-664" fmla="*/ 2187308 h 2951262"/>
              <a:gd name="connsiteX20-665" fmla="*/ 2240769 w 2270316"/>
              <a:gd name="connsiteY20-666" fmla="*/ 1669148 h 2951262"/>
              <a:gd name="connsiteX21-667" fmla="*/ 2263629 w 2270316"/>
              <a:gd name="connsiteY21-668" fmla="*/ 1257668 h 2951262"/>
              <a:gd name="connsiteX22-669" fmla="*/ 2141709 w 2270316"/>
              <a:gd name="connsiteY22-670" fmla="*/ 975728 h 2951262"/>
              <a:gd name="connsiteX23-671" fmla="*/ 1966449 w 2270316"/>
              <a:gd name="connsiteY23-672" fmla="*/ 792848 h 2951262"/>
              <a:gd name="connsiteX24-673" fmla="*/ 1783569 w 2270316"/>
              <a:gd name="connsiteY24-674" fmla="*/ 739508 h 2951262"/>
              <a:gd name="connsiteX25-675" fmla="*/ 1631169 w 2270316"/>
              <a:gd name="connsiteY25-676" fmla="*/ 686168 h 2951262"/>
              <a:gd name="connsiteX0-677" fmla="*/ 1631169 w 2269453"/>
              <a:gd name="connsiteY0-678" fmla="*/ 686168 h 2951262"/>
              <a:gd name="connsiteX1-679" fmla="*/ 1478769 w 2269453"/>
              <a:gd name="connsiteY1-680" fmla="*/ 571868 h 2951262"/>
              <a:gd name="connsiteX2-681" fmla="*/ 1399711 w 2269453"/>
              <a:gd name="connsiteY2-682" fmla="*/ 345173 h 2951262"/>
              <a:gd name="connsiteX3-683" fmla="*/ 1333989 w 2269453"/>
              <a:gd name="connsiteY3-684" fmla="*/ 129908 h 2951262"/>
              <a:gd name="connsiteX4-685" fmla="*/ 1129202 w 2269453"/>
              <a:gd name="connsiteY4-686" fmla="*/ 11798 h 2951262"/>
              <a:gd name="connsiteX5-687" fmla="*/ 800589 w 2269453"/>
              <a:gd name="connsiteY5-688" fmla="*/ 15608 h 2951262"/>
              <a:gd name="connsiteX6-689" fmla="*/ 552462 w 2269453"/>
              <a:gd name="connsiteY6-690" fmla="*/ 112763 h 2951262"/>
              <a:gd name="connsiteX7-691" fmla="*/ 312909 w 2269453"/>
              <a:gd name="connsiteY7-692" fmla="*/ 320408 h 2951262"/>
              <a:gd name="connsiteX8-693" fmla="*/ 110979 w 2269453"/>
              <a:gd name="connsiteY8-694" fmla="*/ 603777 h 2951262"/>
              <a:gd name="connsiteX9-695" fmla="*/ 9061 w 2269453"/>
              <a:gd name="connsiteY9-696" fmla="*/ 952868 h 2951262"/>
              <a:gd name="connsiteX10-697" fmla="*/ 24301 w 2269453"/>
              <a:gd name="connsiteY10-698" fmla="*/ 1328629 h 2951262"/>
              <a:gd name="connsiteX11-699" fmla="*/ 179559 w 2269453"/>
              <a:gd name="connsiteY11-700" fmla="*/ 1703438 h 2951262"/>
              <a:gd name="connsiteX12-701" fmla="*/ 402920 w 2269453"/>
              <a:gd name="connsiteY12-702" fmla="*/ 1986807 h 2951262"/>
              <a:gd name="connsiteX13-703" fmla="*/ 641045 w 2269453"/>
              <a:gd name="connsiteY13-704" fmla="*/ 2191594 h 2951262"/>
              <a:gd name="connsiteX14-705" fmla="*/ 839642 w 2269453"/>
              <a:gd name="connsiteY14-706" fmla="*/ 2418765 h 2951262"/>
              <a:gd name="connsiteX15-707" fmla="*/ 1199686 w 2269453"/>
              <a:gd name="connsiteY15-708" fmla="*/ 2800718 h 2951262"/>
              <a:gd name="connsiteX16-709" fmla="*/ 1585449 w 2269453"/>
              <a:gd name="connsiteY16-710" fmla="*/ 2950737 h 2951262"/>
              <a:gd name="connsiteX17-711" fmla="*/ 1867389 w 2269453"/>
              <a:gd name="connsiteY17-712" fmla="*/ 2842628 h 2951262"/>
              <a:gd name="connsiteX18-713" fmla="*/ 1996929 w 2269453"/>
              <a:gd name="connsiteY18-714" fmla="*/ 2644508 h 2951262"/>
              <a:gd name="connsiteX19-715" fmla="*/ 2126469 w 2269453"/>
              <a:gd name="connsiteY19-716" fmla="*/ 2187308 h 2951262"/>
              <a:gd name="connsiteX20-717" fmla="*/ 2240769 w 2269453"/>
              <a:gd name="connsiteY20-718" fmla="*/ 1669148 h 2951262"/>
              <a:gd name="connsiteX21-719" fmla="*/ 2263629 w 2269453"/>
              <a:gd name="connsiteY21-720" fmla="*/ 1257668 h 2951262"/>
              <a:gd name="connsiteX22-721" fmla="*/ 2153615 w 2269453"/>
              <a:gd name="connsiteY22-722" fmla="*/ 975728 h 2951262"/>
              <a:gd name="connsiteX23-723" fmla="*/ 1966449 w 2269453"/>
              <a:gd name="connsiteY23-724" fmla="*/ 792848 h 2951262"/>
              <a:gd name="connsiteX24-725" fmla="*/ 1783569 w 2269453"/>
              <a:gd name="connsiteY24-726" fmla="*/ 739508 h 2951262"/>
              <a:gd name="connsiteX25-727" fmla="*/ 1631169 w 2269453"/>
              <a:gd name="connsiteY25-728" fmla="*/ 686168 h 29512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2269453" h="2951262">
                <a:moveTo>
                  <a:pt x="1631169" y="686168"/>
                </a:moveTo>
                <a:cubicBezTo>
                  <a:pt x="1574654" y="658228"/>
                  <a:pt x="1517345" y="628701"/>
                  <a:pt x="1478769" y="571868"/>
                </a:cubicBezTo>
                <a:cubicBezTo>
                  <a:pt x="1440193" y="515036"/>
                  <a:pt x="1404791" y="475983"/>
                  <a:pt x="1399711" y="345173"/>
                </a:cubicBezTo>
                <a:cubicBezTo>
                  <a:pt x="1394631" y="214363"/>
                  <a:pt x="1379074" y="185470"/>
                  <a:pt x="1333989" y="129908"/>
                </a:cubicBezTo>
                <a:cubicBezTo>
                  <a:pt x="1288904" y="74346"/>
                  <a:pt x="1218102" y="30848"/>
                  <a:pt x="1129202" y="11798"/>
                </a:cubicBezTo>
                <a:cubicBezTo>
                  <a:pt x="1040302" y="-7252"/>
                  <a:pt x="896712" y="-1219"/>
                  <a:pt x="800589" y="15608"/>
                </a:cubicBezTo>
                <a:cubicBezTo>
                  <a:pt x="704466" y="32435"/>
                  <a:pt x="633742" y="61963"/>
                  <a:pt x="552462" y="112763"/>
                </a:cubicBezTo>
                <a:cubicBezTo>
                  <a:pt x="471182" y="163563"/>
                  <a:pt x="386490" y="238572"/>
                  <a:pt x="312909" y="320408"/>
                </a:cubicBezTo>
                <a:cubicBezTo>
                  <a:pt x="239329" y="402244"/>
                  <a:pt x="161620" y="498367"/>
                  <a:pt x="110979" y="603777"/>
                </a:cubicBezTo>
                <a:cubicBezTo>
                  <a:pt x="60338" y="709187"/>
                  <a:pt x="23507" y="832059"/>
                  <a:pt x="9061" y="952868"/>
                </a:cubicBezTo>
                <a:cubicBezTo>
                  <a:pt x="-5385" y="1073677"/>
                  <a:pt x="-4115" y="1203534"/>
                  <a:pt x="24301" y="1328629"/>
                </a:cubicBezTo>
                <a:cubicBezTo>
                  <a:pt x="52717" y="1453724"/>
                  <a:pt x="116456" y="1593742"/>
                  <a:pt x="179559" y="1703438"/>
                </a:cubicBezTo>
                <a:cubicBezTo>
                  <a:pt x="242662" y="1813134"/>
                  <a:pt x="326006" y="1905448"/>
                  <a:pt x="402920" y="1986807"/>
                </a:cubicBezTo>
                <a:cubicBezTo>
                  <a:pt x="479834" y="2068166"/>
                  <a:pt x="568258" y="2119601"/>
                  <a:pt x="641045" y="2191594"/>
                </a:cubicBezTo>
                <a:cubicBezTo>
                  <a:pt x="713832" y="2263587"/>
                  <a:pt x="746535" y="2317244"/>
                  <a:pt x="839642" y="2418765"/>
                </a:cubicBezTo>
                <a:cubicBezTo>
                  <a:pt x="932749" y="2520286"/>
                  <a:pt x="1075385" y="2712056"/>
                  <a:pt x="1199686" y="2800718"/>
                </a:cubicBezTo>
                <a:cubicBezTo>
                  <a:pt x="1323987" y="2889380"/>
                  <a:pt x="1474165" y="2943752"/>
                  <a:pt x="1585449" y="2950737"/>
                </a:cubicBezTo>
                <a:cubicBezTo>
                  <a:pt x="1696733" y="2957722"/>
                  <a:pt x="1798809" y="2893666"/>
                  <a:pt x="1867389" y="2842628"/>
                </a:cubicBezTo>
                <a:cubicBezTo>
                  <a:pt x="1935969" y="2791590"/>
                  <a:pt x="1953749" y="2753728"/>
                  <a:pt x="1996929" y="2644508"/>
                </a:cubicBezTo>
                <a:cubicBezTo>
                  <a:pt x="2040109" y="2535288"/>
                  <a:pt x="2085829" y="2349868"/>
                  <a:pt x="2126469" y="2187308"/>
                </a:cubicBezTo>
                <a:cubicBezTo>
                  <a:pt x="2167109" y="2024748"/>
                  <a:pt x="2217909" y="1824088"/>
                  <a:pt x="2240769" y="1669148"/>
                </a:cubicBezTo>
                <a:cubicBezTo>
                  <a:pt x="2263629" y="1514208"/>
                  <a:pt x="2278155" y="1373238"/>
                  <a:pt x="2263629" y="1257668"/>
                </a:cubicBezTo>
                <a:cubicBezTo>
                  <a:pt x="2249103" y="1142098"/>
                  <a:pt x="2203145" y="1053198"/>
                  <a:pt x="2153615" y="975728"/>
                </a:cubicBezTo>
                <a:cubicBezTo>
                  <a:pt x="2104085" y="898258"/>
                  <a:pt x="2026139" y="832218"/>
                  <a:pt x="1966449" y="792848"/>
                </a:cubicBezTo>
                <a:cubicBezTo>
                  <a:pt x="1906759" y="753478"/>
                  <a:pt x="1783569" y="739508"/>
                  <a:pt x="1783569" y="739508"/>
                </a:cubicBezTo>
                <a:lnTo>
                  <a:pt x="1631169" y="686168"/>
                </a:lnTo>
                <a:close/>
              </a:path>
            </a:pathLst>
          </a:custGeom>
          <a:gradFill>
            <a:gsLst>
              <a:gs pos="53000">
                <a:srgbClr val="773FC0"/>
              </a:gs>
              <a:gs pos="17000">
                <a:schemeClr val="accent2">
                  <a:alpha val="27000"/>
                </a:schemeClr>
              </a:gs>
              <a:gs pos="97000">
                <a:schemeClr val="accent1">
                  <a:lumMod val="60000"/>
                  <a:lumOff val="40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Freeform 5"/>
          <p:cNvSpPr/>
          <p:nvPr/>
        </p:nvSpPr>
        <p:spPr bwMode="auto">
          <a:xfrm>
            <a:off x="5954" y="3295968"/>
            <a:ext cx="3776663" cy="1846659"/>
          </a:xfrm>
          <a:custGeom>
            <a:avLst/>
            <a:gdLst>
              <a:gd name="T0" fmla="*/ 0 w 2068"/>
              <a:gd name="T1" fmla="*/ 50 h 1418"/>
              <a:gd name="T2" fmla="*/ 270 w 2068"/>
              <a:gd name="T3" fmla="*/ 0 h 1418"/>
              <a:gd name="T4" fmla="*/ 897 w 2068"/>
              <a:gd name="T5" fmla="*/ 309 h 1418"/>
              <a:gd name="T6" fmla="*/ 1080 w 2068"/>
              <a:gd name="T7" fmla="*/ 585 h 1418"/>
              <a:gd name="T8" fmla="*/ 1414 w 2068"/>
              <a:gd name="T9" fmla="*/ 811 h 1418"/>
              <a:gd name="T10" fmla="*/ 2068 w 2068"/>
              <a:gd name="T11" fmla="*/ 1418 h 1418"/>
              <a:gd name="T12" fmla="*/ 0 w 2068"/>
              <a:gd name="T13" fmla="*/ 1418 h 1418"/>
              <a:gd name="T14" fmla="*/ 0 w 2068"/>
              <a:gd name="T15" fmla="*/ 50 h 1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8" h="1418">
                <a:moveTo>
                  <a:pt x="0" y="50"/>
                </a:moveTo>
                <a:cubicBezTo>
                  <a:pt x="62" y="2"/>
                  <a:pt x="270" y="0"/>
                  <a:pt x="270" y="0"/>
                </a:cubicBezTo>
                <a:cubicBezTo>
                  <a:pt x="416" y="7"/>
                  <a:pt x="656" y="17"/>
                  <a:pt x="897" y="309"/>
                </a:cubicBezTo>
                <a:cubicBezTo>
                  <a:pt x="897" y="309"/>
                  <a:pt x="1002" y="453"/>
                  <a:pt x="1080" y="585"/>
                </a:cubicBezTo>
                <a:cubicBezTo>
                  <a:pt x="1117" y="644"/>
                  <a:pt x="1266" y="806"/>
                  <a:pt x="1414" y="811"/>
                </a:cubicBezTo>
                <a:cubicBezTo>
                  <a:pt x="1469" y="807"/>
                  <a:pt x="2021" y="762"/>
                  <a:pt x="2068" y="1418"/>
                </a:cubicBezTo>
                <a:cubicBezTo>
                  <a:pt x="0" y="1418"/>
                  <a:pt x="0" y="1418"/>
                  <a:pt x="0" y="1418"/>
                </a:cubicBezTo>
                <a:cubicBezTo>
                  <a:pt x="0" y="1418"/>
                  <a:pt x="0" y="126"/>
                  <a:pt x="0" y="50"/>
                </a:cubicBezTo>
                <a:close/>
              </a:path>
            </a:pathLst>
          </a:custGeom>
          <a:gradFill>
            <a:gsLst>
              <a:gs pos="12000">
                <a:schemeClr val="accent2">
                  <a:alpha val="34000"/>
                </a:schemeClr>
              </a:gs>
              <a:gs pos="47000">
                <a:schemeClr val="accent1"/>
              </a:gs>
              <a:gs pos="100000">
                <a:schemeClr val="accent1">
                  <a:lumMod val="20000"/>
                  <a:lumOff val="80000"/>
                </a:schemeClr>
              </a:gs>
            </a:gsLst>
            <a:lin ang="17400000" scaled="0"/>
          </a:gradFill>
          <a:ln w="9525" cap="flat">
            <a:noFill/>
            <a:prstDash val="solid"/>
            <a:miter lim="800000"/>
          </a:ln>
        </p:spPr>
        <p:txBody>
          <a:bodyPr vert="horz" wrap="square" lIns="68580" tIns="34290" rIns="68580" bIns="34290" numCol="1" anchor="t" anchorCtr="0" compatLnSpc="1"/>
          <a:lstStyle/>
          <a:p>
            <a:endParaRPr lang="zh-CN" altLang="en-US" sz="1350"/>
          </a:p>
        </p:txBody>
      </p:sp>
      <p:sp>
        <p:nvSpPr>
          <p:cNvPr id="8" name="Freeform 9"/>
          <p:cNvSpPr/>
          <p:nvPr/>
        </p:nvSpPr>
        <p:spPr bwMode="auto">
          <a:xfrm>
            <a:off x="3144441" y="3751977"/>
            <a:ext cx="6009085" cy="1402556"/>
          </a:xfrm>
          <a:custGeom>
            <a:avLst/>
            <a:gdLst>
              <a:gd name="T0" fmla="*/ 0 w 3736"/>
              <a:gd name="T1" fmla="*/ 869 h 869"/>
              <a:gd name="T2" fmla="*/ 516 w 3736"/>
              <a:gd name="T3" fmla="*/ 448 h 869"/>
              <a:gd name="T4" fmla="*/ 1124 w 3736"/>
              <a:gd name="T5" fmla="*/ 624 h 869"/>
              <a:gd name="T6" fmla="*/ 1840 w 3736"/>
              <a:gd name="T7" fmla="*/ 616 h 869"/>
              <a:gd name="T8" fmla="*/ 3736 w 3736"/>
              <a:gd name="T9" fmla="*/ 348 h 869"/>
              <a:gd name="T10" fmla="*/ 3736 w 3736"/>
              <a:gd name="T11" fmla="*/ 869 h 869"/>
              <a:gd name="T12" fmla="*/ 0 w 3736"/>
              <a:gd name="T13" fmla="*/ 869 h 869"/>
            </a:gdLst>
            <a:ahLst/>
            <a:cxnLst>
              <a:cxn ang="0">
                <a:pos x="T0" y="T1"/>
              </a:cxn>
              <a:cxn ang="0">
                <a:pos x="T2" y="T3"/>
              </a:cxn>
              <a:cxn ang="0">
                <a:pos x="T4" y="T5"/>
              </a:cxn>
              <a:cxn ang="0">
                <a:pos x="T6" y="T7"/>
              </a:cxn>
              <a:cxn ang="0">
                <a:pos x="T8" y="T9"/>
              </a:cxn>
              <a:cxn ang="0">
                <a:pos x="T10" y="T11"/>
              </a:cxn>
              <a:cxn ang="0">
                <a:pos x="T12" y="T13"/>
              </a:cxn>
            </a:cxnLst>
            <a:rect l="0" t="0" r="r" b="b"/>
            <a:pathLst>
              <a:path w="3736" h="869">
                <a:moveTo>
                  <a:pt x="0" y="869"/>
                </a:moveTo>
                <a:cubicBezTo>
                  <a:pt x="0" y="869"/>
                  <a:pt x="82" y="452"/>
                  <a:pt x="516" y="448"/>
                </a:cubicBezTo>
                <a:cubicBezTo>
                  <a:pt x="758" y="442"/>
                  <a:pt x="1124" y="624"/>
                  <a:pt x="1124" y="624"/>
                </a:cubicBezTo>
                <a:cubicBezTo>
                  <a:pt x="1124" y="624"/>
                  <a:pt x="1444" y="792"/>
                  <a:pt x="1840" y="616"/>
                </a:cubicBezTo>
                <a:cubicBezTo>
                  <a:pt x="2236" y="440"/>
                  <a:pt x="2895" y="0"/>
                  <a:pt x="3736" y="348"/>
                </a:cubicBezTo>
                <a:cubicBezTo>
                  <a:pt x="3736" y="596"/>
                  <a:pt x="3736" y="869"/>
                  <a:pt x="3736" y="869"/>
                </a:cubicBezTo>
                <a:lnTo>
                  <a:pt x="0" y="869"/>
                </a:lnTo>
                <a:close/>
              </a:path>
            </a:pathLst>
          </a:custGeom>
          <a:gradFill>
            <a:gsLst>
              <a:gs pos="0">
                <a:schemeClr val="accent2">
                  <a:alpha val="31000"/>
                </a:schemeClr>
              </a:gs>
              <a:gs pos="97458">
                <a:schemeClr val="accent1">
                  <a:alpha val="62000"/>
                  <a:lumMod val="69000"/>
                  <a:lumOff val="31000"/>
                </a:schemeClr>
              </a:gs>
              <a:gs pos="49000">
                <a:schemeClr val="accent1">
                  <a:alpha val="74000"/>
                  <a:lumMod val="100000"/>
                </a:schemeClr>
              </a:gs>
            </a:gsLst>
            <a:lin ang="15000000" scaled="0"/>
          </a:gradFill>
          <a:ln w="9525" cap="flat">
            <a:noFill/>
            <a:prstDash val="solid"/>
            <a:miter lim="800000"/>
          </a:ln>
        </p:spPr>
        <p:txBody>
          <a:bodyPr vert="horz" wrap="square" lIns="68580" tIns="34290" rIns="68580" bIns="34290" numCol="1" anchor="t" anchorCtr="0" compatLnSpc="1"/>
          <a:lstStyle/>
          <a:p>
            <a:endParaRPr lang="zh-CN" altLang="en-US" sz="1350"/>
          </a:p>
        </p:txBody>
      </p:sp>
      <p:sp>
        <p:nvSpPr>
          <p:cNvPr id="9" name="椭圆 8"/>
          <p:cNvSpPr/>
          <p:nvPr/>
        </p:nvSpPr>
        <p:spPr>
          <a:xfrm>
            <a:off x="4234460" y="4430636"/>
            <a:ext cx="217882" cy="217882"/>
          </a:xfrm>
          <a:prstGeom prst="ellipse">
            <a:avLst/>
          </a:prstGeom>
          <a:gradFill>
            <a:gsLst>
              <a:gs pos="0">
                <a:schemeClr val="accent1">
                  <a:lumMod val="40000"/>
                  <a:lumOff val="60000"/>
                  <a:alpha val="73000"/>
                </a:schemeClr>
              </a:gs>
              <a:gs pos="73000">
                <a:schemeClr val="accent1">
                  <a:lumMod val="75000"/>
                  <a:alpha val="91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0" name="椭圆 9"/>
          <p:cNvSpPr/>
          <p:nvPr/>
        </p:nvSpPr>
        <p:spPr>
          <a:xfrm>
            <a:off x="7486649" y="3477170"/>
            <a:ext cx="377203" cy="377203"/>
          </a:xfrm>
          <a:prstGeom prst="ellipse">
            <a:avLst/>
          </a:prstGeom>
          <a:gradFill>
            <a:gsLst>
              <a:gs pos="0">
                <a:schemeClr val="accent1">
                  <a:lumMod val="60000"/>
                  <a:lumOff val="40000"/>
                </a:schemeClr>
              </a:gs>
              <a:gs pos="99152">
                <a:srgbClr val="4E2F78">
                  <a:alpha val="15000"/>
                </a:srgbClr>
              </a:gs>
              <a:gs pos="100000">
                <a:schemeClr val="accent1">
                  <a:lumMod val="60000"/>
                  <a:lumOff val="40000"/>
                  <a:alpha val="67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1" name="Freeform 13"/>
          <p:cNvSpPr/>
          <p:nvPr/>
        </p:nvSpPr>
        <p:spPr bwMode="auto">
          <a:xfrm>
            <a:off x="6534150" y="318"/>
            <a:ext cx="2609850" cy="1643063"/>
          </a:xfrm>
          <a:custGeom>
            <a:avLst/>
            <a:gdLst>
              <a:gd name="T0" fmla="*/ 0 w 3312"/>
              <a:gd name="T1" fmla="*/ 0 h 2082"/>
              <a:gd name="T2" fmla="*/ 684 w 3312"/>
              <a:gd name="T3" fmla="*/ 744 h 2082"/>
              <a:gd name="T4" fmla="*/ 1692 w 3312"/>
              <a:gd name="T5" fmla="*/ 1296 h 2082"/>
              <a:gd name="T6" fmla="*/ 2094 w 3312"/>
              <a:gd name="T7" fmla="*/ 1652 h 2082"/>
              <a:gd name="T8" fmla="*/ 3312 w 3312"/>
              <a:gd name="T9" fmla="*/ 1848 h 2082"/>
              <a:gd name="T10" fmla="*/ 3312 w 3312"/>
              <a:gd name="T11" fmla="*/ 0 h 2082"/>
              <a:gd name="T12" fmla="*/ 0 w 3312"/>
              <a:gd name="T13" fmla="*/ 0 h 2082"/>
            </a:gdLst>
            <a:ahLst/>
            <a:cxnLst>
              <a:cxn ang="0">
                <a:pos x="T0" y="T1"/>
              </a:cxn>
              <a:cxn ang="0">
                <a:pos x="T2" y="T3"/>
              </a:cxn>
              <a:cxn ang="0">
                <a:pos x="T4" y="T5"/>
              </a:cxn>
              <a:cxn ang="0">
                <a:pos x="T6" y="T7"/>
              </a:cxn>
              <a:cxn ang="0">
                <a:pos x="T8" y="T9"/>
              </a:cxn>
              <a:cxn ang="0">
                <a:pos x="T10" y="T11"/>
              </a:cxn>
              <a:cxn ang="0">
                <a:pos x="T12" y="T13"/>
              </a:cxn>
            </a:cxnLst>
            <a:rect l="0" t="0" r="r" b="b"/>
            <a:pathLst>
              <a:path w="3311" h="2082">
                <a:moveTo>
                  <a:pt x="0" y="0"/>
                </a:moveTo>
                <a:cubicBezTo>
                  <a:pt x="0" y="0"/>
                  <a:pt x="54" y="510"/>
                  <a:pt x="684" y="744"/>
                </a:cubicBezTo>
                <a:cubicBezTo>
                  <a:pt x="1314" y="978"/>
                  <a:pt x="1608" y="1236"/>
                  <a:pt x="1692" y="1296"/>
                </a:cubicBezTo>
                <a:cubicBezTo>
                  <a:pt x="1776" y="1356"/>
                  <a:pt x="1977" y="1578"/>
                  <a:pt x="2094" y="1652"/>
                </a:cubicBezTo>
                <a:cubicBezTo>
                  <a:pt x="2361" y="1819"/>
                  <a:pt x="2862" y="2082"/>
                  <a:pt x="3312" y="1848"/>
                </a:cubicBezTo>
                <a:cubicBezTo>
                  <a:pt x="3312" y="1504"/>
                  <a:pt x="3312" y="0"/>
                  <a:pt x="3312" y="0"/>
                </a:cubicBezTo>
                <a:lnTo>
                  <a:pt x="0" y="0"/>
                </a:lnTo>
                <a:close/>
              </a:path>
            </a:pathLst>
          </a:custGeom>
          <a:gradFill>
            <a:gsLst>
              <a:gs pos="41000">
                <a:schemeClr val="accent1">
                  <a:lumMod val="75000"/>
                  <a:alpha val="60000"/>
                </a:schemeClr>
              </a:gs>
              <a:gs pos="100000">
                <a:schemeClr val="accent1">
                  <a:lumMod val="20000"/>
                  <a:lumOff val="80000"/>
                  <a:alpha val="74000"/>
                </a:schemeClr>
              </a:gs>
            </a:gsLst>
            <a:lin ang="17400000" scaled="0"/>
          </a:gradFill>
          <a:ln w="9525" cap="flat">
            <a:noFill/>
            <a:prstDash val="solid"/>
            <a:miter lim="800000"/>
          </a:ln>
        </p:spPr>
        <p:txBody>
          <a:bodyPr vert="horz" wrap="square" lIns="68580" tIns="34290" rIns="68580" bIns="34290" numCol="1" anchor="t" anchorCtr="0" compatLnSpc="1"/>
          <a:lstStyle/>
          <a:p>
            <a:endParaRPr lang="zh-CN" altLang="en-US" sz="1350"/>
          </a:p>
        </p:txBody>
      </p:sp>
      <p:sp>
        <p:nvSpPr>
          <p:cNvPr id="12" name="椭圆 11"/>
          <p:cNvSpPr/>
          <p:nvPr/>
        </p:nvSpPr>
        <p:spPr>
          <a:xfrm>
            <a:off x="4729163" y="4430636"/>
            <a:ext cx="528638" cy="528638"/>
          </a:xfrm>
          <a:prstGeom prst="ellipse">
            <a:avLst/>
          </a:prstGeom>
          <a:gradFill>
            <a:gsLst>
              <a:gs pos="0">
                <a:schemeClr val="accent1">
                  <a:lumMod val="60000"/>
                  <a:lumOff val="40000"/>
                </a:schemeClr>
              </a:gs>
              <a:gs pos="99152">
                <a:srgbClr val="4E2F78">
                  <a:alpha val="15000"/>
                </a:srgbClr>
              </a:gs>
              <a:gs pos="100000">
                <a:schemeClr val="accent1">
                  <a:lumMod val="60000"/>
                  <a:lumOff val="40000"/>
                  <a:alpha val="67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3" name="矩形: 圆角 12"/>
          <p:cNvSpPr/>
          <p:nvPr/>
        </p:nvSpPr>
        <p:spPr>
          <a:xfrm>
            <a:off x="3158133" y="2847016"/>
            <a:ext cx="2827733" cy="377088"/>
          </a:xfrm>
          <a:prstGeom prst="roundRect">
            <a:avLst/>
          </a:prstGeom>
          <a:noFill/>
          <a:ln>
            <a:solidFill>
              <a:schemeClr val="accent1">
                <a:lumMod val="20000"/>
                <a:lumOff val="80000"/>
                <a:alpha val="4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chemeClr val="bg1"/>
              </a:solidFill>
            </a:endParaRPr>
          </a:p>
        </p:txBody>
      </p:sp>
      <p:sp>
        <p:nvSpPr>
          <p:cNvPr id="2" name="标题 1"/>
          <p:cNvSpPr>
            <a:spLocks noGrp="1"/>
          </p:cNvSpPr>
          <p:nvPr>
            <p:ph type="title" hasCustomPrompt="1"/>
          </p:nvPr>
        </p:nvSpPr>
        <p:spPr>
          <a:xfrm>
            <a:off x="1657351" y="2065275"/>
            <a:ext cx="5829299" cy="631808"/>
          </a:xfrm>
        </p:spPr>
        <p:txBody>
          <a:bodyPr anchor="b" anchorCtr="0">
            <a:normAutofit/>
          </a:bodyPr>
          <a:lstStyle>
            <a:lvl1pPr algn="ctr">
              <a:defRPr sz="4050">
                <a:solidFill>
                  <a:schemeClr val="bg1"/>
                </a:solidFill>
              </a:defRPr>
            </a:lvl1pPr>
          </a:lstStyle>
          <a:p>
            <a:r>
              <a:rPr lang="zh-CN" altLang="en-US"/>
              <a:t>单击此处编辑标题</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15" name="内容占位符 14"/>
          <p:cNvSpPr>
            <a:spLocks noGrp="1"/>
          </p:cNvSpPr>
          <p:nvPr>
            <p:ph sz="quarter" idx="13"/>
          </p:nvPr>
        </p:nvSpPr>
        <p:spPr>
          <a:xfrm>
            <a:off x="3158729" y="2847102"/>
            <a:ext cx="2826544" cy="377428"/>
          </a:xfrm>
        </p:spPr>
        <p:txBody>
          <a:bodyPr anchor="ctr" anchorCtr="0">
            <a:normAutofit/>
          </a:bodyPr>
          <a:lstStyle>
            <a:lvl1pPr marL="0" indent="0" algn="ctr">
              <a:buNone/>
              <a:defRPr sz="1350">
                <a:solidFill>
                  <a:schemeClr val="bg1"/>
                </a:solidFill>
              </a:defRPr>
            </a:lvl1pPr>
          </a:lstStyle>
          <a:p>
            <a:pPr lvl="0"/>
            <a:r>
              <a:rPr lang="zh-CN" altLang="en-US"/>
              <a:t>单击此处编辑母版文本样式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0" y="343218"/>
            <a:ext cx="3123900" cy="1200150"/>
          </a:xfrm>
        </p:spPr>
        <p:txBody>
          <a:bodyPr anchor="t" anchorCtr="0">
            <a:normAutofit/>
          </a:bodyPr>
          <a:lstStyle>
            <a:lvl1pPr>
              <a:defRPr sz="2700"/>
            </a:lvl1pPr>
          </a:lstStyle>
          <a:p>
            <a:r>
              <a:rPr lang="zh-CN" altLang="en-US"/>
              <a:t>单击此处编辑母版标题样式</a:t>
            </a:r>
            <a:endParaRPr lang="zh-CN" altLang="en-US"/>
          </a:p>
        </p:txBody>
      </p:sp>
      <p:sp>
        <p:nvSpPr>
          <p:cNvPr id="3" name="图片占位符 2"/>
          <p:cNvSpPr>
            <a:spLocks noGrp="1" noChangeAspect="1"/>
          </p:cNvSpPr>
          <p:nvPr>
            <p:ph type="pic" idx="1"/>
          </p:nvPr>
        </p:nvSpPr>
        <p:spPr>
          <a:xfrm>
            <a:off x="3888000" y="343218"/>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0" y="1543368"/>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835"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8363" y="274161"/>
            <a:ext cx="1146987" cy="4358879"/>
          </a:xfrm>
        </p:spPr>
        <p:txBody>
          <a:bodyPr vert="eaVert">
            <a:normAutofit/>
          </a:bodyPr>
          <a:lstStyle>
            <a:lvl1pPr>
              <a:defRPr sz="27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4161"/>
            <a:ext cx="6659969" cy="435887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28650" y="413975"/>
            <a:ext cx="7886700" cy="416922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205740" y="241263"/>
            <a:ext cx="8762591" cy="29478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highlight>
                <a:srgbClr val="1171F1"/>
              </a:highlight>
            </a:endParaRPr>
          </a:p>
        </p:txBody>
      </p:sp>
      <p:sp>
        <p:nvSpPr>
          <p:cNvPr id="8" name="任意形状 8"/>
          <p:cNvSpPr/>
          <p:nvPr userDrawn="1">
            <p:custDataLst>
              <p:tags r:id="rId3"/>
            </p:custDataLst>
          </p:nvPr>
        </p:nvSpPr>
        <p:spPr>
          <a:xfrm>
            <a:off x="7117678" y="241262"/>
            <a:ext cx="1848749" cy="180242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99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9" name="任意形状 9"/>
          <p:cNvSpPr/>
          <p:nvPr userDrawn="1">
            <p:custDataLst>
              <p:tags r:id="rId4"/>
            </p:custDataLst>
          </p:nvPr>
        </p:nvSpPr>
        <p:spPr>
          <a:xfrm rot="10800000">
            <a:off x="195761" y="1809070"/>
            <a:ext cx="1415561" cy="138009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10" name="矩形 9"/>
          <p:cNvSpPr/>
          <p:nvPr userDrawn="1">
            <p:custDataLst>
              <p:tags r:id="rId5"/>
            </p:custDataLst>
          </p:nvPr>
        </p:nvSpPr>
        <p:spPr>
          <a:xfrm>
            <a:off x="7103269" y="4691380"/>
            <a:ext cx="1350169" cy="571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矩形 10"/>
          <p:cNvSpPr/>
          <p:nvPr userDrawn="1">
            <p:custDataLst>
              <p:tags r:id="rId6"/>
            </p:custDataLst>
          </p:nvPr>
        </p:nvSpPr>
        <p:spPr>
          <a:xfrm flipV="1">
            <a:off x="562928" y="4729480"/>
            <a:ext cx="536734" cy="571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11"/>
          <p:cNvSpPr/>
          <p:nvPr userDrawn="1">
            <p:custDataLst>
              <p:tags r:id="rId7"/>
            </p:custDataLst>
          </p:nvPr>
        </p:nvSpPr>
        <p:spPr>
          <a:xfrm>
            <a:off x="1166336" y="4730433"/>
            <a:ext cx="66675" cy="571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矩形 12"/>
          <p:cNvSpPr/>
          <p:nvPr userDrawn="1">
            <p:custDataLst>
              <p:tags r:id="rId8"/>
            </p:custDataLst>
          </p:nvPr>
        </p:nvSpPr>
        <p:spPr>
          <a:xfrm>
            <a:off x="1298258" y="4730433"/>
            <a:ext cx="190024" cy="571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日期占位符 15"/>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lstStyle/>
          <a:p>
            <a:endParaRPr lang="zh-CN" altLang="en-US"/>
          </a:p>
        </p:txBody>
      </p:sp>
      <p:sp>
        <p:nvSpPr>
          <p:cNvPr id="18" name="灯片编号占位符 17"/>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ctrTitle" hasCustomPrompt="1"/>
            <p:custDataLst>
              <p:tags r:id="rId12"/>
            </p:custDataLst>
          </p:nvPr>
        </p:nvSpPr>
        <p:spPr>
          <a:xfrm>
            <a:off x="662733" y="607163"/>
            <a:ext cx="6858000" cy="1422559"/>
          </a:xfrm>
        </p:spPr>
        <p:txBody>
          <a:bodyPr lIns="91440" tIns="45720" rIns="91440" bIns="0" anchor="b" anchorCtr="0">
            <a:normAutofit/>
          </a:bodyPr>
          <a:lstStyle>
            <a:lvl1pPr algn="l">
              <a:defRPr sz="4950" b="1" spc="600" baseline="0">
                <a:latin typeface="Arial" panose="020B0604020202020204" pitchFamily="34" charset="0"/>
              </a:defRPr>
            </a:lvl1pPr>
          </a:lstStyle>
          <a:p>
            <a:r>
              <a:rPr lang="zh-CN" altLang="en-US"/>
              <a:t>单击此处编辑标题</a:t>
            </a:r>
            <a:endParaRPr lang="zh-CN" altLang="en-US"/>
          </a:p>
        </p:txBody>
      </p:sp>
      <p:sp>
        <p:nvSpPr>
          <p:cNvPr id="3" name="副标题 2"/>
          <p:cNvSpPr>
            <a:spLocks noGrp="1"/>
          </p:cNvSpPr>
          <p:nvPr>
            <p:ph type="subTitle" idx="1" hasCustomPrompt="1"/>
            <p:custDataLst>
              <p:tags r:id="rId13"/>
            </p:custDataLst>
          </p:nvPr>
        </p:nvSpPr>
        <p:spPr>
          <a:xfrm>
            <a:off x="662732" y="2263458"/>
            <a:ext cx="6858000" cy="667703"/>
          </a:xfrm>
        </p:spPr>
        <p:txBody>
          <a:bodyPr lIns="91440" tIns="0" rIns="91440" bIns="45720">
            <a:normAutofit/>
          </a:bodyPr>
          <a:lstStyle>
            <a:lvl1pPr marL="0" indent="0" algn="l" eaLnBrk="1" fontAlgn="auto" latinLnBrk="0" hangingPunct="1">
              <a:lnSpc>
                <a:spcPct val="100000"/>
              </a:lnSpc>
              <a:buNone/>
              <a:defRPr sz="1800" u="none" strike="noStrike" kern="1200" cap="none" spc="200" normalizeH="0" baseline="0">
                <a:solidFill>
                  <a:schemeClr val="tx1">
                    <a:lumMod val="75000"/>
                    <a:lumOff val="25000"/>
                  </a:schemeClr>
                </a:solidFill>
                <a:uFillTx/>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a:t>单击此处编辑副标题</a:t>
            </a:r>
            <a:endParaRPr lang="zh-CN" altLang="en-US"/>
          </a:p>
        </p:txBody>
      </p:sp>
      <p:sp>
        <p:nvSpPr>
          <p:cNvPr id="5" name="文本占位符 4"/>
          <p:cNvSpPr>
            <a:spLocks noGrp="1"/>
          </p:cNvSpPr>
          <p:nvPr>
            <p:ph type="body" sz="quarter" idx="13" hasCustomPrompt="1"/>
            <p:custDataLst>
              <p:tags r:id="rId14"/>
            </p:custDataLst>
          </p:nvPr>
        </p:nvSpPr>
        <p:spPr>
          <a:xfrm>
            <a:off x="662733" y="3788142"/>
            <a:ext cx="2524073" cy="434743"/>
          </a:xfrm>
        </p:spPr>
        <p:txBody>
          <a:bodyPr lIns="91440" tIns="45720" rIns="91440" bIns="45720">
            <a:normAutofit/>
          </a:bodyPr>
          <a:lstStyle>
            <a:lvl1pPr marL="0" indent="0">
              <a:buNone/>
              <a:defRPr sz="1800" baseline="0">
                <a:solidFill>
                  <a:schemeClr val="accent1"/>
                </a:solidFill>
                <a:latin typeface="Arial" panose="020B0604020202020204" pitchFamily="34" charset="0"/>
              </a:defRPr>
            </a:lvl1pPr>
          </a:lstStyle>
          <a:p>
            <a:pPr lvl="0"/>
            <a:r>
              <a:rPr lang="zh-CN" altLang="en-US"/>
              <a:t>编辑文本</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743"/>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3"/>
            </p:custDataLst>
          </p:nvPr>
        </p:nvSpPr>
        <p:spPr>
          <a:xfrm>
            <a:off x="502412" y="714699"/>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4856163"/>
            <a:ext cx="9186863" cy="2876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highlight>
                <a:srgbClr val="1171F1"/>
              </a:highlight>
            </a:endParaRPr>
          </a:p>
        </p:txBody>
      </p:sp>
      <p:sp>
        <p:nvSpPr>
          <p:cNvPr id="2" name="标题 1"/>
          <p:cNvSpPr>
            <a:spLocks noGrp="1"/>
          </p:cNvSpPr>
          <p:nvPr>
            <p:ph type="title" hasCustomPrompt="1"/>
            <p:custDataLst>
              <p:tags r:id="rId3"/>
            </p:custDataLst>
          </p:nvPr>
        </p:nvSpPr>
        <p:spPr>
          <a:xfrm>
            <a:off x="3507581" y="1545135"/>
            <a:ext cx="4682831" cy="691516"/>
          </a:xfrm>
        </p:spPr>
        <p:txBody>
          <a:bodyPr lIns="91440" tIns="45720" rIns="91440" bIns="0" anchor="b" anchorCtr="0">
            <a:normAutofit/>
          </a:bodyPr>
          <a:lstStyle>
            <a:lvl1pPr>
              <a:defRPr sz="4050" u="none" strike="noStrike" kern="1200" cap="none" spc="300" normalizeH="0" baseline="0">
                <a:solidFill>
                  <a:schemeClr val="accent1"/>
                </a:solidFill>
                <a:uFillTx/>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3" name="文本占位符 2"/>
          <p:cNvSpPr>
            <a:spLocks noGrp="1"/>
          </p:cNvSpPr>
          <p:nvPr>
            <p:ph type="body" idx="1" hasCustomPrompt="1"/>
            <p:custDataLst>
              <p:tags r:id="rId4"/>
            </p:custDataLst>
          </p:nvPr>
        </p:nvSpPr>
        <p:spPr>
          <a:xfrm>
            <a:off x="3507581" y="2327265"/>
            <a:ext cx="4682831" cy="1050755"/>
          </a:xfrm>
        </p:spPr>
        <p:txBody>
          <a:bodyPr lIns="91440" tIns="0" rIns="91440" bIns="45720">
            <a:normAutofit/>
          </a:bodyPr>
          <a:lstStyle>
            <a:lvl1pPr marL="0" indent="0" eaLnBrk="1" fontAlgn="auto" latinLnBrk="0" hangingPunct="1">
              <a:buNone/>
              <a:defRPr kumimoji="0" lang="zh-CN" altLang="en-US" sz="135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507210" y="714699"/>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4683920" y="714699"/>
            <a:ext cx="3962432" cy="4041680"/>
          </a:xfrm>
        </p:spPr>
        <p:txBody>
          <a:bodyPr>
            <a:noAutofit/>
          </a:bodyPr>
          <a:lstStyle>
            <a:lvl1pPr>
              <a:defRPr sz="1200" baseline="0">
                <a:solidFill>
                  <a:schemeClr val="tx1">
                    <a:lumMod val="75000"/>
                    <a:lumOff val="25000"/>
                  </a:schemeClr>
                </a:solidFill>
                <a:latin typeface="Arial" panose="020B0604020202020204" pitchFamily="34" charset="0"/>
                <a:ea typeface="微软雅黑" panose="020B0503020204020204" charset="-122"/>
              </a:defRPr>
            </a:lvl1pPr>
            <a:lvl2pPr>
              <a:defRPr sz="1200" baseline="0">
                <a:solidFill>
                  <a:schemeClr val="tx1">
                    <a:lumMod val="75000"/>
                    <a:lumOff val="25000"/>
                  </a:schemeClr>
                </a:solidFill>
                <a:latin typeface="Arial" panose="020B0604020202020204" pitchFamily="34" charset="0"/>
                <a:ea typeface="微软雅黑" panose="020B0503020204020204" charset="-122"/>
              </a:defRPr>
            </a:lvl2pPr>
            <a:lvl3pPr>
              <a:defRPr sz="1200" baseline="0">
                <a:solidFill>
                  <a:schemeClr val="tx1">
                    <a:lumMod val="75000"/>
                    <a:lumOff val="25000"/>
                  </a:schemeClr>
                </a:solidFill>
                <a:latin typeface="Arial" panose="020B0604020202020204" pitchFamily="34" charset="0"/>
                <a:ea typeface="微软雅黑" panose="020B0503020204020204" charset="-122"/>
              </a:defRPr>
            </a:lvl3pPr>
            <a:lvl4pPr>
              <a:defRPr sz="1200" baseline="0">
                <a:solidFill>
                  <a:schemeClr val="tx1">
                    <a:lumMod val="75000"/>
                    <a:lumOff val="25000"/>
                  </a:schemeClr>
                </a:solidFill>
                <a:latin typeface="Arial" panose="020B0604020202020204" pitchFamily="34" charset="0"/>
                <a:ea typeface="微软雅黑" panose="020B0503020204020204" charset="-122"/>
              </a:defRPr>
            </a:lvl4pPr>
            <a:lvl5pPr>
              <a:defRPr sz="1200"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502448" y="714699"/>
            <a:ext cx="3962432" cy="285752"/>
          </a:xfrm>
        </p:spPr>
        <p:txBody>
          <a:bodyPr lIns="101600" tIns="38100" rIns="76200" bIns="38100" anchor="t" anchorCtr="0">
            <a:noAutofit/>
          </a:bodyPr>
          <a:lstStyle>
            <a:lvl1pPr marL="0" indent="0" eaLnBrk="1" fontAlgn="auto" latinLnBrk="0" hangingPunct="1">
              <a:lnSpc>
                <a:spcPct val="100000"/>
              </a:lnSpc>
              <a:spcAft>
                <a:spcPct val="0"/>
              </a:spcAft>
              <a:buNone/>
              <a:defRPr sz="1500" b="0"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502444" y="1055211"/>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5"/>
            </p:custDataLst>
          </p:nvPr>
        </p:nvSpPr>
        <p:spPr>
          <a:xfrm>
            <a:off x="4676813" y="714699"/>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1500" b="0" i="0" u="none" strike="noStrike" kern="1200" cap="none" spc="20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055211"/>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3"/>
            </p:custDataLst>
          </p:nvPr>
        </p:nvSpPr>
        <p:spPr>
          <a:xfrm>
            <a:off x="502448" y="714699"/>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4679194" y="714699"/>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75000"/>
                    <a:lumOff val="2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714699"/>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1800" b="1" i="0" u="none" strike="noStrike" kern="1200" cap="none" spc="2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714693"/>
            <a:ext cx="7371076" cy="4041680"/>
          </a:xfrm>
        </p:spPr>
        <p:txBody>
          <a:bodyPr vert="eaVert"/>
          <a:lstStyle>
            <a:lvl1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714699"/>
            <a:ext cx="8139178" cy="4041680"/>
          </a:xfrm>
        </p:spPr>
        <p:txBody>
          <a:bodyPr/>
          <a:lstStyle>
            <a:lvl1pPr>
              <a:defRPr baseline="0">
                <a:solidFill>
                  <a:schemeClr val="tx1">
                    <a:lumMod val="75000"/>
                    <a:lumOff val="25000"/>
                  </a:schemeClr>
                </a:solidFill>
                <a:latin typeface="Arial" panose="020B0604020202020204" pitchFamily="34" charset="0"/>
              </a:defRPr>
            </a:lvl1pPr>
            <a:lvl2pPr>
              <a:defRPr baseline="0">
                <a:solidFill>
                  <a:schemeClr val="tx1">
                    <a:lumMod val="75000"/>
                    <a:lumOff val="25000"/>
                  </a:schemeClr>
                </a:solidFill>
                <a:latin typeface="Arial" panose="020B0604020202020204" pitchFamily="34" charset="0"/>
              </a:defRPr>
            </a:lvl2pPr>
            <a:lvl3pPr>
              <a:defRPr baseline="0">
                <a:solidFill>
                  <a:schemeClr val="tx1">
                    <a:lumMod val="75000"/>
                    <a:lumOff val="25000"/>
                  </a:schemeClr>
                </a:solidFill>
                <a:latin typeface="Arial" panose="020B0604020202020204" pitchFamily="34" charset="0"/>
              </a:defRPr>
            </a:lvl3pPr>
            <a:lvl4pPr>
              <a:defRPr baseline="0">
                <a:solidFill>
                  <a:schemeClr val="tx1">
                    <a:lumMod val="75000"/>
                    <a:lumOff val="25000"/>
                  </a:schemeClr>
                </a:solidFill>
                <a:latin typeface="Arial" panose="020B0604020202020204" pitchFamily="34" charset="0"/>
              </a:defRPr>
            </a:lvl4pPr>
            <a:lvl5pPr>
              <a:defRPr baseline="0">
                <a:solidFill>
                  <a:schemeClr val="tx1">
                    <a:lumMod val="75000"/>
                    <a:lumOff val="25000"/>
                  </a:schemeClr>
                </a:solidFill>
                <a:latin typeface="Arial" panose="020B0604020202020204" pitchFamily="34"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199549" y="235585"/>
            <a:ext cx="8762524" cy="4226243"/>
          </a:xfrm>
          <a:prstGeom prst="rect">
            <a:avLst/>
          </a:prstGeom>
          <a:solidFill>
            <a:schemeClr val="tx2"/>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highlight>
                <a:srgbClr val="1171F1"/>
              </a:highlight>
            </a:endParaRPr>
          </a:p>
        </p:txBody>
      </p:sp>
      <p:sp>
        <p:nvSpPr>
          <p:cNvPr id="9" name="矩形 8"/>
          <p:cNvSpPr/>
          <p:nvPr userDrawn="1">
            <p:custDataLst>
              <p:tags r:id="rId3"/>
            </p:custDataLst>
          </p:nvPr>
        </p:nvSpPr>
        <p:spPr>
          <a:xfrm>
            <a:off x="1066800" y="3048318"/>
            <a:ext cx="3962400" cy="9525"/>
          </a:xfrm>
          <a:prstGeom prst="rect">
            <a:avLst/>
          </a:prstGeom>
          <a:solidFill>
            <a:schemeClr val="accent1">
              <a:lumMod val="50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任意形状 8"/>
          <p:cNvSpPr/>
          <p:nvPr userDrawn="1">
            <p:custDataLst>
              <p:tags r:id="rId4"/>
            </p:custDataLst>
          </p:nvPr>
        </p:nvSpPr>
        <p:spPr>
          <a:xfrm>
            <a:off x="7110534" y="235071"/>
            <a:ext cx="1848749" cy="180242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8" name="任意形状 9"/>
          <p:cNvSpPr/>
          <p:nvPr userDrawn="1">
            <p:custDataLst>
              <p:tags r:id="rId5"/>
            </p:custDataLst>
          </p:nvPr>
        </p:nvSpPr>
        <p:spPr>
          <a:xfrm rot="10800000">
            <a:off x="195761" y="3085089"/>
            <a:ext cx="1415561" cy="138009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99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2" name="标题 1"/>
          <p:cNvSpPr>
            <a:spLocks noGrp="1"/>
          </p:cNvSpPr>
          <p:nvPr>
            <p:ph type="title" hasCustomPrompt="1"/>
            <p:custDataLst>
              <p:tags r:id="rId6"/>
            </p:custDataLst>
          </p:nvPr>
        </p:nvSpPr>
        <p:spPr>
          <a:xfrm>
            <a:off x="990599" y="1782853"/>
            <a:ext cx="4990201" cy="1205503"/>
          </a:xfrm>
        </p:spPr>
        <p:txBody>
          <a:bodyPr vert="horz" lIns="91440" tIns="45720" rIns="91440" bIns="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600" normalizeH="0" baseline="0" noProof="1">
                <a:solidFill>
                  <a:schemeClr val="accent1"/>
                </a:solidFill>
                <a:uFillTx/>
                <a:latin typeface="Arial" panose="020B0604020202020204" pitchFamily="34" charset="0"/>
                <a:ea typeface="微软雅黑" panose="020B0503020204020204" charset="-122"/>
                <a:cs typeface="+mj-cs"/>
                <a:sym typeface="+mn-ea"/>
              </a:defRPr>
            </a:lvl1pPr>
          </a:lstStyle>
          <a:p>
            <a:pPr lvl="0"/>
            <a:r>
              <a:rPr>
                <a:sym typeface="+mn-ea"/>
              </a:rPr>
              <a:t>编辑标题</a:t>
            </a:r>
            <a:endParaRPr>
              <a:sym typeface="+mn-ea"/>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7" name="任意形状 8"/>
          <p:cNvSpPr/>
          <p:nvPr userDrawn="1">
            <p:custDataLst>
              <p:tags r:id="rId2"/>
            </p:custDataLst>
          </p:nvPr>
        </p:nvSpPr>
        <p:spPr>
          <a:xfrm>
            <a:off x="7295319" y="279"/>
            <a:ext cx="1848749" cy="180242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6" name="任意形状 8"/>
          <p:cNvSpPr/>
          <p:nvPr userDrawn="1">
            <p:custDataLst>
              <p:tags r:id="rId3"/>
            </p:custDataLst>
          </p:nvPr>
        </p:nvSpPr>
        <p:spPr>
          <a:xfrm rot="10800000">
            <a:off x="0" y="4110355"/>
            <a:ext cx="1059656" cy="103346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2" name="标题 1"/>
          <p:cNvSpPr>
            <a:spLocks noGrp="1"/>
          </p:cNvSpPr>
          <p:nvPr>
            <p:ph type="title"/>
            <p:custDataLst>
              <p:tags r:id="rId4"/>
            </p:custDataLst>
          </p:nvPr>
        </p:nvSpPr>
        <p:spPr/>
        <p:txBody>
          <a:bodyPr>
            <a:normAutofit/>
          </a:bodyPr>
          <a:lstStyle>
            <a:lvl1pPr>
              <a:defRPr baseline="0">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318"/>
            <a:ext cx="9144476"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p:cNvSpPr/>
          <p:nvPr userDrawn="1">
            <p:custDataLst>
              <p:tags r:id="rId3"/>
            </p:custDataLst>
          </p:nvPr>
        </p:nvSpPr>
        <p:spPr>
          <a:xfrm>
            <a:off x="219600" y="228468"/>
            <a:ext cx="8704800" cy="468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hasCustomPrompt="1"/>
            <p:custDataLst>
              <p:tags r:id="rId4"/>
            </p:custDataLst>
          </p:nvPr>
        </p:nvSpPr>
        <p:spPr>
          <a:xfrm>
            <a:off x="961200" y="937218"/>
            <a:ext cx="7219800" cy="542700"/>
          </a:xfrm>
        </p:spPr>
        <p:txBody>
          <a:bodyPr anchor="ctr">
            <a:normAutofit/>
          </a:bodyPr>
          <a:lstStyle>
            <a:lvl1pPr>
              <a:defRPr sz="2400" baseline="0">
                <a:solidFill>
                  <a:schemeClr val="accent1"/>
                </a:solidFill>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5"/>
            </p:custDataLst>
          </p:nvPr>
        </p:nvSpPr>
        <p:spPr>
          <a:xfrm>
            <a:off x="960835" y="1623018"/>
            <a:ext cx="7219950" cy="2583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318"/>
            <a:ext cx="3617595" cy="5149691"/>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6" name="任意形状 8"/>
          <p:cNvSpPr/>
          <p:nvPr userDrawn="1">
            <p:custDataLst>
              <p:tags r:id="rId3"/>
            </p:custDataLst>
          </p:nvPr>
        </p:nvSpPr>
        <p:spPr>
          <a:xfrm rot="16200000">
            <a:off x="-16193" y="19647"/>
            <a:ext cx="1306354" cy="1273969"/>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10" name="任意形状 9"/>
          <p:cNvSpPr/>
          <p:nvPr userDrawn="1">
            <p:custDataLst>
              <p:tags r:id="rId4"/>
            </p:custDataLst>
          </p:nvPr>
        </p:nvSpPr>
        <p:spPr>
          <a:xfrm rot="10800000">
            <a:off x="0" y="4435634"/>
            <a:ext cx="732473" cy="71437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2" name="标题 1"/>
          <p:cNvSpPr>
            <a:spLocks noGrp="1"/>
          </p:cNvSpPr>
          <p:nvPr>
            <p:ph type="title" hasCustomPrompt="1"/>
            <p:custDataLst>
              <p:tags r:id="rId5"/>
            </p:custDataLst>
          </p:nvPr>
        </p:nvSpPr>
        <p:spPr>
          <a:xfrm>
            <a:off x="437400" y="578118"/>
            <a:ext cx="2970000" cy="661500"/>
          </a:xfrm>
        </p:spPr>
        <p:txBody>
          <a:bodyPr anchor="ctr">
            <a:normAutofit/>
          </a:bodyPr>
          <a:lstStyle>
            <a:lvl1pPr>
              <a:defRPr sz="2700" baseline="0">
                <a:solidFill>
                  <a:schemeClr val="accent1"/>
                </a:solidFill>
                <a:latin typeface="Arial" panose="020B0604020202020204" pitchFamily="34" charset="0"/>
                <a:ea typeface="微软雅黑" panose="020B0503020204020204" charset="-122"/>
              </a:defRPr>
            </a:lvl1pPr>
          </a:lstStyle>
          <a:p>
            <a:r>
              <a:rPr lang="zh-CN" altLang="en-US"/>
              <a:t>单击编辑标题</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7" name="文本占位符 6"/>
          <p:cNvSpPr>
            <a:spLocks noGrp="1"/>
          </p:cNvSpPr>
          <p:nvPr>
            <p:ph type="body" sz="quarter" idx="13"/>
            <p:custDataLst>
              <p:tags r:id="rId9"/>
            </p:custDataLst>
          </p:nvPr>
        </p:nvSpPr>
        <p:spPr>
          <a:xfrm>
            <a:off x="440100" y="1323318"/>
            <a:ext cx="2967300" cy="3069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0"/>
            </p:custDataLst>
          </p:nvPr>
        </p:nvSpPr>
        <p:spPr>
          <a:xfrm>
            <a:off x="3825900" y="577771"/>
            <a:ext cx="4860000" cy="3815953"/>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318"/>
            <a:ext cx="9144000" cy="199786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8" name="任意形状 9"/>
          <p:cNvSpPr/>
          <p:nvPr userDrawn="1">
            <p:custDataLst>
              <p:tags r:id="rId3"/>
            </p:custDataLst>
          </p:nvPr>
        </p:nvSpPr>
        <p:spPr>
          <a:xfrm rot="16200000">
            <a:off x="-13787" y="11748"/>
            <a:ext cx="932974" cy="910114"/>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6" name="任意形状 8"/>
          <p:cNvSpPr/>
          <p:nvPr userDrawn="1">
            <p:custDataLst>
              <p:tags r:id="rId4"/>
            </p:custDataLst>
          </p:nvPr>
        </p:nvSpPr>
        <p:spPr>
          <a:xfrm>
            <a:off x="7758589" y="318"/>
            <a:ext cx="1385411" cy="135112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2" name="标题 1"/>
          <p:cNvSpPr>
            <a:spLocks noGrp="1"/>
          </p:cNvSpPr>
          <p:nvPr>
            <p:ph type="title"/>
            <p:custDataLst>
              <p:tags r:id="rId5"/>
            </p:custDataLst>
          </p:nvPr>
        </p:nvSpPr>
        <p:spPr>
          <a:xfrm>
            <a:off x="459000" y="586218"/>
            <a:ext cx="8232300" cy="469800"/>
          </a:xfrm>
        </p:spPr>
        <p:txBody>
          <a:bodyPr anchor="ctr">
            <a:normAutofit/>
          </a:bodyPr>
          <a:lstStyle>
            <a:lvl1pPr algn="ctr">
              <a:defRPr sz="2700" baseline="0">
                <a:solidFill>
                  <a:schemeClr val="accent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7" name="文本占位符 6"/>
          <p:cNvSpPr>
            <a:spLocks noGrp="1"/>
          </p:cNvSpPr>
          <p:nvPr>
            <p:ph type="body" sz="quarter" idx="13"/>
            <p:custDataLst>
              <p:tags r:id="rId9"/>
            </p:custDataLst>
          </p:nvPr>
        </p:nvSpPr>
        <p:spPr>
          <a:xfrm>
            <a:off x="459000" y="1245018"/>
            <a:ext cx="8231981" cy="621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9" name="内容占位符 8"/>
          <p:cNvSpPr>
            <a:spLocks noGrp="1"/>
          </p:cNvSpPr>
          <p:nvPr>
            <p:ph sz="quarter" idx="14"/>
            <p:custDataLst>
              <p:tags r:id="rId10"/>
            </p:custDataLst>
          </p:nvPr>
        </p:nvSpPr>
        <p:spPr>
          <a:xfrm>
            <a:off x="459581" y="2106318"/>
            <a:ext cx="8224200" cy="25731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858" y="3772218"/>
            <a:ext cx="9144000" cy="1371599"/>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10" name="任意形状 9"/>
          <p:cNvSpPr/>
          <p:nvPr userDrawn="1">
            <p:custDataLst>
              <p:tags r:id="rId3"/>
            </p:custDataLst>
          </p:nvPr>
        </p:nvSpPr>
        <p:spPr>
          <a:xfrm rot="10800000">
            <a:off x="2858" y="4429443"/>
            <a:ext cx="732473" cy="714375"/>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tx2">
                  <a:lumMod val="90000"/>
                  <a:alpha val="2400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endParaRPr>
          </a:p>
        </p:txBody>
      </p:sp>
      <p:sp>
        <p:nvSpPr>
          <p:cNvPr id="2" name="标题 1"/>
          <p:cNvSpPr>
            <a:spLocks noGrp="1"/>
          </p:cNvSpPr>
          <p:nvPr>
            <p:ph type="title"/>
            <p:custDataLst>
              <p:tags r:id="rId4"/>
            </p:custDataLst>
          </p:nvPr>
        </p:nvSpPr>
        <p:spPr>
          <a:xfrm>
            <a:off x="453600" y="502518"/>
            <a:ext cx="8232300" cy="423900"/>
          </a:xfrm>
        </p:spPr>
        <p:txBody>
          <a:bodyPr anchor="ctr">
            <a:normAutofit/>
          </a:bodyPr>
          <a:lstStyle>
            <a:lvl1pPr algn="ctr">
              <a:defRPr sz="2400" baseline="0">
                <a:solidFill>
                  <a:schemeClr val="accent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453628" y="1261218"/>
            <a:ext cx="8243100" cy="24084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9"/>
            </p:custDataLst>
          </p:nvPr>
        </p:nvSpPr>
        <p:spPr>
          <a:xfrm>
            <a:off x="445500" y="3885618"/>
            <a:ext cx="8251200" cy="7587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2301"/>
            <a:ext cx="9144000" cy="685800"/>
          </a:xfrm>
          <a:prstGeom prst="rect">
            <a:avLst/>
          </a:prstGeom>
          <a:solidFill>
            <a:schemeClr val="tx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 name="标题 1"/>
          <p:cNvSpPr>
            <a:spLocks noGrp="1"/>
          </p:cNvSpPr>
          <p:nvPr>
            <p:ph type="title"/>
            <p:custDataLst>
              <p:tags r:id="rId3"/>
            </p:custDataLst>
          </p:nvPr>
        </p:nvSpPr>
        <p:spPr>
          <a:xfrm>
            <a:off x="434816" y="145098"/>
            <a:ext cx="8278178" cy="391001"/>
          </a:xfrm>
        </p:spPr>
        <p:txBody>
          <a:bodyPr>
            <a:noAutofit/>
          </a:bodyPr>
          <a:lstStyle>
            <a:lvl1pPr>
              <a:defRPr sz="2100" baseline="0">
                <a:solidFill>
                  <a:schemeClr val="accent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7"/>
            </p:custDataLst>
          </p:nvPr>
        </p:nvSpPr>
        <p:spPr>
          <a:xfrm>
            <a:off x="434700" y="1247718"/>
            <a:ext cx="40068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8"/>
            </p:custDataLst>
          </p:nvPr>
        </p:nvSpPr>
        <p:spPr>
          <a:xfrm>
            <a:off x="4681800" y="1247718"/>
            <a:ext cx="4025700" cy="21708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vl2pPr>
              <a:defRPr baseline="0">
                <a:solidFill>
                  <a:schemeClr val="tx1">
                    <a:lumMod val="75000"/>
                    <a:lumOff val="25000"/>
                  </a:schemeClr>
                </a:solidFill>
                <a:latin typeface="Arial" panose="020B0604020202020204" pitchFamily="34" charset="0"/>
                <a:ea typeface="微软雅黑" panose="020B0503020204020204" charset="-122"/>
              </a:defRPr>
            </a:lvl2pPr>
            <a:lvl3pPr>
              <a:defRPr baseline="0">
                <a:solidFill>
                  <a:schemeClr val="tx1">
                    <a:lumMod val="75000"/>
                    <a:lumOff val="25000"/>
                  </a:schemeClr>
                </a:solidFill>
                <a:latin typeface="Arial" panose="020B0604020202020204" pitchFamily="34" charset="0"/>
                <a:ea typeface="微软雅黑" panose="020B0503020204020204" charset="-122"/>
              </a:defRPr>
            </a:lvl3pPr>
            <a:lvl4pPr>
              <a:defRPr baseline="0">
                <a:solidFill>
                  <a:schemeClr val="tx1">
                    <a:lumMod val="75000"/>
                    <a:lumOff val="25000"/>
                  </a:schemeClr>
                </a:solidFill>
                <a:latin typeface="Arial" panose="020B0604020202020204" pitchFamily="34" charset="0"/>
                <a:ea typeface="微软雅黑" panose="020B0503020204020204" charset="-122"/>
              </a:defRPr>
            </a:lvl4pPr>
            <a:lvl5pPr>
              <a:defRPr baseline="0">
                <a:solidFill>
                  <a:schemeClr val="tx1">
                    <a:lumMod val="75000"/>
                    <a:lumOff val="2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9"/>
            </p:custDataLst>
          </p:nvPr>
        </p:nvSpPr>
        <p:spPr>
          <a:xfrm>
            <a:off x="429300" y="3612918"/>
            <a:ext cx="40068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0"/>
            </p:custDataLst>
          </p:nvPr>
        </p:nvSpPr>
        <p:spPr>
          <a:xfrm>
            <a:off x="4689900" y="3610218"/>
            <a:ext cx="4025700" cy="585900"/>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719736"/>
            <a:ext cx="9144000" cy="370466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 name="标题 1"/>
          <p:cNvSpPr>
            <a:spLocks noGrp="1"/>
          </p:cNvSpPr>
          <p:nvPr>
            <p:ph type="title" hasCustomPrompt="1"/>
            <p:custDataLst>
              <p:tags r:id="rId3"/>
            </p:custDataLst>
          </p:nvPr>
        </p:nvSpPr>
        <p:spPr>
          <a:xfrm>
            <a:off x="1142100" y="1004718"/>
            <a:ext cx="6858000" cy="1790100"/>
          </a:xfrm>
        </p:spPr>
        <p:txBody>
          <a:bodyPr anchor="b">
            <a:normAutofit/>
          </a:bodyPr>
          <a:lstStyle>
            <a:lvl1pPr algn="ctr">
              <a:defRPr sz="4500" baseline="0">
                <a:solidFill>
                  <a:schemeClr val="accent1"/>
                </a:solidFill>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文本占位符 6"/>
          <p:cNvSpPr>
            <a:spLocks noGrp="1"/>
          </p:cNvSpPr>
          <p:nvPr>
            <p:ph type="body" sz="quarter" idx="13"/>
            <p:custDataLst>
              <p:tags r:id="rId7"/>
            </p:custDataLst>
          </p:nvPr>
        </p:nvSpPr>
        <p:spPr>
          <a:xfrm>
            <a:off x="1141810" y="2897418"/>
            <a:ext cx="6858000" cy="1242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1" y="317"/>
            <a:ext cx="9143999" cy="5143499"/>
          </a:xfrm>
          <a:prstGeom prst="rect">
            <a:avLst/>
          </a:prstGeom>
        </p:spPr>
      </p:pic>
      <p:sp>
        <p:nvSpPr>
          <p:cNvPr id="8" name="矩形 7"/>
          <p:cNvSpPr/>
          <p:nvPr>
            <p:custDataLst>
              <p:tags r:id="rId4"/>
            </p:custDataLst>
          </p:nvPr>
        </p:nvSpPr>
        <p:spPr>
          <a:xfrm>
            <a:off x="-260" y="318"/>
            <a:ext cx="9144000" cy="51435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12" name="乘号 11"/>
          <p:cNvSpPr/>
          <p:nvPr>
            <p:custDataLst>
              <p:tags r:id="rId5"/>
            </p:custDataLst>
          </p:nvPr>
        </p:nvSpPr>
        <p:spPr>
          <a:xfrm>
            <a:off x="4333875" y="4027795"/>
            <a:ext cx="476250" cy="476250"/>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日期占位符 15"/>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7"/>
            </p:custDataLst>
          </p:nvPr>
        </p:nvSpPr>
        <p:spPr/>
        <p:txBody>
          <a:bodyPr/>
          <a:lstStyle/>
          <a:p>
            <a:endParaRPr lang="zh-CN" altLang="en-US"/>
          </a:p>
        </p:txBody>
      </p:sp>
      <p:sp>
        <p:nvSpPr>
          <p:cNvPr id="18" name="灯片编号占位符 17"/>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11" name="乘号 10"/>
          <p:cNvSpPr/>
          <p:nvPr userDrawn="1">
            <p:custDataLst>
              <p:tags r:id="rId9"/>
            </p:custDataLst>
          </p:nvPr>
        </p:nvSpPr>
        <p:spPr>
          <a:xfrm>
            <a:off x="4333875" y="560958"/>
            <a:ext cx="476250" cy="476250"/>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ctrTitle" hasCustomPrompt="1"/>
            <p:custDataLst>
              <p:tags r:id="rId10"/>
            </p:custDataLst>
          </p:nvPr>
        </p:nvSpPr>
        <p:spPr>
          <a:xfrm>
            <a:off x="1694992" y="1370557"/>
            <a:ext cx="5769065" cy="1179359"/>
          </a:xfrm>
        </p:spPr>
        <p:txBody>
          <a:bodyPr lIns="90000" tIns="46800" rIns="90000" bIns="46800" anchor="b" anchorCtr="0">
            <a:normAutofit/>
          </a:bodyPr>
          <a:lstStyle>
            <a:lvl1pPr algn="ctr" eaLnBrk="1" fontAlgn="auto" latinLnBrk="0" hangingPunct="1">
              <a:lnSpc>
                <a:spcPct val="130000"/>
              </a:lnSpc>
              <a:defRPr sz="6450" u="none" strike="noStrike" kern="1200" cap="none" spc="200" normalizeH="0" baseline="0">
                <a:solidFill>
                  <a:schemeClr val="bg1"/>
                </a:solidFill>
                <a:uFillTx/>
                <a:latin typeface="Arial" panose="020B0604020202020204" pitchFamily="34" charset="0"/>
                <a:ea typeface="汉仪旗黑-85S" panose="00020600040101010101" pitchFamily="18" charset="-122"/>
              </a:defRPr>
            </a:lvl1pPr>
          </a:lstStyle>
          <a:p>
            <a:r>
              <a:rPr lang="zh-CN" altLang="en-US"/>
              <a:t>单击编辑标题</a:t>
            </a:r>
            <a:endParaRPr lang="zh-CN" altLang="en-US"/>
          </a:p>
        </p:txBody>
      </p:sp>
      <p:sp>
        <p:nvSpPr>
          <p:cNvPr id="3" name="副标题 2"/>
          <p:cNvSpPr>
            <a:spLocks noGrp="1"/>
          </p:cNvSpPr>
          <p:nvPr>
            <p:ph type="subTitle" idx="1" hasCustomPrompt="1"/>
            <p:custDataLst>
              <p:tags r:id="rId11"/>
            </p:custDataLst>
          </p:nvPr>
        </p:nvSpPr>
        <p:spPr>
          <a:xfrm>
            <a:off x="2093674" y="2547144"/>
            <a:ext cx="5019508" cy="299700"/>
          </a:xfrm>
        </p:spPr>
        <p:txBody>
          <a:bodyPr lIns="90000" tIns="46800" rIns="90000" bIns="46800">
            <a:normAutofit/>
          </a:bodyPr>
          <a:lstStyle>
            <a:lvl1pPr marL="0" indent="0" algn="ctr" eaLnBrk="1" fontAlgn="auto" latinLnBrk="0" hangingPunct="1">
              <a:lnSpc>
                <a:spcPct val="120000"/>
              </a:lnSpc>
              <a:buNone/>
              <a:defRPr sz="1350" u="none" strike="noStrike" kern="1200" cap="none" spc="0" normalizeH="0" baseline="0">
                <a:solidFill>
                  <a:schemeClr val="bg1"/>
                </a:solidFill>
                <a:uFillTx/>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a:t>单击此处编辑副标题</a:t>
            </a:r>
            <a:endParaRPr lang="zh-CN" altLang="en-US"/>
          </a:p>
        </p:txBody>
      </p:sp>
      <p:sp>
        <p:nvSpPr>
          <p:cNvPr id="5" name="文本占位符 4"/>
          <p:cNvSpPr>
            <a:spLocks noGrp="1"/>
          </p:cNvSpPr>
          <p:nvPr>
            <p:ph type="body" sz="quarter" idx="13" hasCustomPrompt="1"/>
            <p:custDataLst>
              <p:tags r:id="rId12"/>
            </p:custDataLst>
          </p:nvPr>
        </p:nvSpPr>
        <p:spPr>
          <a:xfrm>
            <a:off x="3109913" y="3044746"/>
            <a:ext cx="2934891" cy="294084"/>
          </a:xfrm>
        </p:spPr>
        <p:txBody>
          <a:bodyPr/>
          <a:lstStyle>
            <a:lvl1pPr marL="0" indent="0" algn="ctr" eaLnBrk="1" fontAlgn="auto" latinLnBrk="0" hangingPunct="1">
              <a:buNone/>
              <a:defRPr sz="1350" u="none" strike="noStrike" kern="1200" cap="none" spc="150" normalizeH="0">
                <a:solidFill>
                  <a:schemeClr val="bg1"/>
                </a:solidFill>
                <a:uFillTx/>
              </a:defRPr>
            </a:lvl1pPr>
          </a:lstStyle>
          <a:p>
            <a:pPr lvl="0"/>
            <a:r>
              <a:rPr lang="zh-CN" altLang="en-US"/>
              <a:t>编辑文本</a:t>
            </a:r>
            <a:endParaRPr lang="zh-CN" altLang="en-US"/>
          </a:p>
        </p:txBody>
      </p:sp>
      <p:sp>
        <p:nvSpPr>
          <p:cNvPr id="9" name="文本占位符 8"/>
          <p:cNvSpPr>
            <a:spLocks noGrp="1"/>
          </p:cNvSpPr>
          <p:nvPr>
            <p:ph type="body" sz="quarter" idx="14" hasCustomPrompt="1"/>
            <p:custDataLst>
              <p:tags r:id="rId13"/>
            </p:custDataLst>
          </p:nvPr>
        </p:nvSpPr>
        <p:spPr>
          <a:xfrm>
            <a:off x="3517106" y="3347165"/>
            <a:ext cx="2137172" cy="342900"/>
          </a:xfrm>
        </p:spPr>
        <p:txBody>
          <a:bodyPr/>
          <a:lstStyle>
            <a:lvl1pPr marL="0" indent="0" algn="ctr" eaLnBrk="1" fontAlgn="auto" latinLnBrk="0" hangingPunct="1">
              <a:lnSpc>
                <a:spcPct val="130000"/>
              </a:lnSpc>
              <a:buNone/>
              <a:defRPr sz="1350" u="none" strike="noStrike" kern="1200" cap="none" spc="150" normalizeH="0">
                <a:solidFill>
                  <a:schemeClr val="bg1"/>
                </a:solidFill>
                <a:uFillTx/>
              </a:defRPr>
            </a:lvl1pPr>
          </a:lstStyle>
          <a:p>
            <a:pPr lvl="0"/>
            <a:r>
              <a:rPr lang="zh-CN" altLang="en-US"/>
              <a:t>编辑文本</a:t>
            </a:r>
            <a:endParaRPr lang="zh-CN" alt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 y="318"/>
            <a:ext cx="9144001" cy="5143501"/>
            <a:chOff x="-1" y="0"/>
            <a:chExt cx="12192001" cy="6858001"/>
          </a:xfrm>
        </p:grpSpPr>
        <p:grpSp>
          <p:nvGrpSpPr>
            <p:cNvPr id="8" name="组合 7"/>
            <p:cNvGrpSpPr/>
            <p:nvPr userDrawn="1"/>
          </p:nvGrpSpPr>
          <p:grpSpPr>
            <a:xfrm>
              <a:off x="-1" y="6681600"/>
              <a:ext cx="12192001" cy="176401"/>
              <a:chOff x="-1" y="6681600"/>
              <a:chExt cx="12192001" cy="176401"/>
            </a:xfrm>
          </p:grpSpPr>
          <p:pic>
            <p:nvPicPr>
              <p:cNvPr id="10" name="图片 9"/>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1" name="矩形 10"/>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9" name="矩形 8"/>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 name="标题 1"/>
          <p:cNvSpPr>
            <a:spLocks noGrp="1"/>
          </p:cNvSpPr>
          <p:nvPr>
            <p:ph type="title"/>
            <p:custDataLst>
              <p:tags r:id="rId7"/>
            </p:custDataLst>
          </p:nvPr>
        </p:nvSpPr>
        <p:spPr>
          <a:xfrm>
            <a:off x="502412" y="332743"/>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8"/>
            </p:custDataLst>
          </p:nvPr>
        </p:nvSpPr>
        <p:spPr>
          <a:xfrm>
            <a:off x="502412" y="714699"/>
            <a:ext cx="8139178" cy="4041680"/>
          </a:xfrm>
        </p:spPr>
        <p:txBody>
          <a:bodyPr vert="horz" lIns="101600" tIns="0" rIns="82550" bIns="0" rtlCol="0">
            <a:noAutofit/>
          </a:bodyPr>
          <a:lstStyle>
            <a:lvl1pPr marL="171450" marR="0" lvl="0"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2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9"/>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lvl1pPr>
              <a:lnSpc>
                <a:spcPct val="120000"/>
              </a:lnSpc>
              <a:defRPr/>
            </a:lvl1pPr>
          </a:lstStyle>
          <a:p>
            <a:endParaRPr lang="zh-CN" altLang="en-US"/>
          </a:p>
        </p:txBody>
      </p:sp>
      <p:sp>
        <p:nvSpPr>
          <p:cNvPr id="6" name="灯片编号占位符 5"/>
          <p:cNvSpPr>
            <a:spLocks noGrp="1"/>
          </p:cNvSpPr>
          <p:nvPr>
            <p:ph type="sldNum" sz="quarter" idx="12"/>
            <p:custDataLst>
              <p:tags r:id="rId11"/>
            </p:custDataLst>
          </p:nvPr>
        </p:nvSpPr>
        <p:spPr/>
        <p:txBody>
          <a:bodyPr/>
          <a:lstStyle>
            <a:lvl1pPr>
              <a:lnSpc>
                <a:spcPct val="120000"/>
              </a:lnSpc>
              <a:defRPr/>
            </a:lvl1pPr>
          </a:lstStyle>
          <a:p>
            <a:fld id="{49AE70B2-8BF9-45C0-BB95-33D1B9D3A854}" type="slidenum">
              <a:rPr lang="zh-CN" altLang="en-US" smtClean="0"/>
            </a:fld>
            <a:endParaRPr lang="zh-CN" alt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a:blip r:embed="rId3"/>
          <a:stretch>
            <a:fillRect/>
          </a:stretch>
        </p:blipFill>
        <p:spPr>
          <a:xfrm>
            <a:off x="1426028" y="318"/>
            <a:ext cx="8365672" cy="5143500"/>
          </a:xfrm>
          <a:prstGeom prst="rect">
            <a:avLst/>
          </a:prstGeom>
        </p:spPr>
      </p:pic>
      <p:sp>
        <p:nvSpPr>
          <p:cNvPr id="8" name="矩形 7"/>
          <p:cNvSpPr/>
          <p:nvPr>
            <p:custDataLst>
              <p:tags r:id="rId4"/>
            </p:custDataLst>
          </p:nvPr>
        </p:nvSpPr>
        <p:spPr>
          <a:xfrm>
            <a:off x="0" y="318"/>
            <a:ext cx="9791700" cy="5143501"/>
          </a:xfrm>
          <a:prstGeom prst="rect">
            <a:avLst/>
          </a:prstGeom>
          <a:gradFill>
            <a:gsLst>
              <a:gs pos="70000">
                <a:schemeClr val="accent4">
                  <a:lumMod val="75000"/>
                </a:schemeClr>
              </a:gs>
              <a:gs pos="0">
                <a:schemeClr val="accent1">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8"/>
            </p:custDataLst>
          </p:nvPr>
        </p:nvSpPr>
        <p:spPr>
          <a:xfrm>
            <a:off x="1125130" y="1927861"/>
            <a:ext cx="3747240" cy="584399"/>
          </a:xfrm>
        </p:spPr>
        <p:txBody>
          <a:bodyPr lIns="90000" tIns="46800" rIns="90000" bIns="46800" anchor="t" anchorCtr="0">
            <a:normAutofit/>
          </a:bodyPr>
          <a:lstStyle>
            <a:lvl1pPr eaLnBrk="1" fontAlgn="auto" latinLnBrk="0" hangingPunct="1">
              <a:lnSpc>
                <a:spcPct val="130000"/>
              </a:lnSpc>
              <a:defRPr sz="2700" b="0" u="none" strike="noStrike" kern="1200" cap="none" spc="300" normalizeH="0" baseline="0">
                <a:solidFill>
                  <a:schemeClr val="bg1"/>
                </a:solidFill>
                <a:uFillTx/>
                <a:latin typeface="Arial" panose="020B0604020202020204" pitchFamily="34" charset="0"/>
                <a:ea typeface="汉仪旗黑-85S" panose="00020600040101010101" pitchFamily="18" charset="-122"/>
              </a:defRPr>
            </a:lvl1pPr>
          </a:lstStyle>
          <a:p>
            <a:r>
              <a:rPr lang="zh-CN" altLang="en-US"/>
              <a:t>单击此处编辑标题</a:t>
            </a:r>
            <a:endParaRPr lang="zh-CN" altLang="en-US"/>
          </a:p>
        </p:txBody>
      </p:sp>
      <p:sp>
        <p:nvSpPr>
          <p:cNvPr id="3" name="文本占位符 2"/>
          <p:cNvSpPr>
            <a:spLocks noGrp="1"/>
          </p:cNvSpPr>
          <p:nvPr>
            <p:ph type="body" idx="1"/>
            <p:custDataLst>
              <p:tags r:id="rId9"/>
            </p:custDataLst>
          </p:nvPr>
        </p:nvSpPr>
        <p:spPr>
          <a:xfrm>
            <a:off x="1116464" y="2837016"/>
            <a:ext cx="3747931" cy="703944"/>
          </a:xfrm>
        </p:spPr>
        <p:txBody>
          <a:bodyPr lIns="90000" tIns="46800" rIns="90000" bIns="46800">
            <a:normAutofit/>
          </a:bodyPr>
          <a:lstStyle>
            <a:lvl1pPr marL="0" indent="0" eaLnBrk="1" fontAlgn="auto" latinLnBrk="0" hangingPunct="1">
              <a:lnSpc>
                <a:spcPct val="130000"/>
              </a:lnSpc>
              <a:buNone/>
              <a:defRPr kumimoji="0" lang="zh-CN" altLang="en-US" sz="1500" b="0" i="0" u="none" strike="noStrike" kern="1200" cap="none" spc="150" normalizeH="0" baseline="0" noProof="1">
                <a:solidFill>
                  <a:schemeClr val="bg1"/>
                </a:solidFill>
                <a:uFillTx/>
                <a:latin typeface="Arial" panose="020B0604020202020204" pitchFamily="34" charset="0"/>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 y="318"/>
            <a:ext cx="9144001" cy="5143501"/>
            <a:chOff x="-1" y="0"/>
            <a:chExt cx="12192001" cy="6858001"/>
          </a:xfrm>
        </p:grpSpPr>
        <p:grpSp>
          <p:nvGrpSpPr>
            <p:cNvPr id="9" name="组合 8"/>
            <p:cNvGrpSpPr/>
            <p:nvPr userDrawn="1"/>
          </p:nvGrpSpPr>
          <p:grpSpPr>
            <a:xfrm>
              <a:off x="-1" y="6681600"/>
              <a:ext cx="12192001" cy="176401"/>
              <a:chOff x="-1" y="6681600"/>
              <a:chExt cx="12192001" cy="176401"/>
            </a:xfrm>
          </p:grpSpPr>
          <p:pic>
            <p:nvPicPr>
              <p:cNvPr id="11" name="图片 10"/>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2" name="矩形 11"/>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10" name="矩形 9"/>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 name="标题 1"/>
          <p:cNvSpPr>
            <a:spLocks noGrp="1"/>
          </p:cNvSpPr>
          <p:nvPr>
            <p:ph type="title"/>
            <p:custDataLst>
              <p:tags r:id="rId7"/>
            </p:custDataLst>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1800" b="1"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8"/>
            </p:custDataLst>
          </p:nvPr>
        </p:nvSpPr>
        <p:spPr>
          <a:xfrm>
            <a:off x="502448" y="714699"/>
            <a:ext cx="3962432" cy="4041680"/>
          </a:xfrm>
        </p:spPr>
        <p:txBody>
          <a:bodyPr vert="horz" lIns="101600" tIns="0" rIns="82550" bIns="0" rtlCol="0">
            <a:noAutofit/>
          </a:bodyPr>
          <a:lstStyle>
            <a:lvl1pPr marL="171450" marR="0" lvl="0"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2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9"/>
            </p:custDataLst>
          </p:nvPr>
        </p:nvSpPr>
        <p:spPr>
          <a:xfrm>
            <a:off x="4679158" y="714699"/>
            <a:ext cx="3962432" cy="4041680"/>
          </a:xfrm>
        </p:spPr>
        <p:txBody>
          <a:bodyPr>
            <a:noAutofit/>
          </a:bodyPr>
          <a:lstStyle>
            <a:lvl1pPr>
              <a:lnSpc>
                <a:spcPct val="120000"/>
              </a:lnSpc>
              <a:defRPr sz="1200" baseline="0">
                <a:solidFill>
                  <a:schemeClr val="tx1">
                    <a:lumMod val="85000"/>
                    <a:lumOff val="15000"/>
                  </a:schemeClr>
                </a:solidFill>
                <a:latin typeface="Arial" panose="020B0604020202020204" pitchFamily="34" charset="0"/>
                <a:ea typeface="微软雅黑" panose="020B0503020204020204" charset="-122"/>
              </a:defRPr>
            </a:lvl1pPr>
            <a:lvl2pPr>
              <a:lnSpc>
                <a:spcPct val="120000"/>
              </a:lnSpc>
              <a:defRPr sz="1200" baseline="0">
                <a:solidFill>
                  <a:schemeClr val="tx1">
                    <a:lumMod val="85000"/>
                    <a:lumOff val="15000"/>
                  </a:schemeClr>
                </a:solidFill>
                <a:latin typeface="Arial" panose="020B0604020202020204" pitchFamily="34" charset="0"/>
                <a:ea typeface="微软雅黑" panose="020B0503020204020204" charset="-122"/>
              </a:defRPr>
            </a:lvl2pPr>
            <a:lvl3pPr>
              <a:lnSpc>
                <a:spcPct val="120000"/>
              </a:lnSpc>
              <a:defRPr sz="1200" baseline="0">
                <a:solidFill>
                  <a:schemeClr val="tx1">
                    <a:lumMod val="85000"/>
                    <a:lumOff val="15000"/>
                  </a:schemeClr>
                </a:solidFill>
                <a:latin typeface="Arial" panose="020B0604020202020204" pitchFamily="34" charset="0"/>
                <a:ea typeface="微软雅黑" panose="020B0503020204020204" charset="-122"/>
              </a:defRPr>
            </a:lvl3pPr>
            <a:lvl4pPr>
              <a:lnSpc>
                <a:spcPct val="120000"/>
              </a:lnSpc>
              <a:defRPr sz="1200" baseline="0">
                <a:solidFill>
                  <a:schemeClr val="tx1">
                    <a:lumMod val="85000"/>
                    <a:lumOff val="15000"/>
                  </a:schemeClr>
                </a:solidFill>
                <a:latin typeface="Arial" panose="020B0604020202020204" pitchFamily="34" charset="0"/>
                <a:ea typeface="微软雅黑" panose="020B0503020204020204" charset="-122"/>
              </a:defRPr>
            </a:lvl4pPr>
            <a:lvl5pPr>
              <a:lnSpc>
                <a:spcPct val="120000"/>
              </a:lnSpc>
              <a:defRPr sz="12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10"/>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1"/>
            </p:custDataLst>
          </p:nvPr>
        </p:nvSpPr>
        <p:spPr/>
        <p:txBody>
          <a:bodyPr/>
          <a:lstStyle>
            <a:lvl1pPr>
              <a:lnSpc>
                <a:spcPct val="120000"/>
              </a:lnSpc>
              <a:defRPr/>
            </a:lvl1pPr>
          </a:lstStyle>
          <a:p>
            <a:endParaRPr lang="zh-CN" altLang="en-US"/>
          </a:p>
        </p:txBody>
      </p:sp>
      <p:sp>
        <p:nvSpPr>
          <p:cNvPr id="7" name="灯片编号占位符 6"/>
          <p:cNvSpPr>
            <a:spLocks noGrp="1"/>
          </p:cNvSpPr>
          <p:nvPr>
            <p:ph type="sldNum" sz="quarter" idx="12"/>
            <p:custDataLst>
              <p:tags r:id="rId12"/>
            </p:custDataLst>
          </p:nvPr>
        </p:nvSpPr>
        <p:spPr/>
        <p:txBody>
          <a:bodyPr/>
          <a:lstStyle>
            <a:lvl1pPr>
              <a:lnSpc>
                <a:spcPct val="120000"/>
              </a:lnSpc>
              <a:defRPr/>
            </a:lvl1pPr>
          </a:lstStyle>
          <a:p>
            <a:fld id="{49AE70B2-8BF9-45C0-BB95-33D1B9D3A854}" type="slidenum">
              <a:rPr lang="zh-CN" altLang="en-US" smtClean="0"/>
            </a:fld>
            <a:endParaRPr lang="zh-CN" alt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1" y="318"/>
            <a:ext cx="9144001" cy="5143501"/>
            <a:chOff x="-1" y="0"/>
            <a:chExt cx="12192001" cy="6858001"/>
          </a:xfrm>
        </p:grpSpPr>
        <p:grpSp>
          <p:nvGrpSpPr>
            <p:cNvPr id="11" name="组合 10"/>
            <p:cNvGrpSpPr/>
            <p:nvPr userDrawn="1"/>
          </p:nvGrpSpPr>
          <p:grpSpPr>
            <a:xfrm>
              <a:off x="-1" y="6681600"/>
              <a:ext cx="12192001" cy="176401"/>
              <a:chOff x="-1" y="6681600"/>
              <a:chExt cx="12192001" cy="176401"/>
            </a:xfrm>
          </p:grpSpPr>
          <p:pic>
            <p:nvPicPr>
              <p:cNvPr id="13" name="图片 12"/>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4" name="矩形 13"/>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12" name="矩形 11"/>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7" name="日期占位符 6"/>
          <p:cNvSpPr>
            <a:spLocks noGrp="1"/>
          </p:cNvSpPr>
          <p:nvPr>
            <p:ph type="dt" sz="half" idx="10"/>
            <p:custDataLst>
              <p:tags r:id="rId7"/>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lvl1pPr>
              <a:lnSpc>
                <a:spcPct val="120000"/>
              </a:lnSpc>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lnSpc>
                <a:spcPct val="120000"/>
              </a:lnSpc>
              <a:defRPr/>
            </a:lvl1pPr>
          </a:lstStyle>
          <a:p>
            <a:fld id="{49AE70B2-8BF9-45C0-BB95-33D1B9D3A854}" type="slidenum">
              <a:rPr lang="zh-CN" altLang="en-US" smtClean="0"/>
            </a:fld>
            <a:endParaRPr lang="zh-CN" altLang="en-US"/>
          </a:p>
        </p:txBody>
      </p:sp>
      <p:sp>
        <p:nvSpPr>
          <p:cNvPr id="2" name="标题 1"/>
          <p:cNvSpPr>
            <a:spLocks noGrp="1"/>
          </p:cNvSpPr>
          <p:nvPr>
            <p:ph type="title"/>
            <p:custDataLst>
              <p:tags r:id="rId10"/>
            </p:custDataLst>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1800" b="1"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11"/>
            </p:custDataLst>
          </p:nvPr>
        </p:nvSpPr>
        <p:spPr>
          <a:xfrm>
            <a:off x="502448" y="714699"/>
            <a:ext cx="3962432" cy="285752"/>
          </a:xfrm>
        </p:spPr>
        <p:txBody>
          <a:bodyPr lIns="101600" tIns="38100" rIns="76200" bIns="38100" anchor="t" anchorCtr="0">
            <a:noAutofit/>
          </a:bodyPr>
          <a:lstStyle>
            <a:lvl1pPr marL="0" indent="0" eaLnBrk="1" fontAlgn="auto" latinLnBrk="0" hangingPunct="1">
              <a:lnSpc>
                <a:spcPct val="120000"/>
              </a:lnSpc>
              <a:spcAft>
                <a:spcPct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a:t>单击此处编辑文本</a:t>
            </a:r>
            <a:endParaRPr lang="zh-CN" altLang="en-US"/>
          </a:p>
        </p:txBody>
      </p:sp>
      <p:sp>
        <p:nvSpPr>
          <p:cNvPr id="4" name="内容占位符 3"/>
          <p:cNvSpPr>
            <a:spLocks noGrp="1"/>
          </p:cNvSpPr>
          <p:nvPr>
            <p:ph sz="half" idx="2"/>
            <p:custDataLst>
              <p:tags r:id="rId12"/>
            </p:custDataLst>
          </p:nvPr>
        </p:nvSpPr>
        <p:spPr>
          <a:xfrm>
            <a:off x="502444" y="1055211"/>
            <a:ext cx="3962400" cy="3701064"/>
          </a:xfrm>
        </p:spPr>
        <p:txBody>
          <a:bodyPr vert="horz" lIns="101600" tIns="0" rIns="82550" bIns="0" rtlCol="0">
            <a:noAutofit/>
          </a:bodyPr>
          <a:lstStyle>
            <a:lvl1pPr marL="171450" marR="0" lvl="0"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2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13"/>
            </p:custDataLst>
          </p:nvPr>
        </p:nvSpPr>
        <p:spPr>
          <a:xfrm>
            <a:off x="4676813" y="714699"/>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20000"/>
              </a:lnSpc>
              <a:spcBef>
                <a:spcPct val="0"/>
              </a:spcBef>
              <a:spcAft>
                <a:spcPct val="0"/>
              </a:spcAft>
              <a:buFont typeface="Arial" panose="020B0604020202020204" pitchFamily="34" charset="0"/>
              <a:buNone/>
              <a:defRPr kumimoji="0" lang="zh-CN" altLang="en-US" sz="1500" b="0"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4"/>
            </p:custDataLst>
          </p:nvPr>
        </p:nvSpPr>
        <p:spPr>
          <a:xfrm>
            <a:off x="4676813" y="1055211"/>
            <a:ext cx="3962432" cy="3701064"/>
          </a:xfrm>
        </p:spPr>
        <p:txBody>
          <a:bodyPr vert="horz" lIns="101600" tIns="0" rIns="82550" bIns="0" rtlCol="0">
            <a:noAutofit/>
          </a:bodyPr>
          <a:lstStyle>
            <a:lvl1pPr marL="171450" marR="0" lvl="0"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2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1" y="318"/>
            <a:ext cx="9144001" cy="5143501"/>
            <a:chOff x="-1" y="0"/>
            <a:chExt cx="12192001" cy="6858001"/>
          </a:xfrm>
        </p:grpSpPr>
        <p:grpSp>
          <p:nvGrpSpPr>
            <p:cNvPr id="7" name="组合 6"/>
            <p:cNvGrpSpPr/>
            <p:nvPr userDrawn="1"/>
          </p:nvGrpSpPr>
          <p:grpSpPr>
            <a:xfrm>
              <a:off x="-1" y="6681600"/>
              <a:ext cx="12192001" cy="176401"/>
              <a:chOff x="-1" y="6681600"/>
              <a:chExt cx="12192001" cy="176401"/>
            </a:xfrm>
          </p:grpSpPr>
          <p:pic>
            <p:nvPicPr>
              <p:cNvPr id="9" name="图片 8"/>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0" name="矩形 9"/>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8" name="矩形 7"/>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 name="标题 1"/>
          <p:cNvSpPr>
            <a:spLocks noGrp="1"/>
          </p:cNvSpPr>
          <p:nvPr>
            <p:ph type="title"/>
            <p:custDataLst>
              <p:tags r:id="rId7"/>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
        <p:nvSpPr>
          <p:cNvPr id="13" name="矩形 12"/>
          <p:cNvSpPr/>
          <p:nvPr userDrawn="1">
            <p:custDataLst>
              <p:tags r:id="rId11"/>
            </p:custDataLst>
          </p:nvPr>
        </p:nvSpPr>
        <p:spPr>
          <a:xfrm>
            <a:off x="-260" y="318"/>
            <a:ext cx="9144000" cy="51435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6000" b="1">
              <a:latin typeface="Arial" panose="020B0604020202020204" pitchFamily="34" charset="0"/>
              <a:ea typeface="微软雅黑" panose="020B0503020204020204" charset="-122"/>
            </a:endParaRP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1" y="318"/>
            <a:ext cx="9144001" cy="5143501"/>
            <a:chOff x="-1" y="0"/>
            <a:chExt cx="12192001" cy="6858001"/>
          </a:xfrm>
        </p:grpSpPr>
        <p:grpSp>
          <p:nvGrpSpPr>
            <p:cNvPr id="9" name="组合 8"/>
            <p:cNvGrpSpPr/>
            <p:nvPr userDrawn="1"/>
          </p:nvGrpSpPr>
          <p:grpSpPr>
            <a:xfrm>
              <a:off x="-1" y="6681600"/>
              <a:ext cx="12192001" cy="176401"/>
              <a:chOff x="-1" y="6681600"/>
              <a:chExt cx="12192001" cy="176401"/>
            </a:xfrm>
          </p:grpSpPr>
          <p:pic>
            <p:nvPicPr>
              <p:cNvPr id="11" name="图片 10"/>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2" name="矩形 11"/>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10" name="矩形 9"/>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 name="标题 1"/>
          <p:cNvSpPr>
            <a:spLocks noGrp="1"/>
          </p:cNvSpPr>
          <p:nvPr>
            <p:ph type="title"/>
            <p:custDataLst>
              <p:tags r:id="rId7"/>
            </p:custDataLst>
          </p:nvPr>
        </p:nvSpPr>
        <p:spPr>
          <a:xfrm>
            <a:off x="502448"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20000"/>
              </a:lnSpc>
              <a:buNone/>
              <a:defRPr kumimoji="0" lang="zh-CN" altLang="en-US" sz="1800" b="1"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8"/>
            </p:custDataLst>
          </p:nvPr>
        </p:nvSpPr>
        <p:spPr>
          <a:xfrm>
            <a:off x="502448" y="714699"/>
            <a:ext cx="3962432" cy="4041680"/>
          </a:xfrm>
        </p:spPr>
        <p:txBody>
          <a:bodyPr vert="horz" lIns="101600" tIns="0" rIns="82550" bIns="0" rtlCol="0">
            <a:noAutofit/>
          </a:bodyPr>
          <a:lstStyle>
            <a:lvl1pPr marL="0" marR="0" lvl="0" indent="0" algn="l" defTabSz="914400" rtl="0" eaLnBrk="1" fontAlgn="auto" latinLnBrk="0" hangingPunct="1">
              <a:lnSpc>
                <a:spcPct val="120000"/>
              </a:lnSpc>
              <a:spcBef>
                <a:spcPct val="0"/>
              </a:spcBef>
              <a:spcAft>
                <a:spcPts val="1000"/>
              </a:spcAft>
              <a:buFont typeface="Arial" panose="020B0604020202020204" pitchFamily="34" charset="0"/>
              <a:buNone/>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9"/>
            </p:custDataLst>
          </p:nvPr>
        </p:nvSpPr>
        <p:spPr>
          <a:xfrm>
            <a:off x="4679194" y="714699"/>
            <a:ext cx="3962432" cy="4041680"/>
          </a:xfrm>
        </p:spPr>
        <p:txBody>
          <a:bodyPr vert="horz" lIns="101600" tIns="0" rIns="82550" bIns="0" rtlCol="0">
            <a:normAutofit/>
          </a:bodyPr>
          <a:lstStyle>
            <a:lvl1pPr marL="171450" marR="0" lvl="0" indent="-171450" algn="l" defTabSz="914400" rtl="0" eaLnBrk="1" fontAlgn="auto" latinLnBrk="0" hangingPunct="1">
              <a:lnSpc>
                <a:spcPct val="120000"/>
              </a:lnSpc>
              <a:spcBef>
                <a:spcPct val="0"/>
              </a:spcBef>
              <a:spcAft>
                <a:spcPts val="1000"/>
              </a:spcAft>
              <a:buFont typeface="Arial" panose="020B0604020202020204" pitchFamily="34" charset="0"/>
              <a:buChar char="•"/>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0"/>
            </p:custDataLst>
          </p:nvPr>
        </p:nvSpPr>
        <p:spPr/>
        <p:txBody>
          <a:bodyPr/>
          <a:lstStyle>
            <a:lvl1pPr>
              <a:lnSpc>
                <a:spcPct val="120000"/>
              </a:lnSpc>
              <a:defRPr/>
            </a:lvl1p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custDataLst>
              <p:tags r:id="rId11"/>
            </p:custDataLst>
          </p:nvPr>
        </p:nvSpPr>
        <p:spPr/>
        <p:txBody>
          <a:bodyPr/>
          <a:lstStyle>
            <a:lvl1pPr>
              <a:lnSpc>
                <a:spcPct val="120000"/>
              </a:lnSpc>
              <a:defRPr/>
            </a:lvl1pPr>
          </a:lstStyle>
          <a:p>
            <a:endParaRPr lang="zh-CN" altLang="en-US"/>
          </a:p>
        </p:txBody>
      </p:sp>
      <p:sp>
        <p:nvSpPr>
          <p:cNvPr id="7" name="灯片编号占位符 6"/>
          <p:cNvSpPr>
            <a:spLocks noGrp="1"/>
          </p:cNvSpPr>
          <p:nvPr>
            <p:ph type="sldNum" sz="quarter" idx="12"/>
            <p:custDataLst>
              <p:tags r:id="rId12"/>
            </p:custDataLst>
          </p:nvPr>
        </p:nvSpPr>
        <p:spPr/>
        <p:txBody>
          <a:bodyPr/>
          <a:lstStyle>
            <a:lvl1pPr>
              <a:lnSpc>
                <a:spcPct val="120000"/>
              </a:lnSpc>
              <a:defRPr/>
            </a:lvl1pPr>
          </a:lstStyle>
          <a:p>
            <a:fld id="{FABC47A4-756D-490B-A52F-7D9E2C9FC05F}" type="slidenum">
              <a:rPr lang="zh-CN" altLang="en-US" smtClean="0"/>
            </a:fld>
            <a:endParaRPr lang="zh-CN" altLang="en-US"/>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1" y="318"/>
            <a:ext cx="9144001" cy="5143501"/>
            <a:chOff x="-1" y="0"/>
            <a:chExt cx="12192001" cy="6858001"/>
          </a:xfrm>
        </p:grpSpPr>
        <p:grpSp>
          <p:nvGrpSpPr>
            <p:cNvPr id="8" name="组合 7"/>
            <p:cNvGrpSpPr/>
            <p:nvPr userDrawn="1"/>
          </p:nvGrpSpPr>
          <p:grpSpPr>
            <a:xfrm>
              <a:off x="-1" y="6681600"/>
              <a:ext cx="12192001" cy="176401"/>
              <a:chOff x="-1" y="6681600"/>
              <a:chExt cx="12192001" cy="176401"/>
            </a:xfrm>
          </p:grpSpPr>
          <p:pic>
            <p:nvPicPr>
              <p:cNvPr id="10" name="图片 9"/>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1" name="矩形 10"/>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9" name="矩形 8"/>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4" name="日期占位符 3"/>
          <p:cNvSpPr>
            <a:spLocks noGrp="1"/>
          </p:cNvSpPr>
          <p:nvPr>
            <p:ph type="dt" sz="half" idx="10"/>
            <p:custDataLst>
              <p:tags r:id="rId7"/>
            </p:custDataLst>
          </p:nvPr>
        </p:nvSpPr>
        <p:spPr/>
        <p:txBody>
          <a:bodyPr/>
          <a:lstStyle>
            <a:lvl1pPr>
              <a:lnSpc>
                <a:spcPct val="120000"/>
              </a:lnSpc>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lnSpc>
                <a:spcPct val="120000"/>
              </a:lnSpc>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lnSpc>
                <a:spcPct val="120000"/>
              </a:lnSpc>
              <a:defRPr/>
            </a:lvl1pPr>
          </a:lstStyle>
          <a:p>
            <a:fld id="{49AE70B2-8BF9-45C0-BB95-33D1B9D3A854}" type="slidenum">
              <a:rPr lang="zh-CN" altLang="en-US" smtClean="0"/>
            </a:fld>
            <a:endParaRPr lang="zh-CN" altLang="en-US"/>
          </a:p>
        </p:txBody>
      </p:sp>
      <p:sp>
        <p:nvSpPr>
          <p:cNvPr id="2" name="竖排标题 1"/>
          <p:cNvSpPr>
            <a:spLocks noGrp="1"/>
          </p:cNvSpPr>
          <p:nvPr>
            <p:ph type="title" orient="vert"/>
            <p:custDataLst>
              <p:tags r:id="rId10"/>
            </p:custDataLst>
          </p:nvPr>
        </p:nvSpPr>
        <p:spPr>
          <a:xfrm>
            <a:off x="7928351" y="714699"/>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20000"/>
              </a:lnSpc>
              <a:spcAft>
                <a:spcPct val="0"/>
              </a:spcAft>
              <a:buNone/>
              <a:defRPr kumimoji="0" lang="zh-CN" altLang="en-US" sz="1800" b="1" i="0" u="none" strike="noStrike" kern="1200" cap="none" spc="200" normalizeH="0" baseline="0" noProof="1">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1"/>
            </p:custDataLst>
          </p:nvPr>
        </p:nvSpPr>
        <p:spPr>
          <a:xfrm>
            <a:off x="502444" y="714693"/>
            <a:ext cx="7371076" cy="4041680"/>
          </a:xfrm>
        </p:spPr>
        <p:txBody>
          <a:bodyPr vert="eaVert"/>
          <a:lstStyle>
            <a:lvl1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1" y="318"/>
            <a:ext cx="9144001" cy="5143501"/>
            <a:chOff x="-1" y="0"/>
            <a:chExt cx="12192001" cy="6858001"/>
          </a:xfrm>
        </p:grpSpPr>
        <p:grpSp>
          <p:nvGrpSpPr>
            <p:cNvPr id="8" name="组合 7"/>
            <p:cNvGrpSpPr/>
            <p:nvPr userDrawn="1"/>
          </p:nvGrpSpPr>
          <p:grpSpPr>
            <a:xfrm>
              <a:off x="-1" y="6681600"/>
              <a:ext cx="12192001" cy="176401"/>
              <a:chOff x="-1" y="6681600"/>
              <a:chExt cx="12192001" cy="176401"/>
            </a:xfrm>
          </p:grpSpPr>
          <p:pic>
            <p:nvPicPr>
              <p:cNvPr id="10" name="图片 9"/>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6681600"/>
                <a:ext cx="12192000" cy="176400"/>
              </a:xfrm>
              <a:prstGeom prst="rect">
                <a:avLst/>
              </a:prstGeom>
            </p:spPr>
          </p:pic>
          <p:sp>
            <p:nvSpPr>
              <p:cNvPr id="11" name="矩形 10"/>
              <p:cNvSpPr/>
              <p:nvPr userDrawn="1">
                <p:custDataLst>
                  <p:tags r:id="rId5"/>
                </p:custDataLst>
              </p:nvPr>
            </p:nvSpPr>
            <p:spPr>
              <a:xfrm>
                <a:off x="0" y="6681600"/>
                <a:ext cx="12192000" cy="1764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grpSp>
        <p:sp>
          <p:nvSpPr>
            <p:cNvPr id="9" name="矩形 8"/>
            <p:cNvSpPr/>
            <p:nvPr userDrawn="1">
              <p:custDataLst>
                <p:tags r:id="rId6"/>
              </p:custDataLst>
            </p:nvPr>
          </p:nvSpPr>
          <p:spPr>
            <a:xfrm>
              <a:off x="0" y="0"/>
              <a:ext cx="596400" cy="6660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0"/>
            </p:custDataLst>
          </p:nvPr>
        </p:nvSpPr>
        <p:spPr>
          <a:xfrm>
            <a:off x="502448" y="714699"/>
            <a:ext cx="8139178" cy="404168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dpi="0" rotWithShape="1">
          <a:blip r:embed="rId2">
            <a:lum/>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3"/>
            </p:custDataLst>
          </p:nvPr>
        </p:nvSpPr>
        <p:spPr>
          <a:xfrm>
            <a:off x="0" y="318"/>
            <a:ext cx="9144000" cy="5143501"/>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7"/>
            </p:custDataLst>
          </p:nvPr>
        </p:nvSpPr>
        <p:spPr>
          <a:xfrm>
            <a:off x="1154076" y="1322171"/>
            <a:ext cx="6820053" cy="1423203"/>
          </a:xfrm>
        </p:spPr>
        <p:txBody>
          <a:bodyPr vert="horz" lIns="90000" tIns="46800" rIns="90000" bIns="46800" rtlCol="0" anchor="b" anchorCtr="0">
            <a:normAutofit/>
          </a:bodyPr>
          <a:lstStyle>
            <a:lvl1pPr marL="0" marR="0" algn="ctr" defTabSz="914400" rtl="0" eaLnBrk="1" fontAlgn="auto" latinLnBrk="0" hangingPunct="1">
              <a:lnSpc>
                <a:spcPct val="130000"/>
              </a:lnSpc>
              <a:buNone/>
              <a:defRPr kumimoji="0" lang="zh-CN" altLang="en-US" sz="6750" b="0" i="0" u="none" strike="noStrike" kern="1200" cap="none" spc="200" normalizeH="0" baseline="0" noProof="1">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
        <p:nvSpPr>
          <p:cNvPr id="8" name="文本占位符 7"/>
          <p:cNvSpPr>
            <a:spLocks noGrp="1"/>
          </p:cNvSpPr>
          <p:nvPr>
            <p:ph type="body" sz="quarter" idx="13" hasCustomPrompt="1"/>
            <p:custDataLst>
              <p:tags r:id="rId8"/>
            </p:custDataLst>
          </p:nvPr>
        </p:nvSpPr>
        <p:spPr>
          <a:xfrm>
            <a:off x="1153716" y="2867343"/>
            <a:ext cx="6819900" cy="371475"/>
          </a:xfrm>
        </p:spPr>
        <p:txBody>
          <a:bodyPr>
            <a:normAutofit/>
          </a:bodyPr>
          <a:lstStyle>
            <a:lvl1pPr marL="0" indent="0" algn="ctr">
              <a:buNone/>
              <a:defRPr sz="1350">
                <a:solidFill>
                  <a:schemeClr val="bg1"/>
                </a:solidFill>
              </a:defRPr>
            </a:lvl1pPr>
          </a:lstStyle>
          <a:p>
            <a:pPr lvl="0"/>
            <a:r>
              <a:rPr lang="zh-CN" altLang="en-US"/>
              <a:t>编辑文本</a:t>
            </a:r>
            <a:endParaRPr lang="zh-CN" alt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15" name="图片 14"/>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0" y="5011420"/>
            <a:ext cx="9144000" cy="132398"/>
          </a:xfrm>
          <a:prstGeom prst="rect">
            <a:avLst/>
          </a:prstGeom>
        </p:spPr>
      </p:pic>
      <p:sp>
        <p:nvSpPr>
          <p:cNvPr id="16" name="矩形 15"/>
          <p:cNvSpPr/>
          <p:nvPr userDrawn="1">
            <p:custDataLst>
              <p:tags r:id="rId4"/>
            </p:custDataLst>
          </p:nvPr>
        </p:nvSpPr>
        <p:spPr>
          <a:xfrm>
            <a:off x="0" y="5011420"/>
            <a:ext cx="9144000" cy="132398"/>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17" name="矩形 16"/>
          <p:cNvSpPr/>
          <p:nvPr userDrawn="1">
            <p:custDataLst>
              <p:tags r:id="rId5"/>
            </p:custDataLst>
          </p:nvPr>
        </p:nvSpPr>
        <p:spPr>
          <a:xfrm>
            <a:off x="0" y="318"/>
            <a:ext cx="447199" cy="499586"/>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p:custDataLst>
              <p:tags r:id="rId9"/>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相框">
    <p:bg>
      <p:bgPr>
        <a:gradFill>
          <a:gsLst>
            <a:gs pos="0">
              <a:schemeClr val="accent1">
                <a:alpha val="50000"/>
              </a:schemeClr>
            </a:gs>
            <a:gs pos="100000">
              <a:schemeClr val="accent4">
                <a:alpha val="50000"/>
              </a:schemeClr>
            </a:gs>
          </a:gsLst>
          <a:lin ang="10800000" scaled="0"/>
        </a:gradFill>
        <a:effectLst/>
      </p:bgPr>
    </p:bg>
    <p:spTree>
      <p:nvGrpSpPr>
        <p:cNvPr id="1" name=""/>
        <p:cNvGrpSpPr/>
        <p:nvPr/>
      </p:nvGrpSpPr>
      <p:grpSpPr>
        <a:xfrm>
          <a:off x="0" y="0"/>
          <a:ext cx="0" cy="0"/>
          <a:chOff x="0" y="0"/>
          <a:chExt cx="0" cy="0"/>
        </a:xfrm>
      </p:grpSpPr>
      <p:sp>
        <p:nvSpPr>
          <p:cNvPr id="8" name="矩形: 剪去对角 7"/>
          <p:cNvSpPr/>
          <p:nvPr userDrawn="1">
            <p:custDataLst>
              <p:tags r:id="rId2"/>
            </p:custDataLst>
          </p:nvPr>
        </p:nvSpPr>
        <p:spPr>
          <a:xfrm>
            <a:off x="218648" y="228468"/>
            <a:ext cx="8704800" cy="4687200"/>
          </a:xfrm>
          <a:prstGeom prst="snip2DiagRect">
            <a:avLst>
              <a:gd name="adj1" fmla="val 0"/>
              <a:gd name="adj2" fmla="val 853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6"/>
            </p:custDataLst>
          </p:nvPr>
        </p:nvSpPr>
        <p:spPr>
          <a:xfrm>
            <a:off x="961200" y="937218"/>
            <a:ext cx="7219800" cy="542700"/>
          </a:xfrm>
        </p:spPr>
        <p:txBody>
          <a:bodyPr anchor="ctr"/>
          <a:lstStyle>
            <a:lvl1pPr>
              <a:defRPr sz="24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7" name="内容占位符 6"/>
          <p:cNvSpPr>
            <a:spLocks noGrp="1"/>
          </p:cNvSpPr>
          <p:nvPr>
            <p:ph sz="quarter" idx="13"/>
            <p:custDataLst>
              <p:tags r:id="rId7"/>
            </p:custDataLst>
          </p:nvPr>
        </p:nvSpPr>
        <p:spPr>
          <a:xfrm>
            <a:off x="960835" y="1623018"/>
            <a:ext cx="7219950" cy="25839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318"/>
            <a:ext cx="3617595" cy="51435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2" name="矩形 21"/>
          <p:cNvSpPr/>
          <p:nvPr userDrawn="1">
            <p:custDataLst>
              <p:tags r:id="rId3"/>
            </p:custDataLst>
          </p:nvPr>
        </p:nvSpPr>
        <p:spPr>
          <a:xfrm>
            <a:off x="0" y="318"/>
            <a:ext cx="447199" cy="499586"/>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5" name="图片 14"/>
          <p:cNvPicPr/>
          <p:nvPr userDrawn="1">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8980170" y="318"/>
            <a:ext cx="163830" cy="5143500"/>
          </a:xfrm>
          <a:prstGeom prst="rect">
            <a:avLst/>
          </a:prstGeom>
        </p:spPr>
      </p:pic>
      <p:sp>
        <p:nvSpPr>
          <p:cNvPr id="16" name="矩形 15"/>
          <p:cNvSpPr/>
          <p:nvPr userDrawn="1">
            <p:custDataLst>
              <p:tags r:id="rId6"/>
            </p:custDataLst>
          </p:nvPr>
        </p:nvSpPr>
        <p:spPr>
          <a:xfrm>
            <a:off x="8980170" y="318"/>
            <a:ext cx="163830" cy="5143500"/>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0"/>
            </p:custDataLst>
          </p:nvPr>
        </p:nvSpPr>
        <p:spPr>
          <a:xfrm>
            <a:off x="437400" y="578118"/>
            <a:ext cx="2970000" cy="661500"/>
          </a:xfrm>
        </p:spPr>
        <p:txBody>
          <a:bodyPr anchor="ctr"/>
          <a:lstStyle>
            <a:lvl1pPr>
              <a:defRPr sz="27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单击编辑标题</a:t>
            </a:r>
            <a:endParaRPr lang="zh-CN" altLang="en-US"/>
          </a:p>
        </p:txBody>
      </p:sp>
      <p:sp>
        <p:nvSpPr>
          <p:cNvPr id="7" name="文本占位符 6"/>
          <p:cNvSpPr>
            <a:spLocks noGrp="1"/>
          </p:cNvSpPr>
          <p:nvPr>
            <p:ph type="body" sz="quarter" idx="13"/>
            <p:custDataLst>
              <p:tags r:id="rId11"/>
            </p:custDataLst>
          </p:nvPr>
        </p:nvSpPr>
        <p:spPr>
          <a:xfrm>
            <a:off x="440100" y="1323318"/>
            <a:ext cx="2967300" cy="30699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2"/>
            </p:custDataLst>
          </p:nvPr>
        </p:nvSpPr>
        <p:spPr>
          <a:xfrm>
            <a:off x="3825900" y="577771"/>
            <a:ext cx="4860000" cy="3815953"/>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17" name="图片 16"/>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0" y="5011420"/>
            <a:ext cx="9144000" cy="132398"/>
          </a:xfrm>
          <a:prstGeom prst="rect">
            <a:avLst/>
          </a:prstGeom>
        </p:spPr>
      </p:pic>
      <p:sp>
        <p:nvSpPr>
          <p:cNvPr id="18" name="矩形 17"/>
          <p:cNvSpPr/>
          <p:nvPr userDrawn="1">
            <p:custDataLst>
              <p:tags r:id="rId4"/>
            </p:custDataLst>
          </p:nvPr>
        </p:nvSpPr>
        <p:spPr>
          <a:xfrm>
            <a:off x="0" y="5011420"/>
            <a:ext cx="9144000" cy="132398"/>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10" name="矩形 9"/>
          <p:cNvSpPr/>
          <p:nvPr userDrawn="1">
            <p:custDataLst>
              <p:tags r:id="rId5"/>
            </p:custDataLst>
          </p:nvPr>
        </p:nvSpPr>
        <p:spPr>
          <a:xfrm>
            <a:off x="0" y="318"/>
            <a:ext cx="9144000" cy="199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olidFill>
                <a:schemeClr val="tx1">
                  <a:lumMod val="85000"/>
                  <a:lumOff val="15000"/>
                </a:schemeClr>
              </a:solidFill>
              <a:sym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20" name="矩形 19"/>
          <p:cNvSpPr/>
          <p:nvPr userDrawn="1">
            <p:custDataLst>
              <p:tags r:id="rId9"/>
            </p:custDataLst>
          </p:nvPr>
        </p:nvSpPr>
        <p:spPr>
          <a:xfrm>
            <a:off x="0" y="318"/>
            <a:ext cx="447300" cy="499501"/>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内容占位符 8"/>
          <p:cNvSpPr>
            <a:spLocks noGrp="1"/>
          </p:cNvSpPr>
          <p:nvPr>
            <p:ph sz="quarter" idx="14"/>
            <p:custDataLst>
              <p:tags r:id="rId10"/>
            </p:custDataLst>
          </p:nvPr>
        </p:nvSpPr>
        <p:spPr>
          <a:xfrm>
            <a:off x="459581" y="2106318"/>
            <a:ext cx="8224200" cy="25731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 name="标题 1"/>
          <p:cNvSpPr>
            <a:spLocks noGrp="1"/>
          </p:cNvSpPr>
          <p:nvPr>
            <p:ph type="title"/>
            <p:custDataLst>
              <p:tags r:id="rId11"/>
            </p:custDataLst>
          </p:nvPr>
        </p:nvSpPr>
        <p:spPr>
          <a:xfrm>
            <a:off x="459000" y="586218"/>
            <a:ext cx="8232300" cy="469800"/>
          </a:xfrm>
        </p:spPr>
        <p:txBody>
          <a:bodyPr anchor="ctr"/>
          <a:lstStyle>
            <a:lvl1pPr algn="ctr">
              <a:defRPr sz="27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7" name="文本占位符 6"/>
          <p:cNvSpPr>
            <a:spLocks noGrp="1"/>
          </p:cNvSpPr>
          <p:nvPr>
            <p:ph type="body" sz="quarter" idx="13"/>
            <p:custDataLst>
              <p:tags r:id="rId12"/>
            </p:custDataLst>
          </p:nvPr>
        </p:nvSpPr>
        <p:spPr>
          <a:xfrm>
            <a:off x="459000" y="1245018"/>
            <a:ext cx="8231981" cy="621000"/>
          </a:xfrm>
        </p:spPr>
        <p:txBody>
          <a:bodyPr/>
          <a:lstStyle>
            <a:lvl1pPr marL="0" indent="0" algn="ctr">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3772218"/>
            <a:ext cx="9144000" cy="13715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14" name="矩形 13"/>
          <p:cNvSpPr/>
          <p:nvPr userDrawn="1">
            <p:custDataLst>
              <p:tags r:id="rId3"/>
            </p:custDataLst>
          </p:nvPr>
        </p:nvSpPr>
        <p:spPr>
          <a:xfrm>
            <a:off x="8696801" y="4644231"/>
            <a:ext cx="447199" cy="499586"/>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6" name="图片 15"/>
          <p:cNvPicPr>
            <a:picLocks noChangeAspect="1"/>
          </p:cNvPicPr>
          <p:nvPr userDrawn="1">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0" y="318"/>
            <a:ext cx="9144000" cy="132398"/>
          </a:xfrm>
          <a:prstGeom prst="rect">
            <a:avLst/>
          </a:prstGeom>
        </p:spPr>
      </p:pic>
      <p:sp>
        <p:nvSpPr>
          <p:cNvPr id="17" name="矩形 16"/>
          <p:cNvSpPr/>
          <p:nvPr userDrawn="1">
            <p:custDataLst>
              <p:tags r:id="rId6"/>
            </p:custDataLst>
          </p:nvPr>
        </p:nvSpPr>
        <p:spPr>
          <a:xfrm>
            <a:off x="0" y="318"/>
            <a:ext cx="9144000" cy="132398"/>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p:custDataLst>
              <p:tags r:id="rId10"/>
            </p:custDataLst>
          </p:nvPr>
        </p:nvSpPr>
        <p:spPr>
          <a:xfrm>
            <a:off x="453600" y="502518"/>
            <a:ext cx="8232300" cy="423900"/>
          </a:xfrm>
        </p:spPr>
        <p:txBody>
          <a:bodyPr anchor="ctr"/>
          <a:lstStyle>
            <a:lvl1pPr algn="ctr">
              <a:defRPr sz="24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7" name="内容占位符 6"/>
          <p:cNvSpPr>
            <a:spLocks noGrp="1"/>
          </p:cNvSpPr>
          <p:nvPr>
            <p:ph sz="quarter" idx="13"/>
            <p:custDataLst>
              <p:tags r:id="rId11"/>
            </p:custDataLst>
          </p:nvPr>
        </p:nvSpPr>
        <p:spPr>
          <a:xfrm>
            <a:off x="453628" y="1261218"/>
            <a:ext cx="8243100" cy="24084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文本占位符 8"/>
          <p:cNvSpPr>
            <a:spLocks noGrp="1"/>
          </p:cNvSpPr>
          <p:nvPr>
            <p:ph type="body" sz="quarter" idx="14"/>
            <p:custDataLst>
              <p:tags r:id="rId12"/>
            </p:custDataLst>
          </p:nvPr>
        </p:nvSpPr>
        <p:spPr>
          <a:xfrm>
            <a:off x="445500" y="3885618"/>
            <a:ext cx="8251200" cy="758700"/>
          </a:xfrm>
        </p:spPr>
        <p:txBody>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18" name="图片 17"/>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0" y="5011420"/>
            <a:ext cx="9144000" cy="132398"/>
          </a:xfrm>
          <a:prstGeom prst="rect">
            <a:avLst/>
          </a:prstGeom>
        </p:spPr>
      </p:pic>
      <p:sp>
        <p:nvSpPr>
          <p:cNvPr id="19" name="矩形 18"/>
          <p:cNvSpPr/>
          <p:nvPr userDrawn="1">
            <p:custDataLst>
              <p:tags r:id="rId4"/>
            </p:custDataLst>
          </p:nvPr>
        </p:nvSpPr>
        <p:spPr>
          <a:xfrm>
            <a:off x="0" y="5011420"/>
            <a:ext cx="9144000" cy="132398"/>
          </a:xfrm>
          <a:prstGeom prst="rect">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a:latin typeface="微软雅黑" panose="020B0503020204020204" charset="-122"/>
              <a:ea typeface="微软雅黑" panose="020B0503020204020204" charset="-122"/>
            </a:endParaRPr>
          </a:p>
        </p:txBody>
      </p:sp>
      <p:sp>
        <p:nvSpPr>
          <p:cNvPr id="10" name="矩形 9"/>
          <p:cNvSpPr/>
          <p:nvPr userDrawn="1">
            <p:custDataLst>
              <p:tags r:id="rId5"/>
            </p:custDataLst>
          </p:nvPr>
        </p:nvSpPr>
        <p:spPr>
          <a:xfrm>
            <a:off x="0" y="318"/>
            <a:ext cx="9144000" cy="685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olidFill>
                <a:schemeClr val="tx1">
                  <a:lumMod val="85000"/>
                  <a:lumOff val="15000"/>
                </a:schemeClr>
              </a:solidFill>
              <a:sym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16" name="矩形 15"/>
          <p:cNvSpPr/>
          <p:nvPr userDrawn="1">
            <p:custDataLst>
              <p:tags r:id="rId9"/>
            </p:custDataLst>
          </p:nvPr>
        </p:nvSpPr>
        <p:spPr>
          <a:xfrm>
            <a:off x="0" y="141984"/>
            <a:ext cx="142875" cy="402466"/>
          </a:xfrm>
          <a:prstGeom prst="rect">
            <a:avLst/>
          </a:prstGeom>
          <a:gradFill flip="none" rotWithShape="1">
            <a:gsLst>
              <a:gs pos="0">
                <a:schemeClr val="accent1">
                  <a:alpha val="50000"/>
                </a:schemeClr>
              </a:gs>
              <a:gs pos="100000">
                <a:schemeClr val="accent4">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custDataLst>
              <p:tags r:id="rId10"/>
            </p:custDataLst>
          </p:nvPr>
        </p:nvSpPr>
        <p:spPr>
          <a:xfrm>
            <a:off x="434700" y="178518"/>
            <a:ext cx="8278200" cy="331473"/>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7" name="内容占位符 6"/>
          <p:cNvSpPr>
            <a:spLocks noGrp="1"/>
          </p:cNvSpPr>
          <p:nvPr>
            <p:ph sz="quarter" idx="13"/>
            <p:custDataLst>
              <p:tags r:id="rId11"/>
            </p:custDataLst>
          </p:nvPr>
        </p:nvSpPr>
        <p:spPr>
          <a:xfrm>
            <a:off x="434700" y="1247718"/>
            <a:ext cx="4006800" cy="21708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内容占位符 8"/>
          <p:cNvSpPr>
            <a:spLocks noGrp="1"/>
          </p:cNvSpPr>
          <p:nvPr>
            <p:ph sz="quarter" idx="14"/>
            <p:custDataLst>
              <p:tags r:id="rId12"/>
            </p:custDataLst>
          </p:nvPr>
        </p:nvSpPr>
        <p:spPr>
          <a:xfrm>
            <a:off x="4681800" y="1247718"/>
            <a:ext cx="4025700" cy="21708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文本占位符 10"/>
          <p:cNvSpPr>
            <a:spLocks noGrp="1"/>
          </p:cNvSpPr>
          <p:nvPr>
            <p:ph type="body" sz="quarter" idx="15"/>
            <p:custDataLst>
              <p:tags r:id="rId13"/>
            </p:custDataLst>
          </p:nvPr>
        </p:nvSpPr>
        <p:spPr>
          <a:xfrm>
            <a:off x="429300" y="3612918"/>
            <a:ext cx="4006800" cy="5859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
        <p:nvSpPr>
          <p:cNvPr id="13" name="文本占位符 12"/>
          <p:cNvSpPr>
            <a:spLocks noGrp="1"/>
          </p:cNvSpPr>
          <p:nvPr>
            <p:ph type="body" sz="quarter" idx="16"/>
            <p:custDataLst>
              <p:tags r:id="rId14"/>
            </p:custDataLst>
          </p:nvPr>
        </p:nvSpPr>
        <p:spPr>
          <a:xfrm>
            <a:off x="4689900" y="3610218"/>
            <a:ext cx="4025700" cy="585900"/>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31" name="任意多边形: 形状 30"/>
          <p:cNvSpPr/>
          <p:nvPr userDrawn="1">
            <p:custDataLst>
              <p:tags r:id="rId2"/>
            </p:custDataLst>
          </p:nvPr>
        </p:nvSpPr>
        <p:spPr>
          <a:xfrm>
            <a:off x="1868805" y="318"/>
            <a:ext cx="4306729" cy="5143500"/>
          </a:xfrm>
          <a:custGeom>
            <a:avLst/>
            <a:gdLst>
              <a:gd name="connsiteX0" fmla="*/ 3817780 w 5742082"/>
              <a:gd name="connsiteY0" fmla="*/ 0 h 6858000"/>
              <a:gd name="connsiteX1" fmla="*/ 5742082 w 5742082"/>
              <a:gd name="connsiteY1" fmla="*/ 0 h 6858000"/>
              <a:gd name="connsiteX2" fmla="*/ 1924302 w 5742082"/>
              <a:gd name="connsiteY2" fmla="*/ 6858000 h 6858000"/>
              <a:gd name="connsiteX3" fmla="*/ 0 w 57420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42082" h="6858000">
                <a:moveTo>
                  <a:pt x="3817780" y="0"/>
                </a:moveTo>
                <a:lnTo>
                  <a:pt x="5742082" y="0"/>
                </a:lnTo>
                <a:lnTo>
                  <a:pt x="1924302" y="6858000"/>
                </a:lnTo>
                <a:lnTo>
                  <a:pt x="0" y="6858000"/>
                </a:lnTo>
                <a:close/>
              </a:path>
            </a:pathLst>
          </a:custGeom>
          <a:solidFill>
            <a:schemeClr val="bg2">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5" name="图片 24"/>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2553176" y="318"/>
            <a:ext cx="5499735" cy="5143500"/>
          </a:xfrm>
          <a:custGeom>
            <a:avLst/>
            <a:gdLst>
              <a:gd name="connsiteX0" fmla="*/ 3817780 w 7333049"/>
              <a:gd name="connsiteY0" fmla="*/ 0 h 6858000"/>
              <a:gd name="connsiteX1" fmla="*/ 7333049 w 7333049"/>
              <a:gd name="connsiteY1" fmla="*/ 0 h 6858000"/>
              <a:gd name="connsiteX2" fmla="*/ 3515269 w 7333049"/>
              <a:gd name="connsiteY2" fmla="*/ 6858000 h 6858000"/>
              <a:gd name="connsiteX3" fmla="*/ 0 w 73330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33049" h="6858000">
                <a:moveTo>
                  <a:pt x="3817780" y="0"/>
                </a:moveTo>
                <a:lnTo>
                  <a:pt x="7333049" y="0"/>
                </a:lnTo>
                <a:lnTo>
                  <a:pt x="3515269" y="6858000"/>
                </a:lnTo>
                <a:lnTo>
                  <a:pt x="0" y="6858000"/>
                </a:lnTo>
                <a:close/>
              </a:path>
            </a:pathLst>
          </a:custGeom>
        </p:spPr>
      </p:pic>
      <p:sp>
        <p:nvSpPr>
          <p:cNvPr id="24" name="平行四边形 23"/>
          <p:cNvSpPr/>
          <p:nvPr userDrawn="1">
            <p:custDataLst>
              <p:tags r:id="rId5"/>
            </p:custDataLst>
          </p:nvPr>
        </p:nvSpPr>
        <p:spPr>
          <a:xfrm>
            <a:off x="2553176" y="318"/>
            <a:ext cx="5499735" cy="5143500"/>
          </a:xfrm>
          <a:prstGeom prst="parallelogram">
            <a:avLst>
              <a:gd name="adj" fmla="val 55669"/>
            </a:avLst>
          </a:prstGeom>
          <a:gradFill>
            <a:gsLst>
              <a:gs pos="0">
                <a:schemeClr val="accent1">
                  <a:alpha val="50000"/>
                </a:schemeClr>
              </a:gs>
              <a:gs pos="100000">
                <a:schemeClr val="accent4">
                  <a:alpha val="5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任意多边形: 形状 31"/>
          <p:cNvSpPr/>
          <p:nvPr userDrawn="1">
            <p:custDataLst>
              <p:tags r:id="rId6"/>
            </p:custDataLst>
          </p:nvPr>
        </p:nvSpPr>
        <p:spPr>
          <a:xfrm>
            <a:off x="799624" y="318"/>
            <a:ext cx="4306729" cy="5143500"/>
          </a:xfrm>
          <a:custGeom>
            <a:avLst/>
            <a:gdLst>
              <a:gd name="connsiteX0" fmla="*/ 3817780 w 5742082"/>
              <a:gd name="connsiteY0" fmla="*/ 0 h 6858000"/>
              <a:gd name="connsiteX1" fmla="*/ 5742082 w 5742082"/>
              <a:gd name="connsiteY1" fmla="*/ 0 h 6858000"/>
              <a:gd name="connsiteX2" fmla="*/ 1924302 w 5742082"/>
              <a:gd name="connsiteY2" fmla="*/ 6858000 h 6858000"/>
              <a:gd name="connsiteX3" fmla="*/ 0 w 57420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42082" h="6858000">
                <a:moveTo>
                  <a:pt x="3817780" y="0"/>
                </a:moveTo>
                <a:lnTo>
                  <a:pt x="5742082" y="0"/>
                </a:lnTo>
                <a:lnTo>
                  <a:pt x="1924302" y="6858000"/>
                </a:lnTo>
                <a:lnTo>
                  <a:pt x="0" y="6858000"/>
                </a:lnTo>
                <a:close/>
              </a:path>
            </a:pathLst>
          </a:custGeom>
          <a:solidFill>
            <a:schemeClr val="bg2">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9"/>
          <p:cNvSpPr/>
          <p:nvPr userDrawn="1">
            <p:custDataLst>
              <p:tags r:id="rId7"/>
            </p:custDataLst>
          </p:nvPr>
        </p:nvSpPr>
        <p:spPr>
          <a:xfrm>
            <a:off x="0" y="719736"/>
            <a:ext cx="9144000" cy="370466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1"/>
            </p:custDataLst>
          </p:nvPr>
        </p:nvSpPr>
        <p:spPr>
          <a:xfrm>
            <a:off x="1142100" y="1004718"/>
            <a:ext cx="6858000" cy="1790100"/>
          </a:xfrm>
        </p:spPr>
        <p:txBody>
          <a:bodyPr anchor="b">
            <a:normAutofit/>
          </a:bodyPr>
          <a:lstStyle>
            <a:lvl1pPr algn="ctr">
              <a:defRPr sz="45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a:t>单击此处编辑标题</a:t>
            </a:r>
            <a:endParaRPr lang="zh-CN" altLang="en-US"/>
          </a:p>
        </p:txBody>
      </p:sp>
      <p:sp>
        <p:nvSpPr>
          <p:cNvPr id="7" name="文本占位符 6"/>
          <p:cNvSpPr>
            <a:spLocks noGrp="1"/>
          </p:cNvSpPr>
          <p:nvPr>
            <p:ph type="body" sz="quarter" idx="13"/>
            <p:custDataLst>
              <p:tags r:id="rId12"/>
            </p:custDataLst>
          </p:nvPr>
        </p:nvSpPr>
        <p:spPr>
          <a:xfrm>
            <a:off x="1141810" y="2897418"/>
            <a:ext cx="6858000" cy="1242000"/>
          </a:xfrm>
        </p:spPr>
        <p:txBody>
          <a:bodyPr>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a:t>单击此处编辑母版文本样式</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5" Type="http://schemas.openxmlformats.org/officeDocument/2006/relationships/theme" Target="../theme/theme2.xml"/><Relationship Id="rId24" Type="http://schemas.openxmlformats.org/officeDocument/2006/relationships/tags" Target="../tags/tag131.xml"/><Relationship Id="rId23" Type="http://schemas.openxmlformats.org/officeDocument/2006/relationships/tags" Target="../tags/tag130.xml"/><Relationship Id="rId22" Type="http://schemas.openxmlformats.org/officeDocument/2006/relationships/tags" Target="../tags/tag129.xml"/><Relationship Id="rId21" Type="http://schemas.openxmlformats.org/officeDocument/2006/relationships/tags" Target="../tags/tag128.xml"/><Relationship Id="rId20" Type="http://schemas.openxmlformats.org/officeDocument/2006/relationships/tags" Target="../tags/tag127.xml"/><Relationship Id="rId2" Type="http://schemas.openxmlformats.org/officeDocument/2006/relationships/slideLayout" Target="../slideLayouts/slideLayout12.xml"/><Relationship Id="rId19" Type="http://schemas.openxmlformats.org/officeDocument/2006/relationships/tags" Target="../tags/tag126.xml"/><Relationship Id="rId18" Type="http://schemas.openxmlformats.org/officeDocument/2006/relationships/slideLayout" Target="../slideLayouts/slideLayout2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7.xml"/><Relationship Id="rId8" Type="http://schemas.openxmlformats.org/officeDocument/2006/relationships/slideLayout" Target="../slideLayouts/slideLayout36.xml"/><Relationship Id="rId7" Type="http://schemas.openxmlformats.org/officeDocument/2006/relationships/slideLayout" Target="../slideLayouts/slideLayout35.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3" Type="http://schemas.openxmlformats.org/officeDocument/2006/relationships/slideLayout" Target="../slideLayouts/slideLayout31.xml"/><Relationship Id="rId25" Type="http://schemas.openxmlformats.org/officeDocument/2006/relationships/theme" Target="../theme/theme3.xml"/><Relationship Id="rId24" Type="http://schemas.openxmlformats.org/officeDocument/2006/relationships/tags" Target="../tags/tag296.xml"/><Relationship Id="rId23" Type="http://schemas.openxmlformats.org/officeDocument/2006/relationships/tags" Target="../tags/tag295.xml"/><Relationship Id="rId22" Type="http://schemas.openxmlformats.org/officeDocument/2006/relationships/tags" Target="../tags/tag294.xml"/><Relationship Id="rId21" Type="http://schemas.openxmlformats.org/officeDocument/2006/relationships/tags" Target="../tags/tag293.xml"/><Relationship Id="rId20" Type="http://schemas.openxmlformats.org/officeDocument/2006/relationships/tags" Target="../tags/tag292.xml"/><Relationship Id="rId2" Type="http://schemas.openxmlformats.org/officeDocument/2006/relationships/slideLayout" Target="../slideLayouts/slideLayout30.xml"/><Relationship Id="rId19" Type="http://schemas.openxmlformats.org/officeDocument/2006/relationships/tags" Target="../tags/tag291.xml"/><Relationship Id="rId18" Type="http://schemas.openxmlformats.org/officeDocument/2006/relationships/slideLayout" Target="../slideLayouts/slideLayout46.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28650" y="274161"/>
            <a:ext cx="7886700" cy="994172"/>
          </a:xfrm>
          <a:prstGeom prst="rect">
            <a:avLst/>
          </a:prstGeom>
        </p:spPr>
        <p:txBody>
          <a:bodyPr vert="horz" lIns="90000" tIns="46800" rIns="90000" bIns="4680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2"/>
            </p:custDataLst>
          </p:nvPr>
        </p:nvSpPr>
        <p:spPr>
          <a:xfrm>
            <a:off x="628650" y="1369536"/>
            <a:ext cx="7886700" cy="3263504"/>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7580"/>
            <a:ext cx="2057400" cy="273844"/>
          </a:xfrm>
          <a:prstGeom prst="rect">
            <a:avLst/>
          </a:prstGeom>
        </p:spPr>
        <p:txBody>
          <a:bodyPr vert="horz" lIns="90000" tIns="46800" rIns="90000" bIns="46800" rtlCol="0" anchor="ctr">
            <a:normAutofit/>
          </a:bodyPr>
          <a:lstStyle>
            <a:lvl1pPr algn="l">
              <a:defRPr sz="900">
                <a:solidFill>
                  <a:schemeClr val="bg1">
                    <a:lumMod val="50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3028950" y="4767580"/>
            <a:ext cx="3086100" cy="273844"/>
          </a:xfrm>
          <a:prstGeom prst="rect">
            <a:avLst/>
          </a:prstGeom>
        </p:spPr>
        <p:txBody>
          <a:bodyPr vert="horz" lIns="90000" tIns="46800" rIns="90000" bIns="46800" rtlCol="0" anchor="ctr">
            <a:normAutofit/>
          </a:bodyPr>
          <a:lstStyle>
            <a:lvl1pPr algn="ctr">
              <a:defRPr sz="900">
                <a:solidFill>
                  <a:schemeClr val="bg1">
                    <a:lumMod val="50000"/>
                  </a:schemeClr>
                </a:solidFill>
              </a:defRPr>
            </a:lvl1pPr>
          </a:lstStyle>
          <a:p>
            <a:endParaRPr lang="zh-CN" altLang="en-US"/>
          </a:p>
        </p:txBody>
      </p:sp>
      <p:sp>
        <p:nvSpPr>
          <p:cNvPr id="6" name="灯片编号占位符 5"/>
          <p:cNvSpPr>
            <a:spLocks noGrp="1"/>
          </p:cNvSpPr>
          <p:nvPr>
            <p:ph type="sldNum" sz="quarter" idx="4"/>
          </p:nvPr>
        </p:nvSpPr>
        <p:spPr>
          <a:xfrm>
            <a:off x="6457950" y="4767580"/>
            <a:ext cx="2057400" cy="273844"/>
          </a:xfrm>
          <a:prstGeom prst="rect">
            <a:avLst/>
          </a:prstGeom>
        </p:spPr>
        <p:txBody>
          <a:bodyPr vert="horz" lIns="90000" tIns="46800" rIns="90000" bIns="46800" rtlCol="0" anchor="ctr">
            <a:normAutofit/>
          </a:bodyPr>
          <a:lstStyle>
            <a:lvl1pPr algn="r">
              <a:defRPr sz="900">
                <a:solidFill>
                  <a:schemeClr val="bg1">
                    <a:lumMod val="50000"/>
                  </a:schemeClr>
                </a:solidFill>
              </a:defRPr>
            </a:lvl1pPr>
          </a:lstStyle>
          <a:p>
            <a:fld id="{49AE70B2-8BF9-45C0-BB95-33D1B9D3A854}" type="slidenum">
              <a:rPr lang="zh-CN" altLang="en-US" smtClean="0"/>
            </a:fld>
            <a:endParaRPr lang="zh-CN" altLang="en-US"/>
          </a:p>
        </p:txBody>
      </p:sp>
      <p:sp>
        <p:nvSpPr>
          <p:cNvPr id="7" name="KSO_TEMPLATE" hidden="1"/>
          <p:cNvSpPr/>
          <p:nvPr>
            <p:custDataLst>
              <p:tags r:id="rId13"/>
            </p:custDataLst>
          </p:nvPr>
        </p:nvSpPr>
        <p:spPr>
          <a:xfrm flipH="1">
            <a:off x="0" y="318"/>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502412" y="332740"/>
            <a:ext cx="8139178" cy="331473"/>
          </a:xfrm>
          <a:prstGeom prst="rect">
            <a:avLst/>
          </a:prstGeom>
        </p:spPr>
        <p:txBody>
          <a:bodyPr vert="horz" lIns="101600" tIns="38100" rIns="76200" bIns="38100" rtlCol="0" anchor="t"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502412" y="714699"/>
            <a:ext cx="8139178" cy="4041680"/>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659807" y="4762692"/>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3087000" y="4762692"/>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23"/>
            </p:custDataLst>
          </p:nvPr>
        </p:nvSpPr>
        <p:spPr>
          <a:xfrm>
            <a:off x="6457950" y="4762692"/>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a:p>
        </p:txBody>
      </p:sp>
      <p:sp>
        <p:nvSpPr>
          <p:cNvPr id="7" name="KSO_TEMPLATE" hidden="1"/>
          <p:cNvSpPr/>
          <p:nvPr userDrawn="1">
            <p:custDataLst>
              <p:tags r:id="rId24"/>
            </p:custDataLst>
          </p:nvPr>
        </p:nvSpPr>
        <p:spPr>
          <a:xfrm flipH="1">
            <a:off x="0" y="318"/>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ransition/>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accent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ct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502412" y="332740"/>
            <a:ext cx="8139178" cy="331473"/>
          </a:xfrm>
          <a:prstGeom prst="rect">
            <a:avLst/>
          </a:prstGeom>
        </p:spPr>
        <p:txBody>
          <a:bodyPr vert="horz" lIns="101600" tIns="38100" rIns="76200" bIns="38100" rtlCol="0" anchor="t" anchorCtr="0">
            <a:noAutofit/>
          </a:bodyPr>
          <a:lstStyle/>
          <a:p>
            <a:r>
              <a:rPr lang="zh-CN" altLang="en-US"/>
              <a:t>单击此处编辑母版标题样式</a:t>
            </a:r>
            <a:endParaRPr lang="zh-CN" altLang="en-US"/>
          </a:p>
        </p:txBody>
      </p:sp>
      <p:sp>
        <p:nvSpPr>
          <p:cNvPr id="3" name="文本占位符 2"/>
          <p:cNvSpPr>
            <a:spLocks noGrp="1"/>
          </p:cNvSpPr>
          <p:nvPr>
            <p:ph type="body" idx="1"/>
            <p:custDataLst>
              <p:tags r:id="rId20"/>
            </p:custDataLst>
          </p:nvPr>
        </p:nvSpPr>
        <p:spPr>
          <a:xfrm>
            <a:off x="502412" y="714699"/>
            <a:ext cx="8139178" cy="4041680"/>
          </a:xfrm>
          <a:prstGeom prst="rect">
            <a:avLst/>
          </a:prstGeo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21"/>
            </p:custDataLst>
          </p:nvPr>
        </p:nvSpPr>
        <p:spPr>
          <a:xfrm>
            <a:off x="659807" y="4762692"/>
            <a:ext cx="2025000" cy="237600"/>
          </a:xfrm>
          <a:prstGeom prst="rect">
            <a:avLst/>
          </a:prstGeom>
        </p:spPr>
        <p:txBody>
          <a:bodyPr vert="horz" lIns="91440" tIns="45720" rIns="91440" bIns="45720" rtlCol="0" anchor="ctr">
            <a:normAutofit/>
          </a:bodyPr>
          <a:lstStyle>
            <a:lvl1pPr algn="l">
              <a:lnSpc>
                <a:spcPct val="120000"/>
              </a:lnSpc>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3087000" y="4762692"/>
            <a:ext cx="2970000" cy="237600"/>
          </a:xfrm>
          <a:prstGeom prst="rect">
            <a:avLst/>
          </a:prstGeom>
        </p:spPr>
        <p:txBody>
          <a:bodyPr vert="horz" lIns="91440" tIns="45720" rIns="91440" bIns="45720" rtlCol="0" anchor="ctr">
            <a:normAutofit/>
          </a:bodyPr>
          <a:lstStyle>
            <a:lvl1pPr algn="ctr">
              <a:lnSpc>
                <a:spcPct val="120000"/>
              </a:lnSpc>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23"/>
            </p:custDataLst>
          </p:nvPr>
        </p:nvSpPr>
        <p:spPr>
          <a:xfrm>
            <a:off x="6457950" y="4762692"/>
            <a:ext cx="2025000" cy="237600"/>
          </a:xfrm>
          <a:prstGeom prst="rect">
            <a:avLst/>
          </a:prstGeom>
        </p:spPr>
        <p:txBody>
          <a:bodyPr vert="horz" lIns="91440" tIns="45720" rIns="91440" bIns="45720" rtlCol="0" anchor="ctr">
            <a:normAutofit/>
          </a:bodyPr>
          <a:lstStyle>
            <a:lvl1pPr algn="r">
              <a:lnSpc>
                <a:spcPct val="120000"/>
              </a:lnSpc>
              <a:defRPr sz="900">
                <a:solidFill>
                  <a:schemeClr val="tx1">
                    <a:tint val="75000"/>
                  </a:schemeClr>
                </a:solidFill>
              </a:defRPr>
            </a:lvl1pPr>
          </a:lstStyle>
          <a:p>
            <a:fld id="{49AE70B2-8BF9-45C0-BB95-33D1B9D3A854}" type="slidenum">
              <a:rPr lang="zh-CN" altLang="en-US" smtClean="0"/>
            </a:fld>
            <a:endParaRPr lang="zh-CN" altLang="en-US"/>
          </a:p>
        </p:txBody>
      </p:sp>
      <p:sp>
        <p:nvSpPr>
          <p:cNvPr id="7" name="KSO_TEMPLATE" hidden="1"/>
          <p:cNvSpPr/>
          <p:nvPr>
            <p:custDataLst>
              <p:tags r:id="rId24"/>
            </p:custDataLst>
          </p:nvPr>
        </p:nvSpPr>
        <p:spPr>
          <a:xfrm flipH="1">
            <a:off x="0" y="318"/>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transition/>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20000"/>
        </a:lnSpc>
        <a:spcBef>
          <a:spcPct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9" Type="http://schemas.openxmlformats.org/officeDocument/2006/relationships/tags" Target="../tags/tag308.xml"/><Relationship Id="rId8" Type="http://schemas.openxmlformats.org/officeDocument/2006/relationships/tags" Target="../tags/tag307.xml"/><Relationship Id="rId7" Type="http://schemas.openxmlformats.org/officeDocument/2006/relationships/tags" Target="../tags/tag306.xml"/><Relationship Id="rId6" Type="http://schemas.openxmlformats.org/officeDocument/2006/relationships/tags" Target="../tags/tag305.xml"/><Relationship Id="rId5" Type="http://schemas.openxmlformats.org/officeDocument/2006/relationships/tags" Target="../tags/tag304.xml"/><Relationship Id="rId4" Type="http://schemas.openxmlformats.org/officeDocument/2006/relationships/tags" Target="../tags/tag303.xml"/><Relationship Id="rId3" Type="http://schemas.openxmlformats.org/officeDocument/2006/relationships/tags" Target="../tags/tag302.xml"/><Relationship Id="rId20" Type="http://schemas.openxmlformats.org/officeDocument/2006/relationships/slideLayout" Target="../slideLayouts/slideLayout17.xml"/><Relationship Id="rId2" Type="http://schemas.openxmlformats.org/officeDocument/2006/relationships/tags" Target="../tags/tag301.xml"/><Relationship Id="rId19" Type="http://schemas.openxmlformats.org/officeDocument/2006/relationships/tags" Target="../tags/tag318.xml"/><Relationship Id="rId18" Type="http://schemas.openxmlformats.org/officeDocument/2006/relationships/tags" Target="../tags/tag317.xml"/><Relationship Id="rId17" Type="http://schemas.openxmlformats.org/officeDocument/2006/relationships/tags" Target="../tags/tag316.xml"/><Relationship Id="rId16" Type="http://schemas.openxmlformats.org/officeDocument/2006/relationships/tags" Target="../tags/tag315.xml"/><Relationship Id="rId15" Type="http://schemas.openxmlformats.org/officeDocument/2006/relationships/tags" Target="../tags/tag314.xml"/><Relationship Id="rId14" Type="http://schemas.openxmlformats.org/officeDocument/2006/relationships/tags" Target="../tags/tag313.xml"/><Relationship Id="rId13" Type="http://schemas.openxmlformats.org/officeDocument/2006/relationships/tags" Target="../tags/tag312.xml"/><Relationship Id="rId12" Type="http://schemas.openxmlformats.org/officeDocument/2006/relationships/tags" Target="../tags/tag311.xml"/><Relationship Id="rId11" Type="http://schemas.openxmlformats.org/officeDocument/2006/relationships/tags" Target="../tags/tag310.xml"/><Relationship Id="rId10" Type="http://schemas.openxmlformats.org/officeDocument/2006/relationships/tags" Target="../tags/tag309.xml"/><Relationship Id="rId1" Type="http://schemas.openxmlformats.org/officeDocument/2006/relationships/image" Target="../media/image9.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321.xml"/><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329.xml"/><Relationship Id="rId7" Type="http://schemas.openxmlformats.org/officeDocument/2006/relationships/tags" Target="../tags/tag328.xml"/><Relationship Id="rId6" Type="http://schemas.openxmlformats.org/officeDocument/2006/relationships/tags" Target="../tags/tag327.xml"/><Relationship Id="rId5" Type="http://schemas.openxmlformats.org/officeDocument/2006/relationships/tags" Target="../tags/tag326.xml"/><Relationship Id="rId4" Type="http://schemas.openxmlformats.org/officeDocument/2006/relationships/tags" Target="../tags/tag325.xml"/><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332.xml"/><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340.xml"/><Relationship Id="rId7" Type="http://schemas.openxmlformats.org/officeDocument/2006/relationships/tags" Target="../tags/tag339.xml"/><Relationship Id="rId6" Type="http://schemas.openxmlformats.org/officeDocument/2006/relationships/tags" Target="../tags/tag338.xml"/><Relationship Id="rId5" Type="http://schemas.openxmlformats.org/officeDocument/2006/relationships/tags" Target="../tags/tag337.xml"/><Relationship Id="rId4" Type="http://schemas.openxmlformats.org/officeDocument/2006/relationships/tags" Target="../tags/tag336.xml"/><Relationship Id="rId3" Type="http://schemas.openxmlformats.org/officeDocument/2006/relationships/tags" Target="../tags/tag335.xml"/><Relationship Id="rId2" Type="http://schemas.openxmlformats.org/officeDocument/2006/relationships/tags" Target="../tags/tag334.xml"/><Relationship Id="rId1" Type="http://schemas.openxmlformats.org/officeDocument/2006/relationships/tags" Target="../tags/tag333.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348.xml"/><Relationship Id="rId7" Type="http://schemas.openxmlformats.org/officeDocument/2006/relationships/tags" Target="../tags/tag347.xml"/><Relationship Id="rId6" Type="http://schemas.openxmlformats.org/officeDocument/2006/relationships/tags" Target="../tags/tag346.xml"/><Relationship Id="rId5" Type="http://schemas.openxmlformats.org/officeDocument/2006/relationships/tags" Target="../tags/tag345.xml"/><Relationship Id="rId4" Type="http://schemas.openxmlformats.org/officeDocument/2006/relationships/tags" Target="../tags/tag344.xml"/><Relationship Id="rId3" Type="http://schemas.openxmlformats.org/officeDocument/2006/relationships/tags" Target="../tags/tag343.xml"/><Relationship Id="rId2" Type="http://schemas.openxmlformats.org/officeDocument/2006/relationships/tags" Target="../tags/tag342.xml"/><Relationship Id="rId1" Type="http://schemas.openxmlformats.org/officeDocument/2006/relationships/tags" Target="../tags/tag341.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351.xml"/><Relationship Id="rId3" Type="http://schemas.openxmlformats.org/officeDocument/2006/relationships/tags" Target="../tags/tag350.xml"/><Relationship Id="rId2" Type="http://schemas.openxmlformats.org/officeDocument/2006/relationships/tags" Target="../tags/tag349.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359.xml"/><Relationship Id="rId7" Type="http://schemas.openxmlformats.org/officeDocument/2006/relationships/tags" Target="../tags/tag358.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3" Type="http://schemas.openxmlformats.org/officeDocument/2006/relationships/tags" Target="../tags/tag354.xml"/><Relationship Id="rId2" Type="http://schemas.openxmlformats.org/officeDocument/2006/relationships/tags" Target="../tags/tag353.xml"/><Relationship Id="rId1" Type="http://schemas.openxmlformats.org/officeDocument/2006/relationships/tags" Target="../tags/tag352.xml"/></Relationships>
</file>

<file path=ppt/slides/_rels/slide10.xml.rels><?xml version="1.0" encoding="UTF-8" standalone="yes"?>
<Relationships xmlns="http://schemas.openxmlformats.org/package/2006/relationships"><Relationship Id="rId9" Type="http://schemas.openxmlformats.org/officeDocument/2006/relationships/tags" Target="../tags/tag365.xml"/><Relationship Id="rId8" Type="http://schemas.openxmlformats.org/officeDocument/2006/relationships/image" Target="../media/image12.jpeg"/><Relationship Id="rId7" Type="http://schemas.openxmlformats.org/officeDocument/2006/relationships/tags" Target="../tags/tag364.xml"/><Relationship Id="rId6" Type="http://schemas.openxmlformats.org/officeDocument/2006/relationships/image" Target="../media/image11.jpeg"/><Relationship Id="rId5" Type="http://schemas.openxmlformats.org/officeDocument/2006/relationships/tags" Target="../tags/tag363.xml"/><Relationship Id="rId4" Type="http://schemas.openxmlformats.org/officeDocument/2006/relationships/image" Target="../media/image10.jpeg"/><Relationship Id="rId3" Type="http://schemas.openxmlformats.org/officeDocument/2006/relationships/tags" Target="../tags/tag362.xml"/><Relationship Id="rId2" Type="http://schemas.openxmlformats.org/officeDocument/2006/relationships/tags" Target="../tags/tag361.xml"/><Relationship Id="rId10" Type="http://schemas.openxmlformats.org/officeDocument/2006/relationships/slideLayout" Target="../slideLayouts/slideLayout17.xml"/><Relationship Id="rId1" Type="http://schemas.openxmlformats.org/officeDocument/2006/relationships/tags" Target="../tags/tag360.xml"/></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71.xml"/><Relationship Id="rId5" Type="http://schemas.openxmlformats.org/officeDocument/2006/relationships/tags" Target="../tags/tag370.xml"/><Relationship Id="rId4" Type="http://schemas.openxmlformats.org/officeDocument/2006/relationships/tags" Target="../tags/tag369.xml"/><Relationship Id="rId3" Type="http://schemas.openxmlformats.org/officeDocument/2006/relationships/tags" Target="../tags/tag368.xml"/><Relationship Id="rId2" Type="http://schemas.openxmlformats.org/officeDocument/2006/relationships/tags" Target="../tags/tag367.xml"/><Relationship Id="rId1" Type="http://schemas.openxmlformats.org/officeDocument/2006/relationships/tags" Target="../tags/tag366.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379.xml"/><Relationship Id="rId7" Type="http://schemas.openxmlformats.org/officeDocument/2006/relationships/tags" Target="../tags/tag378.xml"/><Relationship Id="rId6" Type="http://schemas.openxmlformats.org/officeDocument/2006/relationships/tags" Target="../tags/tag377.xml"/><Relationship Id="rId5" Type="http://schemas.openxmlformats.org/officeDocument/2006/relationships/tags" Target="../tags/tag376.xml"/><Relationship Id="rId4" Type="http://schemas.openxmlformats.org/officeDocument/2006/relationships/tags" Target="../tags/tag375.xml"/><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tags" Target="../tags/tag372.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85.xml"/><Relationship Id="rId5" Type="http://schemas.openxmlformats.org/officeDocument/2006/relationships/tags" Target="../tags/tag384.xml"/><Relationship Id="rId4" Type="http://schemas.openxmlformats.org/officeDocument/2006/relationships/tags" Target="../tags/tag383.xml"/><Relationship Id="rId3" Type="http://schemas.openxmlformats.org/officeDocument/2006/relationships/tags" Target="../tags/tag382.xml"/><Relationship Id="rId2" Type="http://schemas.openxmlformats.org/officeDocument/2006/relationships/tags" Target="../tags/tag381.xml"/><Relationship Id="rId1" Type="http://schemas.openxmlformats.org/officeDocument/2006/relationships/tags" Target="../tags/tag380.xml"/></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90.xml"/><Relationship Id="rId5" Type="http://schemas.openxmlformats.org/officeDocument/2006/relationships/tags" Target="../tags/tag389.xml"/><Relationship Id="rId4" Type="http://schemas.openxmlformats.org/officeDocument/2006/relationships/tags" Target="../tags/tag388.xml"/><Relationship Id="rId3" Type="http://schemas.openxmlformats.org/officeDocument/2006/relationships/tags" Target="../tags/tag387.xml"/><Relationship Id="rId2" Type="http://schemas.openxmlformats.org/officeDocument/2006/relationships/tags" Target="../tags/tag386.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96.xml"/><Relationship Id="rId5" Type="http://schemas.openxmlformats.org/officeDocument/2006/relationships/tags" Target="../tags/tag395.xml"/><Relationship Id="rId4" Type="http://schemas.openxmlformats.org/officeDocument/2006/relationships/tags" Target="../tags/tag394.xml"/><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7.xml"/><Relationship Id="rId5" Type="http://schemas.openxmlformats.org/officeDocument/2006/relationships/tags" Target="../tags/tag400.xml"/><Relationship Id="rId4" Type="http://schemas.openxmlformats.org/officeDocument/2006/relationships/tags" Target="../tags/tag399.xml"/><Relationship Id="rId3" Type="http://schemas.openxmlformats.org/officeDocument/2006/relationships/tags" Target="../tags/tag398.xml"/><Relationship Id="rId2" Type="http://schemas.openxmlformats.org/officeDocument/2006/relationships/tags" Target="../tags/tag397.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403.xml"/><Relationship Id="rId3" Type="http://schemas.openxmlformats.org/officeDocument/2006/relationships/tags" Target="../tags/tag402.xml"/><Relationship Id="rId2" Type="http://schemas.openxmlformats.org/officeDocument/2006/relationships/tags" Target="../tags/tag401.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409.xml"/><Relationship Id="rId5" Type="http://schemas.openxmlformats.org/officeDocument/2006/relationships/tags" Target="../tags/tag408.xml"/><Relationship Id="rId4" Type="http://schemas.openxmlformats.org/officeDocument/2006/relationships/tags" Target="../tags/tag407.xml"/><Relationship Id="rId3" Type="http://schemas.openxmlformats.org/officeDocument/2006/relationships/tags" Target="../tags/tag406.xml"/><Relationship Id="rId2" Type="http://schemas.openxmlformats.org/officeDocument/2006/relationships/tags" Target="../tags/tag405.xml"/><Relationship Id="rId1" Type="http://schemas.openxmlformats.org/officeDocument/2006/relationships/tags" Target="../tags/tag40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411.xml"/><Relationship Id="rId1" Type="http://schemas.openxmlformats.org/officeDocument/2006/relationships/tags" Target="../tags/tag410.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415.xml"/><Relationship Id="rId3" Type="http://schemas.openxmlformats.org/officeDocument/2006/relationships/tags" Target="../tags/tag414.xml"/><Relationship Id="rId2" Type="http://schemas.openxmlformats.org/officeDocument/2006/relationships/tags" Target="../tags/tag413.xml"/><Relationship Id="rId1" Type="http://schemas.openxmlformats.org/officeDocument/2006/relationships/tags" Target="../tags/tag4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417.xml"/><Relationship Id="rId1" Type="http://schemas.openxmlformats.org/officeDocument/2006/relationships/tags" Target="../tags/tag416.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420.xml"/><Relationship Id="rId3" Type="http://schemas.openxmlformats.org/officeDocument/2006/relationships/tags" Target="../tags/tag419.xml"/><Relationship Id="rId2" Type="http://schemas.openxmlformats.org/officeDocument/2006/relationships/tags" Target="../tags/tag418.xml"/><Relationship Id="rId1" Type="http://schemas.openxmlformats.org/officeDocument/2006/relationships/image" Target="../media/image14.pn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424.xml"/><Relationship Id="rId5" Type="http://schemas.openxmlformats.org/officeDocument/2006/relationships/image" Target="../media/image16.png"/><Relationship Id="rId4" Type="http://schemas.openxmlformats.org/officeDocument/2006/relationships/tags" Target="../tags/tag423.xml"/><Relationship Id="rId3" Type="http://schemas.openxmlformats.org/officeDocument/2006/relationships/tags" Target="../tags/tag422.xml"/><Relationship Id="rId2" Type="http://schemas.openxmlformats.org/officeDocument/2006/relationships/tags" Target="../tags/tag421.xml"/><Relationship Id="rId1" Type="http://schemas.openxmlformats.org/officeDocument/2006/relationships/image" Target="../media/image15.jpe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428.xml"/><Relationship Id="rId5" Type="http://schemas.openxmlformats.org/officeDocument/2006/relationships/tags" Target="../tags/tag427.xml"/><Relationship Id="rId4" Type="http://schemas.openxmlformats.org/officeDocument/2006/relationships/tags" Target="../tags/tag426.xml"/><Relationship Id="rId3" Type="http://schemas.openxmlformats.org/officeDocument/2006/relationships/image" Target="../media/image17.jpeg"/><Relationship Id="rId2" Type="http://schemas.openxmlformats.org/officeDocument/2006/relationships/tags" Target="../tags/tag425.xml"/><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 Type="http://schemas.openxmlformats.org/officeDocument/2006/relationships/tags" Target="../tags/tag430.xml"/><Relationship Id="rId1" Type="http://schemas.openxmlformats.org/officeDocument/2006/relationships/tags" Target="../tags/tag429.xml"/></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41.xml"/><Relationship Id="rId6" Type="http://schemas.openxmlformats.org/officeDocument/2006/relationships/tags" Target="../tags/tag440.xml"/><Relationship Id="rId5" Type="http://schemas.openxmlformats.org/officeDocument/2006/relationships/tags" Target="../tags/tag439.xml"/><Relationship Id="rId4" Type="http://schemas.openxmlformats.org/officeDocument/2006/relationships/tags" Target="../tags/tag438.xml"/><Relationship Id="rId3" Type="http://schemas.openxmlformats.org/officeDocument/2006/relationships/tags" Target="../tags/tag437.xml"/><Relationship Id="rId2" Type="http://schemas.openxmlformats.org/officeDocument/2006/relationships/tags" Target="../tags/tag436.xml"/><Relationship Id="rId1" Type="http://schemas.openxmlformats.org/officeDocument/2006/relationships/tags" Target="../tags/tag435.xml"/></Relationships>
</file>

<file path=ppt/slides/_rels/slide27.xml.rels><?xml version="1.0" encoding="UTF-8" standalone="yes"?>
<Relationships xmlns="http://schemas.openxmlformats.org/package/2006/relationships"><Relationship Id="rId9" Type="http://schemas.openxmlformats.org/officeDocument/2006/relationships/tags" Target="../tags/tag450.xml"/><Relationship Id="rId8" Type="http://schemas.openxmlformats.org/officeDocument/2006/relationships/tags" Target="../tags/tag449.xml"/><Relationship Id="rId7" Type="http://schemas.openxmlformats.org/officeDocument/2006/relationships/tags" Target="../tags/tag448.xml"/><Relationship Id="rId6" Type="http://schemas.openxmlformats.org/officeDocument/2006/relationships/tags" Target="../tags/tag447.xml"/><Relationship Id="rId5" Type="http://schemas.openxmlformats.org/officeDocument/2006/relationships/tags" Target="../tags/tag446.xml"/><Relationship Id="rId4" Type="http://schemas.openxmlformats.org/officeDocument/2006/relationships/tags" Target="../tags/tag445.xml"/><Relationship Id="rId3" Type="http://schemas.openxmlformats.org/officeDocument/2006/relationships/tags" Target="../tags/tag444.xml"/><Relationship Id="rId2" Type="http://schemas.openxmlformats.org/officeDocument/2006/relationships/tags" Target="../tags/tag443.xml"/><Relationship Id="rId10" Type="http://schemas.openxmlformats.org/officeDocument/2006/relationships/slideLayout" Target="../slideLayouts/slideLayout17.xml"/><Relationship Id="rId1" Type="http://schemas.openxmlformats.org/officeDocument/2006/relationships/tags" Target="../tags/tag442.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57.xml"/><Relationship Id="rId6" Type="http://schemas.openxmlformats.org/officeDocument/2006/relationships/tags" Target="../tags/tag456.xml"/><Relationship Id="rId5" Type="http://schemas.openxmlformats.org/officeDocument/2006/relationships/tags" Target="../tags/tag455.xml"/><Relationship Id="rId4" Type="http://schemas.openxmlformats.org/officeDocument/2006/relationships/tags" Target="../tags/tag454.xml"/><Relationship Id="rId3" Type="http://schemas.openxmlformats.org/officeDocument/2006/relationships/tags" Target="../tags/tag453.xml"/><Relationship Id="rId2" Type="http://schemas.openxmlformats.org/officeDocument/2006/relationships/tags" Target="../tags/tag452.xml"/><Relationship Id="rId1" Type="http://schemas.openxmlformats.org/officeDocument/2006/relationships/tags" Target="../tags/tag451.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64.xml"/><Relationship Id="rId6" Type="http://schemas.openxmlformats.org/officeDocument/2006/relationships/tags" Target="../tags/tag463.xml"/><Relationship Id="rId5" Type="http://schemas.openxmlformats.org/officeDocument/2006/relationships/tags" Target="../tags/tag462.xml"/><Relationship Id="rId4" Type="http://schemas.openxmlformats.org/officeDocument/2006/relationships/tags" Target="../tags/tag461.xml"/><Relationship Id="rId3" Type="http://schemas.openxmlformats.org/officeDocument/2006/relationships/tags" Target="../tags/tag460.xml"/><Relationship Id="rId2" Type="http://schemas.openxmlformats.org/officeDocument/2006/relationships/tags" Target="../tags/tag459.xml"/><Relationship Id="rId1" Type="http://schemas.openxmlformats.org/officeDocument/2006/relationships/tags" Target="../tags/tag458.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71.xml"/><Relationship Id="rId6" Type="http://schemas.openxmlformats.org/officeDocument/2006/relationships/tags" Target="../tags/tag470.xml"/><Relationship Id="rId5" Type="http://schemas.openxmlformats.org/officeDocument/2006/relationships/tags" Target="../tags/tag469.xml"/><Relationship Id="rId4" Type="http://schemas.openxmlformats.org/officeDocument/2006/relationships/tags" Target="../tags/tag468.xml"/><Relationship Id="rId3" Type="http://schemas.openxmlformats.org/officeDocument/2006/relationships/tags" Target="../tags/tag467.xml"/><Relationship Id="rId2" Type="http://schemas.openxmlformats.org/officeDocument/2006/relationships/tags" Target="../tags/tag466.xml"/><Relationship Id="rId1" Type="http://schemas.openxmlformats.org/officeDocument/2006/relationships/tags" Target="../tags/tag465.xml"/></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477.xml"/><Relationship Id="rId5" Type="http://schemas.openxmlformats.org/officeDocument/2006/relationships/tags" Target="../tags/tag476.xml"/><Relationship Id="rId4" Type="http://schemas.openxmlformats.org/officeDocument/2006/relationships/tags" Target="../tags/tag475.xml"/><Relationship Id="rId3" Type="http://schemas.openxmlformats.org/officeDocument/2006/relationships/tags" Target="../tags/tag474.xml"/><Relationship Id="rId2" Type="http://schemas.openxmlformats.org/officeDocument/2006/relationships/tags" Target="../tags/tag473.xml"/><Relationship Id="rId1" Type="http://schemas.openxmlformats.org/officeDocument/2006/relationships/tags" Target="../tags/tag472.xml"/></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7.xml"/><Relationship Id="rId5" Type="http://schemas.openxmlformats.org/officeDocument/2006/relationships/tags" Target="../tags/tag482.xml"/><Relationship Id="rId4" Type="http://schemas.openxmlformats.org/officeDocument/2006/relationships/tags" Target="../tags/tag481.xml"/><Relationship Id="rId3" Type="http://schemas.openxmlformats.org/officeDocument/2006/relationships/tags" Target="../tags/tag480.xml"/><Relationship Id="rId2" Type="http://schemas.openxmlformats.org/officeDocument/2006/relationships/tags" Target="../tags/tag479.xml"/><Relationship Id="rId1" Type="http://schemas.openxmlformats.org/officeDocument/2006/relationships/tags" Target="../tags/tag478.xml"/></Relationships>
</file>

<file path=ppt/slides/_rels/slide33.xml.rels><?xml version="1.0" encoding="UTF-8" standalone="yes"?>
<Relationships xmlns="http://schemas.openxmlformats.org/package/2006/relationships"><Relationship Id="rId6" Type="http://schemas.openxmlformats.org/officeDocument/2006/relationships/slideLayout" Target="../slideLayouts/slideLayout17.xml"/><Relationship Id="rId5" Type="http://schemas.openxmlformats.org/officeDocument/2006/relationships/tags" Target="../tags/tag487.xml"/><Relationship Id="rId4" Type="http://schemas.openxmlformats.org/officeDocument/2006/relationships/tags" Target="../tags/tag486.xml"/><Relationship Id="rId3" Type="http://schemas.openxmlformats.org/officeDocument/2006/relationships/tags" Target="../tags/tag485.xml"/><Relationship Id="rId2" Type="http://schemas.openxmlformats.org/officeDocument/2006/relationships/tags" Target="../tags/tag484.xml"/><Relationship Id="rId1" Type="http://schemas.openxmlformats.org/officeDocument/2006/relationships/tags" Target="../tags/tag483.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tags" Target="../tags/tag490.xml"/><Relationship Id="rId3" Type="http://schemas.openxmlformats.org/officeDocument/2006/relationships/tags" Target="../tags/tag489.xml"/><Relationship Id="rId2" Type="http://schemas.openxmlformats.org/officeDocument/2006/relationships/tags" Target="../tags/tag488.xml"/><Relationship Id="rId1" Type="http://schemas.openxmlformats.org/officeDocument/2006/relationships/image" Target="../media/image8.jpeg"/></Relationships>
</file>

<file path=ppt/slides/_rels/slide35.xml.rels><?xml version="1.0" encoding="UTF-8" standalone="yes"?>
<Relationships xmlns="http://schemas.openxmlformats.org/package/2006/relationships"><Relationship Id="rId9" Type="http://schemas.openxmlformats.org/officeDocument/2006/relationships/tags" Target="../tags/tag499.xml"/><Relationship Id="rId8" Type="http://schemas.openxmlformats.org/officeDocument/2006/relationships/tags" Target="../tags/tag498.xml"/><Relationship Id="rId7" Type="http://schemas.openxmlformats.org/officeDocument/2006/relationships/tags" Target="../tags/tag497.xml"/><Relationship Id="rId6" Type="http://schemas.openxmlformats.org/officeDocument/2006/relationships/tags" Target="../tags/tag496.xml"/><Relationship Id="rId5" Type="http://schemas.openxmlformats.org/officeDocument/2006/relationships/tags" Target="../tags/tag495.xml"/><Relationship Id="rId4" Type="http://schemas.openxmlformats.org/officeDocument/2006/relationships/tags" Target="../tags/tag494.xml"/><Relationship Id="rId3" Type="http://schemas.openxmlformats.org/officeDocument/2006/relationships/tags" Target="../tags/tag493.xml"/><Relationship Id="rId24" Type="http://schemas.openxmlformats.org/officeDocument/2006/relationships/slideLayout" Target="../slideLayouts/slideLayout17.xml"/><Relationship Id="rId23" Type="http://schemas.openxmlformats.org/officeDocument/2006/relationships/tags" Target="../tags/tag512.xml"/><Relationship Id="rId22" Type="http://schemas.openxmlformats.org/officeDocument/2006/relationships/image" Target="../media/image18.png"/><Relationship Id="rId21" Type="http://schemas.openxmlformats.org/officeDocument/2006/relationships/tags" Target="../tags/tag511.xml"/><Relationship Id="rId20" Type="http://schemas.openxmlformats.org/officeDocument/2006/relationships/tags" Target="../tags/tag510.xml"/><Relationship Id="rId2" Type="http://schemas.openxmlformats.org/officeDocument/2006/relationships/tags" Target="../tags/tag492.xml"/><Relationship Id="rId19" Type="http://schemas.openxmlformats.org/officeDocument/2006/relationships/tags" Target="../tags/tag509.xml"/><Relationship Id="rId18" Type="http://schemas.openxmlformats.org/officeDocument/2006/relationships/tags" Target="../tags/tag508.xml"/><Relationship Id="rId17" Type="http://schemas.openxmlformats.org/officeDocument/2006/relationships/tags" Target="../tags/tag507.xml"/><Relationship Id="rId16" Type="http://schemas.openxmlformats.org/officeDocument/2006/relationships/tags" Target="../tags/tag506.xml"/><Relationship Id="rId15" Type="http://schemas.openxmlformats.org/officeDocument/2006/relationships/tags" Target="../tags/tag505.xml"/><Relationship Id="rId14" Type="http://schemas.openxmlformats.org/officeDocument/2006/relationships/tags" Target="../tags/tag504.xml"/><Relationship Id="rId13" Type="http://schemas.openxmlformats.org/officeDocument/2006/relationships/tags" Target="../tags/tag503.xml"/><Relationship Id="rId12" Type="http://schemas.openxmlformats.org/officeDocument/2006/relationships/tags" Target="../tags/tag502.xml"/><Relationship Id="rId11" Type="http://schemas.openxmlformats.org/officeDocument/2006/relationships/tags" Target="../tags/tag501.xml"/><Relationship Id="rId10" Type="http://schemas.openxmlformats.org/officeDocument/2006/relationships/tags" Target="../tags/tag500.xml"/><Relationship Id="rId1" Type="http://schemas.openxmlformats.org/officeDocument/2006/relationships/tags" Target="../tags/tag491.xml"/></Relationships>
</file>

<file path=ppt/slides/_rels/slide36.xml.rels><?xml version="1.0" encoding="UTF-8" standalone="yes"?>
<Relationships xmlns="http://schemas.openxmlformats.org/package/2006/relationships"><Relationship Id="rId9" Type="http://schemas.openxmlformats.org/officeDocument/2006/relationships/tags" Target="../tags/tag521.xml"/><Relationship Id="rId8" Type="http://schemas.openxmlformats.org/officeDocument/2006/relationships/tags" Target="../tags/tag520.xml"/><Relationship Id="rId7" Type="http://schemas.openxmlformats.org/officeDocument/2006/relationships/tags" Target="../tags/tag519.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 Id="rId3" Type="http://schemas.openxmlformats.org/officeDocument/2006/relationships/tags" Target="../tags/tag515.xml"/><Relationship Id="rId2" Type="http://schemas.openxmlformats.org/officeDocument/2006/relationships/tags" Target="../tags/tag514.xml"/><Relationship Id="rId13" Type="http://schemas.openxmlformats.org/officeDocument/2006/relationships/slideLayout" Target="../slideLayouts/slideLayout17.xml"/><Relationship Id="rId12" Type="http://schemas.openxmlformats.org/officeDocument/2006/relationships/tags" Target="../tags/tag523.xml"/><Relationship Id="rId11" Type="http://schemas.openxmlformats.org/officeDocument/2006/relationships/image" Target="../media/image19.png"/><Relationship Id="rId10" Type="http://schemas.openxmlformats.org/officeDocument/2006/relationships/tags" Target="../tags/tag522.xml"/><Relationship Id="rId1" Type="http://schemas.openxmlformats.org/officeDocument/2006/relationships/tags" Target="../tags/tag513.xml"/></Relationships>
</file>

<file path=ppt/slides/_rels/slide37.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528.xml"/><Relationship Id="rId5" Type="http://schemas.openxmlformats.org/officeDocument/2006/relationships/image" Target="../media/image18.png"/><Relationship Id="rId4" Type="http://schemas.openxmlformats.org/officeDocument/2006/relationships/tags" Target="../tags/tag527.xml"/><Relationship Id="rId3" Type="http://schemas.openxmlformats.org/officeDocument/2006/relationships/tags" Target="../tags/tag526.xml"/><Relationship Id="rId2" Type="http://schemas.openxmlformats.org/officeDocument/2006/relationships/tags" Target="../tags/tag525.xml"/><Relationship Id="rId1" Type="http://schemas.openxmlformats.org/officeDocument/2006/relationships/tags" Target="../tags/tag524.xml"/></Relationships>
</file>

<file path=ppt/slides/_rels/slide38.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535.xml"/><Relationship Id="rId7" Type="http://schemas.openxmlformats.org/officeDocument/2006/relationships/image" Target="../media/image18.png"/><Relationship Id="rId6" Type="http://schemas.openxmlformats.org/officeDocument/2006/relationships/tags" Target="../tags/tag534.xml"/><Relationship Id="rId5" Type="http://schemas.openxmlformats.org/officeDocument/2006/relationships/tags" Target="../tags/tag533.xml"/><Relationship Id="rId4" Type="http://schemas.openxmlformats.org/officeDocument/2006/relationships/tags" Target="../tags/tag532.xml"/><Relationship Id="rId3" Type="http://schemas.openxmlformats.org/officeDocument/2006/relationships/tags" Target="../tags/tag531.xml"/><Relationship Id="rId2" Type="http://schemas.openxmlformats.org/officeDocument/2006/relationships/tags" Target="../tags/tag530.xml"/><Relationship Id="rId1" Type="http://schemas.openxmlformats.org/officeDocument/2006/relationships/tags" Target="../tags/tag529.xml"/></Relationships>
</file>

<file path=ppt/slides/_rels/slide39.xml.rels><?xml version="1.0" encoding="UTF-8" standalone="yes"?>
<Relationships xmlns="http://schemas.openxmlformats.org/package/2006/relationships"><Relationship Id="rId9" Type="http://schemas.openxmlformats.org/officeDocument/2006/relationships/tags" Target="../tags/tag542.xml"/><Relationship Id="rId8" Type="http://schemas.openxmlformats.org/officeDocument/2006/relationships/image" Target="../media/image21.png"/><Relationship Id="rId7" Type="http://schemas.openxmlformats.org/officeDocument/2006/relationships/tags" Target="../tags/tag541.xml"/><Relationship Id="rId6" Type="http://schemas.openxmlformats.org/officeDocument/2006/relationships/image" Target="../media/image20.png"/><Relationship Id="rId5" Type="http://schemas.openxmlformats.org/officeDocument/2006/relationships/tags" Target="../tags/tag540.xml"/><Relationship Id="rId4" Type="http://schemas.openxmlformats.org/officeDocument/2006/relationships/tags" Target="../tags/tag539.xml"/><Relationship Id="rId3" Type="http://schemas.openxmlformats.org/officeDocument/2006/relationships/tags" Target="../tags/tag538.xml"/><Relationship Id="rId2" Type="http://schemas.openxmlformats.org/officeDocument/2006/relationships/tags" Target="../tags/tag537.xml"/><Relationship Id="rId10" Type="http://schemas.openxmlformats.org/officeDocument/2006/relationships/slideLayout" Target="../slideLayouts/slideLayout17.xml"/><Relationship Id="rId1" Type="http://schemas.openxmlformats.org/officeDocument/2006/relationships/tags" Target="../tags/tag536.xml"/></Relationships>
</file>

<file path=ppt/slides/_rels/slide40.xml.rels><?xml version="1.0" encoding="UTF-8" standalone="yes"?>
<Relationships xmlns="http://schemas.openxmlformats.org/package/2006/relationships"><Relationship Id="rId9" Type="http://schemas.openxmlformats.org/officeDocument/2006/relationships/tags" Target="../tags/tag550.xml"/><Relationship Id="rId8" Type="http://schemas.openxmlformats.org/officeDocument/2006/relationships/tags" Target="../tags/tag549.xml"/><Relationship Id="rId7" Type="http://schemas.openxmlformats.org/officeDocument/2006/relationships/tags" Target="../tags/tag548.xml"/><Relationship Id="rId6" Type="http://schemas.openxmlformats.org/officeDocument/2006/relationships/tags" Target="../tags/tag547.xml"/><Relationship Id="rId5" Type="http://schemas.openxmlformats.org/officeDocument/2006/relationships/tags" Target="../tags/tag546.xml"/><Relationship Id="rId4" Type="http://schemas.openxmlformats.org/officeDocument/2006/relationships/tags" Target="../tags/tag545.xml"/><Relationship Id="rId3" Type="http://schemas.openxmlformats.org/officeDocument/2006/relationships/tags" Target="../tags/tag544.xml"/><Relationship Id="rId24" Type="http://schemas.openxmlformats.org/officeDocument/2006/relationships/slideLayout" Target="../slideLayouts/slideLayout17.xml"/><Relationship Id="rId23" Type="http://schemas.openxmlformats.org/officeDocument/2006/relationships/tags" Target="../tags/tag563.xml"/><Relationship Id="rId22" Type="http://schemas.openxmlformats.org/officeDocument/2006/relationships/image" Target="../media/image23.png"/><Relationship Id="rId21" Type="http://schemas.openxmlformats.org/officeDocument/2006/relationships/tags" Target="../tags/tag562.xml"/><Relationship Id="rId20" Type="http://schemas.openxmlformats.org/officeDocument/2006/relationships/tags" Target="../tags/tag561.xml"/><Relationship Id="rId2" Type="http://schemas.openxmlformats.org/officeDocument/2006/relationships/tags" Target="../tags/tag543.xml"/><Relationship Id="rId19" Type="http://schemas.openxmlformats.org/officeDocument/2006/relationships/tags" Target="../tags/tag560.xml"/><Relationship Id="rId18" Type="http://schemas.openxmlformats.org/officeDocument/2006/relationships/tags" Target="../tags/tag559.xml"/><Relationship Id="rId17" Type="http://schemas.openxmlformats.org/officeDocument/2006/relationships/tags" Target="../tags/tag558.xml"/><Relationship Id="rId16" Type="http://schemas.openxmlformats.org/officeDocument/2006/relationships/tags" Target="../tags/tag557.xml"/><Relationship Id="rId15" Type="http://schemas.openxmlformats.org/officeDocument/2006/relationships/tags" Target="../tags/tag556.xml"/><Relationship Id="rId14" Type="http://schemas.openxmlformats.org/officeDocument/2006/relationships/tags" Target="../tags/tag555.xml"/><Relationship Id="rId13" Type="http://schemas.openxmlformats.org/officeDocument/2006/relationships/tags" Target="../tags/tag554.xml"/><Relationship Id="rId12" Type="http://schemas.openxmlformats.org/officeDocument/2006/relationships/tags" Target="../tags/tag553.xml"/><Relationship Id="rId11" Type="http://schemas.openxmlformats.org/officeDocument/2006/relationships/tags" Target="../tags/tag552.xml"/><Relationship Id="rId10" Type="http://schemas.openxmlformats.org/officeDocument/2006/relationships/tags" Target="../tags/tag551.xml"/><Relationship Id="rId1" Type="http://schemas.openxmlformats.org/officeDocument/2006/relationships/image" Target="../media/image22.png"/></Relationships>
</file>

<file path=ppt/slides/_rels/slide41.xml.rels><?xml version="1.0" encoding="UTF-8" standalone="yes"?>
<Relationships xmlns="http://schemas.openxmlformats.org/package/2006/relationships"><Relationship Id="rId9" Type="http://schemas.openxmlformats.org/officeDocument/2006/relationships/tags" Target="../tags/tag571.xml"/><Relationship Id="rId8" Type="http://schemas.openxmlformats.org/officeDocument/2006/relationships/tags" Target="../tags/tag570.xml"/><Relationship Id="rId7" Type="http://schemas.openxmlformats.org/officeDocument/2006/relationships/tags" Target="../tags/tag569.xml"/><Relationship Id="rId6" Type="http://schemas.openxmlformats.org/officeDocument/2006/relationships/tags" Target="../tags/tag568.xml"/><Relationship Id="rId5" Type="http://schemas.openxmlformats.org/officeDocument/2006/relationships/tags" Target="../tags/tag567.xml"/><Relationship Id="rId4" Type="http://schemas.openxmlformats.org/officeDocument/2006/relationships/tags" Target="../tags/tag566.xml"/><Relationship Id="rId3" Type="http://schemas.openxmlformats.org/officeDocument/2006/relationships/tags" Target="../tags/tag565.xml"/><Relationship Id="rId2" Type="http://schemas.openxmlformats.org/officeDocument/2006/relationships/image" Target="../media/image24.png"/><Relationship Id="rId18" Type="http://schemas.openxmlformats.org/officeDocument/2006/relationships/slideLayout" Target="../slideLayouts/slideLayout17.xml"/><Relationship Id="rId17" Type="http://schemas.openxmlformats.org/officeDocument/2006/relationships/tags" Target="../tags/tag579.xml"/><Relationship Id="rId16" Type="http://schemas.openxmlformats.org/officeDocument/2006/relationships/tags" Target="../tags/tag578.xml"/><Relationship Id="rId15" Type="http://schemas.openxmlformats.org/officeDocument/2006/relationships/tags" Target="../tags/tag577.xml"/><Relationship Id="rId14" Type="http://schemas.openxmlformats.org/officeDocument/2006/relationships/tags" Target="../tags/tag576.xml"/><Relationship Id="rId13" Type="http://schemas.openxmlformats.org/officeDocument/2006/relationships/tags" Target="../tags/tag575.xml"/><Relationship Id="rId12" Type="http://schemas.openxmlformats.org/officeDocument/2006/relationships/tags" Target="../tags/tag574.xml"/><Relationship Id="rId11" Type="http://schemas.openxmlformats.org/officeDocument/2006/relationships/tags" Target="../tags/tag573.xml"/><Relationship Id="rId10" Type="http://schemas.openxmlformats.org/officeDocument/2006/relationships/tags" Target="../tags/tag572.xml"/><Relationship Id="rId1" Type="http://schemas.openxmlformats.org/officeDocument/2006/relationships/tags" Target="../tags/tag564.xml"/></Relationships>
</file>

<file path=ppt/slides/_rels/slide42.xml.rels><?xml version="1.0" encoding="UTF-8" standalone="yes"?>
<Relationships xmlns="http://schemas.openxmlformats.org/package/2006/relationships"><Relationship Id="rId6" Type="http://schemas.openxmlformats.org/officeDocument/2006/relationships/slideLayout" Target="../slideLayouts/slideLayout17.xml"/><Relationship Id="rId5" Type="http://schemas.openxmlformats.org/officeDocument/2006/relationships/tags" Target="../tags/tag581.xml"/><Relationship Id="rId4" Type="http://schemas.openxmlformats.org/officeDocument/2006/relationships/image" Target="../media/image26.png"/><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tags" Target="../tags/tag580.xml"/></Relationships>
</file>

<file path=ppt/slides/_rels/slide43.xml.rels><?xml version="1.0" encoding="UTF-8" standalone="yes"?>
<Relationships xmlns="http://schemas.openxmlformats.org/package/2006/relationships"><Relationship Id="rId9" Type="http://schemas.openxmlformats.org/officeDocument/2006/relationships/tags" Target="../tags/tag590.xml"/><Relationship Id="rId8" Type="http://schemas.openxmlformats.org/officeDocument/2006/relationships/tags" Target="../tags/tag589.xml"/><Relationship Id="rId7" Type="http://schemas.openxmlformats.org/officeDocument/2006/relationships/tags" Target="../tags/tag588.xml"/><Relationship Id="rId6" Type="http://schemas.openxmlformats.org/officeDocument/2006/relationships/tags" Target="../tags/tag587.xml"/><Relationship Id="rId5" Type="http://schemas.openxmlformats.org/officeDocument/2006/relationships/tags" Target="../tags/tag586.xml"/><Relationship Id="rId4" Type="http://schemas.openxmlformats.org/officeDocument/2006/relationships/tags" Target="../tags/tag585.xml"/><Relationship Id="rId3" Type="http://schemas.openxmlformats.org/officeDocument/2006/relationships/tags" Target="../tags/tag584.xml"/><Relationship Id="rId26" Type="http://schemas.openxmlformats.org/officeDocument/2006/relationships/slideLayout" Target="../slideLayouts/slideLayout17.xml"/><Relationship Id="rId25" Type="http://schemas.openxmlformats.org/officeDocument/2006/relationships/tags" Target="../tags/tag603.xml"/><Relationship Id="rId24" Type="http://schemas.openxmlformats.org/officeDocument/2006/relationships/image" Target="../media/image29.png"/><Relationship Id="rId23" Type="http://schemas.openxmlformats.org/officeDocument/2006/relationships/image" Target="../media/image28.png"/><Relationship Id="rId22" Type="http://schemas.openxmlformats.org/officeDocument/2006/relationships/image" Target="../media/image27.png"/><Relationship Id="rId21" Type="http://schemas.openxmlformats.org/officeDocument/2006/relationships/tags" Target="../tags/tag602.xml"/><Relationship Id="rId20" Type="http://schemas.openxmlformats.org/officeDocument/2006/relationships/tags" Target="../tags/tag601.xml"/><Relationship Id="rId2" Type="http://schemas.openxmlformats.org/officeDocument/2006/relationships/tags" Target="../tags/tag583.xml"/><Relationship Id="rId19" Type="http://schemas.openxmlformats.org/officeDocument/2006/relationships/tags" Target="../tags/tag600.xml"/><Relationship Id="rId18" Type="http://schemas.openxmlformats.org/officeDocument/2006/relationships/tags" Target="../tags/tag599.xml"/><Relationship Id="rId17" Type="http://schemas.openxmlformats.org/officeDocument/2006/relationships/tags" Target="../tags/tag598.xml"/><Relationship Id="rId16" Type="http://schemas.openxmlformats.org/officeDocument/2006/relationships/tags" Target="../tags/tag597.xml"/><Relationship Id="rId15" Type="http://schemas.openxmlformats.org/officeDocument/2006/relationships/tags" Target="../tags/tag596.xml"/><Relationship Id="rId14" Type="http://schemas.openxmlformats.org/officeDocument/2006/relationships/tags" Target="../tags/tag595.xml"/><Relationship Id="rId13" Type="http://schemas.openxmlformats.org/officeDocument/2006/relationships/tags" Target="../tags/tag594.xml"/><Relationship Id="rId12" Type="http://schemas.openxmlformats.org/officeDocument/2006/relationships/tags" Target="../tags/tag593.xml"/><Relationship Id="rId11" Type="http://schemas.openxmlformats.org/officeDocument/2006/relationships/tags" Target="../tags/tag592.xml"/><Relationship Id="rId10" Type="http://schemas.openxmlformats.org/officeDocument/2006/relationships/tags" Target="../tags/tag591.xml"/><Relationship Id="rId1" Type="http://schemas.openxmlformats.org/officeDocument/2006/relationships/tags" Target="../tags/tag582.xml"/></Relationships>
</file>

<file path=ppt/slides/_rels/slide44.xml.rels><?xml version="1.0" encoding="UTF-8" standalone="yes"?>
<Relationships xmlns="http://schemas.openxmlformats.org/package/2006/relationships"><Relationship Id="rId9" Type="http://schemas.openxmlformats.org/officeDocument/2006/relationships/tags" Target="../tags/tag612.xml"/><Relationship Id="rId8" Type="http://schemas.openxmlformats.org/officeDocument/2006/relationships/tags" Target="../tags/tag611.xml"/><Relationship Id="rId7" Type="http://schemas.openxmlformats.org/officeDocument/2006/relationships/tags" Target="../tags/tag610.xml"/><Relationship Id="rId6" Type="http://schemas.openxmlformats.org/officeDocument/2006/relationships/tags" Target="../tags/tag609.xml"/><Relationship Id="rId5" Type="http://schemas.openxmlformats.org/officeDocument/2006/relationships/tags" Target="../tags/tag608.xml"/><Relationship Id="rId4" Type="http://schemas.openxmlformats.org/officeDocument/2006/relationships/tags" Target="../tags/tag607.xml"/><Relationship Id="rId3" Type="http://schemas.openxmlformats.org/officeDocument/2006/relationships/tags" Target="../tags/tag606.xml"/><Relationship Id="rId22" Type="http://schemas.openxmlformats.org/officeDocument/2006/relationships/slideLayout" Target="../slideLayouts/slideLayout17.xml"/><Relationship Id="rId21" Type="http://schemas.openxmlformats.org/officeDocument/2006/relationships/tags" Target="../tags/tag623.xml"/><Relationship Id="rId20" Type="http://schemas.openxmlformats.org/officeDocument/2006/relationships/tags" Target="../tags/tag622.xml"/><Relationship Id="rId2" Type="http://schemas.openxmlformats.org/officeDocument/2006/relationships/tags" Target="../tags/tag605.xml"/><Relationship Id="rId19" Type="http://schemas.openxmlformats.org/officeDocument/2006/relationships/tags" Target="../tags/tag621.xml"/><Relationship Id="rId18" Type="http://schemas.openxmlformats.org/officeDocument/2006/relationships/tags" Target="../tags/tag620.xml"/><Relationship Id="rId17" Type="http://schemas.openxmlformats.org/officeDocument/2006/relationships/image" Target="../media/image18.png"/><Relationship Id="rId16" Type="http://schemas.openxmlformats.org/officeDocument/2006/relationships/tags" Target="../tags/tag619.xml"/><Relationship Id="rId15" Type="http://schemas.openxmlformats.org/officeDocument/2006/relationships/tags" Target="../tags/tag618.xml"/><Relationship Id="rId14" Type="http://schemas.openxmlformats.org/officeDocument/2006/relationships/tags" Target="../tags/tag617.xml"/><Relationship Id="rId13" Type="http://schemas.openxmlformats.org/officeDocument/2006/relationships/tags" Target="../tags/tag616.xml"/><Relationship Id="rId12" Type="http://schemas.openxmlformats.org/officeDocument/2006/relationships/tags" Target="../tags/tag615.xml"/><Relationship Id="rId11" Type="http://schemas.openxmlformats.org/officeDocument/2006/relationships/tags" Target="../tags/tag614.xml"/><Relationship Id="rId10" Type="http://schemas.openxmlformats.org/officeDocument/2006/relationships/tags" Target="../tags/tag613.xml"/><Relationship Id="rId1" Type="http://schemas.openxmlformats.org/officeDocument/2006/relationships/tags" Target="../tags/tag604.xml"/></Relationships>
</file>

<file path=ppt/slides/_rels/slide45.xml.rels><?xml version="1.0" encoding="UTF-8" standalone="yes"?>
<Relationships xmlns="http://schemas.openxmlformats.org/package/2006/relationships"><Relationship Id="rId9" Type="http://schemas.openxmlformats.org/officeDocument/2006/relationships/tags" Target="../tags/tag631.xml"/><Relationship Id="rId8" Type="http://schemas.openxmlformats.org/officeDocument/2006/relationships/tags" Target="../tags/tag630.xml"/><Relationship Id="rId7" Type="http://schemas.openxmlformats.org/officeDocument/2006/relationships/tags" Target="../tags/tag629.xml"/><Relationship Id="rId6" Type="http://schemas.openxmlformats.org/officeDocument/2006/relationships/tags" Target="../tags/tag628.xml"/><Relationship Id="rId5" Type="http://schemas.openxmlformats.org/officeDocument/2006/relationships/tags" Target="../tags/tag627.xml"/><Relationship Id="rId4" Type="http://schemas.openxmlformats.org/officeDocument/2006/relationships/tags" Target="../tags/tag626.xml"/><Relationship Id="rId3" Type="http://schemas.openxmlformats.org/officeDocument/2006/relationships/tags" Target="../tags/tag625.xml"/><Relationship Id="rId2" Type="http://schemas.openxmlformats.org/officeDocument/2006/relationships/tags" Target="../tags/tag624.xml"/><Relationship Id="rId12" Type="http://schemas.openxmlformats.org/officeDocument/2006/relationships/slideLayout" Target="../slideLayouts/slideLayout17.xml"/><Relationship Id="rId11" Type="http://schemas.openxmlformats.org/officeDocument/2006/relationships/tags" Target="../tags/tag632.xml"/><Relationship Id="rId10" Type="http://schemas.openxmlformats.org/officeDocument/2006/relationships/image" Target="../media/image30.png"/><Relationship Id="rId1" Type="http://schemas.openxmlformats.org/officeDocument/2006/relationships/image" Target="../media/image8.jpeg"/></Relationships>
</file>

<file path=ppt/slides/_rels/slide46.xml.rels><?xml version="1.0" encoding="UTF-8" standalone="yes"?>
<Relationships xmlns="http://schemas.openxmlformats.org/package/2006/relationships"><Relationship Id="rId9" Type="http://schemas.openxmlformats.org/officeDocument/2006/relationships/tags" Target="../tags/tag641.xml"/><Relationship Id="rId8" Type="http://schemas.openxmlformats.org/officeDocument/2006/relationships/tags" Target="../tags/tag640.xml"/><Relationship Id="rId7" Type="http://schemas.openxmlformats.org/officeDocument/2006/relationships/tags" Target="../tags/tag639.xml"/><Relationship Id="rId6" Type="http://schemas.openxmlformats.org/officeDocument/2006/relationships/tags" Target="../tags/tag638.xml"/><Relationship Id="rId5" Type="http://schemas.openxmlformats.org/officeDocument/2006/relationships/tags" Target="../tags/tag637.xml"/><Relationship Id="rId4" Type="http://schemas.openxmlformats.org/officeDocument/2006/relationships/tags" Target="../tags/tag636.xml"/><Relationship Id="rId3" Type="http://schemas.openxmlformats.org/officeDocument/2006/relationships/tags" Target="../tags/tag635.xml"/><Relationship Id="rId2" Type="http://schemas.openxmlformats.org/officeDocument/2006/relationships/tags" Target="../tags/tag634.xml"/><Relationship Id="rId14" Type="http://schemas.openxmlformats.org/officeDocument/2006/relationships/slideLayout" Target="../slideLayouts/slideLayout17.xml"/><Relationship Id="rId13" Type="http://schemas.openxmlformats.org/officeDocument/2006/relationships/tags" Target="../tags/tag644.xml"/><Relationship Id="rId12" Type="http://schemas.openxmlformats.org/officeDocument/2006/relationships/image" Target="../media/image18.png"/><Relationship Id="rId11" Type="http://schemas.openxmlformats.org/officeDocument/2006/relationships/tags" Target="../tags/tag643.xml"/><Relationship Id="rId10" Type="http://schemas.openxmlformats.org/officeDocument/2006/relationships/tags" Target="../tags/tag642.xml"/><Relationship Id="rId1" Type="http://schemas.openxmlformats.org/officeDocument/2006/relationships/tags" Target="../tags/tag633.xml"/></Relationships>
</file>

<file path=ppt/slides/_rels/slide47.xml.rels><?xml version="1.0" encoding="UTF-8" standalone="yes"?>
<Relationships xmlns="http://schemas.openxmlformats.org/package/2006/relationships"><Relationship Id="rId9" Type="http://schemas.openxmlformats.org/officeDocument/2006/relationships/tags" Target="../tags/tag653.xml"/><Relationship Id="rId8" Type="http://schemas.openxmlformats.org/officeDocument/2006/relationships/tags" Target="../tags/tag652.xml"/><Relationship Id="rId7" Type="http://schemas.openxmlformats.org/officeDocument/2006/relationships/tags" Target="../tags/tag651.xml"/><Relationship Id="rId6" Type="http://schemas.openxmlformats.org/officeDocument/2006/relationships/tags" Target="../tags/tag650.xml"/><Relationship Id="rId5" Type="http://schemas.openxmlformats.org/officeDocument/2006/relationships/tags" Target="../tags/tag649.xml"/><Relationship Id="rId4" Type="http://schemas.openxmlformats.org/officeDocument/2006/relationships/tags" Target="../tags/tag648.xml"/><Relationship Id="rId3" Type="http://schemas.openxmlformats.org/officeDocument/2006/relationships/tags" Target="../tags/tag647.xml"/><Relationship Id="rId20" Type="http://schemas.openxmlformats.org/officeDocument/2006/relationships/slideLayout" Target="../slideLayouts/slideLayout17.xml"/><Relationship Id="rId2" Type="http://schemas.openxmlformats.org/officeDocument/2006/relationships/tags" Target="../tags/tag646.xml"/><Relationship Id="rId19" Type="http://schemas.openxmlformats.org/officeDocument/2006/relationships/tags" Target="../tags/tag663.xml"/><Relationship Id="rId18" Type="http://schemas.openxmlformats.org/officeDocument/2006/relationships/tags" Target="../tags/tag662.xml"/><Relationship Id="rId17" Type="http://schemas.openxmlformats.org/officeDocument/2006/relationships/tags" Target="../tags/tag661.xml"/><Relationship Id="rId16" Type="http://schemas.openxmlformats.org/officeDocument/2006/relationships/tags" Target="../tags/tag660.xml"/><Relationship Id="rId15" Type="http://schemas.openxmlformats.org/officeDocument/2006/relationships/tags" Target="../tags/tag659.xml"/><Relationship Id="rId14" Type="http://schemas.openxmlformats.org/officeDocument/2006/relationships/tags" Target="../tags/tag658.xml"/><Relationship Id="rId13" Type="http://schemas.openxmlformats.org/officeDocument/2006/relationships/tags" Target="../tags/tag657.xml"/><Relationship Id="rId12" Type="http://schemas.openxmlformats.org/officeDocument/2006/relationships/tags" Target="../tags/tag656.xml"/><Relationship Id="rId11" Type="http://schemas.openxmlformats.org/officeDocument/2006/relationships/tags" Target="../tags/tag655.xml"/><Relationship Id="rId10" Type="http://schemas.openxmlformats.org/officeDocument/2006/relationships/tags" Target="../tags/tag654.xml"/><Relationship Id="rId1" Type="http://schemas.openxmlformats.org/officeDocument/2006/relationships/tags" Target="../tags/tag645.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664.xml"/></Relationships>
</file>

<file path=ppt/slides/_rels/slide49.xml.rels><?xml version="1.0" encoding="UTF-8" standalone="yes"?>
<Relationships xmlns="http://schemas.openxmlformats.org/package/2006/relationships"><Relationship Id="rId9" Type="http://schemas.openxmlformats.org/officeDocument/2006/relationships/tags" Target="../tags/tag673.xml"/><Relationship Id="rId8" Type="http://schemas.openxmlformats.org/officeDocument/2006/relationships/tags" Target="../tags/tag672.xml"/><Relationship Id="rId7" Type="http://schemas.openxmlformats.org/officeDocument/2006/relationships/tags" Target="../tags/tag671.xml"/><Relationship Id="rId6" Type="http://schemas.openxmlformats.org/officeDocument/2006/relationships/tags" Target="../tags/tag670.xml"/><Relationship Id="rId5" Type="http://schemas.openxmlformats.org/officeDocument/2006/relationships/tags" Target="../tags/tag669.xml"/><Relationship Id="rId4" Type="http://schemas.openxmlformats.org/officeDocument/2006/relationships/tags" Target="../tags/tag668.xml"/><Relationship Id="rId3" Type="http://schemas.openxmlformats.org/officeDocument/2006/relationships/tags" Target="../tags/tag667.xml"/><Relationship Id="rId28" Type="http://schemas.openxmlformats.org/officeDocument/2006/relationships/slideLayout" Target="../slideLayouts/slideLayout17.xml"/><Relationship Id="rId27" Type="http://schemas.openxmlformats.org/officeDocument/2006/relationships/tags" Target="../tags/tag691.xml"/><Relationship Id="rId26" Type="http://schemas.openxmlformats.org/officeDocument/2006/relationships/tags" Target="../tags/tag690.xml"/><Relationship Id="rId25" Type="http://schemas.openxmlformats.org/officeDocument/2006/relationships/tags" Target="../tags/tag689.xml"/><Relationship Id="rId24" Type="http://schemas.openxmlformats.org/officeDocument/2006/relationships/tags" Target="../tags/tag688.xml"/><Relationship Id="rId23" Type="http://schemas.openxmlformats.org/officeDocument/2006/relationships/tags" Target="../tags/tag687.xml"/><Relationship Id="rId22" Type="http://schemas.openxmlformats.org/officeDocument/2006/relationships/tags" Target="../tags/tag686.xml"/><Relationship Id="rId21" Type="http://schemas.openxmlformats.org/officeDocument/2006/relationships/tags" Target="../tags/tag685.xml"/><Relationship Id="rId20" Type="http://schemas.openxmlformats.org/officeDocument/2006/relationships/tags" Target="../tags/tag684.xml"/><Relationship Id="rId2" Type="http://schemas.openxmlformats.org/officeDocument/2006/relationships/tags" Target="../tags/tag666.xml"/><Relationship Id="rId19" Type="http://schemas.openxmlformats.org/officeDocument/2006/relationships/tags" Target="../tags/tag683.xml"/><Relationship Id="rId18" Type="http://schemas.openxmlformats.org/officeDocument/2006/relationships/tags" Target="../tags/tag682.xml"/><Relationship Id="rId17" Type="http://schemas.openxmlformats.org/officeDocument/2006/relationships/tags" Target="../tags/tag681.xml"/><Relationship Id="rId16" Type="http://schemas.openxmlformats.org/officeDocument/2006/relationships/tags" Target="../tags/tag680.xml"/><Relationship Id="rId15" Type="http://schemas.openxmlformats.org/officeDocument/2006/relationships/tags" Target="../tags/tag679.xml"/><Relationship Id="rId14" Type="http://schemas.openxmlformats.org/officeDocument/2006/relationships/tags" Target="../tags/tag678.xml"/><Relationship Id="rId13" Type="http://schemas.openxmlformats.org/officeDocument/2006/relationships/tags" Target="../tags/tag677.xml"/><Relationship Id="rId12" Type="http://schemas.openxmlformats.org/officeDocument/2006/relationships/tags" Target="../tags/tag676.xml"/><Relationship Id="rId11" Type="http://schemas.openxmlformats.org/officeDocument/2006/relationships/tags" Target="../tags/tag675.xml"/><Relationship Id="rId10" Type="http://schemas.openxmlformats.org/officeDocument/2006/relationships/tags" Target="../tags/tag674.xml"/><Relationship Id="rId1" Type="http://schemas.openxmlformats.org/officeDocument/2006/relationships/tags" Target="../tags/tag665.xml"/></Relationships>
</file>

<file path=ppt/slides/_rels/slide50.xml.rels><?xml version="1.0" encoding="UTF-8" standalone="yes"?>
<Relationships xmlns="http://schemas.openxmlformats.org/package/2006/relationships"><Relationship Id="rId9" Type="http://schemas.openxmlformats.org/officeDocument/2006/relationships/tags" Target="../tags/tag700.xml"/><Relationship Id="rId8" Type="http://schemas.openxmlformats.org/officeDocument/2006/relationships/tags" Target="../tags/tag699.xml"/><Relationship Id="rId7" Type="http://schemas.openxmlformats.org/officeDocument/2006/relationships/tags" Target="../tags/tag698.xml"/><Relationship Id="rId6" Type="http://schemas.openxmlformats.org/officeDocument/2006/relationships/tags" Target="../tags/tag697.xml"/><Relationship Id="rId5" Type="http://schemas.openxmlformats.org/officeDocument/2006/relationships/tags" Target="../tags/tag696.xml"/><Relationship Id="rId4" Type="http://schemas.openxmlformats.org/officeDocument/2006/relationships/tags" Target="../tags/tag695.xml"/><Relationship Id="rId3" Type="http://schemas.openxmlformats.org/officeDocument/2006/relationships/tags" Target="../tags/tag694.xml"/><Relationship Id="rId25" Type="http://schemas.openxmlformats.org/officeDocument/2006/relationships/slideLayout" Target="../slideLayouts/slideLayout17.xml"/><Relationship Id="rId24" Type="http://schemas.openxmlformats.org/officeDocument/2006/relationships/tags" Target="../tags/tag714.xml"/><Relationship Id="rId23" Type="http://schemas.openxmlformats.org/officeDocument/2006/relationships/tags" Target="../tags/tag713.xml"/><Relationship Id="rId22" Type="http://schemas.openxmlformats.org/officeDocument/2006/relationships/tags" Target="../tags/tag712.xml"/><Relationship Id="rId21" Type="http://schemas.openxmlformats.org/officeDocument/2006/relationships/image" Target="../media/image31.png"/><Relationship Id="rId20" Type="http://schemas.openxmlformats.org/officeDocument/2006/relationships/tags" Target="../tags/tag711.xml"/><Relationship Id="rId2" Type="http://schemas.openxmlformats.org/officeDocument/2006/relationships/tags" Target="../tags/tag693.xml"/><Relationship Id="rId19" Type="http://schemas.openxmlformats.org/officeDocument/2006/relationships/tags" Target="../tags/tag710.xml"/><Relationship Id="rId18" Type="http://schemas.openxmlformats.org/officeDocument/2006/relationships/tags" Target="../tags/tag709.xml"/><Relationship Id="rId17" Type="http://schemas.openxmlformats.org/officeDocument/2006/relationships/tags" Target="../tags/tag708.xml"/><Relationship Id="rId16" Type="http://schemas.openxmlformats.org/officeDocument/2006/relationships/tags" Target="../tags/tag707.xml"/><Relationship Id="rId15" Type="http://schemas.openxmlformats.org/officeDocument/2006/relationships/tags" Target="../tags/tag706.xml"/><Relationship Id="rId14" Type="http://schemas.openxmlformats.org/officeDocument/2006/relationships/tags" Target="../tags/tag705.xml"/><Relationship Id="rId13" Type="http://schemas.openxmlformats.org/officeDocument/2006/relationships/tags" Target="../tags/tag704.xml"/><Relationship Id="rId12" Type="http://schemas.openxmlformats.org/officeDocument/2006/relationships/tags" Target="../tags/tag703.xml"/><Relationship Id="rId11" Type="http://schemas.openxmlformats.org/officeDocument/2006/relationships/tags" Target="../tags/tag702.xml"/><Relationship Id="rId10" Type="http://schemas.openxmlformats.org/officeDocument/2006/relationships/tags" Target="../tags/tag701.xml"/><Relationship Id="rId1" Type="http://schemas.openxmlformats.org/officeDocument/2006/relationships/tags" Target="../tags/tag692.xml"/></Relationships>
</file>

<file path=ppt/slides/_rels/slide51.xml.rels><?xml version="1.0" encoding="UTF-8" standalone="yes"?>
<Relationships xmlns="http://schemas.openxmlformats.org/package/2006/relationships"><Relationship Id="rId9" Type="http://schemas.openxmlformats.org/officeDocument/2006/relationships/tags" Target="../tags/tag723.xml"/><Relationship Id="rId8" Type="http://schemas.openxmlformats.org/officeDocument/2006/relationships/tags" Target="../tags/tag722.xml"/><Relationship Id="rId7" Type="http://schemas.openxmlformats.org/officeDocument/2006/relationships/tags" Target="../tags/tag721.xml"/><Relationship Id="rId6" Type="http://schemas.openxmlformats.org/officeDocument/2006/relationships/tags" Target="../tags/tag720.xml"/><Relationship Id="rId5" Type="http://schemas.openxmlformats.org/officeDocument/2006/relationships/tags" Target="../tags/tag719.xml"/><Relationship Id="rId4" Type="http://schemas.openxmlformats.org/officeDocument/2006/relationships/tags" Target="../tags/tag718.xml"/><Relationship Id="rId3" Type="http://schemas.openxmlformats.org/officeDocument/2006/relationships/tags" Target="../tags/tag717.xml"/><Relationship Id="rId2" Type="http://schemas.openxmlformats.org/officeDocument/2006/relationships/tags" Target="../tags/tag716.xml"/><Relationship Id="rId13" Type="http://schemas.openxmlformats.org/officeDocument/2006/relationships/slideLayout" Target="../slideLayouts/slideLayout17.xml"/><Relationship Id="rId12" Type="http://schemas.openxmlformats.org/officeDocument/2006/relationships/tags" Target="../tags/tag725.xml"/><Relationship Id="rId11" Type="http://schemas.openxmlformats.org/officeDocument/2006/relationships/image" Target="../media/image32.png"/><Relationship Id="rId10" Type="http://schemas.openxmlformats.org/officeDocument/2006/relationships/tags" Target="../tags/tag724.xml"/><Relationship Id="rId1" Type="http://schemas.openxmlformats.org/officeDocument/2006/relationships/tags" Target="../tags/tag715.xml"/></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35.xml"/><Relationship Id="rId4" Type="http://schemas.openxmlformats.org/officeDocument/2006/relationships/tags" Target="../tags/tag728.xml"/><Relationship Id="rId3" Type="http://schemas.openxmlformats.org/officeDocument/2006/relationships/tags" Target="../tags/tag727.xml"/><Relationship Id="rId2" Type="http://schemas.openxmlformats.org/officeDocument/2006/relationships/tags" Target="../tags/tag726.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35000">
              <a:srgbClr val="7CB1A4"/>
            </a:gs>
            <a:gs pos="0">
              <a:srgbClr val="4DA298">
                <a:alpha val="70000"/>
              </a:srgbClr>
            </a:gs>
            <a:gs pos="100000">
              <a:srgbClr val="EDDEC7"/>
            </a:gs>
          </a:gsLst>
          <a:lin ang="0" scaled="0"/>
        </a:gradFill>
        <a:effectLst/>
      </p:bgPr>
    </p:bg>
    <p:spTree>
      <p:nvGrpSpPr>
        <p:cNvPr id="1" name=""/>
        <p:cNvGrpSpPr/>
        <p:nvPr/>
      </p:nvGrpSpPr>
      <p:grpSpPr>
        <a:xfrm>
          <a:off x="0" y="0"/>
          <a:ext cx="0" cy="0"/>
          <a:chOff x="0" y="0"/>
          <a:chExt cx="0" cy="0"/>
        </a:xfrm>
      </p:grpSpPr>
      <p:pic>
        <p:nvPicPr>
          <p:cNvPr id="11" name="www.LFPPT.com"/>
          <p:cNvPicPr>
            <a:picLocks noChangeAspect="1"/>
          </p:cNvPicPr>
          <p:nvPr/>
        </p:nvPicPr>
        <p:blipFill>
          <a:blip r:embed="rId1"/>
          <a:srcRect l="6489" t="1388" r="4629" b="9404"/>
          <a:stretch>
            <a:fillRect/>
          </a:stretch>
        </p:blipFill>
        <p:spPr>
          <a:xfrm>
            <a:off x="-1" y="0"/>
            <a:ext cx="9144001" cy="5143500"/>
          </a:xfrm>
          <a:prstGeom prst="rect">
            <a:avLst/>
          </a:prstGeom>
        </p:spPr>
      </p:pic>
      <p:sp>
        <p:nvSpPr>
          <p:cNvPr id="6" name="标题 5"/>
          <p:cNvSpPr>
            <a:spLocks noGrp="1"/>
          </p:cNvSpPr>
          <p:nvPr>
            <p:ph type="ctrTitle"/>
            <p:custDataLst>
              <p:tags r:id="rId2"/>
            </p:custDataLst>
          </p:nvPr>
        </p:nvSpPr>
        <p:spPr>
          <a:xfrm>
            <a:off x="763270" y="1578610"/>
            <a:ext cx="7743190" cy="1031875"/>
          </a:xfrm>
        </p:spPr>
        <p:txBody>
          <a:bodyPr>
            <a:noAutofit/>
          </a:bodyPr>
          <a:lstStyle/>
          <a:p>
            <a:pPr marL="0" indent="0" algn="ctr">
              <a:lnSpc>
                <a:spcPct val="90000"/>
              </a:lnSpc>
              <a:spcBef>
                <a:spcPct val="0"/>
              </a:spcBef>
              <a:spcAft>
                <a:spcPct val="0"/>
              </a:spcAft>
              <a:buSzTx/>
              <a:buNone/>
            </a:pPr>
            <a:r>
              <a:rPr lang="zh-CN" altLang="en-US" sz="5400" b="1" spc="-300">
                <a:latin typeface="微软雅黑" panose="020B0503020204020204" charset="-122"/>
                <a:ea typeface="微软雅黑" panose="020B0503020204020204" charset="-122"/>
                <a:cs typeface="微软雅黑" panose="020B0503020204020204" charset="-122"/>
              </a:rPr>
              <a:t>电 工 安 全 操 作 规 程</a:t>
            </a:r>
            <a:endParaRPr lang="zh-CN" altLang="en-US" sz="5400" b="1" spc="-300">
              <a:latin typeface="微软雅黑" panose="020B0503020204020204" charset="-122"/>
              <a:ea typeface="微软雅黑" panose="020B0503020204020204" charset="-122"/>
              <a:cs typeface="微软雅黑" panose="020B0503020204020204" charset="-122"/>
            </a:endParaRPr>
          </a:p>
        </p:txBody>
      </p:sp>
      <p:sp>
        <p:nvSpPr>
          <p:cNvPr id="7" name="副标题 6"/>
          <p:cNvSpPr>
            <a:spLocks noGrp="1"/>
          </p:cNvSpPr>
          <p:nvPr>
            <p:ph type="subTitle" idx="1"/>
            <p:custDataLst>
              <p:tags r:id="rId3"/>
            </p:custDataLst>
          </p:nvPr>
        </p:nvSpPr>
        <p:spPr>
          <a:xfrm>
            <a:off x="2472690" y="3266533"/>
            <a:ext cx="3963035" cy="361950"/>
          </a:xfrm>
        </p:spPr>
        <p:txBody>
          <a:bodyPr>
            <a:noAutofit/>
          </a:bodyPr>
          <a:lstStyle/>
          <a:p>
            <a:pPr marL="0" indent="0" algn="dist">
              <a:lnSpc>
                <a:spcPct val="90000"/>
              </a:lnSpc>
              <a:spcBef>
                <a:spcPts val="750"/>
              </a:spcBef>
              <a:spcAft>
                <a:spcPct val="0"/>
              </a:spcAft>
              <a:buSzTx/>
              <a:buNone/>
            </a:pPr>
            <a:r>
              <a:rPr lang="zh-CN" altLang="en-US" sz="2400">
                <a:ea typeface="微软雅黑" panose="020B0503020204020204" charset="-122"/>
              </a:rPr>
              <a:t>安全第一 </a:t>
            </a:r>
            <a:r>
              <a:rPr lang="en-US" altLang="zh-CN" sz="2400">
                <a:ea typeface="微软雅黑" panose="020B0503020204020204" charset="-122"/>
              </a:rPr>
              <a:t> </a:t>
            </a:r>
            <a:r>
              <a:rPr lang="zh-CN" altLang="en-US" sz="2400">
                <a:ea typeface="微软雅黑" panose="020B0503020204020204" charset="-122"/>
              </a:rPr>
              <a:t>预防为主</a:t>
            </a:r>
            <a:endParaRPr lang="zh-CN" altLang="en-US" sz="2400">
              <a:ea typeface="微软雅黑" panose="020B0503020204020204" charset="-122"/>
            </a:endParaRPr>
          </a:p>
        </p:txBody>
      </p:sp>
      <p:sp>
        <p:nvSpPr>
          <p:cNvPr id="8" name="文本框 7"/>
          <p:cNvSpPr txBox="1"/>
          <p:nvPr>
            <p:custDataLst>
              <p:tags r:id="rId4"/>
            </p:custDataLst>
          </p:nvPr>
        </p:nvSpPr>
        <p:spPr>
          <a:xfrm>
            <a:off x="2587625" y="3603083"/>
            <a:ext cx="3733165" cy="361950"/>
          </a:xfrm>
          <a:prstGeom prst="rect">
            <a:avLst/>
          </a:prstGeom>
          <a:noFill/>
        </p:spPr>
        <p:txBody>
          <a:bodyPr wrap="square" lIns="67500" tIns="35100" rIns="67500" bIns="35100" rtlCol="0" anchor="ctr" anchorCtr="0">
            <a:noAutofit/>
          </a:bodyPr>
          <a:lstStyle/>
          <a:p>
            <a:pPr algn="dist"/>
            <a:r>
              <a:rPr lang="en-US" altLang="zh-CN" sz="1400">
                <a:solidFill>
                  <a:schemeClr val="bg1"/>
                </a:solidFill>
                <a:latin typeface="+mj-lt"/>
                <a:ea typeface="微软雅黑" panose="020B0503020204020204" charset="-122"/>
                <a:cs typeface="+mj-lt"/>
              </a:rPr>
              <a:t>Speaker name and title</a:t>
            </a:r>
            <a:endParaRPr lang="en-US" altLang="zh-CN" sz="1400">
              <a:solidFill>
                <a:schemeClr val="bg1"/>
              </a:solidFill>
              <a:latin typeface="+mj-lt"/>
              <a:ea typeface="微软雅黑" panose="020B0503020204020204" charset="-122"/>
              <a:cs typeface="+mj-lt"/>
            </a:endParaRPr>
          </a:p>
        </p:txBody>
      </p:sp>
      <p:sp>
        <p:nvSpPr>
          <p:cNvPr id="12" name="文本框 11"/>
          <p:cNvSpPr txBox="1"/>
          <p:nvPr/>
        </p:nvSpPr>
        <p:spPr>
          <a:xfrm>
            <a:off x="1" y="6176"/>
            <a:ext cx="5089712" cy="822325"/>
          </a:xfrm>
          <a:prstGeom prst="rect">
            <a:avLst/>
          </a:prstGeom>
          <a:noFill/>
        </p:spPr>
        <p:txBody>
          <a:bodyPr wrap="square" rtlCol="0">
            <a:spAutoFit/>
          </a:bodyPr>
          <a:lstStyle/>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模板 </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PPT 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免费</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模板下载</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模板</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PPT</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模板下载</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模板免费下载</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教程</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素材</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LFPPT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网</a:t>
            </a:r>
            <a:r>
              <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-WWW.LFPPT.COM PPT</a:t>
            </a:r>
            <a:r>
              <a:rPr kumimoji="0" lang="zh-CN" altLang="en-US"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rPr>
              <a:t>课件</a:t>
            </a:r>
            <a:endParaRPr kumimoji="0" lang="en-US" altLang="zh-CN" sz="10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endParaRPr kumimoji="0" lang="en-US" altLang="zh-CN" sz="75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endParaRPr kumimoji="0" lang="en-US" altLang="zh-CN" sz="75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endParaRPr kumimoji="0" lang="en-US" altLang="zh-CN" sz="75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endParaRPr kumimoji="0" lang="en-US" altLang="zh-CN" sz="75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a:p>
            <a:pPr marL="0" marR="0" lvl="0" indent="0" algn="l" defTabSz="685800" rtl="0" eaLnBrk="1" fontAlgn="auto" latinLnBrk="0" hangingPunct="1">
              <a:lnSpc>
                <a:spcPct val="100000"/>
              </a:lnSpc>
              <a:spcBef>
                <a:spcPct val="0"/>
              </a:spcBef>
              <a:spcAft>
                <a:spcPct val="0"/>
              </a:spcAft>
              <a:buClrTx/>
              <a:buSzTx/>
              <a:buFontTx/>
              <a:buNone/>
              <a:defRPr/>
            </a:pPr>
            <a:endParaRPr kumimoji="0" lang="en-US" altLang="zh-CN" sz="750" b="0" i="0" u="none" strike="noStrike" kern="1200" cap="none" spc="0" normalizeH="0" baseline="0" noProof="0">
              <a:ln>
                <a:noFill/>
              </a:ln>
              <a:solidFill>
                <a:prstClr val="black">
                  <a:alpha val="0"/>
                </a:prstClr>
              </a:solidFill>
              <a:effectLst>
                <a:outerShdw sx="1000" sy="1000" algn="ctr" rotWithShape="0">
                  <a:prstClr val="black"/>
                </a:outerShdw>
              </a:effectLst>
              <a:uLnTx/>
              <a:uFillTx/>
              <a:latin typeface="微软雅黑" panose="020B0503020204020204" charset="-122"/>
              <a:ea typeface="微软雅黑" panose="020B0503020204020204" charset="-122"/>
              <a:cs typeface="+mn-cs"/>
              <a:sym typeface="+mn-ea"/>
            </a:endParaRPr>
          </a:p>
        </p:txBody>
      </p:sp>
    </p:spTree>
    <p:custDataLst>
      <p:tags r:id="rId5"/>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34000">
              <a:srgbClr val="7CB1A4"/>
            </a:gs>
            <a:gs pos="0">
              <a:srgbClr val="4DA298">
                <a:alpha val="70000"/>
              </a:srgbClr>
            </a:gs>
            <a:gs pos="100000">
              <a:srgbClr val="EDDEC7"/>
            </a:gs>
          </a:gsLst>
          <a:lin ang="0" scaled="0"/>
        </a:gra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l="40231" t="13548" r="841" b="27308"/>
          <a:stretch>
            <a:fillRect/>
          </a:stretch>
        </p:blipFill>
        <p:spPr>
          <a:xfrm>
            <a:off x="-1" y="0"/>
            <a:ext cx="9144001" cy="5143500"/>
          </a:xfrm>
          <a:prstGeom prst="rect">
            <a:avLst/>
          </a:prstGeom>
        </p:spPr>
      </p:pic>
      <p:grpSp>
        <p:nvGrpSpPr>
          <p:cNvPr id="2" name="组合 1"/>
          <p:cNvGrpSpPr/>
          <p:nvPr>
            <p:custDataLst>
              <p:tags r:id="rId2"/>
            </p:custDataLst>
          </p:nvPr>
        </p:nvGrpSpPr>
        <p:grpSpPr>
          <a:xfrm>
            <a:off x="1489075" y="556260"/>
            <a:ext cx="2429510" cy="1398270"/>
            <a:chOff x="2949" y="876"/>
            <a:chExt cx="3826" cy="2202"/>
          </a:xfrm>
        </p:grpSpPr>
        <p:sp>
          <p:nvSpPr>
            <p:cNvPr id="225" name="文本框 224"/>
            <p:cNvSpPr txBox="1"/>
            <p:nvPr>
              <p:custDataLst>
                <p:tags r:id="rId3"/>
              </p:custDataLst>
            </p:nvPr>
          </p:nvSpPr>
          <p:spPr>
            <a:xfrm>
              <a:off x="2949" y="1940"/>
              <a:ext cx="3826" cy="1138"/>
            </a:xfrm>
            <a:prstGeom prst="rect">
              <a:avLst/>
            </a:prstGeom>
            <a:noFill/>
          </p:spPr>
          <p:txBody>
            <a:bodyPr wrap="square" rtlCol="0">
              <a:normAutofit/>
            </a:bodyPr>
            <a:lstStyle/>
            <a:p>
              <a:pPr marL="0" lvl="0" indent="0" algn="just">
                <a:lnSpc>
                  <a:spcPct val="150000"/>
                </a:lnSpc>
                <a:spcBef>
                  <a:spcPct val="0"/>
                </a:spcBef>
                <a:spcAft>
                  <a:spcPts val="2000"/>
                </a:spcAft>
                <a:buSzTx/>
                <a:buNone/>
              </a:pPr>
              <a:r>
                <a:rPr lang="zh-CN" altLang="en-US">
                  <a:solidFill>
                    <a:schemeClr val="bg1"/>
                  </a:solidFill>
                  <a:latin typeface="微软雅黑" panose="020B0503020204020204" charset="-122"/>
                  <a:ea typeface="微软雅黑" panose="020B0503020204020204" charset="-122"/>
                </a:rPr>
                <a:t>电气照明部分</a:t>
              </a:r>
              <a:endParaRPr lang="zh-CN" altLang="en-US">
                <a:solidFill>
                  <a:schemeClr val="bg1"/>
                </a:solidFill>
                <a:latin typeface="微软雅黑" panose="020B0503020204020204" charset="-122"/>
                <a:ea typeface="微软雅黑" panose="020B0503020204020204" charset="-122"/>
              </a:endParaRPr>
            </a:p>
          </p:txBody>
        </p:sp>
        <p:sp>
          <p:nvSpPr>
            <p:cNvPr id="222" name="文本框 221"/>
            <p:cNvSpPr txBox="1"/>
            <p:nvPr>
              <p:custDataLst>
                <p:tags r:id="rId4"/>
              </p:custDataLst>
            </p:nvPr>
          </p:nvSpPr>
          <p:spPr>
            <a:xfrm>
              <a:off x="2949" y="876"/>
              <a:ext cx="963" cy="907"/>
            </a:xfrm>
            <a:prstGeom prst="rect">
              <a:avLst/>
            </a:prstGeom>
            <a:noFill/>
          </p:spPr>
          <p:txBody>
            <a:bodyPr wrap="square" rtlCol="0">
              <a:normAutofit/>
            </a:bodyPr>
            <a:lstStyle/>
            <a:p>
              <a:r>
                <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rPr>
                <a:t>01</a:t>
              </a:r>
              <a:endPar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endParaRPr>
            </a:p>
          </p:txBody>
        </p:sp>
        <p:cxnSp>
          <p:nvCxnSpPr>
            <p:cNvPr id="18" name="直接连接符 17"/>
            <p:cNvCxnSpPr/>
            <p:nvPr>
              <p:custDataLst>
                <p:tags r:id="rId5"/>
              </p:custDataLst>
            </p:nvPr>
          </p:nvCxnSpPr>
          <p:spPr>
            <a:xfrm rot="10800000">
              <a:off x="3095" y="1763"/>
              <a:ext cx="1276" cy="1"/>
            </a:xfrm>
            <a:prstGeom prst="line">
              <a:avLst/>
            </a:prstGeom>
            <a:ln>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custDataLst>
              <p:tags r:id="rId6"/>
            </p:custDataLst>
          </p:nvPr>
        </p:nvGrpSpPr>
        <p:grpSpPr>
          <a:xfrm>
            <a:off x="1479550" y="1856105"/>
            <a:ext cx="2547620" cy="1329690"/>
            <a:chOff x="2934" y="2923"/>
            <a:chExt cx="4012" cy="2094"/>
          </a:xfrm>
        </p:grpSpPr>
        <p:sp>
          <p:nvSpPr>
            <p:cNvPr id="118" name="文本框 117"/>
            <p:cNvSpPr txBox="1"/>
            <p:nvPr>
              <p:custDataLst>
                <p:tags r:id="rId7"/>
              </p:custDataLst>
            </p:nvPr>
          </p:nvSpPr>
          <p:spPr>
            <a:xfrm>
              <a:off x="2988" y="2923"/>
              <a:ext cx="963" cy="907"/>
            </a:xfrm>
            <a:prstGeom prst="rect">
              <a:avLst/>
            </a:prstGeom>
            <a:noFill/>
          </p:spPr>
          <p:txBody>
            <a:bodyPr wrap="square" rtlCol="0">
              <a:normAutofit/>
            </a:bodyPr>
            <a:lstStyle/>
            <a:p>
              <a:r>
                <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rPr>
                <a:t>02</a:t>
              </a:r>
              <a:endPar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endParaRPr>
            </a:p>
          </p:txBody>
        </p:sp>
        <p:cxnSp>
          <p:nvCxnSpPr>
            <p:cNvPr id="119" name="直接连接符 118"/>
            <p:cNvCxnSpPr/>
            <p:nvPr>
              <p:custDataLst>
                <p:tags r:id="rId8"/>
              </p:custDataLst>
            </p:nvPr>
          </p:nvCxnSpPr>
          <p:spPr>
            <a:xfrm rot="10800000">
              <a:off x="3134" y="3801"/>
              <a:ext cx="1276" cy="1"/>
            </a:xfrm>
            <a:prstGeom prst="line">
              <a:avLst/>
            </a:prstGeom>
            <a:ln>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sp>
          <p:nvSpPr>
            <p:cNvPr id="125" name="www.LFPPT.com"/>
            <p:cNvSpPr txBox="1"/>
            <p:nvPr>
              <p:custDataLst>
                <p:tags r:id="rId9"/>
              </p:custDataLst>
            </p:nvPr>
          </p:nvSpPr>
          <p:spPr>
            <a:xfrm>
              <a:off x="2934" y="3879"/>
              <a:ext cx="4012" cy="1138"/>
            </a:xfrm>
            <a:prstGeom prst="rect">
              <a:avLst/>
            </a:prstGeom>
            <a:noFill/>
          </p:spPr>
          <p:txBody>
            <a:bodyPr wrap="square" rtlCol="0">
              <a:noAutofit/>
            </a:bodyPr>
            <a:lstStyle/>
            <a:p>
              <a:pPr marL="0" lvl="0" indent="0" algn="just">
                <a:lnSpc>
                  <a:spcPct val="150000"/>
                </a:lnSpc>
                <a:spcBef>
                  <a:spcPct val="0"/>
                </a:spcBef>
                <a:spcAft>
                  <a:spcPts val="2000"/>
                </a:spcAft>
                <a:buSzTx/>
                <a:buNone/>
              </a:pPr>
              <a:r>
                <a:rPr lang="zh-CN" altLang="en-US">
                  <a:solidFill>
                    <a:schemeClr val="bg1"/>
                  </a:solidFill>
                  <a:latin typeface="微软雅黑" panose="020B0503020204020204" charset="-122"/>
                  <a:ea typeface="微软雅黑" panose="020B0503020204020204" charset="-122"/>
                </a:rPr>
                <a:t>手持电动工具和移动式电器设备部分</a:t>
              </a:r>
              <a:endParaRPr lang="zh-CN" altLang="en-US">
                <a:solidFill>
                  <a:schemeClr val="bg1"/>
                </a:solidFill>
                <a:latin typeface="微软雅黑" panose="020B0503020204020204" charset="-122"/>
                <a:ea typeface="微软雅黑" panose="020B0503020204020204" charset="-122"/>
              </a:endParaRPr>
            </a:p>
          </p:txBody>
        </p:sp>
      </p:grpSp>
      <p:grpSp>
        <p:nvGrpSpPr>
          <p:cNvPr id="5" name="组合 4"/>
          <p:cNvGrpSpPr/>
          <p:nvPr>
            <p:custDataLst>
              <p:tags r:id="rId10"/>
            </p:custDataLst>
          </p:nvPr>
        </p:nvGrpSpPr>
        <p:grpSpPr>
          <a:xfrm>
            <a:off x="1489075" y="3472180"/>
            <a:ext cx="2429510" cy="1287145"/>
            <a:chOff x="2949" y="5468"/>
            <a:chExt cx="3826" cy="2027"/>
          </a:xfrm>
        </p:grpSpPr>
        <p:sp>
          <p:nvSpPr>
            <p:cNvPr id="24" name="文本框 23"/>
            <p:cNvSpPr txBox="1"/>
            <p:nvPr>
              <p:custDataLst>
                <p:tags r:id="rId11"/>
              </p:custDataLst>
            </p:nvPr>
          </p:nvSpPr>
          <p:spPr>
            <a:xfrm>
              <a:off x="2949" y="6319"/>
              <a:ext cx="3826" cy="1177"/>
            </a:xfrm>
            <a:prstGeom prst="rect">
              <a:avLst/>
            </a:prstGeom>
            <a:noFill/>
          </p:spPr>
          <p:txBody>
            <a:bodyPr wrap="square" rtlCol="0">
              <a:normAutofit/>
            </a:bodyPr>
            <a:lstStyle/>
            <a:p>
              <a:pPr marL="0" lvl="0" indent="0" algn="just">
                <a:lnSpc>
                  <a:spcPct val="150000"/>
                </a:lnSpc>
                <a:spcBef>
                  <a:spcPct val="0"/>
                </a:spcBef>
                <a:spcAft>
                  <a:spcPts val="2000"/>
                </a:spcAft>
                <a:buSzTx/>
                <a:buNone/>
              </a:pPr>
              <a:r>
                <a:rPr lang="zh-CN" altLang="en-US">
                  <a:solidFill>
                    <a:schemeClr val="bg1"/>
                  </a:solidFill>
                  <a:latin typeface="微软雅黑" panose="020B0503020204020204" charset="-122"/>
                  <a:ea typeface="微软雅黑" panose="020B0503020204020204" charset="-122"/>
                </a:rPr>
                <a:t>电气安装部分</a:t>
              </a:r>
              <a:endParaRPr lang="zh-CN" altLang="en-US">
                <a:solidFill>
                  <a:schemeClr val="bg1"/>
                </a:solidFill>
                <a:latin typeface="微软雅黑" panose="020B0503020204020204" charset="-122"/>
                <a:ea typeface="微软雅黑" panose="020B0503020204020204" charset="-122"/>
              </a:endParaRPr>
            </a:p>
          </p:txBody>
        </p:sp>
        <p:sp>
          <p:nvSpPr>
            <p:cNvPr id="126" name="文本框 125"/>
            <p:cNvSpPr txBox="1"/>
            <p:nvPr>
              <p:custDataLst>
                <p:tags r:id="rId12"/>
              </p:custDataLst>
            </p:nvPr>
          </p:nvSpPr>
          <p:spPr>
            <a:xfrm>
              <a:off x="2994" y="5468"/>
              <a:ext cx="963" cy="907"/>
            </a:xfrm>
            <a:prstGeom prst="rect">
              <a:avLst/>
            </a:prstGeom>
            <a:noFill/>
          </p:spPr>
          <p:txBody>
            <a:bodyPr wrap="square" rtlCol="0">
              <a:normAutofit/>
            </a:bodyPr>
            <a:lstStyle/>
            <a:p>
              <a:r>
                <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rPr>
                <a:t>03</a:t>
              </a:r>
              <a:endPar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endParaRPr>
            </a:p>
          </p:txBody>
        </p:sp>
        <p:cxnSp>
          <p:nvCxnSpPr>
            <p:cNvPr id="127" name="直接连接符 126"/>
            <p:cNvCxnSpPr/>
            <p:nvPr>
              <p:custDataLst>
                <p:tags r:id="rId13"/>
              </p:custDataLst>
            </p:nvPr>
          </p:nvCxnSpPr>
          <p:spPr>
            <a:xfrm rot="10800000">
              <a:off x="3141" y="6303"/>
              <a:ext cx="1276" cy="1"/>
            </a:xfrm>
            <a:prstGeom prst="line">
              <a:avLst/>
            </a:prstGeom>
            <a:ln>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custDataLst>
              <p:tags r:id="rId14"/>
            </p:custDataLst>
          </p:nvPr>
        </p:nvGrpSpPr>
        <p:grpSpPr>
          <a:xfrm>
            <a:off x="4995545" y="530225"/>
            <a:ext cx="2010410" cy="1421765"/>
            <a:chOff x="7867" y="835"/>
            <a:chExt cx="3166" cy="2239"/>
          </a:xfrm>
        </p:grpSpPr>
        <p:sp>
          <p:nvSpPr>
            <p:cNvPr id="129" name="文本框 128"/>
            <p:cNvSpPr txBox="1"/>
            <p:nvPr>
              <p:custDataLst>
                <p:tags r:id="rId15"/>
              </p:custDataLst>
            </p:nvPr>
          </p:nvSpPr>
          <p:spPr>
            <a:xfrm>
              <a:off x="7867" y="1898"/>
              <a:ext cx="3166" cy="1177"/>
            </a:xfrm>
            <a:prstGeom prst="rect">
              <a:avLst/>
            </a:prstGeom>
            <a:noFill/>
          </p:spPr>
          <p:txBody>
            <a:bodyPr wrap="square" rtlCol="0">
              <a:noAutofit/>
            </a:bodyPr>
            <a:lstStyle/>
            <a:p>
              <a:pPr marL="0" lvl="0" indent="0" algn="just">
                <a:lnSpc>
                  <a:spcPct val="150000"/>
                </a:lnSpc>
                <a:spcBef>
                  <a:spcPct val="0"/>
                </a:spcBef>
                <a:spcAft>
                  <a:spcPts val="2000"/>
                </a:spcAft>
                <a:buSzTx/>
                <a:buNone/>
              </a:pPr>
              <a:r>
                <a:rPr lang="zh-CN" altLang="en-US">
                  <a:solidFill>
                    <a:schemeClr val="bg1"/>
                  </a:solidFill>
                  <a:latin typeface="微软雅黑" panose="020B0503020204020204" charset="-122"/>
                  <a:ea typeface="微软雅黑" panose="020B0503020204020204" charset="-122"/>
                </a:rPr>
                <a:t>触电急救和人工呼吸部分</a:t>
              </a:r>
              <a:endParaRPr lang="zh-CN" altLang="en-US">
                <a:solidFill>
                  <a:schemeClr val="bg1"/>
                </a:solidFill>
                <a:latin typeface="微软雅黑" panose="020B0503020204020204" charset="-122"/>
                <a:ea typeface="微软雅黑" panose="020B0503020204020204" charset="-122"/>
              </a:endParaRPr>
            </a:p>
          </p:txBody>
        </p:sp>
        <p:sp>
          <p:nvSpPr>
            <p:cNvPr id="130" name="文本框 129"/>
            <p:cNvSpPr txBox="1"/>
            <p:nvPr>
              <p:custDataLst>
                <p:tags r:id="rId16"/>
              </p:custDataLst>
            </p:nvPr>
          </p:nvSpPr>
          <p:spPr>
            <a:xfrm>
              <a:off x="7878" y="835"/>
              <a:ext cx="963" cy="907"/>
            </a:xfrm>
            <a:prstGeom prst="rect">
              <a:avLst/>
            </a:prstGeom>
            <a:noFill/>
          </p:spPr>
          <p:txBody>
            <a:bodyPr wrap="square" rtlCol="0">
              <a:normAutofit/>
            </a:bodyPr>
            <a:lstStyle/>
            <a:p>
              <a:r>
                <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rPr>
                <a:t>04</a:t>
              </a:r>
              <a:endParaRPr lang="en-US" altLang="zh-CN" sz="2665" b="1">
                <a:solidFill>
                  <a:srgbClr val="FFB343"/>
                </a:solidFill>
                <a:latin typeface="Arial" panose="020B0604020202020204" pitchFamily="34" charset="0"/>
                <a:ea typeface="微软雅黑" panose="020B0503020204020204" charset="-122"/>
                <a:sym typeface="Arial" panose="020B0604020202020204" pitchFamily="34" charset="0"/>
              </a:endParaRPr>
            </a:p>
          </p:txBody>
        </p:sp>
        <p:cxnSp>
          <p:nvCxnSpPr>
            <p:cNvPr id="131" name="直接连接符 130"/>
            <p:cNvCxnSpPr/>
            <p:nvPr>
              <p:custDataLst>
                <p:tags r:id="rId17"/>
              </p:custDataLst>
            </p:nvPr>
          </p:nvCxnSpPr>
          <p:spPr>
            <a:xfrm rot="10800000">
              <a:off x="8025" y="1721"/>
              <a:ext cx="1276" cy="1"/>
            </a:xfrm>
            <a:prstGeom prst="line">
              <a:avLst/>
            </a:prstGeom>
            <a:ln>
              <a:solidFill>
                <a:schemeClr val="lt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custDataLst>
              <p:tags r:id="rId18"/>
            </p:custDataLst>
          </p:nvPr>
        </p:nvSpPr>
        <p:spPr>
          <a:xfrm>
            <a:off x="4841875" y="2821305"/>
            <a:ext cx="4302125" cy="1344295"/>
          </a:xfrm>
          <a:prstGeom prst="rect">
            <a:avLst/>
          </a:prstGeom>
          <a:gradFill>
            <a:gsLst>
              <a:gs pos="84000">
                <a:srgbClr val="C2F1AB"/>
              </a:gs>
              <a:gs pos="2000">
                <a:srgbClr val="6DC7E2"/>
              </a:gs>
            </a:gsLst>
            <a:lin ang="0" scaled="0"/>
          </a:gradFill>
          <a:ln>
            <a:noFill/>
          </a:ln>
          <a:effectLst/>
        </p:spPr>
        <p:txBody>
          <a:bodyPr vert="horz" wrap="square" lIns="68580" tIns="34290" rIns="68580" bIns="34290" rtlCol="0" anchor="ctr" anchorCtr="1">
            <a:normAutofit/>
          </a:bodyPr>
          <a:lstStyle/>
          <a:p>
            <a:pPr marL="0" indent="0" algn="ctr">
              <a:lnSpc>
                <a:spcPct val="100000"/>
              </a:lnSpc>
              <a:spcBef>
                <a:spcPct val="0"/>
              </a:spcBef>
              <a:spcAft>
                <a:spcPct val="0"/>
              </a:spcAft>
              <a:buSzTx/>
              <a:buNone/>
            </a:pPr>
            <a:r>
              <a:rPr lang="zh-CN" altLang="en-US" sz="2400" b="1" spc="800">
                <a:ln>
                  <a:noFill/>
                </a:ln>
                <a:solidFill>
                  <a:schemeClr val="lt1"/>
                </a:solidFill>
                <a:latin typeface="微软雅黑" panose="020B0503020204020204" charset="-122"/>
                <a:ea typeface="微软雅黑" panose="020B0503020204020204" charset="-122"/>
                <a:cs typeface="+mj-lt"/>
              </a:rPr>
              <a:t>目录</a:t>
            </a:r>
            <a:endParaRPr lang="zh-CN" altLang="en-US" sz="2400" b="1" spc="800">
              <a:ln>
                <a:noFill/>
              </a:ln>
              <a:solidFill>
                <a:schemeClr val="lt1"/>
              </a:solidFill>
              <a:latin typeface="微软雅黑" panose="020B0503020204020204" charset="-122"/>
              <a:ea typeface="微软雅黑" panose="020B0503020204020204" charset="-122"/>
              <a:cs typeface="+mj-lt"/>
            </a:endParaRPr>
          </a:p>
          <a:p>
            <a:pPr marL="0" indent="0" algn="ctr">
              <a:lnSpc>
                <a:spcPct val="100000"/>
              </a:lnSpc>
              <a:spcBef>
                <a:spcPct val="0"/>
              </a:spcBef>
              <a:spcAft>
                <a:spcPct val="0"/>
              </a:spcAft>
              <a:buSzTx/>
              <a:buNone/>
            </a:pPr>
            <a:r>
              <a:rPr lang="zh-CN" altLang="en-US" sz="2400" b="1" spc="800">
                <a:ln>
                  <a:noFill/>
                </a:ln>
                <a:solidFill>
                  <a:schemeClr val="lt1"/>
                </a:solidFill>
                <a:latin typeface="微软雅黑" panose="020B0503020204020204" charset="-122"/>
                <a:ea typeface="微软雅黑" panose="020B0503020204020204" charset="-122"/>
                <a:cs typeface="Arial" panose="020B0604020202020204" pitchFamily="34" charset="0"/>
              </a:rPr>
              <a:t>catalogue</a:t>
            </a:r>
            <a:endParaRPr lang="zh-CN" altLang="en-US" sz="2400" b="1" spc="800">
              <a:ln>
                <a:noFill/>
              </a:ln>
              <a:solidFill>
                <a:schemeClr val="lt1"/>
              </a:solidFill>
              <a:latin typeface="微软雅黑" panose="020B0503020204020204" charset="-122"/>
              <a:ea typeface="微软雅黑" panose="020B0503020204020204" charset="-122"/>
              <a:cs typeface="Arial" panose="020B0604020202020204" pitchFamily="34" charset="0"/>
            </a:endParaRPr>
          </a:p>
        </p:txBody>
      </p:sp>
    </p:spTree>
    <p:custDataLst>
      <p:tags r:id="rId19"/>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entr" presetSubtype="0" accel="50000" fill="hold" nodeType="clickEffect">
                                  <p:stCondLst>
                                    <p:cond delay="0"/>
                                  </p:stCondLst>
                                  <p:childTnLst>
                                    <p:animScale>
                                      <p:cBhvr>
                                        <p:cTn id="6" dur="187" fill="hold">
                                          <p:stCondLst>
                                            <p:cond delay="0"/>
                                          </p:stCondLst>
                                        </p:cTn>
                                        <p:tgtEl>
                                          <p:spTgt spid="2"/>
                                        </p:tgtEl>
                                      </p:cBhvr>
                                      <p:from x="100000" y="100000"/>
                                      <p:to x="140000" y="60000"/>
                                    </p:animScale>
                                    <p:animScale>
                                      <p:cBhvr>
                                        <p:cTn id="7" dur="62" fill="hold">
                                          <p:stCondLst>
                                            <p:cond delay="187"/>
                                          </p:stCondLst>
                                        </p:cTn>
                                        <p:tgtEl>
                                          <p:spTgt spid="2"/>
                                        </p:tgtEl>
                                      </p:cBhvr>
                                      <p:from x="140000" y="60000"/>
                                      <p:to x="80000" y="120000"/>
                                    </p:animScale>
                                    <p:animScale>
                                      <p:cBhvr>
                                        <p:cTn id="8" dur="187" fill="hold">
                                          <p:stCondLst>
                                            <p:cond delay="250"/>
                                          </p:stCondLst>
                                        </p:cTn>
                                        <p:tgtEl>
                                          <p:spTgt spid="2"/>
                                        </p:tgtEl>
                                      </p:cBhvr>
                                      <p:from x="80000" y="120000"/>
                                      <p:to x="120000" y="80000"/>
                                    </p:animScale>
                                    <p:animScale>
                                      <p:cBhvr>
                                        <p:cTn id="9" dur="187" fill="hold">
                                          <p:stCondLst>
                                            <p:cond delay="438"/>
                                          </p:stCondLst>
                                        </p:cTn>
                                        <p:tgtEl>
                                          <p:spTgt spid="2"/>
                                        </p:tgtEl>
                                      </p:cBhvr>
                                      <p:from x="120000" y="80000"/>
                                      <p:to x="90000" y="110000"/>
                                    </p:animScale>
                                    <p:animScale>
                                      <p:cBhvr>
                                        <p:cTn id="10" dur="187" fill="hold">
                                          <p:stCondLst>
                                            <p:cond delay="625"/>
                                          </p:stCondLst>
                                        </p:cTn>
                                        <p:tgtEl>
                                          <p:spTgt spid="2"/>
                                        </p:tgtEl>
                                      </p:cBhvr>
                                      <p:from x="90000" y="110000"/>
                                      <p:to x="105000" y="95000"/>
                                    </p:animScale>
                                    <p:animScale>
                                      <p:cBhvr>
                                        <p:cTn id="11" dur="187" fill="hold">
                                          <p:stCondLst>
                                            <p:cond delay="813"/>
                                          </p:stCondLst>
                                        </p:cTn>
                                        <p:tgtEl>
                                          <p:spTgt spid="2"/>
                                        </p:tgtEl>
                                      </p:cBhvr>
                                      <p:from x="105000" y="95000"/>
                                      <p:to x="100000" y="100000"/>
                                    </p:animScale>
                                  </p:childTnLst>
                                </p:cTn>
                              </p:par>
                            </p:childTnLst>
                          </p:cTn>
                        </p:par>
                      </p:childTnLst>
                    </p:cTn>
                  </p:par>
                  <p:par>
                    <p:cTn id="12" fill="hold">
                      <p:stCondLst>
                        <p:cond delay="indefinite"/>
                      </p:stCondLst>
                      <p:childTnLst>
                        <p:par>
                          <p:cTn id="13" fill="hold">
                            <p:stCondLst>
                              <p:cond delay="0"/>
                            </p:stCondLst>
                            <p:childTnLst>
                              <p:par>
                                <p:cTn id="14" presetID="0" presetClass="entr" presetSubtype="0" accel="50000" fill="hold" nodeType="clickEffect">
                                  <p:stCondLst>
                                    <p:cond delay="0"/>
                                  </p:stCondLst>
                                  <p:childTnLst>
                                    <p:animScale>
                                      <p:cBhvr>
                                        <p:cTn id="15" dur="187" fill="hold">
                                          <p:stCondLst>
                                            <p:cond delay="0"/>
                                          </p:stCondLst>
                                        </p:cTn>
                                        <p:tgtEl>
                                          <p:spTgt spid="4"/>
                                        </p:tgtEl>
                                      </p:cBhvr>
                                      <p:from x="100000" y="100000"/>
                                      <p:to x="140000" y="60000"/>
                                    </p:animScale>
                                    <p:animScale>
                                      <p:cBhvr>
                                        <p:cTn id="16" dur="62" fill="hold">
                                          <p:stCondLst>
                                            <p:cond delay="187"/>
                                          </p:stCondLst>
                                        </p:cTn>
                                        <p:tgtEl>
                                          <p:spTgt spid="4"/>
                                        </p:tgtEl>
                                      </p:cBhvr>
                                      <p:from x="140000" y="60000"/>
                                      <p:to x="80000" y="120000"/>
                                    </p:animScale>
                                    <p:animScale>
                                      <p:cBhvr>
                                        <p:cTn id="17" dur="187" fill="hold">
                                          <p:stCondLst>
                                            <p:cond delay="250"/>
                                          </p:stCondLst>
                                        </p:cTn>
                                        <p:tgtEl>
                                          <p:spTgt spid="4"/>
                                        </p:tgtEl>
                                      </p:cBhvr>
                                      <p:from x="80000" y="120000"/>
                                      <p:to x="120000" y="80000"/>
                                    </p:animScale>
                                    <p:animScale>
                                      <p:cBhvr>
                                        <p:cTn id="18" dur="187" fill="hold">
                                          <p:stCondLst>
                                            <p:cond delay="438"/>
                                          </p:stCondLst>
                                        </p:cTn>
                                        <p:tgtEl>
                                          <p:spTgt spid="4"/>
                                        </p:tgtEl>
                                      </p:cBhvr>
                                      <p:from x="120000" y="80000"/>
                                      <p:to x="90000" y="110000"/>
                                    </p:animScale>
                                    <p:animScale>
                                      <p:cBhvr>
                                        <p:cTn id="19" dur="187" fill="hold">
                                          <p:stCondLst>
                                            <p:cond delay="625"/>
                                          </p:stCondLst>
                                        </p:cTn>
                                        <p:tgtEl>
                                          <p:spTgt spid="4"/>
                                        </p:tgtEl>
                                      </p:cBhvr>
                                      <p:from x="90000" y="110000"/>
                                      <p:to x="105000" y="95000"/>
                                    </p:animScale>
                                    <p:animScale>
                                      <p:cBhvr>
                                        <p:cTn id="20" dur="187" fill="hold">
                                          <p:stCondLst>
                                            <p:cond delay="813"/>
                                          </p:stCondLst>
                                        </p:cTn>
                                        <p:tgtEl>
                                          <p:spTgt spid="4"/>
                                        </p:tgtEl>
                                      </p:cBhvr>
                                      <p:from x="105000" y="95000"/>
                                      <p:to x="100000" y="100000"/>
                                    </p:animScale>
                                  </p:childTnLst>
                                </p:cTn>
                              </p:par>
                            </p:childTnLst>
                          </p:cTn>
                        </p:par>
                      </p:childTnLst>
                    </p:cTn>
                  </p:par>
                  <p:par>
                    <p:cTn id="21" fill="hold">
                      <p:stCondLst>
                        <p:cond delay="indefinite"/>
                      </p:stCondLst>
                      <p:childTnLst>
                        <p:par>
                          <p:cTn id="22" fill="hold">
                            <p:stCondLst>
                              <p:cond delay="0"/>
                            </p:stCondLst>
                            <p:childTnLst>
                              <p:par>
                                <p:cTn id="23" presetID="0" presetClass="entr" presetSubtype="0" accel="50000" fill="hold" nodeType="clickEffect">
                                  <p:stCondLst>
                                    <p:cond delay="0"/>
                                  </p:stCondLst>
                                  <p:childTnLst>
                                    <p:animScale>
                                      <p:cBhvr>
                                        <p:cTn id="24" dur="187" fill="hold">
                                          <p:stCondLst>
                                            <p:cond delay="0"/>
                                          </p:stCondLst>
                                        </p:cTn>
                                        <p:tgtEl>
                                          <p:spTgt spid="5"/>
                                        </p:tgtEl>
                                      </p:cBhvr>
                                      <p:from x="100000" y="100000"/>
                                      <p:to x="140000" y="60000"/>
                                    </p:animScale>
                                    <p:animScale>
                                      <p:cBhvr>
                                        <p:cTn id="25" dur="62" fill="hold">
                                          <p:stCondLst>
                                            <p:cond delay="187"/>
                                          </p:stCondLst>
                                        </p:cTn>
                                        <p:tgtEl>
                                          <p:spTgt spid="5"/>
                                        </p:tgtEl>
                                      </p:cBhvr>
                                      <p:from x="140000" y="60000"/>
                                      <p:to x="80000" y="120000"/>
                                    </p:animScale>
                                    <p:animScale>
                                      <p:cBhvr>
                                        <p:cTn id="26" dur="187" fill="hold">
                                          <p:stCondLst>
                                            <p:cond delay="250"/>
                                          </p:stCondLst>
                                        </p:cTn>
                                        <p:tgtEl>
                                          <p:spTgt spid="5"/>
                                        </p:tgtEl>
                                      </p:cBhvr>
                                      <p:from x="80000" y="120000"/>
                                      <p:to x="120000" y="80000"/>
                                    </p:animScale>
                                    <p:animScale>
                                      <p:cBhvr>
                                        <p:cTn id="27" dur="187" fill="hold">
                                          <p:stCondLst>
                                            <p:cond delay="438"/>
                                          </p:stCondLst>
                                        </p:cTn>
                                        <p:tgtEl>
                                          <p:spTgt spid="5"/>
                                        </p:tgtEl>
                                      </p:cBhvr>
                                      <p:from x="120000" y="80000"/>
                                      <p:to x="90000" y="110000"/>
                                    </p:animScale>
                                    <p:animScale>
                                      <p:cBhvr>
                                        <p:cTn id="28" dur="187" fill="hold">
                                          <p:stCondLst>
                                            <p:cond delay="625"/>
                                          </p:stCondLst>
                                        </p:cTn>
                                        <p:tgtEl>
                                          <p:spTgt spid="5"/>
                                        </p:tgtEl>
                                      </p:cBhvr>
                                      <p:from x="90000" y="110000"/>
                                      <p:to x="105000" y="95000"/>
                                    </p:animScale>
                                    <p:animScale>
                                      <p:cBhvr>
                                        <p:cTn id="29" dur="187" fill="hold">
                                          <p:stCondLst>
                                            <p:cond delay="813"/>
                                          </p:stCondLst>
                                        </p:cTn>
                                        <p:tgtEl>
                                          <p:spTgt spid="5"/>
                                        </p:tgtEl>
                                      </p:cBhvr>
                                      <p:from x="105000" y="95000"/>
                                      <p:to x="100000" y="100000"/>
                                    </p:animScale>
                                  </p:childTnLst>
                                </p:cTn>
                              </p:par>
                            </p:childTnLst>
                          </p:cTn>
                        </p:par>
                      </p:childTnLst>
                    </p:cTn>
                  </p:par>
                  <p:par>
                    <p:cTn id="30" fill="hold">
                      <p:stCondLst>
                        <p:cond delay="indefinite"/>
                      </p:stCondLst>
                      <p:childTnLst>
                        <p:par>
                          <p:cTn id="31" fill="hold">
                            <p:stCondLst>
                              <p:cond delay="0"/>
                            </p:stCondLst>
                            <p:childTnLst>
                              <p:par>
                                <p:cTn id="32" presetID="0" presetClass="entr" presetSubtype="0" accel="50000" fill="hold" nodeType="clickEffect">
                                  <p:stCondLst>
                                    <p:cond delay="0"/>
                                  </p:stCondLst>
                                  <p:childTnLst>
                                    <p:animScale>
                                      <p:cBhvr>
                                        <p:cTn id="33" dur="187" fill="hold">
                                          <p:stCondLst>
                                            <p:cond delay="0"/>
                                          </p:stCondLst>
                                        </p:cTn>
                                        <p:tgtEl>
                                          <p:spTgt spid="6"/>
                                        </p:tgtEl>
                                      </p:cBhvr>
                                      <p:from x="100000" y="100000"/>
                                      <p:to x="140000" y="60000"/>
                                    </p:animScale>
                                    <p:animScale>
                                      <p:cBhvr>
                                        <p:cTn id="34" dur="62" fill="hold">
                                          <p:stCondLst>
                                            <p:cond delay="187"/>
                                          </p:stCondLst>
                                        </p:cTn>
                                        <p:tgtEl>
                                          <p:spTgt spid="6"/>
                                        </p:tgtEl>
                                      </p:cBhvr>
                                      <p:from x="140000" y="60000"/>
                                      <p:to x="80000" y="120000"/>
                                    </p:animScale>
                                    <p:animScale>
                                      <p:cBhvr>
                                        <p:cTn id="35" dur="187" fill="hold">
                                          <p:stCondLst>
                                            <p:cond delay="250"/>
                                          </p:stCondLst>
                                        </p:cTn>
                                        <p:tgtEl>
                                          <p:spTgt spid="6"/>
                                        </p:tgtEl>
                                      </p:cBhvr>
                                      <p:from x="80000" y="120000"/>
                                      <p:to x="120000" y="80000"/>
                                    </p:animScale>
                                    <p:animScale>
                                      <p:cBhvr>
                                        <p:cTn id="36" dur="187" fill="hold">
                                          <p:stCondLst>
                                            <p:cond delay="438"/>
                                          </p:stCondLst>
                                        </p:cTn>
                                        <p:tgtEl>
                                          <p:spTgt spid="6"/>
                                        </p:tgtEl>
                                      </p:cBhvr>
                                      <p:from x="120000" y="80000"/>
                                      <p:to x="90000" y="110000"/>
                                    </p:animScale>
                                    <p:animScale>
                                      <p:cBhvr>
                                        <p:cTn id="37" dur="187" fill="hold">
                                          <p:stCondLst>
                                            <p:cond delay="625"/>
                                          </p:stCondLst>
                                        </p:cTn>
                                        <p:tgtEl>
                                          <p:spTgt spid="6"/>
                                        </p:tgtEl>
                                      </p:cBhvr>
                                      <p:from x="90000" y="110000"/>
                                      <p:to x="105000" y="95000"/>
                                    </p:animScale>
                                    <p:animScale>
                                      <p:cBhvr>
                                        <p:cTn id="38" dur="187" fill="hold">
                                          <p:stCondLst>
                                            <p:cond delay="813"/>
                                          </p:stCondLst>
                                        </p:cTn>
                                        <p:tgtEl>
                                          <p:spTgt spid="6"/>
                                        </p:tgtEl>
                                      </p:cBhvr>
                                      <p:from x="105000" y="95000"/>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
              <a:srgbClr val="037A7E"/>
            </a:gs>
            <a:gs pos="54000">
              <a:srgbClr val="63ACA1"/>
            </a:gs>
            <a:gs pos="100000">
              <a:srgbClr val="C2BEA1"/>
            </a:gs>
          </a:gsLst>
          <a:lin ang="108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6489" t="1388" r="4629" b="9404"/>
          <a:stretch>
            <a:fillRect/>
          </a:stretch>
        </p:blipFill>
        <p:spPr>
          <a:xfrm>
            <a:off x="-1" y="0"/>
            <a:ext cx="9144001" cy="5143500"/>
          </a:xfrm>
          <a:prstGeom prst="rect">
            <a:avLst/>
          </a:prstGeom>
        </p:spPr>
      </p:pic>
      <p:sp>
        <p:nvSpPr>
          <p:cNvPr id="10" name="文本框 9"/>
          <p:cNvSpPr txBox="1"/>
          <p:nvPr>
            <p:custDataLst>
              <p:tags r:id="rId2"/>
            </p:custDataLst>
          </p:nvPr>
        </p:nvSpPr>
        <p:spPr>
          <a:xfrm>
            <a:off x="974408" y="993138"/>
            <a:ext cx="2256473" cy="2614661"/>
          </a:xfrm>
          <a:prstGeom prst="rect">
            <a:avLst/>
          </a:prstGeom>
          <a:noFill/>
          <a:ln>
            <a:noFill/>
          </a:ln>
          <a:effectLst/>
        </p:spPr>
        <p:txBody>
          <a:bodyPr vert="horz" wrap="none" rtlCol="0" anchor="ctr" anchorCtr="0">
            <a:normAutofit fontScale="87500"/>
          </a:bodyPr>
          <a:lstStyle/>
          <a:p>
            <a:pPr algn="ctr"/>
            <a:r>
              <a:rPr lang="en-US" altLang="zh-CN" sz="16500" b="1">
                <a:ln w="25400">
                  <a:solidFill>
                    <a:schemeClr val="bg1"/>
                  </a:solidFill>
                </a:ln>
                <a:noFill/>
                <a:uFillTx/>
                <a:latin typeface="微软雅黑" panose="020B0503020204020204" charset="-122"/>
                <a:ea typeface="微软雅黑" panose="020B0503020204020204" charset="-122"/>
                <a:cs typeface="+mj-lt"/>
                <a:sym typeface="Arial" panose="020B0604020202020204" pitchFamily="34" charset="0"/>
              </a:rPr>
              <a:t>01</a:t>
            </a:r>
            <a:endParaRPr lang="en-US" altLang="zh-CN" sz="16500" b="1">
              <a:ln w="25400">
                <a:solidFill>
                  <a:schemeClr val="bg1"/>
                </a:solidFill>
              </a:ln>
              <a:noFill/>
              <a:uFillTx/>
              <a:latin typeface="微软雅黑" panose="020B0503020204020204" charset="-122"/>
              <a:ea typeface="微软雅黑" panose="020B0503020204020204" charset="-122"/>
              <a:cs typeface="+mj-lt"/>
              <a:sym typeface="Arial" panose="020B0604020202020204" pitchFamily="34" charset="0"/>
            </a:endParaRPr>
          </a:p>
        </p:txBody>
      </p:sp>
      <p:sp>
        <p:nvSpPr>
          <p:cNvPr id="2" name="标题 1"/>
          <p:cNvSpPr>
            <a:spLocks noGrp="1"/>
          </p:cNvSpPr>
          <p:nvPr>
            <p:custDataLst>
              <p:tags r:id="rId3"/>
            </p:custDataLst>
          </p:nvPr>
        </p:nvSpPr>
        <p:spPr>
          <a:xfrm>
            <a:off x="3230880" y="2070100"/>
            <a:ext cx="5867400" cy="691515"/>
          </a:xfrm>
          <a:prstGeom prst="rect">
            <a:avLst/>
          </a:prstGeom>
        </p:spPr>
        <p:txBody>
          <a:bodyPr vert="horz" lIns="91440" tIns="45720" rIns="91440" bIns="0" rtlCol="0" anchor="b" anchorCtr="0">
            <a:noAutofit/>
          </a:bodyPr>
          <a:lstStyle>
            <a:lvl1pPr algn="l" defTabSz="685800" rtl="0" eaLnBrk="1" fontAlgn="auto" latinLnBrk="0" hangingPunct="1">
              <a:lnSpc>
                <a:spcPct val="100000"/>
              </a:lnSpc>
              <a:spcBef>
                <a:spcPct val="0"/>
              </a:spcBef>
              <a:buNone/>
              <a:defRPr sz="4050" b="1" u="none" strike="noStrike" kern="1200" cap="none" spc="300" normalizeH="0" baseline="0">
                <a:solidFill>
                  <a:schemeClr val="accent1"/>
                </a:solidFill>
                <a:uFillTx/>
                <a:latin typeface="Arial" panose="020B0604020202020204" pitchFamily="34" charset="0"/>
                <a:ea typeface="微软雅黑" panose="020B0503020204020204" charset="-122"/>
                <a:cs typeface="+mj-cs"/>
              </a:defRPr>
            </a:lvl1pPr>
          </a:lstStyle>
          <a:p>
            <a:pPr marL="0" indent="0" algn="just">
              <a:lnSpc>
                <a:spcPct val="100000"/>
              </a:lnSpc>
              <a:spcBef>
                <a:spcPct val="0"/>
              </a:spcBef>
              <a:spcAft>
                <a:spcPct val="0"/>
              </a:spcAft>
              <a:buSzTx/>
              <a:buNone/>
            </a:pPr>
            <a:r>
              <a:rPr lang="zh-CN" altLang="en-US" sz="4000">
                <a:solidFill>
                  <a:schemeClr val="bg1"/>
                </a:solidFill>
                <a:latin typeface="微软雅黑" panose="020B0503020204020204" charset="-122"/>
                <a:cs typeface="思源黑体 Medium" panose="020B0600000000000000" charset="-122"/>
              </a:rPr>
              <a:t>电</a:t>
            </a:r>
            <a:r>
              <a:rPr lang="en-US" altLang="zh-CN" sz="4000">
                <a:solidFill>
                  <a:schemeClr val="bg1"/>
                </a:solidFill>
                <a:latin typeface="微软雅黑" panose="020B0503020204020204" charset="-122"/>
                <a:cs typeface="思源黑体 Medium" panose="020B0600000000000000" charset="-122"/>
              </a:rPr>
              <a:t> </a:t>
            </a:r>
            <a:r>
              <a:rPr lang="zh-CN" altLang="en-US" sz="4000">
                <a:solidFill>
                  <a:schemeClr val="bg1"/>
                </a:solidFill>
                <a:latin typeface="微软雅黑" panose="020B0503020204020204" charset="-122"/>
                <a:cs typeface="思源黑体 Medium" panose="020B0600000000000000" charset="-122"/>
              </a:rPr>
              <a:t>气</a:t>
            </a:r>
            <a:r>
              <a:rPr lang="en-US" altLang="zh-CN" sz="4000">
                <a:solidFill>
                  <a:schemeClr val="bg1"/>
                </a:solidFill>
                <a:latin typeface="微软雅黑" panose="020B0503020204020204" charset="-122"/>
                <a:cs typeface="思源黑体 Medium" panose="020B0600000000000000" charset="-122"/>
              </a:rPr>
              <a:t> </a:t>
            </a:r>
            <a:r>
              <a:rPr lang="zh-CN" altLang="en-US" sz="4000">
                <a:solidFill>
                  <a:schemeClr val="bg1"/>
                </a:solidFill>
                <a:latin typeface="微软雅黑" panose="020B0503020204020204" charset="-122"/>
                <a:cs typeface="思源黑体 Medium" panose="020B0600000000000000" charset="-122"/>
              </a:rPr>
              <a:t>照</a:t>
            </a:r>
            <a:r>
              <a:rPr lang="en-US" altLang="zh-CN" sz="4000">
                <a:solidFill>
                  <a:schemeClr val="bg1"/>
                </a:solidFill>
                <a:latin typeface="微软雅黑" panose="020B0503020204020204" charset="-122"/>
                <a:cs typeface="思源黑体 Medium" panose="020B0600000000000000" charset="-122"/>
              </a:rPr>
              <a:t> </a:t>
            </a:r>
            <a:r>
              <a:rPr lang="zh-CN" altLang="en-US" sz="4000">
                <a:solidFill>
                  <a:schemeClr val="bg1"/>
                </a:solidFill>
                <a:latin typeface="微软雅黑" panose="020B0503020204020204" charset="-122"/>
                <a:cs typeface="思源黑体 Medium" panose="020B0600000000000000" charset="-122"/>
              </a:rPr>
              <a:t>明</a:t>
            </a:r>
            <a:r>
              <a:rPr lang="en-US" altLang="zh-CN" sz="4000">
                <a:solidFill>
                  <a:schemeClr val="bg1"/>
                </a:solidFill>
                <a:latin typeface="微软雅黑" panose="020B0503020204020204" charset="-122"/>
                <a:cs typeface="思源黑体 Medium" panose="020B0600000000000000" charset="-122"/>
              </a:rPr>
              <a:t> </a:t>
            </a:r>
            <a:r>
              <a:rPr lang="zh-CN" altLang="en-US" sz="4000">
                <a:solidFill>
                  <a:schemeClr val="bg1"/>
                </a:solidFill>
                <a:latin typeface="微软雅黑" panose="020B0503020204020204" charset="-122"/>
                <a:cs typeface="思源黑体 Medium" panose="020B0600000000000000" charset="-122"/>
              </a:rPr>
              <a:t>部</a:t>
            </a:r>
            <a:r>
              <a:rPr lang="en-US" altLang="zh-CN" sz="4000">
                <a:solidFill>
                  <a:schemeClr val="bg1"/>
                </a:solidFill>
                <a:latin typeface="微软雅黑" panose="020B0503020204020204" charset="-122"/>
                <a:cs typeface="思源黑体 Medium" panose="020B0600000000000000" charset="-122"/>
              </a:rPr>
              <a:t> </a:t>
            </a:r>
            <a:r>
              <a:rPr lang="zh-CN" altLang="en-US" sz="4000">
                <a:solidFill>
                  <a:schemeClr val="bg1"/>
                </a:solidFill>
                <a:latin typeface="微软雅黑" panose="020B0503020204020204" charset="-122"/>
                <a:cs typeface="思源黑体 Medium" panose="020B0600000000000000" charset="-122"/>
              </a:rPr>
              <a:t>分</a:t>
            </a:r>
            <a:endParaRPr lang="zh-CN" altLang="en-US" sz="4000">
              <a:solidFill>
                <a:schemeClr val="bg1"/>
              </a:solidFill>
              <a:latin typeface="微软雅黑" panose="020B0503020204020204" charset="-122"/>
              <a:cs typeface="思源黑体 Medium" panose="020B0600000000000000" charset="-122"/>
            </a:endParaRPr>
          </a:p>
        </p:txBody>
      </p:sp>
    </p:spTree>
    <p:custDataLst>
      <p:tags r:id="rId4"/>
    </p:custDataLst>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矩形 12"/>
          <p:cNvSpPr/>
          <p:nvPr>
            <p:custDataLst>
              <p:tags r:id="rId1"/>
            </p:custDataLst>
          </p:nvPr>
        </p:nvSpPr>
        <p:spPr>
          <a:xfrm>
            <a:off x="0" y="0"/>
            <a:ext cx="9143524" cy="68588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4100" name="Rectangle 4"/>
          <p:cNvSpPr>
            <a:spLocks noGrp="1" noChangeArrowheads="1"/>
          </p:cNvSpPr>
          <p:nvPr>
            <p:ph type="body" idx="4294967295"/>
            <p:custDataLst>
              <p:tags r:id="rId2"/>
            </p:custDataLst>
          </p:nvPr>
        </p:nvSpPr>
        <p:spPr>
          <a:xfrm>
            <a:off x="3314700" y="1513867"/>
            <a:ext cx="5829300" cy="3086100"/>
          </a:xfrm>
          <a:noFill/>
          <a:ln>
            <a:noFill/>
          </a:ln>
          <a:effectLst/>
        </p:spPr>
        <p:txBody>
          <a:bodyPr vert="horz" wrap="square" lIns="91440" tIns="45720" rIns="91440" bIns="45720" numCol="1" rtlCol="0" anchor="t" anchorCtr="0" compatLnSpc="1">
            <a:noAutofit/>
          </a:bodyPr>
          <a:lstStyle>
            <a:lvl1pPr marL="257175" indent="-257175" algn="l" rtl="0" fontAlgn="base">
              <a:spcBef>
                <a:spcPct val="15000"/>
              </a:spcBef>
              <a:spcAft>
                <a:spcPct val="0"/>
              </a:spcAft>
              <a:buChar char="•"/>
              <a:defRPr sz="2400" kern="1200">
                <a:solidFill>
                  <a:schemeClr val="tx1"/>
                </a:solidFill>
                <a:latin typeface="+mn-lt"/>
                <a:ea typeface="+mn-ea"/>
                <a:cs typeface="+mn-cs"/>
              </a:defRPr>
            </a:lvl1pPr>
            <a:lvl2pPr marL="557530" indent="-214630" algn="l" rtl="0" fontAlgn="base">
              <a:spcBef>
                <a:spcPct val="15000"/>
              </a:spcBef>
              <a:spcAft>
                <a:spcPct val="0"/>
              </a:spcAft>
              <a:buChar char="–"/>
              <a:defRPr sz="2100" kern="1200">
                <a:solidFill>
                  <a:schemeClr val="tx1"/>
                </a:solidFill>
                <a:latin typeface="+mn-lt"/>
                <a:ea typeface="+mn-ea"/>
                <a:cs typeface="+mn-cs"/>
              </a:defRPr>
            </a:lvl2pPr>
            <a:lvl3pPr marL="857250" indent="-171450" algn="l" rtl="0" fontAlgn="base">
              <a:spcBef>
                <a:spcPct val="15000"/>
              </a:spcBef>
              <a:spcAft>
                <a:spcPct val="0"/>
              </a:spcAft>
              <a:buChar char="•"/>
              <a:defRPr sz="1800" kern="1200">
                <a:solidFill>
                  <a:schemeClr val="tx1"/>
                </a:solidFill>
                <a:latin typeface="+mn-lt"/>
                <a:ea typeface="+mn-ea"/>
                <a:cs typeface="+mn-cs"/>
              </a:defRPr>
            </a:lvl3pPr>
            <a:lvl4pPr marL="1200150" indent="-171450" algn="l" rtl="0" fontAlgn="base">
              <a:spcBef>
                <a:spcPct val="15000"/>
              </a:spcBef>
              <a:spcAft>
                <a:spcPct val="0"/>
              </a:spcAft>
              <a:buChar char="–"/>
              <a:defRPr sz="1500" kern="1200">
                <a:solidFill>
                  <a:schemeClr val="tx1"/>
                </a:solidFill>
                <a:latin typeface="+mn-lt"/>
                <a:ea typeface="+mn-ea"/>
                <a:cs typeface="+mn-cs"/>
              </a:defRPr>
            </a:lvl4pPr>
            <a:lvl5pPr marL="1543050" indent="-171450" algn="l" rtl="0" fontAlgn="base">
              <a:spcBef>
                <a:spcPct val="15000"/>
              </a:spcBef>
              <a:spcAft>
                <a:spcPct val="0"/>
              </a:spcAft>
              <a:buChar char="»"/>
              <a:defRPr sz="150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lgn="l" defTabSz="914400">
              <a:lnSpc>
                <a:spcPct val="100000"/>
              </a:lnSpc>
              <a:buClrTx/>
              <a:buSzTx/>
              <a:buFont typeface="Wingdings" panose="05000000000000000000" pitchFamily="2" charset="2"/>
              <a:buNone/>
            </a:pPr>
            <a:r>
              <a:rPr lang="en-US" altLang="zh-CN" spc="0">
                <a:solidFill>
                  <a:schemeClr val="dk1"/>
                </a:solidFill>
                <a:latin typeface="微软雅黑" panose="020B0503020204020204" charset="-122"/>
                <a:ea typeface="微软雅黑" panose="020B0503020204020204" charset="-122"/>
                <a:sym typeface="+mn-ea"/>
              </a:rPr>
              <a:t>  </a:t>
            </a:r>
            <a:endParaRPr lang="en-US" altLang="zh-CN" spc="0">
              <a:solidFill>
                <a:schemeClr val="dk1"/>
              </a:solidFill>
              <a:latin typeface="微软雅黑" panose="020B0503020204020204" charset="-122"/>
              <a:ea typeface="微软雅黑" panose="020B0503020204020204" charset="-122"/>
              <a:sym typeface="+mn-ea"/>
            </a:endParaRPr>
          </a:p>
        </p:txBody>
      </p:sp>
      <p:sp>
        <p:nvSpPr>
          <p:cNvPr id="4101" name="Text Box 5"/>
          <p:cNvSpPr txBox="1">
            <a:spLocks noChangeArrowheads="1"/>
          </p:cNvSpPr>
          <p:nvPr>
            <p:custDataLst>
              <p:tags r:id="rId3"/>
            </p:custDataLst>
          </p:nvPr>
        </p:nvSpPr>
        <p:spPr bwMode="auto">
          <a:xfrm>
            <a:off x="1052830" y="208915"/>
            <a:ext cx="561149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kumimoji="1" lang="zh-CN" altLang="en-US" sz="2400">
                <a:solidFill>
                  <a:schemeClr val="bg1"/>
                </a:solidFill>
                <a:latin typeface="微软雅黑" panose="020B0503020204020204" charset="-122"/>
                <a:ea typeface="微软雅黑" panose="020B0503020204020204" charset="-122"/>
                <a:cs typeface="微软雅黑" panose="020B0503020204020204" charset="-122"/>
              </a:rPr>
              <a:t>一、工厂常用电光源的类型、特性 </a:t>
            </a:r>
            <a:endParaRPr kumimoji="1" lang="zh-CN" altLang="en-US" sz="2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102" name="Text Box 6"/>
          <p:cNvSpPr txBox="1">
            <a:spLocks noChangeArrowheads="1"/>
          </p:cNvSpPr>
          <p:nvPr/>
        </p:nvSpPr>
        <p:spPr bwMode="auto">
          <a:xfrm>
            <a:off x="1052830" y="1226185"/>
            <a:ext cx="603631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fontAlgn="base">
              <a:spcBef>
                <a:spcPct val="50000"/>
              </a:spcBef>
              <a:spcAft>
                <a:spcPct val="0"/>
              </a:spcAft>
              <a:defRPr kumimoji="1" sz="2000">
                <a:latin typeface="+mn-ea"/>
              </a:defRPr>
            </a:lvl1pPr>
          </a:lstStyle>
          <a:p>
            <a:r>
              <a:rPr lang="zh-CN" altLang="en-US" sz="1600">
                <a:solidFill>
                  <a:srgbClr val="008380"/>
                </a:solidFill>
                <a:latin typeface="微软雅黑" panose="020B0503020204020204" charset="-122"/>
                <a:ea typeface="微软雅黑" panose="020B0503020204020204" charset="-122"/>
                <a:cs typeface="微软雅黑" panose="020B0503020204020204" charset="-122"/>
              </a:rPr>
              <a:t>电光源按其发光原理分，有热辐射光源和气体放电光源两大类。 </a:t>
            </a:r>
            <a:endParaRPr lang="zh-CN" altLang="en-US" sz="1600">
              <a:solidFill>
                <a:srgbClr val="008380"/>
              </a:solidFill>
              <a:latin typeface="微软雅黑" panose="020B0503020204020204" charset="-122"/>
              <a:ea typeface="微软雅黑" panose="020B0503020204020204" charset="-122"/>
              <a:cs typeface="微软雅黑" panose="020B0503020204020204" charset="-122"/>
            </a:endParaRPr>
          </a:p>
        </p:txBody>
      </p:sp>
      <p:sp>
        <p:nvSpPr>
          <p:cNvPr id="4103" name="Text Box 7"/>
          <p:cNvSpPr txBox="1">
            <a:spLocks noChangeArrowheads="1"/>
          </p:cNvSpPr>
          <p:nvPr>
            <p:custDataLst>
              <p:tags r:id="rId4"/>
            </p:custDataLst>
          </p:nvPr>
        </p:nvSpPr>
        <p:spPr bwMode="auto">
          <a:xfrm>
            <a:off x="1052830" y="1842770"/>
            <a:ext cx="195072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kumimoji="1" lang="en-US" altLang="zh-CN">
                <a:solidFill>
                  <a:srgbClr val="F5AB4D"/>
                </a:solidFill>
                <a:latin typeface="微软雅黑" panose="020B0503020204020204" charset="-122"/>
                <a:ea typeface="微软雅黑" panose="020B0503020204020204" charset="-122"/>
                <a:cs typeface="思源黑体" panose="020B0500000000000000" charset="-122"/>
              </a:rPr>
              <a:t>1</a:t>
            </a:r>
            <a:r>
              <a:rPr kumimoji="1" lang="zh-CN" altLang="en-US">
                <a:solidFill>
                  <a:srgbClr val="F5AB4D"/>
                </a:solidFill>
                <a:latin typeface="微软雅黑" panose="020B0503020204020204" charset="-122"/>
                <a:ea typeface="微软雅黑" panose="020B0503020204020204" charset="-122"/>
                <a:cs typeface="思源黑体" panose="020B0500000000000000" charset="-122"/>
              </a:rPr>
              <a:t>、热辐射光源</a:t>
            </a:r>
            <a:r>
              <a:rPr kumimoji="1" lang="zh-CN" altLang="en-US" sz="1350">
                <a:solidFill>
                  <a:schemeClr val="dk1"/>
                </a:solidFill>
                <a:latin typeface="微软雅黑" panose="020B0503020204020204" charset="-122"/>
                <a:ea typeface="微软雅黑" panose="020B0503020204020204" charset="-122"/>
                <a:cs typeface="微软雅黑" panose="020B0503020204020204" charset="-122"/>
              </a:rPr>
              <a:t> </a:t>
            </a:r>
            <a:endParaRPr kumimoji="1" lang="zh-CN" altLang="en-US" sz="135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104" name="Text Box 8"/>
          <p:cNvSpPr txBox="1">
            <a:spLocks noChangeArrowheads="1"/>
          </p:cNvSpPr>
          <p:nvPr>
            <p:custDataLst>
              <p:tags r:id="rId5"/>
            </p:custDataLst>
          </p:nvPr>
        </p:nvSpPr>
        <p:spPr bwMode="auto">
          <a:xfrm>
            <a:off x="1052830" y="2211070"/>
            <a:ext cx="744855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fontAlgn="base">
              <a:spcBef>
                <a:spcPct val="50000"/>
              </a:spcBef>
              <a:spcAft>
                <a:spcPct val="0"/>
              </a:spcAft>
              <a:defRPr kumimoji="1" sz="2000">
                <a:latin typeface="+mn-ea"/>
              </a:defRPr>
            </a:lvl1pPr>
          </a:lstStyle>
          <a:p>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热辐射光源是利用物体加热时辐射发光的原理制成的光源，如白炽灯、卤钨灯等。 </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110" name="Text Box 14"/>
          <p:cNvSpPr txBox="1">
            <a:spLocks noChangeArrowheads="1"/>
          </p:cNvSpPr>
          <p:nvPr>
            <p:custDataLst>
              <p:tags r:id="rId6"/>
            </p:custDataLst>
          </p:nvPr>
        </p:nvSpPr>
        <p:spPr bwMode="auto">
          <a:xfrm>
            <a:off x="1032510" y="2974340"/>
            <a:ext cx="232029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kumimoji="1" lang="en-US" altLang="zh-CN">
                <a:solidFill>
                  <a:srgbClr val="F5AB4D"/>
                </a:solidFill>
                <a:latin typeface="微软雅黑" panose="020B0503020204020204" charset="-122"/>
                <a:ea typeface="微软雅黑" panose="020B0503020204020204" charset="-122"/>
                <a:cs typeface="思源黑体" panose="020B0500000000000000" charset="-122"/>
              </a:rPr>
              <a:t>2</a:t>
            </a:r>
            <a:r>
              <a:rPr kumimoji="1" lang="zh-CN" altLang="en-US">
                <a:solidFill>
                  <a:srgbClr val="F5AB4D"/>
                </a:solidFill>
                <a:latin typeface="微软雅黑" panose="020B0503020204020204" charset="-122"/>
                <a:ea typeface="微软雅黑" panose="020B0503020204020204" charset="-122"/>
                <a:cs typeface="思源黑体" panose="020B0500000000000000" charset="-122"/>
              </a:rPr>
              <a:t>、气体放电光源</a:t>
            </a:r>
            <a:r>
              <a:rPr kumimoji="1" lang="zh-CN" altLang="en-US" sz="1350">
                <a:solidFill>
                  <a:schemeClr val="dk1"/>
                </a:solidFill>
                <a:latin typeface="微软雅黑" panose="020B0503020204020204" charset="-122"/>
                <a:ea typeface="微软雅黑" panose="020B0503020204020204" charset="-122"/>
                <a:cs typeface="微软雅黑" panose="020B0503020204020204" charset="-122"/>
              </a:rPr>
              <a:t> </a:t>
            </a:r>
            <a:endParaRPr kumimoji="1" lang="zh-CN" altLang="en-US" sz="135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111" name="Text Box 15"/>
          <p:cNvSpPr txBox="1">
            <a:spLocks noChangeArrowheads="1"/>
          </p:cNvSpPr>
          <p:nvPr>
            <p:custDataLst>
              <p:tags r:id="rId7"/>
            </p:custDataLst>
          </p:nvPr>
        </p:nvSpPr>
        <p:spPr bwMode="auto">
          <a:xfrm>
            <a:off x="1052830" y="3329940"/>
            <a:ext cx="7333615" cy="82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fontAlgn="base">
              <a:spcBef>
                <a:spcPct val="50000"/>
              </a:spcBef>
              <a:spcAft>
                <a:spcPct val="0"/>
              </a:spcAft>
              <a:defRPr kumimoji="1" sz="2000">
                <a:latin typeface="+mn-ea"/>
              </a:defRPr>
            </a:lvl1pPr>
          </a:lstStyle>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气体放电光源是利用气体放电时发光的原理所制成的光源，如荧光灯、高压汞灯、高压钠灯、金属卤化物灯和氙灯等。 </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51670" t="1388" r="19444" b="9404"/>
          <a:stretch>
            <a:fillRect/>
          </a:stretch>
        </p:blipFill>
        <p:spPr>
          <a:xfrm>
            <a:off x="0" y="0"/>
            <a:ext cx="2971770" cy="5143500"/>
          </a:xfrm>
          <a:prstGeom prst="rect">
            <a:avLst/>
          </a:prstGeom>
        </p:spPr>
      </p:pic>
      <p:sp>
        <p:nvSpPr>
          <p:cNvPr id="15" name="文本框 14"/>
          <p:cNvSpPr txBox="1"/>
          <p:nvPr>
            <p:custDataLst>
              <p:tags r:id="rId2"/>
            </p:custDataLst>
          </p:nvPr>
        </p:nvSpPr>
        <p:spPr>
          <a:xfrm>
            <a:off x="540385" y="574040"/>
            <a:ext cx="1891665" cy="3055620"/>
          </a:xfrm>
          <a:prstGeom prst="rect">
            <a:avLst/>
          </a:prstGeom>
          <a:noFill/>
        </p:spPr>
        <p:txBody>
          <a:bodyPr wrap="square" lIns="47625" tIns="19050" rIns="47625" bIns="19050" rtlCol="0" anchor="t" anchorCtr="0">
            <a:normAutofit/>
          </a:bodyPr>
          <a:lstStyle/>
          <a:p>
            <a:pPr marL="0" indent="0" algn="l">
              <a:lnSpc>
                <a:spcPct val="15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cs typeface="微软雅黑" panose="020B0503020204020204" charset="-122"/>
              </a:rPr>
              <a:t>二、工厂常用电光源类型的选择</a:t>
            </a:r>
            <a:r>
              <a:rPr lang="zh-CN" altLang="en-US" sz="2400" b="1" spc="160">
                <a:solidFill>
                  <a:schemeClr val="accent1">
                    <a:lumMod val="75000"/>
                  </a:schemeClr>
                </a:solidFill>
                <a:latin typeface="微软雅黑" panose="020B0503020204020204" charset="-122"/>
                <a:ea typeface="微软雅黑" panose="020B0503020204020204" charset="-122"/>
                <a:cs typeface="微软雅黑" panose="020B0503020204020204" charset="-122"/>
              </a:rPr>
              <a:t> </a:t>
            </a:r>
            <a:endParaRPr lang="zh-CN" altLang="en-US" sz="2400" b="1" spc="160">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p:txBody>
      </p:sp>
      <p:sp>
        <p:nvSpPr>
          <p:cNvPr id="16" name="Title 6"/>
          <p:cNvSpPr txBox="1"/>
          <p:nvPr>
            <p:custDataLst>
              <p:tags r:id="rId3"/>
            </p:custDataLst>
          </p:nvPr>
        </p:nvSpPr>
        <p:spPr>
          <a:xfrm>
            <a:off x="3390900" y="574040"/>
            <a:ext cx="5536565" cy="242125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285750" lvl="0" indent="-285750" algn="just" fontAlgn="auto">
              <a:lnSpc>
                <a:spcPct val="100000"/>
              </a:lnSpc>
              <a:spcBef>
                <a:spcPct val="0"/>
              </a:spcBef>
              <a:spcAft>
                <a:spcPts val="800"/>
              </a:spcAft>
              <a:buSzTx/>
              <a:buFont typeface="Wingdings" panose="05000000000000000000" charset="0"/>
              <a:buChar char="l"/>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当灯具悬挂高度在4m及以下时，宜采用荧光灯；</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auto">
              <a:lnSpc>
                <a:spcPct val="100000"/>
              </a:lnSpc>
              <a:spcBef>
                <a:spcPct val="0"/>
              </a:spcBef>
              <a:spcAft>
                <a:spcPts val="800"/>
              </a:spcAft>
              <a:buSzTx/>
              <a:buFont typeface="Wingdings" panose="05000000000000000000" charset="0"/>
              <a:buChar char="l"/>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在4m以上时，宜采用高强气体放电灯；</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auto">
              <a:lnSpc>
                <a:spcPct val="100000"/>
              </a:lnSpc>
              <a:spcBef>
                <a:spcPct val="0"/>
              </a:spcBef>
              <a:spcAft>
                <a:spcPts val="800"/>
              </a:spcAft>
              <a:buSzTx/>
              <a:buFont typeface="Wingdings" panose="05000000000000000000" charset="0"/>
              <a:buChar char="l"/>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当不宜采用高强气体放电灯时，也可采用白炽灯。</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auto">
              <a:lnSpc>
                <a:spcPct val="100000"/>
              </a:lnSpc>
              <a:spcBef>
                <a:spcPct val="0"/>
              </a:spcBef>
              <a:spcAft>
                <a:spcPts val="800"/>
              </a:spcAft>
              <a:buSzTx/>
              <a:buFont typeface="Wingdings" panose="05000000000000000000" charset="0"/>
              <a:buChar char="l"/>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当采用一种光源不能满足光色或显色性要求时，可采用两种光源组合的混光光源或单灯混光灯。</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0" lvl="0" indent="0" algn="just" fontAlgn="auto">
              <a:lnSpc>
                <a:spcPct val="100000"/>
              </a:lnSpc>
              <a:spcBef>
                <a:spcPct val="0"/>
              </a:spcBef>
              <a:spcAft>
                <a:spcPts val="800"/>
              </a:spcAft>
              <a:buSzTx/>
              <a:buNone/>
            </a:pP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auto">
              <a:lnSpc>
                <a:spcPct val="100000"/>
              </a:lnSpc>
              <a:spcBef>
                <a:spcPct val="0"/>
              </a:spcBef>
              <a:spcAft>
                <a:spcPts val="800"/>
              </a:spcAft>
              <a:buSzTx/>
              <a:buFont typeface="Arial" panose="020B0604020202020204" pitchFamily="34" charset="0"/>
              <a:buChar char="•"/>
            </a:pP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sym typeface="+mn-ea"/>
              </a:rPr>
              <a:t>在下列工作场所，宜采用白炽灯照明：</a:t>
            </a:r>
            <a:endPar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sym typeface="+mn-ea"/>
            </a:endParaRPr>
          </a:p>
        </p:txBody>
      </p:sp>
      <p:sp>
        <p:nvSpPr>
          <p:cNvPr id="2" name="文本框 1"/>
          <p:cNvSpPr txBox="1"/>
          <p:nvPr/>
        </p:nvSpPr>
        <p:spPr>
          <a:xfrm>
            <a:off x="2946400" y="2830195"/>
            <a:ext cx="5503545" cy="1917065"/>
          </a:xfrm>
          <a:prstGeom prst="rect">
            <a:avLst/>
          </a:prstGeom>
          <a:noFill/>
        </p:spPr>
        <p:txBody>
          <a:bodyPr wrap="square" rtlCol="0">
            <a:spAutoFit/>
          </a:bodyPr>
          <a:lstStyle/>
          <a:p>
            <a:pPr marL="0" lvl="0" indent="0" algn="just" fontAlgn="auto">
              <a:lnSpc>
                <a:spcPct val="100000"/>
              </a:lnSpc>
              <a:spcBef>
                <a:spcPct val="0"/>
              </a:spcBef>
              <a:spcAft>
                <a:spcPts val="800"/>
              </a:spcAft>
              <a:buSzTx/>
              <a:buNone/>
            </a:pP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endParaRPr>
          </a:p>
          <a:p>
            <a:pPr marL="749300" lvl="1" indent="-304800" algn="just" fontAlgn="ctr">
              <a:lnSpc>
                <a:spcPct val="100000"/>
              </a:lnSpc>
              <a:spcBef>
                <a:spcPct val="0"/>
              </a:spcBef>
              <a:spcAft>
                <a:spcPct val="0"/>
              </a:spcAft>
              <a:buSzTx/>
              <a:buFont typeface="Calibri Light" panose="020F0302020204030204"/>
              <a:buAutoNum type="arabicPeriod"/>
            </a:pPr>
            <a:r>
              <a:rPr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sym typeface="+mn-ea"/>
              </a:rPr>
              <a:t>局部照明场所。</a:t>
            </a:r>
            <a:endParaRPr lang="en-US"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endParaRPr>
          </a:p>
          <a:p>
            <a:pPr marL="749300" lvl="1" indent="-304800" algn="just" fontAlgn="ctr">
              <a:lnSpc>
                <a:spcPct val="100000"/>
              </a:lnSpc>
              <a:spcBef>
                <a:spcPct val="0"/>
              </a:spcBef>
              <a:spcAft>
                <a:spcPct val="0"/>
              </a:spcAft>
              <a:buSzTx/>
              <a:buFont typeface="Calibri Light" panose="020F0302020204030204"/>
              <a:buAutoNum type="arabicPeriod"/>
            </a:pPr>
            <a:r>
              <a:rPr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sym typeface="+mn-ea"/>
              </a:rPr>
              <a:t>防止电磁波干扰的场所。</a:t>
            </a:r>
            <a:endParaRPr lang="en-US"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endParaRPr>
          </a:p>
          <a:p>
            <a:pPr marL="749300" lvl="1" indent="-304800" algn="just" fontAlgn="ctr">
              <a:lnSpc>
                <a:spcPct val="100000"/>
              </a:lnSpc>
              <a:spcBef>
                <a:spcPct val="0"/>
              </a:spcBef>
              <a:spcAft>
                <a:spcPct val="0"/>
              </a:spcAft>
              <a:buSzTx/>
              <a:buFont typeface="Calibri Light" panose="020F0302020204030204"/>
              <a:buAutoNum type="arabicPeriod"/>
            </a:pPr>
            <a:r>
              <a:rPr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sym typeface="+mn-ea"/>
              </a:rPr>
              <a:t>频闪效应会影响视觉效果的场所。</a:t>
            </a:r>
            <a:endParaRPr lang="en-US"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endParaRPr>
          </a:p>
          <a:p>
            <a:pPr marL="749300" lvl="1" indent="-304800" algn="just" fontAlgn="ctr">
              <a:lnSpc>
                <a:spcPct val="100000"/>
              </a:lnSpc>
              <a:spcBef>
                <a:spcPct val="0"/>
              </a:spcBef>
              <a:spcAft>
                <a:spcPct val="0"/>
              </a:spcAft>
              <a:buSzTx/>
              <a:buFont typeface="Calibri Light" panose="020F0302020204030204"/>
              <a:buAutoNum type="arabicPeriod"/>
            </a:pPr>
            <a:r>
              <a:rPr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sym typeface="+mn-ea"/>
              </a:rPr>
              <a:t>灯的开关频繁及需要及时点亮或需要调光的场所。</a:t>
            </a:r>
            <a:endParaRPr lang="en-US"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endParaRPr>
          </a:p>
          <a:p>
            <a:pPr marL="749300" lvl="1" indent="-304800" algn="just" fontAlgn="ctr">
              <a:lnSpc>
                <a:spcPct val="100000"/>
              </a:lnSpc>
              <a:spcBef>
                <a:spcPct val="0"/>
              </a:spcBef>
              <a:spcAft>
                <a:spcPct val="0"/>
              </a:spcAft>
              <a:buSzTx/>
              <a:buFont typeface="Calibri Light" panose="020F0302020204030204"/>
              <a:buAutoNum type="arabicPeriod"/>
            </a:pPr>
            <a:r>
              <a:rPr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sym typeface="+mn-ea"/>
              </a:rPr>
              <a:t>照度不高，且照明时间较短的场所。 </a:t>
            </a:r>
            <a:endParaRPr lang="en-US" altLang="zh-CN" sz="1600" spc="100">
              <a:ln w="3175">
                <a:noFill/>
                <a:prstDash val="dash"/>
              </a:ln>
              <a:solidFill>
                <a:srgbClr val="008380"/>
              </a:solidFill>
              <a:latin typeface="微软雅黑" panose="020B0503020204020204" charset="-122"/>
              <a:ea typeface="微软雅黑" panose="020B0503020204020204" charset="-122"/>
              <a:cs typeface="思源黑体" panose="020B0500000000000000" charset="-122"/>
            </a:endParaRPr>
          </a:p>
          <a:p>
            <a:endParaRPr lang="zh-CN" altLang="en-US" sz="1600">
              <a:latin typeface="微软雅黑" panose="020B0503020204020204" charset="-122"/>
              <a:ea typeface="微软雅黑" panose="020B0503020204020204" charset="-122"/>
              <a:cs typeface="思源黑体" panose="020B0500000000000000"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chemeClr val="dk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13" name="矩形 12"/>
          <p:cNvSpPr/>
          <p:nvPr>
            <p:custDataLst>
              <p:tags r:id="rId2"/>
            </p:custDataLst>
          </p:nvPr>
        </p:nvSpPr>
        <p:spPr>
          <a:xfrm>
            <a:off x="0" y="0"/>
            <a:ext cx="9143524" cy="68588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21" name="矩形 5"/>
          <p:cNvSpPr/>
          <p:nvPr>
            <p:custDataLst>
              <p:tags r:id="rId3"/>
            </p:custDataLst>
          </p:nvPr>
        </p:nvSpPr>
        <p:spPr>
          <a:xfrm>
            <a:off x="1171539" y="912945"/>
            <a:ext cx="6915150" cy="3773224"/>
          </a:xfrm>
          <a:prstGeom prst="rect">
            <a:avLst/>
          </a:prstGeom>
          <a:solidFill>
            <a:schemeClr val="lt1"/>
          </a:solidFill>
          <a:ln>
            <a:noFill/>
          </a:ln>
          <a:effectLst>
            <a:outerShdw blurRad="215900" dist="38100" dir="5400000" algn="t"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zh-CN" altLang="en-US" sz="1350">
              <a:solidFill>
                <a:schemeClr val="lt1"/>
              </a:solidFill>
              <a:latin typeface="微软雅黑" panose="020B0503020204020204" charset="-122"/>
              <a:ea typeface="微软雅黑" panose="020B0503020204020204" charset="-122"/>
            </a:endParaRPr>
          </a:p>
        </p:txBody>
      </p:sp>
      <p:sp>
        <p:nvSpPr>
          <p:cNvPr id="14" name="矩形 4"/>
          <p:cNvSpPr/>
          <p:nvPr>
            <p:custDataLst>
              <p:tags r:id="rId4"/>
            </p:custDataLst>
          </p:nvPr>
        </p:nvSpPr>
        <p:spPr>
          <a:xfrm>
            <a:off x="6143637" y="4610709"/>
            <a:ext cx="1943116" cy="76201"/>
          </a:xfrm>
          <a:prstGeom prst="rect">
            <a:avLst/>
          </a:prstGeom>
          <a:solidFill>
            <a:srgbClr val="F5A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15" name="矩形 3"/>
          <p:cNvSpPr/>
          <p:nvPr>
            <p:custDataLst>
              <p:tags r:id="rId5"/>
            </p:custDataLst>
          </p:nvPr>
        </p:nvSpPr>
        <p:spPr>
          <a:xfrm>
            <a:off x="1171775" y="912479"/>
            <a:ext cx="1943116" cy="76201"/>
          </a:xfrm>
          <a:prstGeom prst="rect">
            <a:avLst/>
          </a:prstGeom>
          <a:solidFill>
            <a:srgbClr val="F5A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16" name="文本框 15"/>
          <p:cNvSpPr txBox="1"/>
          <p:nvPr>
            <p:custDataLst>
              <p:tags r:id="rId6"/>
            </p:custDataLst>
          </p:nvPr>
        </p:nvSpPr>
        <p:spPr>
          <a:xfrm>
            <a:off x="508000" y="114300"/>
            <a:ext cx="3566160"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rPr>
              <a:t>三、工业照明操作要求：</a:t>
            </a:r>
            <a:endParaRPr lang="zh-CN" altLang="en-US" sz="2400" b="1" spc="160">
              <a:solidFill>
                <a:schemeClr val="bg1"/>
              </a:solidFill>
              <a:latin typeface="微软雅黑" panose="020B0503020204020204" charset="-122"/>
              <a:ea typeface="微软雅黑" panose="020B0503020204020204" charset="-122"/>
            </a:endParaRPr>
          </a:p>
        </p:txBody>
      </p:sp>
      <p:sp>
        <p:nvSpPr>
          <p:cNvPr id="17" name="Title 6"/>
          <p:cNvSpPr txBox="1"/>
          <p:nvPr>
            <p:custDataLst>
              <p:tags r:id="rId7"/>
            </p:custDataLst>
          </p:nvPr>
        </p:nvSpPr>
        <p:spPr>
          <a:xfrm>
            <a:off x="1270000" y="1141730"/>
            <a:ext cx="6816725" cy="331660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00000"/>
              </a:lnSpc>
              <a:spcBef>
                <a:spcPts val="1000"/>
              </a:spcBef>
              <a:spcAft>
                <a:spcPct val="0"/>
              </a:spcAft>
              <a:buClr>
                <a:srgbClr val="00837F"/>
              </a:buClr>
              <a:buSzTx/>
              <a:buFont typeface="+mj-lt"/>
              <a:buAutoNum type="arabicPeriod"/>
            </a:pPr>
            <a:r>
              <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安装220伏照明灯具时，室外安装高度不应低3米，（墙上安装不低于2.4米，低于此高度应有保护措施或使用安全电压。）</a:t>
            </a:r>
            <a:endPar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mj-lt"/>
              <a:buAutoNum type="arabicPeriod"/>
            </a:pPr>
            <a:r>
              <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厂房内不得使用灯口（安全电压照明装置除外）</a:t>
            </a:r>
            <a:endPar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mj-lt"/>
              <a:buAutoNum type="arabicPeriod"/>
            </a:pPr>
            <a:r>
              <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照明线路应有短路保护。照明灯具的相线应有开关控制，螺口灯头中心触点应接相线，绝缘损坏的螺灯头不得使用。</a:t>
            </a:r>
            <a:endPar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mj-lt"/>
              <a:buAutoNum type="arabicPeriod"/>
            </a:pPr>
            <a:r>
              <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照明灯具的聚光装置必须安全合格，不得使用易燃物或金属片代替。</a:t>
            </a:r>
            <a:endPar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mj-lt"/>
              <a:buAutoNum type="arabicPeriod"/>
            </a:pPr>
            <a:r>
              <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密封式灯具内或灯泡容量150W以上时，均不得使用胶木灯口。</a:t>
            </a:r>
            <a:endPar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mj-lt"/>
              <a:buAutoNum type="arabicPeriod"/>
            </a:pPr>
            <a:r>
              <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安全电压必须用双圈或安全隔离变压器取得，严禁使用自耦（单圈）变压器。安全电压额定值的等级为42、36、24、12、6伏。</a:t>
            </a:r>
            <a:endParaRPr lang="en-US" altLang="zh-CN"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chemeClr val="dk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14" name="矩形 13"/>
          <p:cNvSpPr/>
          <p:nvPr>
            <p:custDataLst>
              <p:tags r:id="rId2"/>
            </p:custDataLst>
          </p:nvPr>
        </p:nvSpPr>
        <p:spPr>
          <a:xfrm>
            <a:off x="0" y="0"/>
            <a:ext cx="9143524" cy="68588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latin typeface="微软雅黑" panose="020B0503020204020204" charset="-122"/>
              <a:ea typeface="微软雅黑" panose="020B0503020204020204" charset="-122"/>
            </a:endParaRPr>
          </a:p>
        </p:txBody>
      </p:sp>
      <p:sp>
        <p:nvSpPr>
          <p:cNvPr id="21" name="矩形 5"/>
          <p:cNvSpPr/>
          <p:nvPr>
            <p:custDataLst>
              <p:tags r:id="rId3"/>
            </p:custDataLst>
          </p:nvPr>
        </p:nvSpPr>
        <p:spPr>
          <a:xfrm>
            <a:off x="571464" y="913845"/>
            <a:ext cx="8115300" cy="3773224"/>
          </a:xfrm>
          <a:prstGeom prst="rect">
            <a:avLst/>
          </a:prstGeom>
          <a:solidFill>
            <a:schemeClr val="lt1"/>
          </a:solidFill>
          <a:ln>
            <a:noFill/>
          </a:ln>
          <a:effectLst>
            <a:outerShdw blurRad="215900" dist="38100" dir="5400000" algn="t"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5">
              <a:solidFill>
                <a:schemeClr val="lt1"/>
              </a:solidFill>
              <a:latin typeface="微软雅黑" panose="020B0503020204020204" charset="-122"/>
              <a:ea typeface="微软雅黑" panose="020B0503020204020204" charset="-122"/>
            </a:endParaRPr>
          </a:p>
        </p:txBody>
      </p:sp>
      <p:sp>
        <p:nvSpPr>
          <p:cNvPr id="15" name="矩形 4"/>
          <p:cNvSpPr/>
          <p:nvPr>
            <p:custDataLst>
              <p:tags r:id="rId4"/>
            </p:custDataLst>
          </p:nvPr>
        </p:nvSpPr>
        <p:spPr>
          <a:xfrm>
            <a:off x="6743712" y="4611609"/>
            <a:ext cx="1943116" cy="76201"/>
          </a:xfrm>
          <a:prstGeom prst="rect">
            <a:avLst/>
          </a:prstGeom>
          <a:solidFill>
            <a:srgbClr val="F5A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latin typeface="微软雅黑" panose="020B0503020204020204" charset="-122"/>
              <a:ea typeface="微软雅黑" panose="020B0503020204020204" charset="-122"/>
            </a:endParaRPr>
          </a:p>
        </p:txBody>
      </p:sp>
      <p:sp>
        <p:nvSpPr>
          <p:cNvPr id="16" name="矩形 3"/>
          <p:cNvSpPr/>
          <p:nvPr>
            <p:custDataLst>
              <p:tags r:id="rId5"/>
            </p:custDataLst>
          </p:nvPr>
        </p:nvSpPr>
        <p:spPr>
          <a:xfrm>
            <a:off x="571700" y="913380"/>
            <a:ext cx="1943116" cy="76201"/>
          </a:xfrm>
          <a:prstGeom prst="rect">
            <a:avLst/>
          </a:prstGeom>
          <a:solidFill>
            <a:srgbClr val="F5A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latin typeface="微软雅黑" panose="020B0503020204020204" charset="-122"/>
              <a:ea typeface="微软雅黑" panose="020B0503020204020204" charset="-122"/>
            </a:endParaRPr>
          </a:p>
        </p:txBody>
      </p:sp>
      <p:sp>
        <p:nvSpPr>
          <p:cNvPr id="17" name="文本框 16"/>
          <p:cNvSpPr txBox="1"/>
          <p:nvPr>
            <p:custDataLst>
              <p:tags r:id="rId6"/>
            </p:custDataLst>
          </p:nvPr>
        </p:nvSpPr>
        <p:spPr>
          <a:xfrm>
            <a:off x="342867" y="114343"/>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en-US" altLang="zh-CN" sz="2400" b="1" spc="160">
                <a:solidFill>
                  <a:schemeClr val="bg1"/>
                </a:solidFill>
                <a:latin typeface="微软雅黑" panose="020B0503020204020204" charset="-122"/>
                <a:ea typeface="微软雅黑" panose="020B0503020204020204" charset="-122"/>
              </a:rPr>
              <a:t> </a:t>
            </a:r>
            <a:r>
              <a:rPr lang="zh-CN" altLang="en-US" sz="2400" b="1" spc="160">
                <a:solidFill>
                  <a:schemeClr val="bg1"/>
                </a:solidFill>
                <a:latin typeface="微软雅黑" panose="020B0503020204020204" charset="-122"/>
                <a:ea typeface="微软雅黑" panose="020B0503020204020204" charset="-122"/>
              </a:rPr>
              <a:t>三、工业照明操作要求：</a:t>
            </a:r>
            <a:endParaRPr lang="zh-CN" altLang="en-US" sz="2400" b="1" spc="160">
              <a:solidFill>
                <a:schemeClr val="bg1"/>
              </a:solidFill>
              <a:latin typeface="微软雅黑" panose="020B0503020204020204" charset="-122"/>
              <a:ea typeface="微软雅黑" panose="020B0503020204020204" charset="-122"/>
            </a:endParaRPr>
          </a:p>
        </p:txBody>
      </p:sp>
      <p:sp>
        <p:nvSpPr>
          <p:cNvPr id="18" name="Title 6"/>
          <p:cNvSpPr txBox="1"/>
          <p:nvPr>
            <p:custDataLst>
              <p:tags r:id="rId7"/>
            </p:custDataLst>
          </p:nvPr>
        </p:nvSpPr>
        <p:spPr>
          <a:xfrm>
            <a:off x="800064" y="1142446"/>
            <a:ext cx="7658148" cy="331650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342900" lvl="0" indent="-342900" algn="l" fontAlgn="ctr">
              <a:lnSpc>
                <a:spcPct val="100000"/>
              </a:lnSpc>
              <a:spcBef>
                <a:spcPts val="1000"/>
              </a:spcBef>
              <a:spcAft>
                <a:spcPct val="0"/>
              </a:spcAft>
              <a:buClr>
                <a:srgbClr val="00837F"/>
              </a:buClr>
              <a:buSzTx/>
              <a:buFont typeface="+mj-lt"/>
              <a:buAutoNum type="arabicPeriod" startAt="7"/>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手灯，机床，工作台局部照明灯具安全电压不得超过36伏，金属容器内或特别潮湿地点安全电压不得超过12伏。</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7F"/>
              </a:buClr>
              <a:buSzTx/>
              <a:buFont typeface="+mj-lt"/>
              <a:buAutoNum type="arabicPeriod" startAt="7"/>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固定在移动结构上的局部照明装置所用的导线，应有防磨损，抗受拉的保护措施。便携式降压器一次线长度不得超过2米，应采用橡胶扩大绝缘软线。</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7F"/>
              </a:buClr>
              <a:buSzTx/>
              <a:buFont typeface="+mj-lt"/>
              <a:buAutoNum type="arabicPeriod" startAt="7"/>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工作手灯应选用专用手灯，必须使用合格的橡胶扩大绝缘软线。</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7F"/>
              </a:buClr>
              <a:buSzTx/>
              <a:buFont typeface="+mj-lt"/>
              <a:buAutoNum type="arabicPeriod" startAt="7"/>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在易燃，易爆潮湿等危险作业环境中，应使用符合防火、防爆、防潮等要求的照明装置，其线路应按相应方式安装。</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7F"/>
              </a:buClr>
              <a:buSzTx/>
              <a:buFont typeface="+mj-lt"/>
              <a:buAutoNum type="arabicPeriod" startAt="7"/>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应采用保护接地（接零）的灯具金属外壳，要与保护接地（接零）干线连接完好。</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7F"/>
              </a:buClr>
              <a:buSzTx/>
              <a:buFont typeface="+mj-lt"/>
              <a:buAutoNum type="arabicPeriod" startAt="7"/>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事故照明应由单独线路供电，自成系统。应急灯要确保使用完整可靠。</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66000">
              <a:srgbClr val="7CB1A4"/>
            </a:gs>
            <a:gs pos="19000">
              <a:srgbClr val="2B9796">
                <a:alpha val="96000"/>
              </a:srgbClr>
            </a:gs>
            <a:gs pos="100000">
              <a:srgbClr val="EDDEC7"/>
            </a:gs>
          </a:gsLst>
          <a:lin ang="108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6489" t="1388" r="4629" b="9404"/>
          <a:stretch>
            <a:fillRect/>
          </a:stretch>
        </p:blipFill>
        <p:spPr>
          <a:xfrm>
            <a:off x="-1" y="0"/>
            <a:ext cx="9144001" cy="5143500"/>
          </a:xfrm>
          <a:prstGeom prst="rect">
            <a:avLst/>
          </a:prstGeom>
        </p:spPr>
      </p:pic>
      <p:sp>
        <p:nvSpPr>
          <p:cNvPr id="10" name="文本框 9"/>
          <p:cNvSpPr txBox="1"/>
          <p:nvPr>
            <p:custDataLst>
              <p:tags r:id="rId2"/>
            </p:custDataLst>
          </p:nvPr>
        </p:nvSpPr>
        <p:spPr>
          <a:xfrm>
            <a:off x="974408" y="993138"/>
            <a:ext cx="2256473" cy="2614661"/>
          </a:xfrm>
          <a:prstGeom prst="rect">
            <a:avLst/>
          </a:prstGeom>
          <a:noFill/>
          <a:ln>
            <a:noFill/>
          </a:ln>
          <a:effectLst/>
        </p:spPr>
        <p:txBody>
          <a:bodyPr vert="horz" wrap="none" rtlCol="0" anchor="ctr" anchorCtr="0">
            <a:normAutofit fontScale="90000"/>
          </a:bodyPr>
          <a:lstStyle/>
          <a:p>
            <a:pPr algn="ctr"/>
            <a:r>
              <a:rPr lang="en-US" altLang="zh-CN" sz="16100" b="1">
                <a:ln w="25400">
                  <a:solidFill>
                    <a:schemeClr val="lt1"/>
                  </a:solidFill>
                </a:ln>
                <a:noFill/>
                <a:uFillTx/>
                <a:latin typeface="微软雅黑" panose="020B0503020204020204" charset="-122"/>
                <a:ea typeface="微软雅黑" panose="020B0503020204020204" charset="-122"/>
                <a:cs typeface="+mj-lt"/>
                <a:sym typeface="Arial" panose="020B0604020202020204" pitchFamily="34" charset="0"/>
              </a:rPr>
              <a:t>02</a:t>
            </a:r>
            <a:endParaRPr lang="en-US" altLang="zh-CN" sz="16100" b="1">
              <a:ln w="25400">
                <a:solidFill>
                  <a:schemeClr val="lt1"/>
                </a:solidFill>
              </a:ln>
              <a:noFill/>
              <a:uFillTx/>
              <a:latin typeface="微软雅黑" panose="020B0503020204020204" charset="-122"/>
              <a:ea typeface="微软雅黑" panose="020B0503020204020204" charset="-122"/>
              <a:cs typeface="+mj-lt"/>
              <a:sym typeface="Arial" panose="020B0604020202020204" pitchFamily="34" charset="0"/>
            </a:endParaRPr>
          </a:p>
        </p:txBody>
      </p:sp>
      <p:sp>
        <p:nvSpPr>
          <p:cNvPr id="2" name="标题 1"/>
          <p:cNvSpPr>
            <a:spLocks noGrp="1"/>
          </p:cNvSpPr>
          <p:nvPr>
            <p:custDataLst>
              <p:tags r:id="rId3"/>
            </p:custDataLst>
          </p:nvPr>
        </p:nvSpPr>
        <p:spPr>
          <a:xfrm>
            <a:off x="3507740" y="2155190"/>
            <a:ext cx="5063490" cy="897255"/>
          </a:xfrm>
          <a:prstGeom prst="rect">
            <a:avLst/>
          </a:prstGeom>
        </p:spPr>
        <p:txBody>
          <a:bodyPr vert="horz" lIns="91440" tIns="45720" rIns="91440" bIns="0" rtlCol="0" anchor="b" anchorCtr="0">
            <a:noAutofit/>
          </a:bodyPr>
          <a:lstStyle>
            <a:lvl1pPr algn="l" defTabSz="685800" rtl="0" eaLnBrk="1" fontAlgn="auto" latinLnBrk="0" hangingPunct="1">
              <a:lnSpc>
                <a:spcPct val="100000"/>
              </a:lnSpc>
              <a:spcBef>
                <a:spcPct val="0"/>
              </a:spcBef>
              <a:buNone/>
              <a:defRPr sz="4050" b="1" u="none" strike="noStrike" kern="1200" cap="none" spc="300" normalizeH="0" baseline="0">
                <a:solidFill>
                  <a:schemeClr val="accent1"/>
                </a:solidFill>
                <a:uFillTx/>
                <a:latin typeface="Arial" panose="020B0604020202020204" pitchFamily="34" charset="0"/>
                <a:ea typeface="微软雅黑" panose="020B0503020204020204" charset="-122"/>
                <a:cs typeface="+mj-cs"/>
              </a:defRPr>
            </a:lvl1pPr>
          </a:lstStyle>
          <a:p>
            <a:pPr marL="0" indent="0" algn="l">
              <a:lnSpc>
                <a:spcPct val="100000"/>
              </a:lnSpc>
              <a:spcBef>
                <a:spcPct val="0"/>
              </a:spcBef>
              <a:spcAft>
                <a:spcPct val="0"/>
              </a:spcAft>
              <a:buSzTx/>
              <a:buNone/>
            </a:pPr>
            <a:r>
              <a:rPr lang="zh-CN" altLang="en-US" sz="4000">
                <a:solidFill>
                  <a:schemeClr val="bg1"/>
                </a:solidFill>
                <a:latin typeface="微软雅黑" panose="020B0503020204020204" charset="-122"/>
              </a:rPr>
              <a:t>手持电动工具和移动式电器设备部分</a:t>
            </a:r>
            <a:endParaRPr lang="zh-CN" altLang="en-US" sz="4000">
              <a:solidFill>
                <a:schemeClr val="bg1"/>
              </a:solidFill>
              <a:latin typeface="微软雅黑" panose="020B0503020204020204" charset="-122"/>
            </a:endParaRPr>
          </a:p>
        </p:txBody>
      </p:sp>
    </p:spTree>
    <p:custDataLst>
      <p:tags r:id="rId4"/>
    </p:custDataLst>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chemeClr val="dk2">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14" name="矩形 13"/>
          <p:cNvSpPr/>
          <p:nvPr>
            <p:custDataLst>
              <p:tags r:id="rId2"/>
            </p:custDataLst>
          </p:nvPr>
        </p:nvSpPr>
        <p:spPr>
          <a:xfrm>
            <a:off x="0" y="0"/>
            <a:ext cx="9143524" cy="68588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latin typeface="微软雅黑" panose="020B0503020204020204" charset="-122"/>
              <a:ea typeface="微软雅黑" panose="020B0503020204020204" charset="-122"/>
            </a:endParaRPr>
          </a:p>
        </p:txBody>
      </p:sp>
      <p:sp>
        <p:nvSpPr>
          <p:cNvPr id="21" name="矩形 5"/>
          <p:cNvSpPr/>
          <p:nvPr>
            <p:custDataLst>
              <p:tags r:id="rId3"/>
            </p:custDataLst>
          </p:nvPr>
        </p:nvSpPr>
        <p:spPr>
          <a:xfrm>
            <a:off x="571464" y="913845"/>
            <a:ext cx="8115300" cy="3773224"/>
          </a:xfrm>
          <a:prstGeom prst="rect">
            <a:avLst/>
          </a:prstGeom>
          <a:solidFill>
            <a:schemeClr val="lt1"/>
          </a:solidFill>
          <a:ln>
            <a:noFill/>
          </a:ln>
          <a:effectLst>
            <a:outerShdw blurRad="215900" dist="38100" dir="5400000" algn="t"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15">
              <a:solidFill>
                <a:schemeClr val="lt1"/>
              </a:solidFill>
              <a:latin typeface="微软雅黑" panose="020B0503020204020204" charset="-122"/>
              <a:ea typeface="微软雅黑" panose="020B0503020204020204" charset="-122"/>
            </a:endParaRPr>
          </a:p>
        </p:txBody>
      </p:sp>
      <p:sp>
        <p:nvSpPr>
          <p:cNvPr id="15" name="矩形 4"/>
          <p:cNvSpPr/>
          <p:nvPr>
            <p:custDataLst>
              <p:tags r:id="rId4"/>
            </p:custDataLst>
          </p:nvPr>
        </p:nvSpPr>
        <p:spPr>
          <a:xfrm>
            <a:off x="6743712" y="4611609"/>
            <a:ext cx="1943116" cy="76201"/>
          </a:xfrm>
          <a:prstGeom prst="rect">
            <a:avLst/>
          </a:prstGeom>
          <a:solidFill>
            <a:srgbClr val="F5A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latin typeface="微软雅黑" panose="020B0503020204020204" charset="-122"/>
              <a:ea typeface="微软雅黑" panose="020B0503020204020204" charset="-122"/>
            </a:endParaRPr>
          </a:p>
        </p:txBody>
      </p:sp>
      <p:sp>
        <p:nvSpPr>
          <p:cNvPr id="16" name="矩形 3"/>
          <p:cNvSpPr/>
          <p:nvPr>
            <p:custDataLst>
              <p:tags r:id="rId5"/>
            </p:custDataLst>
          </p:nvPr>
        </p:nvSpPr>
        <p:spPr>
          <a:xfrm>
            <a:off x="571700" y="913380"/>
            <a:ext cx="1943116" cy="76201"/>
          </a:xfrm>
          <a:prstGeom prst="rect">
            <a:avLst/>
          </a:prstGeom>
          <a:solidFill>
            <a:srgbClr val="F5A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lt1"/>
              </a:solidFill>
              <a:latin typeface="微软雅黑" panose="020B0503020204020204" charset="-122"/>
              <a:ea typeface="微软雅黑" panose="020B0503020204020204" charset="-122"/>
            </a:endParaRPr>
          </a:p>
        </p:txBody>
      </p:sp>
      <p:sp>
        <p:nvSpPr>
          <p:cNvPr id="17" name="文本框 16"/>
          <p:cNvSpPr txBox="1"/>
          <p:nvPr>
            <p:custDataLst>
              <p:tags r:id="rId6"/>
            </p:custDataLst>
          </p:nvPr>
        </p:nvSpPr>
        <p:spPr>
          <a:xfrm>
            <a:off x="342867" y="114343"/>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en-US" altLang="zh-CN" sz="2400" b="1" spc="160">
                <a:solidFill>
                  <a:schemeClr val="bg1"/>
                </a:solidFill>
                <a:latin typeface="微软雅黑" panose="020B0503020204020204" charset="-122"/>
                <a:ea typeface="微软雅黑" panose="020B0503020204020204" charset="-122"/>
              </a:rPr>
              <a:t>  </a:t>
            </a:r>
            <a:r>
              <a:rPr lang="zh-CN" altLang="en-US" sz="2400" b="1" spc="160">
                <a:solidFill>
                  <a:schemeClr val="bg1"/>
                </a:solidFill>
                <a:latin typeface="微软雅黑" panose="020B0503020204020204" charset="-122"/>
                <a:ea typeface="微软雅黑" panose="020B0503020204020204" charset="-122"/>
              </a:rPr>
              <a:t>一、基本要示</a:t>
            </a:r>
            <a:endParaRPr lang="zh-CN" altLang="en-US" sz="2400" b="1" spc="160">
              <a:solidFill>
                <a:schemeClr val="bg1"/>
              </a:solidFill>
              <a:latin typeface="微软雅黑" panose="020B0503020204020204" charset="-122"/>
              <a:ea typeface="微软雅黑" panose="020B0503020204020204" charset="-122"/>
            </a:endParaRPr>
          </a:p>
        </p:txBody>
      </p:sp>
      <p:sp>
        <p:nvSpPr>
          <p:cNvPr id="18" name="Title 6"/>
          <p:cNvSpPr txBox="1"/>
          <p:nvPr>
            <p:custDataLst>
              <p:tags r:id="rId7"/>
            </p:custDataLst>
          </p:nvPr>
        </p:nvSpPr>
        <p:spPr>
          <a:xfrm>
            <a:off x="800064" y="1142446"/>
            <a:ext cx="7658148" cy="331650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342900" lvl="0" indent="-342900" algn="l" fontAlgn="ctr">
              <a:lnSpc>
                <a:spcPct val="100000"/>
              </a:lnSpc>
              <a:spcBef>
                <a:spcPts val="1000"/>
              </a:spcBef>
              <a:spcAft>
                <a:spcPct val="0"/>
              </a:spcAft>
              <a:buClr>
                <a:srgbClr val="008380"/>
              </a:buClr>
              <a:buSzTx/>
              <a:buFont typeface="+mj-lt"/>
              <a:buAutoNum type="arabic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应设专人负责保管，定期检修。</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80"/>
              </a:buClr>
              <a:buSzTx/>
              <a:buFont typeface="+mj-lt"/>
              <a:buAutoNum type="arabic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每次使用前必须经过外观检查和电气检查，其绝缘强度必须保持在合格状态。</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80"/>
              </a:buClr>
              <a:buSzTx/>
              <a:buFont typeface="+mj-lt"/>
              <a:buAutoNum type="arabic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手持式电动工具（不含Ⅲ类和移动式机电设备）必须按要求安装漏电骂人的话器。</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80"/>
              </a:buClr>
              <a:buSzTx/>
              <a:buFont typeface="+mj-lt"/>
              <a:buAutoNum type="arabic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导线必须使用橡胶扩套软件，禁止用塑护套线，导线两端连接牢固，中间不许有接头，Ⅰ类设备使用的护套软线必须有一芯专接保护接地（接零）。黄绿双色线做保护接地（接零）用。</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80"/>
              </a:buClr>
              <a:buSzTx/>
              <a:buFont typeface="+mj-lt"/>
              <a:buAutoNum type="arabic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应在干燥、无腐蚀性气体、无导电灰尘的场所使用，雨雪天气不得露天工作。高空作业应有相应安全措施。</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lvl="0" indent="-342900" algn="l" fontAlgn="ctr">
              <a:lnSpc>
                <a:spcPct val="100000"/>
              </a:lnSpc>
              <a:spcBef>
                <a:spcPts val="1000"/>
              </a:spcBef>
              <a:spcAft>
                <a:spcPct val="0"/>
              </a:spcAft>
              <a:buClr>
                <a:srgbClr val="008380"/>
              </a:buClr>
              <a:buSzTx/>
              <a:buFont typeface="+mj-lt"/>
              <a:buAutoNum type="arabic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必须遵守有关的专业规定，并配备使用相应的安全用具。</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79026"/>
          </a:xfrm>
          <a:prstGeom prst="rect">
            <a:avLst/>
          </a:prstGeom>
          <a:solidFill>
            <a:srgbClr val="00837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8" name="文本框 7"/>
          <p:cNvSpPr txBox="1"/>
          <p:nvPr>
            <p:custDataLst>
              <p:tags r:id="rId2"/>
            </p:custDataLst>
          </p:nvPr>
        </p:nvSpPr>
        <p:spPr>
          <a:xfrm>
            <a:off x="482567" y="114342"/>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cs typeface="微软雅黑" panose="020B0503020204020204" charset="-122"/>
              </a:rPr>
              <a:t>二、具体要求</a:t>
            </a:r>
            <a:endParaRPr lang="zh-CN" altLang="en-US" sz="2400" b="1" spc="16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1" name="Title 6"/>
          <p:cNvSpPr txBox="1"/>
          <p:nvPr>
            <p:custDataLst>
              <p:tags r:id="rId3"/>
            </p:custDataLst>
          </p:nvPr>
        </p:nvSpPr>
        <p:spPr>
          <a:xfrm>
            <a:off x="4071936" y="1136411"/>
            <a:ext cx="4614863" cy="3550329"/>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lvl="0" indent="-285750" algn="just" fontAlgn="ctr">
              <a:lnSpc>
                <a:spcPct val="130000"/>
              </a:lnSpc>
              <a:spcBef>
                <a:spcPts val="1000"/>
              </a:spcBef>
              <a:spcAft>
                <a:spcPct val="0"/>
              </a:spcAft>
              <a:buSzTx/>
              <a:buFont typeface="Wingdings" panose="05000000000000000000" charset="0"/>
              <a:buNone/>
            </a:pPr>
            <a:r>
              <a:rPr lang="en-US" altLang="zh-CN" sz="18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1、电焊机类</a:t>
            </a:r>
            <a:endParaRPr lang="en-US" altLang="zh-CN" sz="18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endParaRPr>
          </a:p>
          <a:p>
            <a:pPr marL="0" lvl="0" indent="-2857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应符合上述“基本要求”中各项内容。</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0" lvl="0" indent="-2857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电焊机应放置通风良好处，不宜频繁移动，接线柱不得外露。在室外使用时应加防雨设施。</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0" lvl="0" indent="-2857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电焊机必须装有专用的电源开关，并有短路保护装置。</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0" lvl="0" indent="-2857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电焊机的一次线长不得超过5米，二次线长不宜超过30米，必须使用合格焊接电缆线，严禁用金属材料代替。</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0" lvl="0" indent="-285750" algn="just" fontAlgn="ctr">
              <a:lnSpc>
                <a:spcPct val="130000"/>
              </a:lnSpc>
              <a:spcBef>
                <a:spcPts val="1000"/>
              </a:spcBef>
              <a:spcAft>
                <a:spcPct val="0"/>
              </a:spcAft>
              <a:buSzTx/>
              <a:buFont typeface="Wingdings" panose="05000000000000000000" charset="0"/>
              <a:buNone/>
            </a:pP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p:txBody>
      </p:sp>
      <p:pic>
        <p:nvPicPr>
          <p:cNvPr id="26630" name="Picture 6" descr="C:\Users\Administrator\Desktop\图片23.png图片23"/>
          <p:cNvPicPr>
            <a:picLocks noChangeAspect="1" noChangeArrowheads="1"/>
          </p:cNvPicPr>
          <p:nvPr/>
        </p:nvPicPr>
        <p:blipFill>
          <a:blip r:embed="rId4"/>
          <a:stretch>
            <a:fillRect/>
          </a:stretch>
        </p:blipFill>
        <p:spPr bwMode="auto">
          <a:xfrm>
            <a:off x="1474153" y="3922395"/>
            <a:ext cx="466725" cy="1080135"/>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descr="C:\Users\Administrator\Desktop\图片1.png图片1"/>
          <p:cNvPicPr>
            <a:picLocks noChangeAspect="1"/>
          </p:cNvPicPr>
          <p:nvPr>
            <p:custDataLst>
              <p:tags r:id="rId5"/>
            </p:custDataLst>
          </p:nvPr>
        </p:nvPicPr>
        <p:blipFill>
          <a:blip r:embed="rId6"/>
          <a:srcRect t="539" b="539"/>
          <a:stretch>
            <a:fillRect/>
          </a:stretch>
        </p:blipFill>
        <p:spPr>
          <a:xfrm>
            <a:off x="1023955" y="2445754"/>
            <a:ext cx="1368041" cy="1169623"/>
          </a:xfrm>
          <a:prstGeom prst="rect">
            <a:avLst/>
          </a:prstGeom>
        </p:spPr>
      </p:pic>
      <p:pic>
        <p:nvPicPr>
          <p:cNvPr id="4" name="图片 3" descr="placingpictureplaceholder"/>
          <p:cNvPicPr>
            <a:picLocks noChangeAspect="1"/>
          </p:cNvPicPr>
          <p:nvPr>
            <p:custDataLst>
              <p:tags r:id="rId7"/>
            </p:custDataLst>
          </p:nvPr>
        </p:nvPicPr>
        <p:blipFill>
          <a:blip r:embed="rId8"/>
          <a:srcRect l="929" t="6303" r="-929" b="7204"/>
          <a:stretch>
            <a:fillRect/>
          </a:stretch>
        </p:blipFill>
        <p:spPr>
          <a:xfrm>
            <a:off x="1024255" y="918845"/>
            <a:ext cx="1367790" cy="1219835"/>
          </a:xfrm>
          <a:prstGeom prst="rect">
            <a:avLst/>
          </a:prstGeom>
        </p:spPr>
      </p:pic>
      <p:sp>
        <p:nvSpPr>
          <p:cNvPr id="6" name="右大括号 5"/>
          <p:cNvSpPr/>
          <p:nvPr/>
        </p:nvSpPr>
        <p:spPr>
          <a:xfrm>
            <a:off x="2286000" y="1790700"/>
            <a:ext cx="354965" cy="1066800"/>
          </a:xfrm>
          <a:prstGeom prst="rightBrace">
            <a:avLst/>
          </a:prstGeom>
          <a:ln w="28575"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右大括号 8"/>
          <p:cNvSpPr/>
          <p:nvPr/>
        </p:nvSpPr>
        <p:spPr>
          <a:xfrm>
            <a:off x="2286000" y="3200400"/>
            <a:ext cx="354965" cy="1066800"/>
          </a:xfrm>
          <a:prstGeom prst="rightBrace">
            <a:avLst/>
          </a:prstGeom>
          <a:ln w="28575"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p:cNvSpPr txBox="1"/>
          <p:nvPr/>
        </p:nvSpPr>
        <p:spPr>
          <a:xfrm>
            <a:off x="2781935" y="2129790"/>
            <a:ext cx="911860" cy="337185"/>
          </a:xfrm>
          <a:prstGeom prst="rect">
            <a:avLst/>
          </a:prstGeom>
          <a:noFill/>
        </p:spPr>
        <p:txBody>
          <a:bodyPr wrap="none" rtlCol="0">
            <a:spAutoFit/>
          </a:bodyPr>
          <a:lstStyle/>
          <a:p>
            <a:r>
              <a:rPr lang="zh-CN" altLang="en-US" sz="1600">
                <a:latin typeface="微软雅黑" panose="020B0503020204020204" charset="-122"/>
                <a:ea typeface="微软雅黑" panose="020B0503020204020204" charset="-122"/>
                <a:cs typeface="思源黑体 Normal" panose="020B0400000000000000" charset="-122"/>
              </a:rPr>
              <a:t>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3</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endParaRPr lang="zh-CN" altLang="en-US" sz="1600">
              <a:solidFill>
                <a:srgbClr val="F5A943"/>
              </a:solidFill>
              <a:latin typeface="微软雅黑" panose="020B0503020204020204" charset="-122"/>
              <a:ea typeface="微软雅黑" panose="020B0503020204020204" charset="-122"/>
              <a:cs typeface="思源黑体 Normal" panose="020B0400000000000000" charset="-122"/>
            </a:endParaRPr>
          </a:p>
        </p:txBody>
      </p:sp>
      <p:sp>
        <p:nvSpPr>
          <p:cNvPr id="15" name="文本框 14"/>
          <p:cNvSpPr txBox="1"/>
          <p:nvPr/>
        </p:nvSpPr>
        <p:spPr>
          <a:xfrm>
            <a:off x="2789555" y="3564890"/>
            <a:ext cx="1031240" cy="337185"/>
          </a:xfrm>
          <a:prstGeom prst="rect">
            <a:avLst/>
          </a:prstGeom>
          <a:noFill/>
        </p:spPr>
        <p:txBody>
          <a:bodyPr wrap="none" rtlCol="0">
            <a:spAutoFit/>
          </a:bodyPr>
          <a:lstStyle/>
          <a:p>
            <a:r>
              <a:rPr lang="zh-CN" altLang="en-US" sz="1600">
                <a:latin typeface="微软雅黑" panose="020B0503020204020204" charset="-122"/>
                <a:ea typeface="微软雅黑" panose="020B0503020204020204" charset="-122"/>
                <a:cs typeface="思源黑体 Normal" panose="020B0400000000000000" charset="-122"/>
              </a:rPr>
              <a:t>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30</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endParaRPr lang="zh-CN" altLang="en-US" sz="1600">
              <a:solidFill>
                <a:srgbClr val="F5A943"/>
              </a:solidFill>
              <a:latin typeface="微软雅黑" panose="020B0503020204020204" charset="-122"/>
              <a:ea typeface="微软雅黑" panose="020B0503020204020204" charset="-122"/>
              <a:cs typeface="思源黑体 Normal" panose="020B0400000000000000"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rgbClr val="0083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13" name="矩形 11"/>
          <p:cNvSpPr/>
          <p:nvPr>
            <p:custDataLst>
              <p:tags r:id="rId2"/>
            </p:custDataLst>
          </p:nvPr>
        </p:nvSpPr>
        <p:spPr>
          <a:xfrm>
            <a:off x="1142973" y="1155422"/>
            <a:ext cx="6858054" cy="3104409"/>
          </a:xfrm>
          <a:prstGeom prst="rect">
            <a:avLst/>
          </a:prstGeom>
          <a:solidFill>
            <a:schemeClr val="lt2"/>
          </a:solidFill>
          <a:ln>
            <a:noFill/>
          </a:ln>
          <a:effectLst>
            <a:outerShdw blurRad="381000" dir="5400000" algn="ctr" rotWithShape="0">
              <a:schemeClr val="lt1">
                <a:lumMod val="50000"/>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14" name="文本框 13"/>
          <p:cNvSpPr txBox="1"/>
          <p:nvPr>
            <p:custDataLst>
              <p:tags r:id="rId3"/>
            </p:custDataLst>
          </p:nvPr>
        </p:nvSpPr>
        <p:spPr>
          <a:xfrm>
            <a:off x="1485867" y="1141455"/>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en-US" altLang="zh-CN" b="1" spc="160">
                <a:solidFill>
                  <a:srgbClr val="F5A943"/>
                </a:solidFill>
                <a:latin typeface="微软雅黑" panose="020B0503020204020204" charset="-122"/>
                <a:ea typeface="微软雅黑" panose="020B0503020204020204" charset="-122"/>
                <a:cs typeface="思源黑体 Normal" panose="020B0400000000000000" charset="-122"/>
              </a:rPr>
              <a:t>2、手持式电动工具类</a:t>
            </a:r>
            <a:endParaRPr lang="en-US" altLang="zh-CN" b="1" spc="160">
              <a:solidFill>
                <a:srgbClr val="F5A943"/>
              </a:solidFill>
              <a:latin typeface="微软雅黑" panose="020B0503020204020204" charset="-122"/>
              <a:ea typeface="微软雅黑" panose="020B0503020204020204" charset="-122"/>
              <a:cs typeface="思源黑体 Normal" panose="020B0400000000000000" charset="-122"/>
            </a:endParaRPr>
          </a:p>
        </p:txBody>
      </p:sp>
      <p:sp>
        <p:nvSpPr>
          <p:cNvPr id="15" name="Title 6"/>
          <p:cNvSpPr txBox="1"/>
          <p:nvPr>
            <p:custDataLst>
              <p:tags r:id="rId4"/>
            </p:custDataLst>
          </p:nvPr>
        </p:nvSpPr>
        <p:spPr>
          <a:xfrm>
            <a:off x="1485876" y="1598910"/>
            <a:ext cx="6172248" cy="221743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00000"/>
              </a:lnSpc>
              <a:spcBef>
                <a:spcPts val="1000"/>
              </a:spcBef>
              <a:spcAft>
                <a:spcPct val="0"/>
              </a:spcAft>
              <a:buClr>
                <a:srgbClr val="00837F"/>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应符合上述“基本要求”中各项内容。</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手持式电动工具接触电保护分为Ⅰ类、Ⅱ类、Ⅲ类。</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手持式电动工具的绝缘电阻值应不小于：Ⅰ类工具2MΩ、Ⅱ类工具7MΩ、Ⅲ类工具1MΩ。</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使用手持式电动工具，如遇停电或中止工作时必须切断电源。</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Clr>
                <a:srgbClr val="00837F"/>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挪动手持式电动工具时，只能手提握柄，不得提导线、卡头。</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5"/>
            </p:custDataLst>
          </p:nvPr>
        </p:nvSpPr>
        <p:spPr>
          <a:xfrm>
            <a:off x="482567" y="114342"/>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cs typeface="微软雅黑" panose="020B0503020204020204" charset="-122"/>
              </a:rPr>
              <a:t>二、具体要求</a:t>
            </a:r>
            <a:endParaRPr lang="zh-CN" altLang="en-US" sz="2400" b="1" spc="160">
              <a:solidFill>
                <a:schemeClr val="bg1"/>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rgbClr val="0083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18" name="www.LFPPT.com"/>
          <p:cNvSpPr/>
          <p:nvPr>
            <p:custDataLst>
              <p:tags r:id="rId2"/>
            </p:custDataLst>
          </p:nvPr>
        </p:nvSpPr>
        <p:spPr>
          <a:xfrm>
            <a:off x="2057400" y="858520"/>
            <a:ext cx="5029200" cy="4017645"/>
          </a:xfrm>
          <a:prstGeom prst="rect">
            <a:avLst/>
          </a:prstGeom>
          <a:solidFill>
            <a:schemeClr val="lt2"/>
          </a:solidFill>
          <a:ln>
            <a:noFill/>
          </a:ln>
          <a:effectLst>
            <a:outerShdw blurRad="254000" dir="5400000" algn="ctr" rotWithShape="0">
              <a:schemeClr val="lt2">
                <a:alpha val="70000"/>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350">
              <a:solidFill>
                <a:schemeClr val="dk1"/>
              </a:solidFill>
              <a:latin typeface="微软雅黑" panose="020B0503020204020204" charset="-122"/>
              <a:ea typeface="微软雅黑" panose="020B0503020204020204" charset="-122"/>
              <a:sym typeface="+mn-ea"/>
            </a:endParaRPr>
          </a:p>
        </p:txBody>
      </p:sp>
      <p:sp>
        <p:nvSpPr>
          <p:cNvPr id="21" name="文本框 20"/>
          <p:cNvSpPr txBox="1"/>
          <p:nvPr>
            <p:custDataLst>
              <p:tags r:id="rId3"/>
            </p:custDataLst>
          </p:nvPr>
        </p:nvSpPr>
        <p:spPr>
          <a:xfrm>
            <a:off x="2057367" y="915078"/>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b="1" spc="160">
                <a:solidFill>
                  <a:srgbClr val="F5A943"/>
                </a:solidFill>
                <a:latin typeface="微软雅黑" panose="020B0503020204020204" charset="-122"/>
                <a:ea typeface="微软雅黑" panose="020B0503020204020204" charset="-122"/>
              </a:rPr>
              <a:t>手持电动工具的使用注意事项</a:t>
            </a:r>
            <a:endParaRPr lang="zh-CN" altLang="en-US" b="1" spc="160">
              <a:solidFill>
                <a:srgbClr val="F5A943"/>
              </a:solidFill>
              <a:latin typeface="微软雅黑" panose="020B0503020204020204" charset="-122"/>
              <a:ea typeface="微软雅黑" panose="020B0503020204020204" charset="-122"/>
            </a:endParaRPr>
          </a:p>
        </p:txBody>
      </p:sp>
      <p:sp>
        <p:nvSpPr>
          <p:cNvPr id="22" name="Title 6"/>
          <p:cNvSpPr txBox="1"/>
          <p:nvPr>
            <p:custDataLst>
              <p:tags r:id="rId4"/>
            </p:custDataLst>
          </p:nvPr>
        </p:nvSpPr>
        <p:spPr>
          <a:xfrm>
            <a:off x="2141855" y="1372235"/>
            <a:ext cx="5002530" cy="331597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使用前应辨认名牌，是否与使用环境相适应</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检查工具的外壳、机械防护装置、插座、插头、电源线有无损坏</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检查电源的电压、相数</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长期不用的工具，使用前检查转动部分是否灵活，然后测试绝缘电阻是否合格。</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接通电源时，先对外壳进行验电</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应严格按照操作规程操作</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00000"/>
              </a:lnSpc>
              <a:spcBef>
                <a:spcPts val="1000"/>
              </a:spcBef>
              <a:spcAft>
                <a:spcPct val="0"/>
              </a:spcAft>
              <a:buSzTx/>
              <a:buFont typeface="+mn-ea"/>
              <a:buAutoNum type="ea1JpnChsDbPeriod"/>
            </a:pPr>
            <a:r>
              <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发生异常情况、立即切断电源</a:t>
            </a:r>
            <a:endParaRPr lang="en-US" altLang="zh-CN"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9" name="矩形 18"/>
          <p:cNvSpPr/>
          <p:nvPr>
            <p:custDataLst>
              <p:tags r:id="rId5"/>
            </p:custDataLst>
          </p:nvPr>
        </p:nvSpPr>
        <p:spPr>
          <a:xfrm>
            <a:off x="7543861" y="2057790"/>
            <a:ext cx="1600213" cy="1943116"/>
          </a:xfrm>
          <a:prstGeom prst="rect">
            <a:avLst/>
          </a:prstGeom>
          <a:solidFill>
            <a:srgbClr val="00838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20" name="矩形 19"/>
          <p:cNvSpPr/>
          <p:nvPr>
            <p:custDataLst>
              <p:tags r:id="rId6"/>
            </p:custDataLst>
          </p:nvPr>
        </p:nvSpPr>
        <p:spPr>
          <a:xfrm>
            <a:off x="0" y="2057790"/>
            <a:ext cx="1600213" cy="1943116"/>
          </a:xfrm>
          <a:prstGeom prst="rect">
            <a:avLst/>
          </a:prstGeom>
          <a:solidFill>
            <a:srgbClr val="00838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8" name="文本框 7"/>
          <p:cNvSpPr txBox="1"/>
          <p:nvPr>
            <p:custDataLst>
              <p:tags r:id="rId7"/>
            </p:custDataLst>
          </p:nvPr>
        </p:nvSpPr>
        <p:spPr>
          <a:xfrm>
            <a:off x="413987" y="113072"/>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cs typeface="微软雅黑" panose="020B0503020204020204" charset="-122"/>
              </a:rPr>
              <a:t>二、具体要求</a:t>
            </a:r>
            <a:endParaRPr lang="zh-CN" altLang="en-US" sz="2400" b="1" spc="160">
              <a:solidFill>
                <a:schemeClr val="bg1"/>
              </a:solidFill>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矩形 14"/>
          <p:cNvSpPr/>
          <p:nvPr>
            <p:custDataLst>
              <p:tags r:id="rId1"/>
            </p:custDataLst>
          </p:nvPr>
        </p:nvSpPr>
        <p:spPr>
          <a:xfrm>
            <a:off x="756925" y="3345617"/>
            <a:ext cx="1714514" cy="76201"/>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015" b="0" i="0" u="none" strike="noStrike" kern="1200" cap="none" spc="0" normalizeH="0" baseline="0" noProof="1">
              <a:ln>
                <a:noFill/>
              </a:ln>
              <a:solidFill>
                <a:schemeClr val="dk1">
                  <a:lumMod val="85000"/>
                  <a:lumOff val="15000"/>
                </a:schemeClr>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16" name="任意多边形 15"/>
          <p:cNvSpPr/>
          <p:nvPr>
            <p:custDataLst>
              <p:tags r:id="rId2"/>
            </p:custDataLst>
          </p:nvPr>
        </p:nvSpPr>
        <p:spPr>
          <a:xfrm>
            <a:off x="1371611" y="686102"/>
            <a:ext cx="7086657" cy="3771930"/>
          </a:xfrm>
          <a:custGeom>
            <a:avLst/>
            <a:gdLst>
              <a:gd name="connsiteX0" fmla="*/ 5 w 14004"/>
              <a:gd name="connsiteY0" fmla="*/ 1622 h 7822"/>
              <a:gd name="connsiteX1" fmla="*/ 0 w 14004"/>
              <a:gd name="connsiteY1" fmla="*/ 0 h 7822"/>
              <a:gd name="connsiteX2" fmla="*/ 14004 w 14004"/>
              <a:gd name="connsiteY2" fmla="*/ 0 h 7822"/>
              <a:gd name="connsiteX3" fmla="*/ 14004 w 14004"/>
              <a:gd name="connsiteY3" fmla="*/ 7822 h 7822"/>
              <a:gd name="connsiteX4" fmla="*/ 0 w 14004"/>
              <a:gd name="connsiteY4" fmla="*/ 7822 h 7822"/>
              <a:gd name="connsiteX5" fmla="*/ 5 w 14004"/>
              <a:gd name="connsiteY5" fmla="*/ 6212 h 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04" h="7822">
                <a:moveTo>
                  <a:pt x="5" y="1622"/>
                </a:moveTo>
                <a:lnTo>
                  <a:pt x="0" y="0"/>
                </a:lnTo>
                <a:lnTo>
                  <a:pt x="14004" y="0"/>
                </a:lnTo>
                <a:lnTo>
                  <a:pt x="14004" y="7822"/>
                </a:lnTo>
                <a:lnTo>
                  <a:pt x="0" y="7822"/>
                </a:lnTo>
                <a:lnTo>
                  <a:pt x="5" y="6212"/>
                </a:lnTo>
              </a:path>
            </a:pathLst>
          </a:custGeom>
          <a:noFill/>
          <a:ln w="19050">
            <a:solidFill>
              <a:srgbClr val="0083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015" b="0" i="0" u="none" strike="noStrike" kern="1200" cap="none" spc="0" normalizeH="0" baseline="0" noProof="1">
              <a:ln>
                <a:noFill/>
              </a:ln>
              <a:solidFill>
                <a:prstClr val="white"/>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17" name="文本框 16"/>
          <p:cNvSpPr txBox="1"/>
          <p:nvPr>
            <p:custDataLst>
              <p:tags r:id="rId3"/>
            </p:custDataLst>
          </p:nvPr>
        </p:nvSpPr>
        <p:spPr>
          <a:xfrm>
            <a:off x="642620" y="2185035"/>
            <a:ext cx="2421890" cy="919480"/>
          </a:xfrm>
          <a:prstGeom prst="rect">
            <a:avLst/>
          </a:prstGeom>
          <a:noFill/>
        </p:spPr>
        <p:txBody>
          <a:bodyPr wrap="square" lIns="47625" tIns="19050" rIns="47625" bIns="19050" rtlCol="0" anchor="ctr" anchorCtr="0">
            <a:normAutofit/>
          </a:bodyPr>
          <a:lstStyle/>
          <a:p>
            <a:pPr marL="0" indent="0" algn="ctr">
              <a:lnSpc>
                <a:spcPct val="100000"/>
              </a:lnSpc>
              <a:spcBef>
                <a:spcPct val="0"/>
              </a:spcBef>
              <a:spcAft>
                <a:spcPct val="0"/>
              </a:spcAft>
              <a:buSzTx/>
              <a:buNone/>
            </a:pPr>
            <a:r>
              <a:rPr lang="en-US" altLang="zh-CN" b="1" spc="160">
                <a:solidFill>
                  <a:srgbClr val="F5AB4D"/>
                </a:solidFill>
                <a:latin typeface="微软雅黑" panose="020B0503020204020204" charset="-122"/>
                <a:ea typeface="微软雅黑" panose="020B0503020204020204" charset="-122"/>
                <a:cs typeface="思源黑体 Normal" panose="020B0400000000000000" charset="-122"/>
              </a:rPr>
              <a:t>3、震捣器和蛤蟆夯</a:t>
            </a:r>
            <a:endParaRPr lang="en-US" altLang="zh-CN" b="1" spc="160">
              <a:solidFill>
                <a:srgbClr val="F5AB4D"/>
              </a:solidFill>
              <a:latin typeface="微软雅黑" panose="020B0503020204020204" charset="-122"/>
              <a:ea typeface="微软雅黑" panose="020B0503020204020204" charset="-122"/>
              <a:cs typeface="思源黑体 Normal" panose="020B0400000000000000" charset="-122"/>
            </a:endParaRPr>
          </a:p>
        </p:txBody>
      </p:sp>
      <p:sp>
        <p:nvSpPr>
          <p:cNvPr id="18" name="Title 6"/>
          <p:cNvSpPr txBox="1"/>
          <p:nvPr>
            <p:custDataLst>
              <p:tags r:id="rId4"/>
            </p:custDataLst>
          </p:nvPr>
        </p:nvSpPr>
        <p:spPr>
          <a:xfrm>
            <a:off x="3510944" y="1417642"/>
            <a:ext cx="4171978" cy="230885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应符合上述“基本要求”中各项内容。</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电机应用全封闭式，另加铁外罩防护。</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设备本身设有开关，施工现场附近应再设开关，并有专人监护，以备随时断电。</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橡胶护套软线应随时调整，勿使受拉、受潮、磨损砸伤。</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5"/>
            </p:custDataLst>
          </p:nvPr>
        </p:nvSpPr>
        <p:spPr>
          <a:xfrm>
            <a:off x="756920" y="1755775"/>
            <a:ext cx="2052955" cy="457200"/>
          </a:xfrm>
          <a:prstGeom prst="rect">
            <a:avLst/>
          </a:prstGeom>
          <a:noFill/>
        </p:spPr>
        <p:txBody>
          <a:bodyPr wrap="square" lIns="47625" tIns="19050" rIns="47625" bIns="19050" rtlCol="0" anchor="ctr" anchorCtr="0">
            <a:noAutofit/>
          </a:bodyPr>
          <a:lstStyle/>
          <a:p>
            <a:pPr marL="0" indent="0" algn="l">
              <a:lnSpc>
                <a:spcPct val="100000"/>
              </a:lnSpc>
              <a:spcBef>
                <a:spcPct val="0"/>
              </a:spcBef>
              <a:spcAft>
                <a:spcPct val="0"/>
              </a:spcAft>
              <a:buSzTx/>
              <a:buNone/>
            </a:pPr>
            <a:r>
              <a:rPr lang="zh-CN" altLang="en-US" sz="2400" b="1" spc="160">
                <a:solidFill>
                  <a:srgbClr val="008380"/>
                </a:solidFill>
                <a:latin typeface="微软雅黑" panose="020B0503020204020204" charset="-122"/>
                <a:ea typeface="微软雅黑" panose="020B0503020204020204" charset="-122"/>
                <a:cs typeface="微软雅黑" panose="020B0503020204020204" charset="-122"/>
              </a:rPr>
              <a:t>二、具体要求</a:t>
            </a:r>
            <a:endParaRPr lang="zh-CN" altLang="en-US" sz="2400" b="1" spc="160">
              <a:solidFill>
                <a:srgbClr val="008380"/>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l="51670" t="1388" r="19444" b="9404"/>
          <a:stretch>
            <a:fillRect/>
          </a:stretch>
        </p:blipFill>
        <p:spPr>
          <a:xfrm>
            <a:off x="0" y="0"/>
            <a:ext cx="2629376" cy="5143500"/>
          </a:xfrm>
          <a:prstGeom prst="rect">
            <a:avLst/>
          </a:prstGeom>
        </p:spPr>
      </p:pic>
      <p:sp>
        <p:nvSpPr>
          <p:cNvPr id="19" name="矩形 18"/>
          <p:cNvSpPr/>
          <p:nvPr>
            <p:custDataLst>
              <p:tags r:id="rId2"/>
            </p:custDataLst>
          </p:nvPr>
        </p:nvSpPr>
        <p:spPr>
          <a:xfrm>
            <a:off x="228600" y="228910"/>
            <a:ext cx="2400776" cy="4572000"/>
          </a:xfrm>
          <a:prstGeom prst="rect">
            <a:avLst/>
          </a:prstGeom>
          <a:noFill/>
          <a:ln w="19050">
            <a:solidFill>
              <a:srgbClr val="FFFFFF"/>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35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0" name="矩形 19"/>
          <p:cNvSpPr/>
          <p:nvPr>
            <p:custDataLst>
              <p:tags r:id="rId3"/>
            </p:custDataLst>
          </p:nvPr>
        </p:nvSpPr>
        <p:spPr>
          <a:xfrm>
            <a:off x="2629376" y="228910"/>
            <a:ext cx="6171724" cy="4572000"/>
          </a:xfrm>
          <a:prstGeom prst="rect">
            <a:avLst/>
          </a:prstGeom>
          <a:noFill/>
          <a:ln w="28575" cmpd="dbl">
            <a:solidFill>
              <a:srgbClr val="59A79D"/>
            </a:solidFill>
            <a:prstDash val="solid"/>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zh-CN" altLang="en-US" sz="135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4" name="文本框 23"/>
          <p:cNvSpPr txBox="1"/>
          <p:nvPr>
            <p:custDataLst>
              <p:tags r:id="rId4"/>
            </p:custDataLst>
          </p:nvPr>
        </p:nvSpPr>
        <p:spPr>
          <a:xfrm>
            <a:off x="401955" y="220980"/>
            <a:ext cx="2053590" cy="1485900"/>
          </a:xfrm>
          <a:prstGeom prst="rect">
            <a:avLst/>
          </a:prstGeom>
          <a:noFill/>
        </p:spPr>
        <p:txBody>
          <a:bodyPr wrap="square" lIns="47625" tIns="19050" rIns="47625" bIns="19050" rtlCol="0" anchor="t" anchorCtr="0">
            <a:noAutofit/>
          </a:bodyPr>
          <a:lstStyle/>
          <a:p>
            <a:pPr marL="0" indent="0" algn="l">
              <a:lnSpc>
                <a:spcPct val="2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cs typeface="思源黑体 Normal" panose="020B0400000000000000" charset="-122"/>
              </a:rPr>
              <a:t>二、具体要求</a:t>
            </a:r>
            <a:endParaRPr lang="zh-CN" altLang="en-US" sz="2400" b="1" spc="160">
              <a:solidFill>
                <a:schemeClr val="bg1"/>
              </a:solidFill>
              <a:latin typeface="微软雅黑" panose="020B0503020204020204" charset="-122"/>
              <a:ea typeface="微软雅黑" panose="020B0503020204020204" charset="-122"/>
              <a:cs typeface="思源黑体 Normal" panose="020B0400000000000000" charset="-122"/>
            </a:endParaRPr>
          </a:p>
          <a:p>
            <a:pPr marL="0" indent="0" algn="l">
              <a:lnSpc>
                <a:spcPct val="200000"/>
              </a:lnSpc>
              <a:spcBef>
                <a:spcPct val="0"/>
              </a:spcBef>
              <a:spcAft>
                <a:spcPct val="0"/>
              </a:spcAft>
              <a:buSzTx/>
              <a:buNone/>
            </a:pPr>
            <a:r>
              <a:rPr lang="en-US" altLang="zh-CN" b="1" spc="160">
                <a:solidFill>
                  <a:srgbClr val="F5AB4D"/>
                </a:solidFill>
                <a:latin typeface="微软雅黑" panose="020B0503020204020204" charset="-122"/>
                <a:ea typeface="微软雅黑" panose="020B0503020204020204" charset="-122"/>
                <a:cs typeface="思源黑体 Normal" panose="020B0400000000000000" charset="-122"/>
              </a:rPr>
              <a:t>4、移动式简易电动吊车</a:t>
            </a:r>
            <a:endParaRPr lang="en-US" altLang="zh-CN" b="1" spc="160">
              <a:solidFill>
                <a:srgbClr val="F5AB4D"/>
              </a:solidFill>
              <a:latin typeface="微软雅黑" panose="020B0503020204020204" charset="-122"/>
              <a:ea typeface="微软雅黑" panose="020B0503020204020204" charset="-122"/>
              <a:cs typeface="思源黑体 Normal" panose="020B0400000000000000" charset="-122"/>
            </a:endParaRPr>
          </a:p>
        </p:txBody>
      </p:sp>
      <p:sp>
        <p:nvSpPr>
          <p:cNvPr id="25" name="Title 6"/>
          <p:cNvSpPr txBox="1"/>
          <p:nvPr>
            <p:custDataLst>
              <p:tags r:id="rId5"/>
            </p:custDataLst>
          </p:nvPr>
        </p:nvSpPr>
        <p:spPr>
          <a:xfrm>
            <a:off x="2870835" y="572135"/>
            <a:ext cx="5763895" cy="388620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l"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应符合上述“基本要求”中各项内容。</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l"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吊车不得在架空输电线路下面工作，在线路一侧工作时不论在任何情况下，起重臂、钢丝绳或重物与架空输电线路的最近距离，不小于下列数值：</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571500" lvl="1" indent="-285750" algn="l" fontAlgn="ctr">
              <a:lnSpc>
                <a:spcPct val="130000"/>
              </a:lnSpc>
              <a:spcBef>
                <a:spcPct val="0"/>
              </a:spcBef>
              <a:spcAft>
                <a:spcPct val="0"/>
              </a:spcAft>
              <a:buClr>
                <a:srgbClr val="008380"/>
              </a:buClr>
              <a:buSzTx/>
              <a:buFont typeface="Arial" panose="020B0604020202020204" pitchFamily="34" charset="0"/>
              <a:buChar char="•"/>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线路电压在1KV以下时为</a:t>
            </a:r>
            <a:r>
              <a:rPr lang="zh-CN" altLang="en-US" sz="1600" spc="100">
                <a:ln w="3175">
                  <a:noFill/>
                  <a:prstDash val="dash"/>
                </a:ln>
                <a:solidFill>
                  <a:srgbClr val="F5A943"/>
                </a:solidFill>
                <a:latin typeface="微软雅黑" panose="020B0503020204020204" charset="-122"/>
                <a:ea typeface="微软雅黑" panose="020B0503020204020204" charset="-122"/>
                <a:cs typeface="微软雅黑" panose="020B0503020204020204" charset="-122"/>
              </a:rPr>
              <a:t>1.5m</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571500" lvl="1" indent="-285750" algn="l" fontAlgn="ctr">
              <a:lnSpc>
                <a:spcPct val="130000"/>
              </a:lnSpc>
              <a:spcBef>
                <a:spcPct val="0"/>
              </a:spcBef>
              <a:spcAft>
                <a:spcPct val="0"/>
              </a:spcAft>
              <a:buClr>
                <a:srgbClr val="008380"/>
              </a:buClr>
              <a:buSzTx/>
              <a:buFont typeface="Arial" panose="020B0604020202020204" pitchFamily="34" charset="0"/>
              <a:buChar char="•"/>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线路电压在10KV以下时为</a:t>
            </a:r>
            <a:r>
              <a:rPr lang="zh-CN" altLang="en-US" sz="1600" spc="100">
                <a:ln w="3175">
                  <a:noFill/>
                  <a:prstDash val="dash"/>
                </a:ln>
                <a:solidFill>
                  <a:srgbClr val="F5A943"/>
                </a:solidFill>
                <a:latin typeface="微软雅黑" panose="020B0503020204020204" charset="-122"/>
                <a:ea typeface="微软雅黑" panose="020B0503020204020204" charset="-122"/>
                <a:cs typeface="微软雅黑" panose="020B0503020204020204" charset="-122"/>
              </a:rPr>
              <a:t>2m</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571500" lvl="1" indent="-285750" algn="l" fontAlgn="ctr">
              <a:lnSpc>
                <a:spcPct val="130000"/>
              </a:lnSpc>
              <a:spcBef>
                <a:spcPct val="0"/>
              </a:spcBef>
              <a:spcAft>
                <a:spcPct val="0"/>
              </a:spcAft>
              <a:buClr>
                <a:srgbClr val="008380"/>
              </a:buClr>
              <a:buSzTx/>
              <a:buFont typeface="Arial" panose="020B0604020202020204" pitchFamily="34" charset="0"/>
              <a:buChar char="•"/>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线路电压在35KV以下时为</a:t>
            </a:r>
            <a:r>
              <a:rPr lang="zh-CN" altLang="en-US" sz="1600" spc="100">
                <a:ln w="3175">
                  <a:noFill/>
                  <a:prstDash val="dash"/>
                </a:ln>
                <a:solidFill>
                  <a:srgbClr val="F5A943"/>
                </a:solidFill>
                <a:latin typeface="微软雅黑" panose="020B0503020204020204" charset="-122"/>
                <a:ea typeface="微软雅黑" panose="020B0503020204020204" charset="-122"/>
                <a:cs typeface="微软雅黑" panose="020B0503020204020204" charset="-122"/>
              </a:rPr>
              <a:t>4m</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l"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吊车电源开关就近安装，负荷线路架设要牢固可靠，必要时应设排线装置。</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l"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吊车需要挪动吊装场地时，必须首先切断电源。</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l"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在室外使用的吊车电机、开关、电气箱均应有防雨措施。</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www.LFPPT.com"/>
          <p:cNvSpPr/>
          <p:nvPr userDrawn="1">
            <p:custDataLst>
              <p:tags r:id="rId1"/>
            </p:custDataLst>
          </p:nvPr>
        </p:nvSpPr>
        <p:spPr>
          <a:xfrm rot="10800000">
            <a:off x="0" y="4110545"/>
            <a:ext cx="1059656" cy="103359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rgbClr val="FFFFFF">
                  <a:alpha val="10000"/>
                </a:srgbClr>
              </a:gs>
              <a:gs pos="100000">
                <a:srgbClr val="59A79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00">
              <a:solidFill>
                <a:schemeClr val="lt1"/>
              </a:solidFill>
              <a:highlight>
                <a:srgbClr val="1171F1"/>
              </a:highlight>
              <a:latin typeface="微软雅黑" panose="020B0503020204020204" charset="-122"/>
              <a:ea typeface="微软雅黑" panose="020B0503020204020204" charset="-122"/>
            </a:endParaRPr>
          </a:p>
        </p:txBody>
      </p:sp>
      <p:sp>
        <p:nvSpPr>
          <p:cNvPr id="13" name="图文框 12"/>
          <p:cNvSpPr/>
          <p:nvPr>
            <p:custDataLst>
              <p:tags r:id="rId2"/>
            </p:custDataLst>
          </p:nvPr>
        </p:nvSpPr>
        <p:spPr>
          <a:xfrm>
            <a:off x="342903" y="343220"/>
            <a:ext cx="8458268" cy="4457736"/>
          </a:xfrm>
          <a:prstGeom prst="frame">
            <a:avLst>
              <a:gd name="adj1" fmla="val 1004"/>
            </a:avLst>
          </a:prstGeom>
          <a:solidFill>
            <a:srgbClr val="00838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lt1"/>
              </a:solidFill>
              <a:latin typeface="微软雅黑" panose="020B0503020204020204" charset="-122"/>
              <a:ea typeface="微软雅黑" panose="020B0503020204020204" charset="-122"/>
            </a:endParaRPr>
          </a:p>
        </p:txBody>
      </p:sp>
      <p:sp>
        <p:nvSpPr>
          <p:cNvPr id="19" name="文本框 18"/>
          <p:cNvSpPr txBox="1"/>
          <p:nvPr>
            <p:custDataLst>
              <p:tags r:id="rId3"/>
            </p:custDataLst>
          </p:nvPr>
        </p:nvSpPr>
        <p:spPr>
          <a:xfrm>
            <a:off x="1094740" y="1296670"/>
            <a:ext cx="2416175" cy="1531620"/>
          </a:xfrm>
          <a:prstGeom prst="rect">
            <a:avLst/>
          </a:prstGeom>
          <a:noFill/>
        </p:spPr>
        <p:txBody>
          <a:bodyPr wrap="square" lIns="47625" tIns="19050" rIns="47625" bIns="19050" rtlCol="0" anchor="ctr" anchorCtr="0">
            <a:normAutofit/>
          </a:bodyPr>
          <a:lstStyle/>
          <a:p>
            <a:pPr marL="0" indent="0" algn="ctr">
              <a:lnSpc>
                <a:spcPct val="100000"/>
              </a:lnSpc>
              <a:spcBef>
                <a:spcPct val="0"/>
              </a:spcBef>
              <a:spcAft>
                <a:spcPct val="0"/>
              </a:spcAft>
              <a:buSzTx/>
              <a:buNone/>
            </a:pPr>
            <a:r>
              <a:rPr lang="en-US" altLang="zh-CN" b="1" spc="160">
                <a:solidFill>
                  <a:srgbClr val="F5AB4D"/>
                </a:solidFill>
                <a:latin typeface="微软雅黑" panose="020B0503020204020204" charset="-122"/>
                <a:ea typeface="微软雅黑" panose="020B0503020204020204" charset="-122"/>
                <a:cs typeface="思源黑体 Normal" panose="020B0400000000000000" charset="-122"/>
              </a:rPr>
              <a:t>5、潜水泵和无齿锯</a:t>
            </a:r>
            <a:endParaRPr lang="en-US" altLang="zh-CN" b="1" spc="160">
              <a:solidFill>
                <a:srgbClr val="F5AB4D"/>
              </a:solidFill>
              <a:latin typeface="微软雅黑" panose="020B0503020204020204" charset="-122"/>
              <a:ea typeface="微软雅黑" panose="020B0503020204020204" charset="-122"/>
              <a:cs typeface="思源黑体 Normal" panose="020B0400000000000000" charset="-122"/>
            </a:endParaRPr>
          </a:p>
        </p:txBody>
      </p:sp>
      <p:sp>
        <p:nvSpPr>
          <p:cNvPr id="20" name="Title 6"/>
          <p:cNvSpPr txBox="1"/>
          <p:nvPr>
            <p:custDataLst>
              <p:tags r:id="rId4"/>
            </p:custDataLst>
          </p:nvPr>
        </p:nvSpPr>
        <p:spPr>
          <a:xfrm>
            <a:off x="3494405" y="695325"/>
            <a:ext cx="4735195" cy="3752850"/>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应符合上述“基本要求”中各项内容。</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潜水泵应使用橡胶护套软线，中间不得有接头，导线进线口要密封合格。</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当工作需要移动时，必须切断电源，严禁提拉导线，无齿锯手柄开关应完好有效。</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5"/>
            </p:custDataLst>
          </p:nvPr>
        </p:nvSpPr>
        <p:spPr>
          <a:xfrm>
            <a:off x="1187450" y="1240155"/>
            <a:ext cx="2052955" cy="457200"/>
          </a:xfrm>
          <a:prstGeom prst="rect">
            <a:avLst/>
          </a:prstGeom>
          <a:noFill/>
        </p:spPr>
        <p:txBody>
          <a:bodyPr wrap="square" lIns="47625" tIns="19050" rIns="47625" bIns="19050" rtlCol="0" anchor="ctr" anchorCtr="0">
            <a:noAutofit/>
          </a:bodyPr>
          <a:lstStyle/>
          <a:p>
            <a:pPr marL="0" indent="0" algn="l">
              <a:lnSpc>
                <a:spcPct val="100000"/>
              </a:lnSpc>
              <a:spcBef>
                <a:spcPct val="0"/>
              </a:spcBef>
              <a:spcAft>
                <a:spcPct val="0"/>
              </a:spcAft>
              <a:buSzTx/>
              <a:buNone/>
            </a:pPr>
            <a:r>
              <a:rPr lang="zh-CN" altLang="en-US" sz="2400" b="1" spc="160">
                <a:solidFill>
                  <a:srgbClr val="008380"/>
                </a:solidFill>
                <a:latin typeface="微软雅黑" panose="020B0503020204020204" charset="-122"/>
                <a:ea typeface="微软雅黑" panose="020B0503020204020204" charset="-122"/>
                <a:cs typeface="微软雅黑" panose="020B0503020204020204" charset="-122"/>
              </a:rPr>
              <a:t>二、具体要求</a:t>
            </a:r>
            <a:endParaRPr lang="zh-CN" altLang="en-US" sz="2400" b="1" spc="160">
              <a:solidFill>
                <a:srgbClr val="008380"/>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51670" t="1388" r="19444" b="9404"/>
          <a:stretch>
            <a:fillRect/>
          </a:stretch>
        </p:blipFill>
        <p:spPr>
          <a:xfrm>
            <a:off x="0" y="0"/>
            <a:ext cx="2971770" cy="5143500"/>
          </a:xfrm>
          <a:prstGeom prst="rect">
            <a:avLst/>
          </a:prstGeom>
        </p:spPr>
      </p:pic>
      <p:sp>
        <p:nvSpPr>
          <p:cNvPr id="13" name="图文框 12"/>
          <p:cNvSpPr/>
          <p:nvPr>
            <p:custDataLst>
              <p:tags r:id="rId2"/>
            </p:custDataLst>
          </p:nvPr>
        </p:nvSpPr>
        <p:spPr>
          <a:xfrm>
            <a:off x="342903" y="343220"/>
            <a:ext cx="8458268" cy="4457736"/>
          </a:xfrm>
          <a:prstGeom prst="frame">
            <a:avLst>
              <a:gd name="adj1" fmla="val 1004"/>
            </a:avLst>
          </a:prstGeom>
          <a:solidFill>
            <a:srgbClr val="00838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lt1"/>
              </a:solidFill>
              <a:latin typeface="微软雅黑" panose="020B0503020204020204" charset="-122"/>
              <a:ea typeface="微软雅黑" panose="020B0503020204020204" charset="-122"/>
            </a:endParaRPr>
          </a:p>
        </p:txBody>
      </p:sp>
      <p:sp>
        <p:nvSpPr>
          <p:cNvPr id="19" name="文本框 18"/>
          <p:cNvSpPr txBox="1"/>
          <p:nvPr>
            <p:custDataLst>
              <p:tags r:id="rId3"/>
            </p:custDataLst>
          </p:nvPr>
        </p:nvSpPr>
        <p:spPr>
          <a:xfrm>
            <a:off x="645160" y="1746885"/>
            <a:ext cx="2087245" cy="1531620"/>
          </a:xfrm>
          <a:prstGeom prst="rect">
            <a:avLst/>
          </a:prstGeom>
          <a:noFill/>
        </p:spPr>
        <p:txBody>
          <a:bodyPr wrap="square" lIns="47625" tIns="19050" rIns="47625" bIns="19050" rtlCol="0" anchor="ctr" anchorCtr="0">
            <a:normAutofit/>
          </a:bodyPr>
          <a:lstStyle/>
          <a:p>
            <a:pPr marL="0" lvl="1" indent="0" algn="ctr">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cs typeface="思源黑体 Normal" panose="020B0400000000000000" charset="-122"/>
                <a:sym typeface="+mn-ea"/>
              </a:rPr>
              <a:t>二、具体要求</a:t>
            </a:r>
            <a:endParaRPr lang="zh-CN" altLang="en-US" sz="2400" b="1" spc="160">
              <a:solidFill>
                <a:schemeClr val="bg1"/>
              </a:solidFill>
              <a:latin typeface="微软雅黑" panose="020B0503020204020204" charset="-122"/>
              <a:ea typeface="微软雅黑" panose="020B0503020204020204" charset="-122"/>
              <a:cs typeface="思源黑体 Normal" panose="020B0400000000000000" charset="-122"/>
            </a:endParaRPr>
          </a:p>
          <a:p>
            <a:pPr marL="0" lvl="1" indent="0" algn="ctr">
              <a:lnSpc>
                <a:spcPct val="100000"/>
              </a:lnSpc>
              <a:spcBef>
                <a:spcPct val="0"/>
              </a:spcBef>
              <a:spcAft>
                <a:spcPct val="0"/>
              </a:spcAft>
              <a:buSzTx/>
              <a:buNone/>
            </a:pPr>
            <a:endParaRPr lang="en-US" altLang="zh-CN" sz="2400" b="1" spc="160">
              <a:solidFill>
                <a:schemeClr val="bg1"/>
              </a:solidFill>
              <a:latin typeface="微软雅黑" panose="020B0503020204020204" charset="-122"/>
              <a:ea typeface="微软雅黑" panose="020B0503020204020204" charset="-122"/>
              <a:cs typeface="思源黑体 Normal" panose="020B0400000000000000" charset="-122"/>
            </a:endParaRPr>
          </a:p>
          <a:p>
            <a:pPr marL="0" lvl="1" indent="0" algn="ctr">
              <a:lnSpc>
                <a:spcPct val="100000"/>
              </a:lnSpc>
              <a:spcBef>
                <a:spcPct val="0"/>
              </a:spcBef>
              <a:spcAft>
                <a:spcPct val="0"/>
              </a:spcAft>
              <a:buSzTx/>
              <a:buNone/>
            </a:pPr>
            <a:r>
              <a:rPr lang="en-US" altLang="zh-CN" b="1" spc="160">
                <a:solidFill>
                  <a:srgbClr val="F5AB4D"/>
                </a:solidFill>
                <a:latin typeface="微软雅黑" panose="020B0503020204020204" charset="-122"/>
                <a:ea typeface="微软雅黑" panose="020B0503020204020204" charset="-122"/>
                <a:cs typeface="思源黑体 Normal" panose="020B0400000000000000" charset="-122"/>
              </a:rPr>
              <a:t>6</a:t>
            </a:r>
            <a:r>
              <a:rPr lang="zh-CN" altLang="en-US" b="1" spc="160">
                <a:solidFill>
                  <a:srgbClr val="F5AB4D"/>
                </a:solidFill>
                <a:latin typeface="微软雅黑" panose="020B0503020204020204" charset="-122"/>
                <a:ea typeface="微软雅黑" panose="020B0503020204020204" charset="-122"/>
                <a:cs typeface="思源黑体 Normal" panose="020B0400000000000000" charset="-122"/>
              </a:rPr>
              <a:t>、</a:t>
            </a:r>
            <a:r>
              <a:rPr lang="en-US" altLang="zh-CN" spc="100">
                <a:ln w="3175">
                  <a:noFill/>
                  <a:prstDash val="dash"/>
                </a:ln>
                <a:solidFill>
                  <a:srgbClr val="F5AB4D"/>
                </a:solidFill>
                <a:latin typeface="微软雅黑" panose="020B0503020204020204" charset="-122"/>
                <a:ea typeface="微软雅黑" panose="020B0503020204020204" charset="-122"/>
                <a:cs typeface="思源黑体 Normal" panose="020B0400000000000000" charset="-122"/>
                <a:sym typeface="+mn-ea"/>
              </a:rPr>
              <a:t>其它移动式电动工具</a:t>
            </a:r>
            <a:endParaRPr lang="en-US" altLang="zh-CN" spc="100">
              <a:ln w="3175">
                <a:noFill/>
                <a:prstDash val="dash"/>
              </a:ln>
              <a:solidFill>
                <a:srgbClr val="F5AB4D"/>
              </a:solidFill>
              <a:latin typeface="微软雅黑" panose="020B0503020204020204" charset="-122"/>
              <a:ea typeface="微软雅黑" panose="020B0503020204020204" charset="-122"/>
              <a:cs typeface="思源黑体 Normal" panose="020B0400000000000000" charset="-122"/>
            </a:endParaRPr>
          </a:p>
          <a:p>
            <a:pPr marL="0" indent="0" algn="ctr">
              <a:lnSpc>
                <a:spcPct val="100000"/>
              </a:lnSpc>
              <a:spcBef>
                <a:spcPct val="0"/>
              </a:spcBef>
              <a:spcAft>
                <a:spcPct val="0"/>
              </a:spcAft>
              <a:buSzTx/>
              <a:buNone/>
            </a:pPr>
            <a:endParaRPr lang="en-US" altLang="zh-CN" b="1" spc="100">
              <a:ln w="3175">
                <a:noFill/>
                <a:prstDash val="dash"/>
              </a:ln>
              <a:solidFill>
                <a:srgbClr val="F5AB4D"/>
              </a:solidFill>
              <a:latin typeface="微软雅黑" panose="020B0503020204020204" charset="-122"/>
              <a:ea typeface="微软雅黑" panose="020B0503020204020204" charset="-122"/>
              <a:cs typeface="思源黑体 Normal" panose="020B0400000000000000" charset="-122"/>
            </a:endParaRPr>
          </a:p>
        </p:txBody>
      </p:sp>
      <p:sp>
        <p:nvSpPr>
          <p:cNvPr id="20" name="Title 6"/>
          <p:cNvSpPr txBox="1"/>
          <p:nvPr>
            <p:custDataLst>
              <p:tags r:id="rId4"/>
            </p:custDataLst>
          </p:nvPr>
        </p:nvSpPr>
        <p:spPr>
          <a:xfrm>
            <a:off x="3839845" y="415925"/>
            <a:ext cx="4389755" cy="3752850"/>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285750" lvl="0" indent="-285750" algn="just" fontAlgn="ctr">
              <a:lnSpc>
                <a:spcPct val="130000"/>
              </a:lnSpc>
              <a:spcBef>
                <a:spcPts val="1000"/>
              </a:spcBef>
              <a:spcAft>
                <a:spcPct val="0"/>
              </a:spcAft>
              <a:buClr>
                <a:srgbClr val="008380"/>
              </a:buClr>
              <a:buSzTx/>
              <a:buFont typeface="Wingdings" panose="05000000000000000000" charset="0"/>
              <a:buChar char="Ø"/>
            </a:pP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应符合上述“基本要求”中各项内容。</a:t>
            </a: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电源线长以</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2m</a:t>
            </a: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为宜。</a:t>
            </a: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插头插座的安装必须安全可靠。</a:t>
            </a: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使用完毕应及时切断电源。</a:t>
            </a: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66000">
              <a:srgbClr val="7CB1A4"/>
            </a:gs>
            <a:gs pos="19000">
              <a:srgbClr val="2B9796">
                <a:alpha val="96000"/>
              </a:srgbClr>
            </a:gs>
            <a:gs pos="100000">
              <a:srgbClr val="EDDEC7"/>
            </a:gs>
          </a:gsLst>
          <a:lin ang="108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l="6489" t="1388" r="4629" b="9404"/>
          <a:stretch>
            <a:fillRect/>
          </a:stretch>
        </p:blipFill>
        <p:spPr>
          <a:xfrm>
            <a:off x="-1" y="0"/>
            <a:ext cx="9144001" cy="5143500"/>
          </a:xfrm>
          <a:prstGeom prst="rect">
            <a:avLst/>
          </a:prstGeom>
        </p:spPr>
      </p:pic>
      <p:sp>
        <p:nvSpPr>
          <p:cNvPr id="4" name="文本框 3"/>
          <p:cNvSpPr txBox="1"/>
          <p:nvPr>
            <p:custDataLst>
              <p:tags r:id="rId2"/>
            </p:custDataLst>
          </p:nvPr>
        </p:nvSpPr>
        <p:spPr>
          <a:xfrm>
            <a:off x="974408" y="993138"/>
            <a:ext cx="2256473" cy="2614661"/>
          </a:xfrm>
          <a:prstGeom prst="rect">
            <a:avLst/>
          </a:prstGeom>
          <a:noFill/>
          <a:ln>
            <a:noFill/>
          </a:ln>
          <a:effectLst/>
        </p:spPr>
        <p:txBody>
          <a:bodyPr vert="horz" wrap="none" rtlCol="0" anchor="ctr" anchorCtr="0">
            <a:normAutofit fontScale="90000"/>
          </a:bodyPr>
          <a:lstStyle/>
          <a:p>
            <a:pPr algn="ctr"/>
            <a:r>
              <a:rPr lang="en-US" altLang="zh-CN" sz="16100" b="1">
                <a:ln w="25400">
                  <a:solidFill>
                    <a:schemeClr val="bg1"/>
                  </a:solidFill>
                </a:ln>
                <a:noFill/>
                <a:uFillTx/>
                <a:latin typeface="微软雅黑" panose="020B0503020204020204" charset="-122"/>
                <a:ea typeface="微软雅黑" panose="020B0503020204020204" charset="-122"/>
                <a:cs typeface="+mj-lt"/>
                <a:sym typeface="Arial" panose="020B0604020202020204" pitchFamily="34" charset="0"/>
              </a:rPr>
              <a:t>03</a:t>
            </a:r>
            <a:endParaRPr lang="en-US" altLang="zh-CN" sz="16100" b="1">
              <a:ln w="25400">
                <a:solidFill>
                  <a:schemeClr val="bg1"/>
                </a:solidFill>
              </a:ln>
              <a:noFill/>
              <a:uFillTx/>
              <a:latin typeface="微软雅黑" panose="020B0503020204020204" charset="-122"/>
              <a:ea typeface="微软雅黑" panose="020B0503020204020204" charset="-122"/>
              <a:cs typeface="+mj-lt"/>
              <a:sym typeface="Arial" panose="020B0604020202020204" pitchFamily="34" charset="0"/>
            </a:endParaRPr>
          </a:p>
        </p:txBody>
      </p:sp>
      <p:sp>
        <p:nvSpPr>
          <p:cNvPr id="5" name="标题 1"/>
          <p:cNvSpPr>
            <a:spLocks noGrp="1"/>
          </p:cNvSpPr>
          <p:nvPr>
            <p:custDataLst>
              <p:tags r:id="rId3"/>
            </p:custDataLst>
          </p:nvPr>
        </p:nvSpPr>
        <p:spPr>
          <a:xfrm>
            <a:off x="3507581" y="2000981"/>
            <a:ext cx="4682831" cy="691516"/>
          </a:xfrm>
          <a:prstGeom prst="rect">
            <a:avLst/>
          </a:prstGeom>
        </p:spPr>
        <p:txBody>
          <a:bodyPr vert="horz" lIns="91440" tIns="45720" rIns="91440" bIns="0" rtlCol="0" anchor="b" anchorCtr="0">
            <a:noAutofit/>
          </a:bodyPr>
          <a:lstStyle>
            <a:lvl1pPr algn="l" defTabSz="685800" rtl="0" eaLnBrk="1" fontAlgn="auto" latinLnBrk="0" hangingPunct="1">
              <a:lnSpc>
                <a:spcPct val="100000"/>
              </a:lnSpc>
              <a:spcBef>
                <a:spcPct val="0"/>
              </a:spcBef>
              <a:buNone/>
              <a:defRPr sz="4050" b="1" u="none" strike="noStrike" kern="1200" cap="none" spc="300" normalizeH="0" baseline="0">
                <a:solidFill>
                  <a:schemeClr val="accent1"/>
                </a:solidFill>
                <a:uFillTx/>
                <a:latin typeface="Arial" panose="020B0604020202020204" pitchFamily="34" charset="0"/>
                <a:ea typeface="微软雅黑" panose="020B0503020204020204" charset="-122"/>
                <a:cs typeface="+mj-cs"/>
              </a:defRPr>
            </a:lvl1pPr>
          </a:lstStyle>
          <a:p>
            <a:pPr marL="0" indent="0" algn="l">
              <a:lnSpc>
                <a:spcPct val="100000"/>
              </a:lnSpc>
              <a:spcBef>
                <a:spcPct val="0"/>
              </a:spcBef>
              <a:spcAft>
                <a:spcPct val="0"/>
              </a:spcAft>
              <a:buSzTx/>
              <a:buNone/>
            </a:pPr>
            <a:r>
              <a:rPr lang="zh-CN" altLang="en-US" sz="4000">
                <a:solidFill>
                  <a:schemeClr val="bg1"/>
                </a:solidFill>
                <a:latin typeface="微软雅黑" panose="020B0503020204020204" charset="-122"/>
              </a:rPr>
              <a:t>电</a:t>
            </a:r>
            <a:r>
              <a:rPr lang="en-US" altLang="zh-CN" sz="4000">
                <a:solidFill>
                  <a:schemeClr val="bg1"/>
                </a:solidFill>
                <a:latin typeface="微软雅黑" panose="020B0503020204020204" charset="-122"/>
              </a:rPr>
              <a:t> </a:t>
            </a:r>
            <a:r>
              <a:rPr lang="zh-CN" altLang="en-US" sz="4000">
                <a:solidFill>
                  <a:schemeClr val="bg1"/>
                </a:solidFill>
                <a:latin typeface="微软雅黑" panose="020B0503020204020204" charset="-122"/>
              </a:rPr>
              <a:t>气</a:t>
            </a:r>
            <a:r>
              <a:rPr lang="en-US" altLang="zh-CN" sz="4000">
                <a:solidFill>
                  <a:schemeClr val="bg1"/>
                </a:solidFill>
                <a:latin typeface="微软雅黑" panose="020B0503020204020204" charset="-122"/>
              </a:rPr>
              <a:t> </a:t>
            </a:r>
            <a:r>
              <a:rPr lang="zh-CN" altLang="en-US" sz="4000">
                <a:solidFill>
                  <a:schemeClr val="bg1"/>
                </a:solidFill>
                <a:latin typeface="微软雅黑" panose="020B0503020204020204" charset="-122"/>
              </a:rPr>
              <a:t>安</a:t>
            </a:r>
            <a:r>
              <a:rPr lang="en-US" altLang="zh-CN" sz="4000">
                <a:solidFill>
                  <a:schemeClr val="bg1"/>
                </a:solidFill>
                <a:latin typeface="微软雅黑" panose="020B0503020204020204" charset="-122"/>
              </a:rPr>
              <a:t> </a:t>
            </a:r>
            <a:r>
              <a:rPr lang="zh-CN" altLang="en-US" sz="4000">
                <a:solidFill>
                  <a:schemeClr val="bg1"/>
                </a:solidFill>
                <a:latin typeface="微软雅黑" panose="020B0503020204020204" charset="-122"/>
              </a:rPr>
              <a:t>装</a:t>
            </a:r>
            <a:r>
              <a:rPr lang="en-US" altLang="zh-CN" sz="4000">
                <a:solidFill>
                  <a:schemeClr val="bg1"/>
                </a:solidFill>
                <a:latin typeface="微软雅黑" panose="020B0503020204020204" charset="-122"/>
              </a:rPr>
              <a:t> </a:t>
            </a:r>
            <a:r>
              <a:rPr lang="zh-CN" altLang="en-US" sz="4000">
                <a:solidFill>
                  <a:schemeClr val="bg1"/>
                </a:solidFill>
                <a:latin typeface="微软雅黑" panose="020B0503020204020204" charset="-122"/>
              </a:rPr>
              <a:t>部</a:t>
            </a:r>
            <a:r>
              <a:rPr lang="en-US" altLang="zh-CN" sz="4000">
                <a:solidFill>
                  <a:schemeClr val="bg1"/>
                </a:solidFill>
                <a:latin typeface="微软雅黑" panose="020B0503020204020204" charset="-122"/>
              </a:rPr>
              <a:t> </a:t>
            </a:r>
            <a:r>
              <a:rPr lang="zh-CN" altLang="en-US" sz="4000">
                <a:solidFill>
                  <a:schemeClr val="bg1"/>
                </a:solidFill>
                <a:latin typeface="微软雅黑" panose="020B0503020204020204" charset="-122"/>
              </a:rPr>
              <a:t>分</a:t>
            </a:r>
            <a:endParaRPr lang="zh-CN" altLang="en-US" sz="4000">
              <a:solidFill>
                <a:schemeClr val="bg1"/>
              </a:solidFill>
              <a:latin typeface="微软雅黑" panose="020B0503020204020204" charset="-122"/>
            </a:endParaRPr>
          </a:p>
        </p:txBody>
      </p:sp>
    </p:spTree>
    <p:custDataLst>
      <p:tags r:id="rId4"/>
    </p:custDataLst>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矩形 1"/>
          <p:cNvSpPr/>
          <p:nvPr>
            <p:custDataLst>
              <p:tags r:id="rId1"/>
            </p:custDataLst>
          </p:nvPr>
        </p:nvSpPr>
        <p:spPr>
          <a:xfrm>
            <a:off x="320967" y="923437"/>
            <a:ext cx="311003" cy="311003"/>
          </a:xfrm>
          <a:prstGeom prst="rect">
            <a:avLst/>
          </a:prstGeom>
          <a:solidFill>
            <a:srgbClr val="66B4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8" name="矩形 7"/>
          <p:cNvSpPr/>
          <p:nvPr>
            <p:custDataLst>
              <p:tags r:id="rId2"/>
            </p:custDataLst>
          </p:nvPr>
        </p:nvSpPr>
        <p:spPr>
          <a:xfrm>
            <a:off x="8520002" y="4530461"/>
            <a:ext cx="311003" cy="311003"/>
          </a:xfrm>
          <a:prstGeom prst="rect">
            <a:avLst/>
          </a:prstGeom>
          <a:solidFill>
            <a:srgbClr val="66B4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矩形 2"/>
          <p:cNvSpPr/>
          <p:nvPr>
            <p:custDataLst>
              <p:tags r:id="rId3"/>
            </p:custDataLst>
          </p:nvPr>
        </p:nvSpPr>
        <p:spPr>
          <a:xfrm>
            <a:off x="380806" y="990094"/>
            <a:ext cx="8381114" cy="3787849"/>
          </a:xfrm>
          <a:prstGeom prst="rect">
            <a:avLst/>
          </a:prstGeom>
          <a:solidFill>
            <a:schemeClr val="lt1"/>
          </a:solidFill>
          <a:ln w="19050">
            <a:solidFill>
              <a:srgbClr val="008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10" name="文本框 9"/>
          <p:cNvSpPr txBox="1"/>
          <p:nvPr>
            <p:custDataLst>
              <p:tags r:id="rId4"/>
            </p:custDataLst>
          </p:nvPr>
        </p:nvSpPr>
        <p:spPr>
          <a:xfrm>
            <a:off x="502412" y="418361"/>
            <a:ext cx="7464033" cy="468630"/>
          </a:xfrm>
          <a:prstGeom prst="rect">
            <a:avLst/>
          </a:prstGeom>
          <a:noFill/>
        </p:spPr>
        <p:txBody>
          <a:bodyPr wrap="square" lIns="76200" tIns="28575" rIns="47625" bIns="28575"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fontAlgn="auto">
              <a:lnSpc>
                <a:spcPct val="100000"/>
              </a:lnSpc>
              <a:spcBef>
                <a:spcPct val="0"/>
              </a:spcBef>
              <a:spcAft>
                <a:spcPct val="0"/>
              </a:spcAft>
              <a:buSzTx/>
              <a:buNone/>
            </a:pPr>
            <a:r>
              <a:rPr lang="zh-CN" altLang="en-US" sz="2400" b="1" spc="300">
                <a:solidFill>
                  <a:srgbClr val="008380"/>
                </a:solidFill>
                <a:latin typeface="微软雅黑" panose="020B0503020204020204" charset="-122"/>
                <a:ea typeface="微软雅黑" panose="020B0503020204020204" charset="-122"/>
              </a:rPr>
              <a:t>（一）布线的一般要求</a:t>
            </a:r>
            <a:endParaRPr lang="zh-CN" altLang="en-US" sz="2400" b="1" spc="300">
              <a:solidFill>
                <a:srgbClr val="008380"/>
              </a:solidFill>
              <a:latin typeface="微软雅黑" panose="020B0503020204020204" charset="-122"/>
              <a:ea typeface="微软雅黑" panose="020B0503020204020204" charset="-122"/>
            </a:endParaRPr>
          </a:p>
        </p:txBody>
      </p:sp>
      <p:sp>
        <p:nvSpPr>
          <p:cNvPr id="20" name="矩形 19"/>
          <p:cNvSpPr/>
          <p:nvPr>
            <p:custDataLst>
              <p:tags r:id="rId5"/>
            </p:custDataLst>
          </p:nvPr>
        </p:nvSpPr>
        <p:spPr>
          <a:xfrm>
            <a:off x="502411" y="1538443"/>
            <a:ext cx="8139177" cy="2767123"/>
          </a:xfrm>
          <a:prstGeom prst="rect">
            <a:avLst/>
          </a:prstGeom>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gn="just">
              <a:lnSpc>
                <a:spcPct val="100000"/>
              </a:lnSpc>
              <a:spcBef>
                <a:spcPct val="0"/>
              </a:spcBef>
              <a:spcAft>
                <a:spcPts val="200"/>
              </a:spcAft>
              <a:buClr>
                <a:srgbClr val="008380"/>
              </a:buClr>
              <a:buSzTx/>
              <a:buFont typeface="Wingdings" panose="05000000000000000000" charset="0"/>
              <a:buChar char="l"/>
            </a:pPr>
            <a:r>
              <a:rPr lang="en-US" altLang="zh-CN" sz="1600" spc="150">
                <a:solidFill>
                  <a:srgbClr val="008380"/>
                </a:solidFill>
                <a:latin typeface="微软雅黑" panose="020B0503020204020204" charset="-122"/>
                <a:ea typeface="微软雅黑" panose="020B0503020204020204" charset="-122"/>
                <a:cs typeface="思源黑体 Normal" panose="020B0400000000000000" charset="-122"/>
              </a:rPr>
              <a:t>电气线路应经过绝缘物进行敷设</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，相关路安装应整齐牢固，绝缘良好，穿过楼板、</a:t>
            </a:r>
            <a:r>
              <a:rPr lang="zh-CN" altLang="en-US"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墙壁、席棚等处应癹保护管保护。</a:t>
            </a:r>
            <a:endParaRPr lang="zh-CN" altLang="en-US"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171450" lvl="0" indent="-171450" algn="just">
              <a:lnSpc>
                <a:spcPct val="100000"/>
              </a:lnSpc>
              <a:spcBef>
                <a:spcPct val="0"/>
              </a:spcBef>
              <a:spcAft>
                <a:spcPts val="200"/>
              </a:spcAft>
              <a:buClr>
                <a:srgbClr val="008380"/>
              </a:buClr>
              <a:buSzTx/>
              <a:buFont typeface="Wingdings" panose="05000000000000000000" charset="0"/>
              <a:buChar char="l"/>
            </a:pPr>
            <a:r>
              <a:rPr lang="en-US" altLang="zh-CN" sz="1600" spc="150">
                <a:solidFill>
                  <a:srgbClr val="008380"/>
                </a:solidFill>
                <a:latin typeface="微软雅黑" panose="020B0503020204020204" charset="-122"/>
                <a:ea typeface="微软雅黑" panose="020B0503020204020204" charset="-122"/>
                <a:cs typeface="思源黑体 Normal" panose="020B0400000000000000" charset="-122"/>
              </a:rPr>
              <a:t>导线接头过多及绝缘破损严重的线路</a:t>
            </a:r>
            <a:r>
              <a:rPr lang="zh-CN" altLang="en-US" sz="1600" spc="150">
                <a:solidFill>
                  <a:srgbClr val="008380"/>
                </a:solidFill>
                <a:latin typeface="微软雅黑" panose="020B0503020204020204" charset="-122"/>
                <a:ea typeface="微软雅黑" panose="020B0503020204020204" charset="-122"/>
                <a:cs typeface="思源黑体 Normal" panose="020B0400000000000000" charset="-122"/>
              </a:rPr>
              <a:t>，</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应及时更换长期不用的线路及电气装置</a:t>
            </a:r>
            <a:r>
              <a:rPr lang="zh-CN" altLang="en-US"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应及时拆除或采取其它安全措施。</a:t>
            </a:r>
            <a:endPar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171450" lvl="0" indent="-171450" algn="just">
              <a:lnSpc>
                <a:spcPct val="100000"/>
              </a:lnSpc>
              <a:spcBef>
                <a:spcPct val="0"/>
              </a:spcBef>
              <a:spcAft>
                <a:spcPts val="200"/>
              </a:spcAft>
              <a:buClr>
                <a:srgbClr val="008380"/>
              </a:buClr>
              <a:buSzTx/>
              <a:buFont typeface="Wingdings" panose="05000000000000000000" charset="0"/>
              <a:buChar char="l"/>
            </a:pPr>
            <a:r>
              <a:rPr lang="en-US" altLang="zh-CN" sz="1600" spc="150">
                <a:solidFill>
                  <a:srgbClr val="008380"/>
                </a:solidFill>
                <a:latin typeface="微软雅黑" panose="020B0503020204020204" charset="-122"/>
                <a:ea typeface="微软雅黑" panose="020B0503020204020204" charset="-122"/>
                <a:cs typeface="思源黑体 Normal" panose="020B0400000000000000" charset="-122"/>
              </a:rPr>
              <a:t>在有腐蚀、易燃、易爆和特别潮湿场所时</a:t>
            </a:r>
            <a:r>
              <a:rPr lang="zh-CN" altLang="en-US" sz="1600" spc="150">
                <a:solidFill>
                  <a:srgbClr val="008380"/>
                </a:solidFill>
                <a:latin typeface="微软雅黑" panose="020B0503020204020204" charset="-122"/>
                <a:ea typeface="微软雅黑" panose="020B0503020204020204" charset="-122"/>
                <a:cs typeface="思源黑体 Normal" panose="020B0400000000000000" charset="-122"/>
              </a:rPr>
              <a:t>，</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应采用适当的线缆及采取相应的敷设方式，禁止明敷设。</a:t>
            </a:r>
            <a:endPar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171450" lvl="0" indent="-171450" algn="just">
              <a:lnSpc>
                <a:spcPct val="100000"/>
              </a:lnSpc>
              <a:spcBef>
                <a:spcPct val="0"/>
              </a:spcBef>
              <a:spcAft>
                <a:spcPts val="200"/>
              </a:spcAft>
              <a:buClr>
                <a:srgbClr val="008380"/>
              </a:buClr>
              <a:buSzTx/>
              <a:buFont typeface="Wingdings" panose="05000000000000000000" charset="0"/>
              <a:buChar char="l"/>
            </a:pPr>
            <a:r>
              <a:rPr lang="en-US" altLang="zh-CN" sz="1600" spc="150">
                <a:solidFill>
                  <a:srgbClr val="008380"/>
                </a:solidFill>
                <a:latin typeface="微软雅黑" panose="020B0503020204020204" charset="-122"/>
                <a:ea typeface="微软雅黑" panose="020B0503020204020204" charset="-122"/>
                <a:cs typeface="思源黑体 Normal" panose="020B0400000000000000" charset="-122"/>
              </a:rPr>
              <a:t>电气线路安装导线截面选择应符合机械强度</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、截流量和电压损失的要求，并使用良好的绝缘导线。</a:t>
            </a:r>
            <a:endPar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171450" lvl="0" indent="-171450" algn="just">
              <a:lnSpc>
                <a:spcPct val="100000"/>
              </a:lnSpc>
              <a:spcBef>
                <a:spcPct val="0"/>
              </a:spcBef>
              <a:spcAft>
                <a:spcPts val="200"/>
              </a:spcAft>
              <a:buClr>
                <a:srgbClr val="008380"/>
              </a:buClr>
              <a:buSzTx/>
              <a:buFont typeface="Wingdings" panose="05000000000000000000" charset="0"/>
              <a:buChar char="l"/>
            </a:pPr>
            <a:r>
              <a:rPr lang="en-US" altLang="zh-CN" sz="1600" spc="150">
                <a:solidFill>
                  <a:srgbClr val="008380"/>
                </a:solidFill>
                <a:latin typeface="微软雅黑" panose="020B0503020204020204" charset="-122"/>
                <a:ea typeface="微软雅黑" panose="020B0503020204020204" charset="-122"/>
                <a:cs typeface="思源黑体 Normal" panose="020B0400000000000000" charset="-122"/>
              </a:rPr>
              <a:t>导线之间连接或与设备连接，应接触良好，连接牢固。</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绝缘包扎应不低于原导线绝缘强度。</a:t>
            </a:r>
            <a:endPar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171450" lvl="0" indent="-171450" algn="just">
              <a:lnSpc>
                <a:spcPct val="100000"/>
              </a:lnSpc>
              <a:spcBef>
                <a:spcPct val="0"/>
              </a:spcBef>
              <a:spcAft>
                <a:spcPts val="200"/>
              </a:spcAft>
              <a:buClr>
                <a:srgbClr val="008380"/>
              </a:buClr>
              <a:buSzTx/>
              <a:buFont typeface="Wingdings" panose="05000000000000000000" charset="0"/>
              <a:buChar char="l"/>
            </a:pPr>
            <a:r>
              <a:rPr lang="en-US" altLang="zh-CN" sz="1600" spc="150">
                <a:solidFill>
                  <a:srgbClr val="008380"/>
                </a:solidFill>
                <a:latin typeface="微软雅黑" panose="020B0503020204020204" charset="-122"/>
                <a:ea typeface="微软雅黑" panose="020B0503020204020204" charset="-122"/>
                <a:cs typeface="思源黑体 Normal" panose="020B0400000000000000" charset="-122"/>
              </a:rPr>
              <a:t>不准拉设临时线路。</a:t>
            </a:r>
            <a:r>
              <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rPr>
              <a:t>确实需要时，必须经上级主管部门批准后，方可由持证电工按要求安装，并加装漏电保护器。超过15天仍需要使用时，应重新办理申请手续。使用完毕后立即拆除。</a:t>
            </a:r>
            <a:endParaRPr lang="en-US" altLang="zh-CN" sz="1600" spc="150">
              <a:solidFill>
                <a:schemeClr val="dk1">
                  <a:lumMod val="75000"/>
                  <a:lumOff val="25000"/>
                </a:schemeClr>
              </a:solidFill>
              <a:latin typeface="微软雅黑" panose="020B0503020204020204" charset="-122"/>
              <a:ea typeface="微软雅黑" panose="020B0503020204020204" charset="-122"/>
              <a:cs typeface="思源黑体 Normal" panose="020B0400000000000000"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矩形 6"/>
          <p:cNvSpPr/>
          <p:nvPr/>
        </p:nvSpPr>
        <p:spPr>
          <a:xfrm>
            <a:off x="1270" y="3011170"/>
            <a:ext cx="9144000" cy="2151380"/>
          </a:xfrm>
          <a:prstGeom prst="rect">
            <a:avLst/>
          </a:prstGeom>
          <a:gradFill>
            <a:gsLst>
              <a:gs pos="0">
                <a:srgbClr val="FFFFFF">
                  <a:alpha val="10000"/>
                </a:srgbClr>
              </a:gs>
              <a:gs pos="100000">
                <a:srgbClr val="ADD7D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1"/>
            </p:custDataLst>
          </p:nvPr>
        </p:nvSpPr>
        <p:spPr>
          <a:xfrm>
            <a:off x="872490" y="933450"/>
            <a:ext cx="7893050" cy="4038600"/>
          </a:xfrm>
          <a:prstGeom prst="rect">
            <a:avLst/>
          </a:prstGeom>
        </p:spPr>
        <p:txBody>
          <a:bodyPr wrap="square">
            <a:spAutoFit/>
          </a:bodyPr>
          <a:lstStyle/>
          <a:p>
            <a:pPr algn="just">
              <a:lnSpc>
                <a:spcPct val="150000"/>
              </a:lnSpc>
            </a:pPr>
            <a:r>
              <a:rPr lang="en-US" altLang="zh-CN" b="1">
                <a:solidFill>
                  <a:srgbClr val="008380"/>
                </a:solidFill>
                <a:latin typeface="微软雅黑" panose="020B0503020204020204" charset="-122"/>
                <a:ea typeface="微软雅黑" panose="020B0503020204020204" charset="-122"/>
                <a:cs typeface="思源黑体 Normal" panose="020B0400000000000000" charset="-122"/>
              </a:rPr>
              <a:t>1</a:t>
            </a:r>
            <a:r>
              <a:rPr lang="zh-CN" altLang="en-US" b="1">
                <a:solidFill>
                  <a:srgbClr val="008380"/>
                </a:solidFill>
                <a:latin typeface="微软雅黑" panose="020B0503020204020204" charset="-122"/>
                <a:ea typeface="微软雅黑" panose="020B0503020204020204" charset="-122"/>
                <a:cs typeface="思源黑体 Normal" panose="020B0400000000000000" charset="-122"/>
              </a:rPr>
              <a:t>、水泥电杆</a:t>
            </a:r>
            <a:endParaRPr lang="zh-CN" altLang="en-US" b="1">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r>
              <a:rPr lang="en-US" altLang="zh-CN" sz="1600">
                <a:solidFill>
                  <a:schemeClr val="dk1"/>
                </a:solidFill>
                <a:latin typeface="微软雅黑" panose="020B0503020204020204" charset="-122"/>
                <a:ea typeface="微软雅黑" panose="020B0503020204020204" charset="-122"/>
                <a:cs typeface="思源黑体 Normal" panose="020B0400000000000000" charset="-122"/>
              </a:rPr>
              <a:t>1</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）水泥电杆应表面光洁平整，内外壁厚度均匀，无外露钢筋；横向纹宽度不应超过</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0.2mm</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，长度不超过</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1/3</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周长，杆身弯曲不超过杆长的</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2%</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r>
              <a:rPr lang="en-US" altLang="zh-CN" sz="1600">
                <a:solidFill>
                  <a:schemeClr val="dk1"/>
                </a:solidFill>
                <a:latin typeface="微软雅黑" panose="020B0503020204020204" charset="-122"/>
                <a:ea typeface="微软雅黑" panose="020B0503020204020204" charset="-122"/>
                <a:cs typeface="思源黑体 Normal" panose="020B0400000000000000" charset="-122"/>
              </a:rPr>
              <a:t>2</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）电杆的埋入深度一般为杆长的</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1/6</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，最低不得小于</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1.5m</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，杆根埋设必须夯实。</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endParaRPr lang="zh-CN" altLang="en-US" sz="1350">
              <a:solidFill>
                <a:schemeClr val="dk1"/>
              </a:solidFill>
              <a:latin typeface="微软雅黑" panose="020B0503020204020204" charset="-122"/>
              <a:ea typeface="微软雅黑" panose="020B0503020204020204" charset="-122"/>
              <a:cs typeface="微软雅黑" panose="020B0503020204020204" charset="-122"/>
            </a:endParaRPr>
          </a:p>
          <a:p>
            <a:pPr algn="just">
              <a:lnSpc>
                <a:spcPct val="150000"/>
              </a:lnSpc>
            </a:pPr>
            <a:r>
              <a:rPr lang="en-US" altLang="zh-CN" b="1">
                <a:solidFill>
                  <a:srgbClr val="008380"/>
                </a:solidFill>
                <a:latin typeface="微软雅黑" panose="020B0503020204020204" charset="-122"/>
                <a:ea typeface="微软雅黑" panose="020B0503020204020204" charset="-122"/>
                <a:cs typeface="思源黑体 Normal" panose="020B0400000000000000" charset="-122"/>
              </a:rPr>
              <a:t>2</a:t>
            </a:r>
            <a:r>
              <a:rPr lang="zh-CN" altLang="en-US" b="1">
                <a:solidFill>
                  <a:srgbClr val="008380"/>
                </a:solidFill>
                <a:latin typeface="微软雅黑" panose="020B0503020204020204" charset="-122"/>
                <a:ea typeface="微软雅黑" panose="020B0503020204020204" charset="-122"/>
                <a:cs typeface="思源黑体 Normal" panose="020B0400000000000000" charset="-122"/>
              </a:rPr>
              <a:t>、拉线安装</a:t>
            </a:r>
            <a:endParaRPr lang="zh-CN" altLang="en-US" b="1">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r>
              <a:rPr lang="en-US" altLang="zh-CN" sz="1600">
                <a:solidFill>
                  <a:schemeClr val="dk1"/>
                </a:solidFill>
                <a:latin typeface="微软雅黑" panose="020B0503020204020204" charset="-122"/>
                <a:ea typeface="微软雅黑" panose="020B0503020204020204" charset="-122"/>
                <a:cs typeface="思源黑体 Normal" panose="020B0400000000000000" charset="-122"/>
              </a:rPr>
              <a:t>1</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）转角杆、终端杆、分支杆应装设接线，拉线绝缘子距地面垂直距离不应小于</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2.5m</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r>
              <a:rPr lang="en-US" altLang="zh-CN" sz="1600">
                <a:solidFill>
                  <a:schemeClr val="dk1"/>
                </a:solidFill>
                <a:latin typeface="微软雅黑" panose="020B0503020204020204" charset="-122"/>
                <a:ea typeface="微软雅黑" panose="020B0503020204020204" charset="-122"/>
                <a:cs typeface="思源黑体 Normal" panose="020B0400000000000000" charset="-122"/>
              </a:rPr>
              <a:t>2</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）拉线穿过公路时，对路面中心的垂直距离不应小于</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6m</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endParaRPr lang="zh-CN" altLang="en-US" sz="1350" b="1">
              <a:solidFill>
                <a:schemeClr val="dk1"/>
              </a:solidFill>
              <a:latin typeface="微软雅黑" panose="020B0503020204020204" charset="-122"/>
              <a:ea typeface="微软雅黑" panose="020B0503020204020204" charset="-122"/>
              <a:cs typeface="微软雅黑" panose="020B0503020204020204" charset="-122"/>
            </a:endParaRPr>
          </a:p>
          <a:p>
            <a:pPr algn="just">
              <a:lnSpc>
                <a:spcPct val="100000"/>
              </a:lnSpc>
            </a:pPr>
            <a:endParaRPr lang="zh-CN" altLang="en-US" sz="1350" b="1">
              <a:solidFill>
                <a:schemeClr val="dk1"/>
              </a:solidFill>
              <a:latin typeface="微软雅黑" panose="020B0503020204020204" charset="-122"/>
              <a:ea typeface="微软雅黑" panose="020B0503020204020204" charset="-122"/>
              <a:cs typeface="微软雅黑" panose="020B0503020204020204" charset="-122"/>
            </a:endParaRPr>
          </a:p>
          <a:p>
            <a:pPr algn="just">
              <a:lnSpc>
                <a:spcPct val="100000"/>
              </a:lnSpc>
            </a:pPr>
            <a:r>
              <a:rPr lang="en-US" altLang="zh-CN" b="1">
                <a:solidFill>
                  <a:srgbClr val="008380"/>
                </a:solidFill>
                <a:latin typeface="微软雅黑" panose="020B0503020204020204" charset="-122"/>
                <a:ea typeface="微软雅黑" panose="020B0503020204020204" charset="-122"/>
                <a:cs typeface="思源黑体 Normal" panose="020B0400000000000000" charset="-122"/>
              </a:rPr>
              <a:t>3</a:t>
            </a:r>
            <a:r>
              <a:rPr lang="zh-CN" altLang="en-US" b="1">
                <a:solidFill>
                  <a:srgbClr val="008380"/>
                </a:solidFill>
                <a:latin typeface="微软雅黑" panose="020B0503020204020204" charset="-122"/>
                <a:ea typeface="微软雅黑" panose="020B0503020204020204" charset="-122"/>
                <a:cs typeface="思源黑体 Normal" panose="020B0400000000000000" charset="-122"/>
              </a:rPr>
              <a:t>、架空线路对建筑和其它设施距离</a:t>
            </a:r>
            <a:endParaRPr lang="zh-CN" altLang="en-US" b="1">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1</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1-10KV</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线路不应小于</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3m</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1KV</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以下线路不应小于</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2.5m</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2</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）架空线路与建筑之间距离在最大风偏情况下，</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1-10KV</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不应小于</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1.5m</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1KV</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以下不应小于</a:t>
            </a:r>
            <a:r>
              <a:rPr lang="en-US" altLang="zh-CN" sz="1600">
                <a:solidFill>
                  <a:srgbClr val="F5AB4D"/>
                </a:solidFill>
                <a:latin typeface="微软雅黑" panose="020B0503020204020204" charset="-122"/>
                <a:ea typeface="微软雅黑" panose="020B0503020204020204" charset="-122"/>
                <a:cs typeface="微软雅黑" panose="020B0503020204020204" charset="-122"/>
              </a:rPr>
              <a:t>1.0m</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a:p>
            <a:pPr algn="just">
              <a:lnSpc>
                <a:spcPct val="100000"/>
              </a:lnSpc>
            </a:pPr>
            <a:r>
              <a:rPr lang="zh-CN" altLang="en-US" sz="1600">
                <a:solidFill>
                  <a:schemeClr val="dk1"/>
                </a:solidFill>
                <a:latin typeface="微软雅黑" panose="020B0503020204020204" charset="-122"/>
                <a:ea typeface="微软雅黑" panose="020B0503020204020204" charset="-122"/>
                <a:cs typeface="微软雅黑" panose="020B0503020204020204" charset="-122"/>
              </a:rPr>
              <a:t>（</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3</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）低压架空线路与设施的最小距离见下表（单位：米）</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777932" y="270468"/>
            <a:ext cx="2316480" cy="460375"/>
          </a:xfrm>
          <a:prstGeom prst="rect">
            <a:avLst/>
          </a:prstGeom>
        </p:spPr>
        <p:txBody>
          <a:bodyPr wrap="none">
            <a:spAutoFit/>
          </a:bodyPr>
          <a:lstStyle/>
          <a:p>
            <a:r>
              <a:rPr lang="zh-CN" altLang="en-US" sz="2400" b="1">
                <a:solidFill>
                  <a:srgbClr val="008380"/>
                </a:solidFill>
                <a:latin typeface="微软雅黑" panose="020B0503020204020204" charset="-122"/>
                <a:ea typeface="微软雅黑" panose="020B0503020204020204" charset="-122"/>
              </a:rPr>
              <a:t>（二）室外布线</a:t>
            </a:r>
            <a:endParaRPr lang="zh-CN" altLang="en-US" sz="2400" b="1">
              <a:solidFill>
                <a:srgbClr val="008380"/>
              </a:solidFill>
              <a:latin typeface="微软雅黑" panose="020B0503020204020204" charset="-122"/>
              <a:ea typeface="微软雅黑" panose="020B050302020402020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图文框 14"/>
          <p:cNvSpPr/>
          <p:nvPr>
            <p:custDataLst>
              <p:tags r:id="rId1"/>
            </p:custDataLst>
          </p:nvPr>
        </p:nvSpPr>
        <p:spPr>
          <a:xfrm>
            <a:off x="342903" y="343220"/>
            <a:ext cx="8458268" cy="4457736"/>
          </a:xfrm>
          <a:prstGeom prst="frame">
            <a:avLst>
              <a:gd name="adj1" fmla="val 1004"/>
            </a:avLst>
          </a:prstGeom>
          <a:solidFill>
            <a:srgbClr val="00838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900" b="1">
              <a:solidFill>
                <a:schemeClr val="lt1"/>
              </a:solidFill>
              <a:latin typeface="微软雅黑" panose="020B0503020204020204" charset="-122"/>
              <a:ea typeface="微软雅黑" panose="020B0503020204020204" charset="-122"/>
            </a:endParaRPr>
          </a:p>
        </p:txBody>
      </p:sp>
      <p:sp>
        <p:nvSpPr>
          <p:cNvPr id="3" name="椭圆 2"/>
          <p:cNvSpPr/>
          <p:nvPr/>
        </p:nvSpPr>
        <p:spPr>
          <a:xfrm>
            <a:off x="457200" y="1038225"/>
            <a:ext cx="2966720" cy="2938780"/>
          </a:xfrm>
          <a:prstGeom prst="ellipse">
            <a:avLst/>
          </a:prstGeom>
          <a:gradFill>
            <a:gsLst>
              <a:gs pos="0">
                <a:srgbClr val="ECFBE5"/>
              </a:gs>
              <a:gs pos="100000">
                <a:srgbClr val="6DC7E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custDataLst>
              <p:tags r:id="rId2"/>
            </p:custDataLst>
          </p:nvPr>
        </p:nvSpPr>
        <p:spPr>
          <a:xfrm>
            <a:off x="850900" y="1554480"/>
            <a:ext cx="2190115" cy="2034540"/>
          </a:xfrm>
          <a:prstGeom prst="rect">
            <a:avLst/>
          </a:prstGeom>
          <a:noFill/>
        </p:spPr>
        <p:txBody>
          <a:bodyPr wrap="square" lIns="47625" tIns="19050" rIns="47625" bIns="19050" rtlCol="0" anchor="ctr" anchorCtr="0">
            <a:normAutofit/>
          </a:bodyPr>
          <a:lstStyle/>
          <a:p>
            <a:pPr marL="0" indent="0" algn="ctr">
              <a:lnSpc>
                <a:spcPct val="100000"/>
              </a:lnSpc>
              <a:spcBef>
                <a:spcPct val="0"/>
              </a:spcBef>
              <a:spcAft>
                <a:spcPct val="0"/>
              </a:spcAft>
              <a:buSzTx/>
              <a:buNone/>
            </a:pPr>
            <a:r>
              <a:rPr lang="en-US" altLang="zh-CN" b="1" spc="160">
                <a:solidFill>
                  <a:srgbClr val="008380"/>
                </a:solidFill>
                <a:latin typeface="微软雅黑" panose="020B0503020204020204" charset="-122"/>
                <a:ea typeface="微软雅黑" panose="020B0503020204020204" charset="-122"/>
                <a:cs typeface="思源黑体 Normal" panose="020B0400000000000000" charset="-122"/>
              </a:rPr>
              <a:t>4、低压架空线路导线的最小截面积</a:t>
            </a:r>
            <a:endParaRPr lang="en-US" altLang="zh-CN" b="1" spc="160">
              <a:solidFill>
                <a:srgbClr val="008380"/>
              </a:solidFill>
              <a:latin typeface="微软雅黑" panose="020B0503020204020204" charset="-122"/>
              <a:ea typeface="微软雅黑" panose="020B0503020204020204" charset="-122"/>
              <a:cs typeface="思源黑体 Normal" panose="020B0400000000000000" charset="-122"/>
            </a:endParaRPr>
          </a:p>
        </p:txBody>
      </p:sp>
      <p:sp>
        <p:nvSpPr>
          <p:cNvPr id="19" name="Title 6"/>
          <p:cNvSpPr txBox="1"/>
          <p:nvPr>
            <p:custDataLst>
              <p:tags r:id="rId3"/>
            </p:custDataLst>
          </p:nvPr>
        </p:nvSpPr>
        <p:spPr>
          <a:xfrm>
            <a:off x="3449955" y="777875"/>
            <a:ext cx="4779010" cy="358902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档距在</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25m</a:t>
            </a: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以内；</a:t>
            </a: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a:p>
            <a:pPr marL="571500" lvl="1" indent="-285750" algn="just" fontAlgn="ctr">
              <a:lnSpc>
                <a:spcPct val="130000"/>
              </a:lnSpc>
              <a:spcBef>
                <a:spcPct val="0"/>
              </a:spcBef>
              <a:spcAft>
                <a:spcPct val="0"/>
              </a:spcAft>
              <a:buClr>
                <a:srgbClr val="008380"/>
              </a:buClr>
              <a:buSzTx/>
              <a:buFont typeface="Arial" panose="020B0604020202020204" pitchFamily="34" charset="0"/>
              <a:buChar char="•"/>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铜导线截面</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6mm</a:t>
            </a:r>
            <a:r>
              <a:rPr lang="en-US" altLang="zh-CN" sz="1600" baseline="30000">
                <a:solidFill>
                  <a:srgbClr val="F5AB4D"/>
                </a:solidFill>
                <a:latin typeface="微软雅黑" panose="020B0503020204020204" charset="-122"/>
                <a:ea typeface="微软雅黑" panose="020B0503020204020204" charset="-122"/>
                <a:sym typeface="+mn-ea"/>
              </a:rPr>
              <a:t>2</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;铝导线截面</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10mm2</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285750" lvl="0" indent="-2857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档距在</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40m</a:t>
            </a: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以内；</a:t>
            </a:r>
            <a:endPar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a:p>
            <a:pPr marL="571500" lvl="1" indent="-285750" algn="just" fontAlgn="ctr">
              <a:lnSpc>
                <a:spcPct val="130000"/>
              </a:lnSpc>
              <a:spcBef>
                <a:spcPct val="0"/>
              </a:spcBef>
              <a:spcAft>
                <a:spcPct val="0"/>
              </a:spcAft>
              <a:buClr>
                <a:srgbClr val="008380"/>
              </a:buClr>
              <a:buSzTx/>
              <a:buFont typeface="Arial" panose="020B0604020202020204" pitchFamily="34" charset="0"/>
              <a:buChar char="•"/>
            </a:pP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铜导线截面10mm</a:t>
            </a:r>
            <a:r>
              <a:rPr lang="en-US" altLang="zh-CN" sz="1600" baseline="30000">
                <a:latin typeface="微软雅黑" panose="020B0503020204020204" charset="-122"/>
                <a:ea typeface="微软雅黑" panose="020B0503020204020204" charset="-122"/>
                <a:sym typeface="+mn-ea"/>
              </a:rPr>
              <a:t>2</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;铝导线截面</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16mm</a:t>
            </a:r>
            <a:r>
              <a:rPr lang="en-US" altLang="zh-CN" sz="1600" baseline="30000">
                <a:solidFill>
                  <a:srgbClr val="F5AB4D"/>
                </a:solidFill>
                <a:latin typeface="微软雅黑" panose="020B0503020204020204" charset="-122"/>
                <a:ea typeface="微软雅黑" panose="020B0503020204020204" charset="-122"/>
                <a:sym typeface="+mn-ea"/>
              </a:rPr>
              <a:t>2</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285750" lvl="0" indent="-2857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档距在</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40m</a:t>
            </a: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以外时</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，应根据导线机械强度适当加大截面。</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a:p>
            <a:pPr marL="400050" lvl="0" indent="-400050" algn="just" fontAlgn="ctr">
              <a:lnSpc>
                <a:spcPct val="130000"/>
              </a:lnSpc>
              <a:spcBef>
                <a:spcPts val="1000"/>
              </a:spcBef>
              <a:spcAft>
                <a:spcPct val="0"/>
              </a:spcAft>
              <a:buClr>
                <a:srgbClr val="008380"/>
              </a:buClr>
              <a:buSzTx/>
              <a:buFont typeface="Wingdings" panose="05000000000000000000" charset="0"/>
              <a:buChar char="Ø"/>
            </a:pPr>
            <a:r>
              <a:rPr lang="zh-CN" altLang="en-US" sz="1600" spc="10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架空线路跨铁路，管道的档距内铜导线截面不应小于</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16mm</a:t>
            </a:r>
            <a:r>
              <a:rPr altLang="zh-CN" sz="1600" baseline="30000">
                <a:solidFill>
                  <a:srgbClr val="F5AB4D"/>
                </a:solidFill>
                <a:latin typeface="微软雅黑" panose="020B0503020204020204" charset="-122"/>
                <a:ea typeface="微软雅黑" panose="020B0503020204020204" charset="-122"/>
                <a:sym typeface="+mn-ea"/>
              </a:rPr>
              <a:t>2</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，铝导线不应小于</a:t>
            </a:r>
            <a:r>
              <a:rPr lang="zh-CN" altLang="en-US" sz="1600" spc="100">
                <a:ln w="3175">
                  <a:noFill/>
                  <a:prstDash val="dash"/>
                </a:ln>
                <a:solidFill>
                  <a:srgbClr val="F5AB4D"/>
                </a:solidFill>
                <a:latin typeface="微软雅黑" panose="020B0503020204020204" charset="-122"/>
                <a:ea typeface="微软雅黑" panose="020B0503020204020204" charset="-122"/>
                <a:cs typeface="微软雅黑" panose="020B0503020204020204" charset="-122"/>
              </a:rPr>
              <a:t>35mm</a:t>
            </a:r>
            <a:r>
              <a:rPr altLang="zh-CN" sz="1600" baseline="30000">
                <a:solidFill>
                  <a:srgbClr val="F5AB4D"/>
                </a:solidFill>
                <a:latin typeface="微软雅黑" panose="020B0503020204020204" charset="-122"/>
                <a:ea typeface="微软雅黑" panose="020B0503020204020204" charset="-122"/>
                <a:sym typeface="+mn-ea"/>
              </a:rPr>
              <a:t>2</a:t>
            </a:r>
            <a:r>
              <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，且导线不应有接头。</a:t>
            </a:r>
            <a:endParaRPr lang="zh-CN" altLang="en-US" sz="16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矩形 4"/>
          <p:cNvSpPr/>
          <p:nvPr/>
        </p:nvSpPr>
        <p:spPr>
          <a:xfrm>
            <a:off x="-127000" y="-132080"/>
            <a:ext cx="9295765" cy="5409565"/>
          </a:xfrm>
          <a:prstGeom prst="rect">
            <a:avLst/>
          </a:prstGeom>
          <a:gradFill>
            <a:gsLst>
              <a:gs pos="0">
                <a:srgbClr val="ECFBE5"/>
              </a:gs>
              <a:gs pos="100000">
                <a:srgbClr val="6DC7E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www.LFPPT.com"/>
          <p:cNvSpPr/>
          <p:nvPr>
            <p:custDataLst>
              <p:tags r:id="rId1"/>
            </p:custDataLst>
          </p:nvPr>
        </p:nvSpPr>
        <p:spPr>
          <a:xfrm>
            <a:off x="1421130" y="436245"/>
            <a:ext cx="7009765" cy="4569460"/>
          </a:xfrm>
          <a:prstGeom prst="rect">
            <a:avLst/>
          </a:prstGeom>
        </p:spPr>
        <p:txBody>
          <a:bodyPr wrap="square">
            <a:spAutoFit/>
          </a:bodyPr>
          <a:lstStyle/>
          <a:p>
            <a:pPr algn="just">
              <a:lnSpc>
                <a:spcPct val="150000"/>
              </a:lnSpc>
            </a:pPr>
            <a:r>
              <a:rPr lang="en-US" altLang="zh-CN" b="1">
                <a:solidFill>
                  <a:srgbClr val="008380"/>
                </a:solidFill>
                <a:latin typeface="微软雅黑" panose="020B0503020204020204" charset="-122"/>
                <a:ea typeface="微软雅黑" panose="020B0503020204020204" charset="-122"/>
                <a:cs typeface="思源黑体 Normal" panose="020B0400000000000000" charset="-122"/>
              </a:rPr>
              <a:t>5</a:t>
            </a:r>
            <a:r>
              <a:rPr lang="zh-CN" altLang="en-US" b="1">
                <a:solidFill>
                  <a:srgbClr val="008380"/>
                </a:solidFill>
                <a:latin typeface="微软雅黑" panose="020B0503020204020204" charset="-122"/>
                <a:ea typeface="微软雅黑" panose="020B0503020204020204" charset="-122"/>
                <a:cs typeface="思源黑体 Normal" panose="020B0400000000000000" charset="-122"/>
              </a:rPr>
              <a:t>、低压架空线路导线间最小距离</a:t>
            </a:r>
            <a:endParaRPr lang="zh-CN" altLang="en-US" b="1">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a:t>
            </a:r>
            <a:r>
              <a:rPr lang="en-US" altLang="zh-CN" sz="1600">
                <a:solidFill>
                  <a:srgbClr val="008380"/>
                </a:solidFill>
                <a:latin typeface="微软雅黑" panose="020B0503020204020204" charset="-122"/>
                <a:ea typeface="微软雅黑" panose="020B0503020204020204" charset="-122"/>
                <a:cs typeface="思源黑体 Normal" panose="020B0400000000000000" charset="-122"/>
              </a:rPr>
              <a:t>1</a:t>
            </a: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）水平排列；</a:t>
            </a:r>
            <a:endParaRPr lang="zh-CN" altLang="en-US" sz="1600">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档距在</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40m</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以内</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时，边相与它相邻导线距离为</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30cm</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档距在</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40m</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以外</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时，边相与它相邻导线距离为</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40cm</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接近电杆的相邻导线间水平距离为</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60cm</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en-US" altLang="zh-CN"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a:t>
            </a:r>
            <a:r>
              <a:rPr lang="en-US" altLang="zh-CN" sz="1600">
                <a:solidFill>
                  <a:srgbClr val="008380"/>
                </a:solidFill>
                <a:latin typeface="微软雅黑" panose="020B0503020204020204" charset="-122"/>
                <a:ea typeface="微软雅黑" panose="020B0503020204020204" charset="-122"/>
                <a:cs typeface="思源黑体 Normal" panose="020B0400000000000000" charset="-122"/>
              </a:rPr>
              <a:t>2</a:t>
            </a: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）垂直排列；</a:t>
            </a:r>
            <a:endParaRPr lang="zh-CN" altLang="en-US" sz="1600">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导线在垂直排列时，线间距离均为</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40cm</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a:t>
            </a:r>
            <a:r>
              <a:rPr lang="en-US" altLang="zh-CN" sz="1600">
                <a:solidFill>
                  <a:srgbClr val="008380"/>
                </a:solidFill>
                <a:latin typeface="微软雅黑" panose="020B0503020204020204" charset="-122"/>
                <a:ea typeface="微软雅黑" panose="020B0503020204020204" charset="-122"/>
                <a:cs typeface="思源黑体 Normal" panose="020B0400000000000000" charset="-122"/>
              </a:rPr>
              <a:t>3</a:t>
            </a: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）多层排列；</a:t>
            </a:r>
            <a:endParaRPr lang="zh-CN" altLang="en-US" sz="1600">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导线在多层排列时，层间距离为</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60cm</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高低压同杆架设时，高低压导线间最小距离不小于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1.2m</a:t>
            </a: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路灯线路不应高于低压线路的相线和零线。</a:t>
            </a: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algn="just">
              <a:lnSpc>
                <a:spcPct val="150000"/>
              </a:lnSpc>
            </a:pPr>
            <a:endParaRPr lang="zh-CN" altLang="en-US" sz="1600">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66000"/>
            <a:lum/>
          </a:blip>
          <a:stretch>
            <a:fillRect t="-4000" b="-4000"/>
          </a:stretch>
        </a:blipFill>
        <a:effectLst/>
      </p:bgPr>
    </p:bg>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800199"/>
            <a:ext cx="9144000" cy="3543737"/>
          </a:xfrm>
          <a:prstGeom prst="rect">
            <a:avLst/>
          </a:prstGeom>
          <a:solidFill>
            <a:schemeClr val="l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5" name="Title 6"/>
          <p:cNvSpPr txBox="1"/>
          <p:nvPr>
            <p:custDataLst>
              <p:tags r:id="rId3"/>
            </p:custDataLst>
          </p:nvPr>
        </p:nvSpPr>
        <p:spPr>
          <a:xfrm>
            <a:off x="1201420" y="1010920"/>
            <a:ext cx="6875780" cy="3122295"/>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l" fontAlgn="ctr">
              <a:lnSpc>
                <a:spcPct val="130000"/>
              </a:lnSpc>
              <a:spcBef>
                <a:spcPts val="1000"/>
              </a:spcBef>
              <a:spcAft>
                <a:spcPct val="0"/>
              </a:spcAft>
              <a:buSzTx/>
              <a:buFont typeface="+mj-lt"/>
              <a:buAutoNum type="arabicPeriod" startAt="6"/>
            </a:pPr>
            <a:r>
              <a:rPr lang="en-US" altLang="zh-CN" sz="18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导线直线段宜使用针式绝缘子，转角及终端宜使用蝶式绝缘子，导线固定按相应方式绑扎。</a:t>
            </a:r>
            <a:endParaRPr lang="en-US" altLang="zh-CN" sz="18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342900" lvl="0" indent="-342900" algn="l" fontAlgn="ctr">
              <a:lnSpc>
                <a:spcPct val="130000"/>
              </a:lnSpc>
              <a:spcBef>
                <a:spcPts val="1000"/>
              </a:spcBef>
              <a:spcAft>
                <a:spcPct val="0"/>
              </a:spcAft>
              <a:buSzTx/>
              <a:buFont typeface="+mj-lt"/>
              <a:buAutoNum type="arabicPeriod" startAt="6"/>
            </a:pPr>
            <a:endParaRPr lang="en-US" altLang="zh-CN" sz="18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400050" lvl="0" indent="-400050" algn="l" fontAlgn="ctr">
              <a:lnSpc>
                <a:spcPct val="130000"/>
              </a:lnSpc>
              <a:spcBef>
                <a:spcPts val="1000"/>
              </a:spcBef>
              <a:spcAft>
                <a:spcPct val="0"/>
              </a:spcAft>
              <a:buSzTx/>
              <a:buFont typeface="+mj-lt"/>
              <a:buAutoNum type="arabicPeriod" startAt="6"/>
            </a:pPr>
            <a:r>
              <a:rPr lang="en-US" altLang="zh-CN" sz="18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沿墙布线</a:t>
            </a:r>
            <a:endParaRPr lang="en-US" altLang="zh-CN" sz="18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787400" lvl="1" indent="-342900" algn="l" fontAlgn="ctr">
              <a:lnSpc>
                <a:spcPct val="130000"/>
              </a:lnSpc>
              <a:spcBef>
                <a:spcPct val="0"/>
              </a:spcBef>
              <a:spcAft>
                <a:spcPct val="0"/>
              </a:spcAft>
              <a:buSzTx/>
              <a:buFont typeface="Wingdings" panose="05000000000000000000" charset="0"/>
              <a:buChar char="l"/>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必须使用绝缘导线，可以水平或垂直敷设。其跨距不大于</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3m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，线间距离不小于</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20cm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，导线对地面距离不低于</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3m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787400" lvl="1" indent="-342900" algn="l" fontAlgn="ctr">
              <a:lnSpc>
                <a:spcPct val="130000"/>
              </a:lnSpc>
              <a:spcBef>
                <a:spcPct val="0"/>
              </a:spcBef>
              <a:spcAft>
                <a:spcPct val="0"/>
              </a:spcAft>
              <a:buSzTx/>
              <a:buFont typeface="Wingdings" panose="05000000000000000000" charset="0"/>
              <a:buChar char="l"/>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跨越院内人行道布线，跨距超过</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3m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时，线间距离不小于</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30cm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，对地距离不低于</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3.5m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。跨越通车道路时，不低于</a:t>
            </a:r>
            <a:r>
              <a:rPr lang="zh-CN" altLang="en-US" sz="1600" spc="10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6m</a:t>
            </a: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51670" t="1388" r="19444" b="9404"/>
          <a:stretch>
            <a:fillRect/>
          </a:stretch>
        </p:blipFill>
        <p:spPr>
          <a:xfrm>
            <a:off x="0" y="0"/>
            <a:ext cx="3503896" cy="5143500"/>
          </a:xfrm>
          <a:prstGeom prst="rect">
            <a:avLst/>
          </a:prstGeom>
        </p:spPr>
      </p:pic>
      <p:sp>
        <p:nvSpPr>
          <p:cNvPr id="13" name="文本框 12"/>
          <p:cNvSpPr txBox="1"/>
          <p:nvPr>
            <p:custDataLst>
              <p:tags r:id="rId2"/>
            </p:custDataLst>
          </p:nvPr>
        </p:nvSpPr>
        <p:spPr>
          <a:xfrm>
            <a:off x="245077" y="686478"/>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rPr>
              <a:t>（三）室内布线</a:t>
            </a:r>
            <a:endParaRPr lang="zh-CN" altLang="en-US" sz="2400" b="1" spc="160">
              <a:solidFill>
                <a:schemeClr val="bg1"/>
              </a:solidFill>
              <a:latin typeface="微软雅黑" panose="020B0503020204020204" charset="-122"/>
              <a:ea typeface="微软雅黑" panose="020B0503020204020204" charset="-122"/>
            </a:endParaRPr>
          </a:p>
        </p:txBody>
      </p:sp>
      <p:sp>
        <p:nvSpPr>
          <p:cNvPr id="14" name="Title 6"/>
          <p:cNvSpPr txBox="1"/>
          <p:nvPr>
            <p:custDataLst>
              <p:tags r:id="rId3"/>
            </p:custDataLst>
          </p:nvPr>
        </p:nvSpPr>
        <p:spPr>
          <a:xfrm>
            <a:off x="430530" y="1165225"/>
            <a:ext cx="2693670" cy="3168015"/>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lvl="0" indent="-285750" algn="just" fontAlgn="ctr">
              <a:lnSpc>
                <a:spcPct val="130000"/>
              </a:lnSpc>
              <a:spcBef>
                <a:spcPts val="1000"/>
              </a:spcBef>
              <a:spcAft>
                <a:spcPct val="0"/>
              </a:spcAft>
              <a:buSzTx/>
              <a:buFont typeface="Wingdings" panose="05000000000000000000" charset="0"/>
              <a:buNone/>
            </a:pPr>
            <a:r>
              <a:rPr lang="en-US" altLang="zh-CN" sz="1600" spc="10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rPr>
              <a:t>1、瓷塑夹板、瓷柱布线</a:t>
            </a:r>
            <a:endParaRPr lang="en-US" altLang="zh-CN" sz="1600" spc="10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a:p>
            <a:pPr marL="0" lvl="0" indent="-285750" algn="just" fontAlgn="ctr">
              <a:lnSpc>
                <a:spcPct val="130000"/>
              </a:lnSpc>
              <a:spcBef>
                <a:spcPts val="1000"/>
              </a:spcBef>
              <a:spcAft>
                <a:spcPct val="0"/>
              </a:spcAft>
              <a:buSzTx/>
              <a:buFont typeface="Wingdings" panose="05000000000000000000" charset="0"/>
              <a:buNone/>
            </a:pPr>
            <a:r>
              <a:rPr lang="zh-CN" altLang="en-US" sz="1600" spc="10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rPr>
              <a:t>敷设的绝缘导线应平直，无松驰现象。绝缘导线的绑扎线应有保护层，绑扎时不得操作导线的绝缘层，当两条线路交叉时，靠近建筑的导线应穿入绝缘管内。</a:t>
            </a:r>
            <a:endParaRPr lang="zh-CN" altLang="en-US" sz="1600" spc="10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p:txBody>
      </p:sp>
      <p:pic>
        <p:nvPicPr>
          <p:cNvPr id="8" name="内容占位符 7"/>
          <p:cNvPicPr>
            <a:picLocks noGrp="1"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3779520" y="1217035"/>
            <a:ext cx="4648200" cy="2746259"/>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51670" t="1388" r="22036" b="9404"/>
          <a:stretch>
            <a:fillRect/>
          </a:stretch>
        </p:blipFill>
        <p:spPr>
          <a:xfrm>
            <a:off x="0" y="0"/>
            <a:ext cx="2705100" cy="5143500"/>
          </a:xfrm>
          <a:prstGeom prst="rect">
            <a:avLst/>
          </a:prstGeom>
        </p:spPr>
      </p:pic>
      <p:pic>
        <p:nvPicPr>
          <p:cNvPr id="3" name="Picture 10"/>
          <p:cNvPicPr>
            <a:picLocks noChangeAspect="1"/>
          </p:cNvPicPr>
          <p:nvPr>
            <p:custDataLst>
              <p:tags r:id="rId2"/>
            </p:custDataLst>
          </p:nvPr>
        </p:nvPicPr>
        <p:blipFill>
          <a:blip r:embed="rId3"/>
          <a:srcRect l="21191" t="3390" r="18867" b="1695"/>
          <a:stretch>
            <a:fillRect/>
          </a:stretch>
        </p:blipFill>
        <p:spPr>
          <a:xfrm>
            <a:off x="868680" y="1800225"/>
            <a:ext cx="2013585" cy="2133600"/>
          </a:xfrm>
          <a:prstGeom prst="rect">
            <a:avLst/>
          </a:prstGeom>
        </p:spPr>
      </p:pic>
      <p:sp>
        <p:nvSpPr>
          <p:cNvPr id="4" name="www.LFPPT.com"/>
          <p:cNvSpPr txBox="1"/>
          <p:nvPr>
            <p:custDataLst>
              <p:tags r:id="rId4"/>
            </p:custDataLst>
          </p:nvPr>
        </p:nvSpPr>
        <p:spPr>
          <a:xfrm>
            <a:off x="156812" y="409618"/>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rPr>
              <a:t>（三）室内布线</a:t>
            </a:r>
            <a:endParaRPr lang="zh-CN" altLang="en-US" sz="2400" b="1" spc="160">
              <a:solidFill>
                <a:schemeClr val="bg1"/>
              </a:solidFill>
              <a:latin typeface="微软雅黑" panose="020B0503020204020204" charset="-122"/>
              <a:ea typeface="微软雅黑" panose="020B0503020204020204" charset="-122"/>
            </a:endParaRPr>
          </a:p>
        </p:txBody>
      </p:sp>
      <p:sp>
        <p:nvSpPr>
          <p:cNvPr id="9" name="Title 6"/>
          <p:cNvSpPr txBox="1"/>
          <p:nvPr>
            <p:custDataLst>
              <p:tags r:id="rId5"/>
            </p:custDataLst>
          </p:nvPr>
        </p:nvSpPr>
        <p:spPr>
          <a:xfrm>
            <a:off x="3249296" y="800100"/>
            <a:ext cx="5187950" cy="354330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just" fontAlgn="ctr">
              <a:lnSpc>
                <a:spcPct val="130000"/>
              </a:lnSpc>
              <a:spcBef>
                <a:spcPts val="1000"/>
              </a:spcBef>
              <a:spcAft>
                <a:spcPct val="0"/>
              </a:spcAft>
              <a:buSzTx/>
            </a:pPr>
            <a:r>
              <a:rPr lang="en-US" altLang="zh-CN"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2、塑料护套布线</a:t>
            </a:r>
            <a:endParaRPr lang="en-US" altLang="zh-CN"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ctr">
              <a:lnSpc>
                <a:spcPct val="130000"/>
              </a:lnSpc>
              <a:spcBef>
                <a:spcPts val="1000"/>
              </a:spcBef>
              <a:spcAft>
                <a:spcPct val="0"/>
              </a:spcAft>
              <a:buSzTx/>
              <a:buFont typeface="Arial" panose="020B0604020202020204" pitchFamily="34" charset="0"/>
              <a:buChar char="•"/>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塑料护套线不得直接埋入抹灰层内暗配敷设，</a:t>
            </a:r>
            <a:r>
              <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室内明配时导线应平直，不应有松驰、扭绞和曲折现象，室外不得明敷。</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ctr">
              <a:lnSpc>
                <a:spcPct val="130000"/>
              </a:lnSpc>
              <a:spcBef>
                <a:spcPts val="1000"/>
              </a:spcBef>
              <a:spcAft>
                <a:spcPct val="0"/>
              </a:spcAft>
              <a:buSzTx/>
              <a:buFont typeface="Arial" panose="020B0604020202020204" pitchFamily="34" charset="0"/>
              <a:buChar char="•"/>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塑料护套线明配时，</a:t>
            </a:r>
            <a:r>
              <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线卡的固定点距离应根据导线截面的大小而定，一般为</a:t>
            </a:r>
            <a:r>
              <a:rPr lang="zh-CN" altLang="en-US" sz="1600" spc="100">
                <a:ln w="3175">
                  <a:noFill/>
                  <a:prstDash val="dash"/>
                </a:ln>
                <a:solidFill>
                  <a:srgbClr val="F5AB4D"/>
                </a:solidFill>
                <a:latin typeface="微软雅黑" panose="020B0503020204020204" charset="-122"/>
                <a:ea typeface="微软雅黑" panose="020B0503020204020204" charset="-122"/>
                <a:cs typeface="思源黑体 Normal" panose="020B0400000000000000" charset="-122"/>
              </a:rPr>
              <a:t>250-450mm</a:t>
            </a:r>
            <a:r>
              <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，在终端、转弯均应设卡固定，线卡距终端或转弯中点中距离为</a:t>
            </a:r>
            <a:r>
              <a:rPr lang="zh-CN" altLang="en-US" sz="1600" spc="100">
                <a:ln w="3175">
                  <a:noFill/>
                  <a:prstDash val="dash"/>
                </a:ln>
                <a:solidFill>
                  <a:srgbClr val="F5AB4D"/>
                </a:solidFill>
                <a:latin typeface="微软雅黑" panose="020B0503020204020204" charset="-122"/>
                <a:ea typeface="微软雅黑" panose="020B0503020204020204" charset="-122"/>
                <a:cs typeface="思源黑体 Normal" panose="020B0400000000000000" charset="-122"/>
              </a:rPr>
              <a:t>50-100mm</a:t>
            </a:r>
            <a:r>
              <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a:t>
            </a:r>
            <a:endPar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ctr">
              <a:lnSpc>
                <a:spcPct val="130000"/>
              </a:lnSpc>
              <a:spcBef>
                <a:spcPts val="1000"/>
              </a:spcBef>
              <a:spcAft>
                <a:spcPct val="0"/>
              </a:spcAft>
              <a:buSzTx/>
              <a:buFont typeface="Arial" panose="020B0604020202020204" pitchFamily="34" charset="0"/>
              <a:buChar char="•"/>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塑料护套线在弯曲，</a:t>
            </a:r>
            <a:r>
              <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弯曲半径不应小于导线外径的3倍，明配时中间接头和分支连接处应装设接线盒。</a:t>
            </a:r>
            <a:endPar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endParaRPr>
          </a:p>
          <a:p>
            <a:pPr marL="285750" lvl="0" indent="-285750" algn="just" fontAlgn="ctr">
              <a:lnSpc>
                <a:spcPct val="130000"/>
              </a:lnSpc>
              <a:spcBef>
                <a:spcPts val="1000"/>
              </a:spcBef>
              <a:spcAft>
                <a:spcPct val="0"/>
              </a:spcAft>
              <a:buSzTx/>
              <a:buFont typeface="Arial" panose="020B0604020202020204" pitchFamily="34" charset="0"/>
              <a:buChar char="•"/>
            </a:pPr>
            <a:r>
              <a:rPr lang="zh-CN" altLang="en-US" sz="1600" spc="100">
                <a:ln w="3175">
                  <a:noFill/>
                  <a:prstDash val="dash"/>
                </a:ln>
                <a:solidFill>
                  <a:srgbClr val="008380"/>
                </a:solidFill>
                <a:latin typeface="微软雅黑" panose="020B0503020204020204" charset="-122"/>
                <a:ea typeface="微软雅黑" panose="020B0503020204020204" charset="-122"/>
                <a:cs typeface="思源黑体 Normal" panose="020B0400000000000000" charset="-122"/>
              </a:rPr>
              <a:t>塑料护套线与接地导体及不发热的管道紧贴交叉时，</a:t>
            </a:r>
            <a:r>
              <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rPr>
              <a:t>应加绝缘管保护；敷设在易受机械损伤的场所应用钢管保护。</a:t>
            </a:r>
            <a:endParaRPr lang="zh-CN" altLang="en-US" sz="1600" spc="100">
              <a:ln w="3175">
                <a:noFill/>
                <a:prstDash val="dash"/>
              </a:ln>
              <a:solidFill>
                <a:schemeClr val="tx1">
                  <a:lumMod val="75000"/>
                  <a:lumOff val="25000"/>
                </a:schemeClr>
              </a:solidFill>
              <a:latin typeface="微软雅黑" panose="020B0503020204020204" charset="-122"/>
              <a:ea typeface="微软雅黑" panose="020B0503020204020204" charset="-122"/>
              <a:cs typeface="思源黑体 Normal" panose="020B0400000000000000"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矩形 3"/>
          <p:cNvSpPr/>
          <p:nvPr>
            <p:custDataLst>
              <p:tags r:id="rId1"/>
            </p:custDataLst>
          </p:nvPr>
        </p:nvSpPr>
        <p:spPr>
          <a:xfrm>
            <a:off x="635" y="-14605"/>
            <a:ext cx="2631440" cy="1191260"/>
          </a:xfrm>
          <a:prstGeom prst="rect">
            <a:avLst/>
          </a:prstGeom>
          <a:solidFill>
            <a:srgbClr val="008380"/>
          </a:solidFill>
          <a:ln>
            <a:solidFill>
              <a:srgbClr val="000000">
                <a:alpha val="0"/>
              </a:srgbClr>
            </a:solidFill>
          </a:ln>
        </p:spPr>
        <p:style>
          <a:lnRef idx="2">
            <a:srgbClr val="4B819A">
              <a:shade val="50000"/>
            </a:srgbClr>
          </a:lnRef>
          <a:fillRef idx="1">
            <a:srgbClr val="4B819A"/>
          </a:fillRef>
          <a:effectRef idx="0">
            <a:srgbClr val="4B819A"/>
          </a:effectRef>
          <a:fontRef idx="minor">
            <a:sysClr val="window" lastClr="FFFFFF"/>
          </a:fontRef>
        </p:style>
        <p:txBody>
          <a:bodyPr rtlCol="0" anchor="ctr"/>
          <a:lstStyle/>
          <a:p>
            <a:pPr algn="ctr"/>
            <a:endParaRPr lang="zh-CN" altLang="en-US" sz="1350"/>
          </a:p>
        </p:txBody>
      </p:sp>
      <p:sp>
        <p:nvSpPr>
          <p:cNvPr id="10" name="文本框 9"/>
          <p:cNvSpPr txBox="1"/>
          <p:nvPr>
            <p:custDataLst>
              <p:tags r:id="rId2"/>
            </p:custDataLst>
          </p:nvPr>
        </p:nvSpPr>
        <p:spPr>
          <a:xfrm>
            <a:off x="3244215" y="297180"/>
            <a:ext cx="5281295" cy="4579620"/>
          </a:xfrm>
          <a:prstGeom prst="rect">
            <a:avLst/>
          </a:prstGeom>
          <a:noFill/>
        </p:spPr>
        <p:txBody>
          <a:bodyPr vert="horz" lIns="68580" tIns="34290" rIns="68580" bIns="34290" rtlCol="0" anchor="ctr">
            <a:normAutofit/>
          </a:bodyPr>
          <a:lstStyle>
            <a:lvl1pPr marL="285750" indent="-285750" fontAlgn="auto">
              <a:lnSpc>
                <a:spcPct val="150000"/>
              </a:lnSpc>
              <a:spcBef>
                <a:spcPct val="0"/>
              </a:spcBef>
              <a:spcAft>
                <a:spcPts val="800"/>
              </a:spcAft>
              <a:buFont typeface="+mj-ea"/>
              <a:buAutoNum type="ea1JpnChsDbPeriod"/>
              <a:defRPr sz="1100" u="none" strike="noStrike" cap="none" spc="150" normalizeH="0" baseline="0">
                <a:solidFill>
                  <a:sysClr val="windowText" lastClr="000000">
                    <a:lumMod val="95000"/>
                    <a:lumOff val="5000"/>
                  </a:sysClr>
                </a:solidFill>
                <a:uFillTx/>
                <a:latin typeface="微软雅黑 Light" panose="020B0502040204020203" pitchFamily="34" charset="-122"/>
                <a:ea typeface="微软雅黑 Light" panose="020B0502040204020203" pitchFamily="34" charset="-122"/>
              </a:defRPr>
            </a:lvl1pPr>
            <a:lvl2pPr marL="685800" indent="-228600" fontAlgn="auto">
              <a:lnSpc>
                <a:spcPct val="130000"/>
              </a:lnSpc>
              <a:spcBef>
                <a:spcPct val="0"/>
              </a:spcBef>
              <a:spcAft>
                <a:spcPts val="1000"/>
              </a:spcAft>
              <a:buFont typeface="Arial" panose="020B0604020202020204" pitchFamily="34" charset="0"/>
              <a:buChar char="•"/>
              <a:tabLst>
                <a:tab pos="1609725" algn="l"/>
              </a:tabLst>
              <a:defRPr sz="1600" u="none" strike="noStrike" cap="none" spc="150" normalizeH="0" baseline="0">
                <a:uFillTx/>
                <a:latin typeface="微软雅黑" panose="020B0503020204020204" charset="-122"/>
                <a:ea typeface="微软雅黑" panose="020B0503020204020204" charset="-122"/>
              </a:defRPr>
            </a:lvl2pPr>
            <a:lvl3pPr marL="1143000" indent="-228600" fontAlgn="auto">
              <a:lnSpc>
                <a:spcPct val="130000"/>
              </a:lnSpc>
              <a:spcBef>
                <a:spcPct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3pPr>
            <a:lvl4pPr marL="1600200" indent="-228600" fontAlgn="auto">
              <a:lnSpc>
                <a:spcPct val="130000"/>
              </a:lnSpc>
              <a:spcBef>
                <a:spcPct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4pPr>
            <a:lvl5pPr marL="2057400" indent="-228600" fontAlgn="auto">
              <a:lnSpc>
                <a:spcPct val="130000"/>
              </a:lnSpc>
              <a:spcBef>
                <a:spcPct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just">
              <a:lnSpc>
                <a:spcPct val="150000"/>
              </a:lnSpc>
              <a:spcBef>
                <a:spcPct val="0"/>
              </a:spcBef>
              <a:spcAft>
                <a:spcPts val="800"/>
              </a:spcAft>
              <a:buSzTx/>
              <a:buNone/>
            </a:pPr>
            <a:r>
              <a:rPr lang="en-US" altLang="zh-CN" sz="1600">
                <a:solidFill>
                  <a:srgbClr val="008380"/>
                </a:solidFill>
                <a:latin typeface="微软雅黑" panose="020B0503020204020204" charset="-122"/>
                <a:ea typeface="微软雅黑" panose="020B0503020204020204" charset="-122"/>
                <a:cs typeface="思源黑体 Normal" panose="020B0400000000000000" charset="-122"/>
              </a:rPr>
              <a:t>3.槽板布线</a:t>
            </a:r>
            <a:endParaRPr lang="en-US" altLang="zh-CN" sz="1600">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spcBef>
                <a:spcPct val="0"/>
              </a:spcBef>
              <a:spcAft>
                <a:spcPts val="800"/>
              </a:spcAft>
              <a:buSzTx/>
              <a:buFont typeface="Arial" panose="020B0604020202020204" pitchFamily="34" charset="0"/>
              <a:buChar char="•"/>
            </a:pP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塑料槽板配线适用于干燥房屋内明敷设。使用绝缘导线的额定电压不应低于</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500V</a:t>
            </a: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a:t>
            </a:r>
            <a:endParaRPr lang="zh-CN" altLang="en-US" sz="1600">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spcBef>
                <a:spcPct val="0"/>
              </a:spcBef>
              <a:spcAft>
                <a:spcPts val="800"/>
              </a:spcAft>
              <a:buSzTx/>
              <a:buFont typeface="Arial" panose="020B0604020202020204" pitchFamily="34" charset="0"/>
              <a:buChar char="•"/>
            </a:pP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槽内导线不允许有接头、交叉和挤压、扭曲。</a:t>
            </a:r>
            <a:endParaRPr lang="zh-CN" altLang="en-US" sz="1600">
              <a:solidFill>
                <a:srgbClr val="008380"/>
              </a:solidFill>
              <a:latin typeface="微软雅黑" panose="020B0503020204020204" charset="-122"/>
              <a:ea typeface="微软雅黑" panose="020B0503020204020204" charset="-122"/>
              <a:cs typeface="思源黑体 Normal" panose="020B0400000000000000" charset="-122"/>
            </a:endParaRPr>
          </a:p>
          <a:p>
            <a:pPr algn="just">
              <a:lnSpc>
                <a:spcPct val="150000"/>
              </a:lnSpc>
              <a:spcBef>
                <a:spcPct val="0"/>
              </a:spcBef>
              <a:spcAft>
                <a:spcPts val="800"/>
              </a:spcAft>
              <a:buSzTx/>
              <a:buFont typeface="Arial" panose="020B0604020202020204" pitchFamily="34" charset="0"/>
              <a:buChar char="•"/>
            </a:pPr>
            <a:r>
              <a:rPr lang="zh-CN" altLang="en-US" sz="1600">
                <a:solidFill>
                  <a:srgbClr val="008380"/>
                </a:solidFill>
                <a:latin typeface="微软雅黑" panose="020B0503020204020204" charset="-122"/>
                <a:ea typeface="微软雅黑" panose="020B0503020204020204" charset="-122"/>
                <a:cs typeface="思源黑体 Normal" panose="020B0400000000000000" charset="-122"/>
              </a:rPr>
              <a:t>底板固定牢固可靠，接插件齐全，导线不得外露。</a:t>
            </a:r>
            <a:endParaRPr lang="zh-CN" altLang="en-US" sz="1600">
              <a:solidFill>
                <a:srgbClr val="008380"/>
              </a:solidFill>
              <a:latin typeface="微软雅黑" panose="020B0503020204020204" charset="-122"/>
              <a:ea typeface="微软雅黑" panose="020B0503020204020204" charset="-122"/>
              <a:cs typeface="思源黑体 Normal" panose="020B0400000000000000" charset="-122"/>
            </a:endParaRPr>
          </a:p>
        </p:txBody>
      </p:sp>
      <p:sp>
        <p:nvSpPr>
          <p:cNvPr id="3" name="标题 1"/>
          <p:cNvSpPr>
            <a:spLocks noGrp="1"/>
          </p:cNvSpPr>
          <p:nvPr>
            <p:custDataLst>
              <p:tags r:id="rId3"/>
            </p:custDataLst>
          </p:nvPr>
        </p:nvSpPr>
        <p:spPr>
          <a:xfrm>
            <a:off x="635" y="1489710"/>
            <a:ext cx="2818130" cy="1304290"/>
          </a:xfrm>
          <a:prstGeom prst="rect">
            <a:avLst/>
          </a:prstGeom>
        </p:spPr>
        <p:txBody>
          <a:bodyPr vert="horz" lIns="68580" tIns="34290" rIns="68580" bIns="34290" rtlCol="0" anchor="ctr" anchorCtr="0">
            <a:normAutofit/>
          </a:bodyPr>
          <a:lstStyle>
            <a:lvl1pPr algn="l" defTabSz="914400" rtl="0" eaLnBrk="1" fontAlgn="auto" latinLnBrk="0" hangingPunct="1">
              <a:lnSpc>
                <a:spcPct val="100000"/>
              </a:lnSpc>
              <a:spcBef>
                <a:spcPct val="0"/>
              </a:spcBef>
              <a:buNone/>
              <a:defRPr sz="2400" b="1" u="none" strike="noStrike" kern="1200" cap="none" spc="200" normalizeH="0">
                <a:solidFill>
                  <a:sysClr val="windowText" lastClr="000000"/>
                </a:solidFill>
                <a:uFillTx/>
                <a:latin typeface="微软雅黑" panose="020B0503020204020204" charset="-122"/>
                <a:ea typeface="微软雅黑" panose="020B0503020204020204" charset="-122"/>
                <a:cs typeface="+mj-cs"/>
              </a:defRPr>
            </a:lvl1pPr>
          </a:lstStyle>
          <a:p>
            <a:pPr marL="0" indent="0" algn="ctr">
              <a:lnSpc>
                <a:spcPct val="130000"/>
              </a:lnSpc>
              <a:spcBef>
                <a:spcPct val="0"/>
              </a:spcBef>
              <a:spcAft>
                <a:spcPct val="0"/>
              </a:spcAft>
              <a:buSzTx/>
            </a:pPr>
            <a:r>
              <a:rPr lang="zh-CN" altLang="en-US" sz="2400" spc="300">
                <a:solidFill>
                  <a:srgbClr val="008380"/>
                </a:solidFill>
              </a:rPr>
              <a:t>（三）室内布线</a:t>
            </a:r>
            <a:endParaRPr lang="zh-CN" altLang="en-US" sz="2400" spc="300">
              <a:solidFill>
                <a:srgbClr val="008380"/>
              </a:solidFill>
            </a:endParaRPr>
          </a:p>
        </p:txBody>
      </p:sp>
      <p:sp>
        <p:nvSpPr>
          <p:cNvPr id="5" name="矩形 4"/>
          <p:cNvSpPr/>
          <p:nvPr>
            <p:custDataLst>
              <p:tags r:id="rId4"/>
            </p:custDataLst>
          </p:nvPr>
        </p:nvSpPr>
        <p:spPr>
          <a:xfrm>
            <a:off x="635" y="2911475"/>
            <a:ext cx="2631440" cy="2233930"/>
          </a:xfrm>
          <a:prstGeom prst="rect">
            <a:avLst/>
          </a:prstGeom>
          <a:solidFill>
            <a:srgbClr val="008380"/>
          </a:solidFill>
          <a:ln>
            <a:solidFill>
              <a:srgbClr val="000000">
                <a:alpha val="0"/>
              </a:srgbClr>
            </a:solidFill>
          </a:ln>
        </p:spPr>
        <p:style>
          <a:lnRef idx="2">
            <a:srgbClr val="4B819A">
              <a:shade val="50000"/>
            </a:srgbClr>
          </a:lnRef>
          <a:fillRef idx="1">
            <a:srgbClr val="4B819A"/>
          </a:fillRef>
          <a:effectRef idx="0">
            <a:srgbClr val="4B819A"/>
          </a:effectRef>
          <a:fontRef idx="minor">
            <a:sysClr val="window" lastClr="FFFFFF"/>
          </a:fontRef>
        </p:style>
        <p:txBody>
          <a:bodyPr rtlCol="0" anchor="ctr"/>
          <a:lstStyle/>
          <a:p>
            <a:pPr algn="ctr"/>
            <a:endParaRPr lang="zh-CN" altLang="en-US" sz="1350"/>
          </a:p>
        </p:txBody>
      </p:sp>
      <p:sp>
        <p:nvSpPr>
          <p:cNvPr id="2" name="矩形 1"/>
          <p:cNvSpPr/>
          <p:nvPr>
            <p:custDataLst>
              <p:tags r:id="rId5"/>
            </p:custDataLst>
          </p:nvPr>
        </p:nvSpPr>
        <p:spPr>
          <a:xfrm>
            <a:off x="635" y="1228725"/>
            <a:ext cx="2631440" cy="144145"/>
          </a:xfrm>
          <a:prstGeom prst="rect">
            <a:avLst/>
          </a:prstGeom>
          <a:solidFill>
            <a:srgbClr val="008380"/>
          </a:solidFill>
          <a:ln>
            <a:solidFill>
              <a:srgbClr val="000000">
                <a:alpha val="0"/>
              </a:srgbClr>
            </a:solidFill>
          </a:ln>
        </p:spPr>
        <p:style>
          <a:lnRef idx="2">
            <a:srgbClr val="4B819A">
              <a:shade val="50000"/>
            </a:srgbClr>
          </a:lnRef>
          <a:fillRef idx="1">
            <a:srgbClr val="4B819A"/>
          </a:fillRef>
          <a:effectRef idx="0">
            <a:srgbClr val="4B819A"/>
          </a:effectRef>
          <a:fontRef idx="minor">
            <a:sysClr val="window" lastClr="FFFFFF"/>
          </a:fontRef>
        </p:style>
        <p:txBody>
          <a:bodyPr rtlCol="0" anchor="ctr"/>
          <a:lstStyle/>
          <a:p>
            <a:pPr algn="ctr"/>
            <a:endParaRPr lang="zh-CN" altLang="en-US" sz="1350"/>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直角三角形 9"/>
          <p:cNvSpPr/>
          <p:nvPr>
            <p:custDataLst>
              <p:tags r:id="rId1"/>
            </p:custDataLst>
          </p:nvPr>
        </p:nvSpPr>
        <p:spPr>
          <a:xfrm flipH="1" flipV="1">
            <a:off x="7485106" y="318"/>
            <a:ext cx="1658894" cy="1658894"/>
          </a:xfrm>
          <a:prstGeom prst="rtTriangle">
            <a:avLst/>
          </a:prstGeom>
          <a:solidFill>
            <a:srgbClr val="00838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9" name="直角三角形 8"/>
          <p:cNvSpPr/>
          <p:nvPr>
            <p:custDataLst>
              <p:tags r:id="rId2"/>
            </p:custDataLst>
          </p:nvPr>
        </p:nvSpPr>
        <p:spPr>
          <a:xfrm>
            <a:off x="0" y="3484923"/>
            <a:ext cx="1658894" cy="1658894"/>
          </a:xfrm>
          <a:prstGeom prst="rtTriangle">
            <a:avLst/>
          </a:prstGeom>
          <a:solidFill>
            <a:srgbClr val="00838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8" name="矩形 7"/>
          <p:cNvSpPr/>
          <p:nvPr>
            <p:custDataLst>
              <p:tags r:id="rId3"/>
            </p:custDataLst>
          </p:nvPr>
        </p:nvSpPr>
        <p:spPr>
          <a:xfrm>
            <a:off x="301901" y="284469"/>
            <a:ext cx="8540194" cy="4575197"/>
          </a:xfrm>
          <a:prstGeom prst="rect">
            <a:avLst/>
          </a:prstGeom>
          <a:solidFill>
            <a:srgbClr val="FFFFFF"/>
          </a:solidFill>
          <a:ln>
            <a:noFill/>
          </a:ln>
          <a:effectLst>
            <a:outerShdw blurRad="63500" sx="101000" sy="101000" algn="ctr" rotWithShape="0">
              <a:sysClr val="windowText" lastClr="000000">
                <a:lumMod val="95000"/>
                <a:lumOff val="5000"/>
                <a:alpha val="10000"/>
              </a:sysClr>
            </a:outerShdw>
          </a:effec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4" name="文本框 3"/>
          <p:cNvSpPr txBox="1"/>
          <p:nvPr>
            <p:custDataLst>
              <p:tags r:id="rId4"/>
            </p:custDataLst>
          </p:nvPr>
        </p:nvSpPr>
        <p:spPr>
          <a:xfrm>
            <a:off x="-2225931" y="945341"/>
            <a:ext cx="7544309" cy="290146"/>
          </a:xfrm>
          <a:prstGeom prst="rect">
            <a:avLst/>
          </a:prstGeom>
          <a:noFill/>
        </p:spPr>
        <p:txBody>
          <a:bodyPr wrap="square" lIns="67627" tIns="35242" rIns="67627" bIns="35242" rtlCol="0" anchor="ctr">
            <a:noAutofit/>
          </a:bodyPr>
          <a:lstStyle>
            <a:defPPr>
              <a:defRPr lang="zh-CN"/>
            </a:defPPr>
            <a:lvl1pPr fontAlgn="auto">
              <a:lnSpc>
                <a:spcPct val="130000"/>
              </a:lnSpc>
              <a:spcAft>
                <a:spcPts val="1000"/>
              </a:spcAft>
              <a:defRPr sz="1600" spc="150"/>
            </a:lvl1pPr>
          </a:lstStyle>
          <a:p>
            <a:pPr marL="0" lvl="0" indent="0" algn="ctr">
              <a:lnSpc>
                <a:spcPct val="130000"/>
              </a:lnSpc>
              <a:spcBef>
                <a:spcPct val="0"/>
              </a:spcBef>
              <a:spcAft>
                <a:spcPct val="0"/>
              </a:spcAft>
              <a:buSzTx/>
            </a:pPr>
            <a:r>
              <a:rPr lang="en-US" altLang="zh-CN" sz="1800">
                <a:solidFill>
                  <a:srgbClr val="008380"/>
                </a:solidFill>
                <a:latin typeface="微软雅黑" panose="020B0503020204020204" charset="-122"/>
                <a:ea typeface="微软雅黑" panose="020B0503020204020204" charset="-122"/>
                <a:cs typeface="思源黑体 Normal" panose="020B0400000000000000" charset="-122"/>
              </a:rPr>
              <a:t>4、钢管敷设</a:t>
            </a:r>
            <a:endParaRPr lang="en-US" altLang="zh-CN" sz="1800">
              <a:solidFill>
                <a:srgbClr val="008380"/>
              </a:solidFill>
              <a:latin typeface="微软雅黑" panose="020B0503020204020204" charset="-122"/>
              <a:ea typeface="微软雅黑" panose="020B0503020204020204" charset="-122"/>
              <a:cs typeface="思源黑体 Normal" panose="020B0400000000000000" charset="-122"/>
            </a:endParaRPr>
          </a:p>
        </p:txBody>
      </p:sp>
      <p:sp>
        <p:nvSpPr>
          <p:cNvPr id="5" name="文本框 4"/>
          <p:cNvSpPr txBox="1"/>
          <p:nvPr>
            <p:custDataLst>
              <p:tags r:id="rId5"/>
            </p:custDataLst>
          </p:nvPr>
        </p:nvSpPr>
        <p:spPr>
          <a:xfrm>
            <a:off x="932559" y="327727"/>
            <a:ext cx="7544309" cy="468630"/>
          </a:xfrm>
          <a:prstGeom prst="rect">
            <a:avLst/>
          </a:prstGeom>
          <a:noFill/>
        </p:spPr>
        <p:txBody>
          <a:bodyPr wrap="square" lIns="67627" tIns="35242" rIns="67627" bIns="35242" rtlCol="0">
            <a:noAutofit/>
          </a:bodyPr>
          <a:lstStyle/>
          <a:p>
            <a:pPr marL="0" indent="0" algn="ctr">
              <a:lnSpc>
                <a:spcPct val="140000"/>
              </a:lnSpc>
              <a:spcBef>
                <a:spcPct val="0"/>
              </a:spcBef>
              <a:spcAft>
                <a:spcPct val="0"/>
              </a:spcAft>
              <a:buSzTx/>
            </a:pPr>
            <a:r>
              <a:rPr lang="zh-CN" altLang="en-US" sz="2400" b="1" spc="300">
                <a:solidFill>
                  <a:srgbClr val="008380"/>
                </a:solidFill>
                <a:latin typeface="微软雅黑" panose="020B0503020204020204" charset="-122"/>
                <a:ea typeface="微软雅黑" panose="020B0503020204020204" charset="-122"/>
              </a:rPr>
              <a:t>（三）室内布线</a:t>
            </a:r>
            <a:endParaRPr lang="zh-CN" altLang="en-US" sz="2400" b="1" spc="300">
              <a:solidFill>
                <a:srgbClr val="008380"/>
              </a:solidFill>
              <a:latin typeface="微软雅黑" panose="020B0503020204020204" charset="-122"/>
              <a:ea typeface="微软雅黑" panose="020B0503020204020204" charset="-122"/>
            </a:endParaRPr>
          </a:p>
        </p:txBody>
      </p:sp>
      <p:sp>
        <p:nvSpPr>
          <p:cNvPr id="2" name="矩形 1"/>
          <p:cNvSpPr/>
          <p:nvPr>
            <p:custDataLst>
              <p:tags r:id="rId6"/>
            </p:custDataLst>
          </p:nvPr>
        </p:nvSpPr>
        <p:spPr>
          <a:xfrm>
            <a:off x="572135" y="1384935"/>
            <a:ext cx="8008620" cy="3215005"/>
          </a:xfrm>
          <a:prstGeom prst="rect">
            <a:avLst/>
          </a:prstGeom>
        </p:spPr>
        <p:txBody>
          <a:bodyPr anchor="ctr">
            <a:noAutofit/>
          </a:bodyPr>
          <a:lstStyle>
            <a:defPPr>
              <a:defRPr lang="zh-CN"/>
            </a:defPPr>
            <a:lvl1pPr marL="0" algn="l" defTabSz="914400" rtl="0" eaLnBrk="1" latinLnBrk="0" hangingPunct="1">
              <a:defRPr sz="1800" kern="1200">
                <a:solidFill>
                  <a:sysClr val="windowText" lastClr="000000"/>
                </a:solidFill>
                <a:latin typeface="Calibri" panose="020F0502020204030204"/>
                <a:ea typeface="+mn-ea"/>
                <a:cs typeface="+mn-ea"/>
              </a:defRPr>
            </a:lvl1pPr>
            <a:lvl2pPr marL="457200" algn="l" defTabSz="914400" rtl="0" eaLnBrk="1" latinLnBrk="0" hangingPunct="1">
              <a:defRPr sz="1800" kern="1200">
                <a:solidFill>
                  <a:sysClr val="windowText" lastClr="000000"/>
                </a:solidFill>
                <a:latin typeface="Calibri" panose="020F0502020204030204"/>
                <a:ea typeface="+mn-ea"/>
                <a:cs typeface="+mn-ea"/>
              </a:defRPr>
            </a:lvl2pPr>
            <a:lvl3pPr marL="914400" algn="l" defTabSz="914400" rtl="0" eaLnBrk="1" latinLnBrk="0" hangingPunct="1">
              <a:defRPr sz="1800" kern="1200">
                <a:solidFill>
                  <a:sysClr val="windowText" lastClr="000000"/>
                </a:solidFill>
                <a:latin typeface="Calibri" panose="020F0502020204030204"/>
                <a:ea typeface="+mn-ea"/>
                <a:cs typeface="+mn-ea"/>
              </a:defRPr>
            </a:lvl3pPr>
            <a:lvl4pPr marL="1371600" algn="l" defTabSz="914400" rtl="0" eaLnBrk="1" latinLnBrk="0" hangingPunct="1">
              <a:defRPr sz="1800" kern="1200">
                <a:solidFill>
                  <a:sysClr val="windowText" lastClr="000000"/>
                </a:solidFill>
                <a:latin typeface="Calibri" panose="020F0502020204030204"/>
                <a:ea typeface="+mn-ea"/>
                <a:cs typeface="+mn-ea"/>
              </a:defRPr>
            </a:lvl4pPr>
            <a:lvl5pPr marL="1828800" algn="l" defTabSz="914400" rtl="0" eaLnBrk="1" latinLnBrk="0" hangingPunct="1">
              <a:defRPr sz="1800" kern="1200">
                <a:solidFill>
                  <a:sysClr val="windowText" lastClr="000000"/>
                </a:solidFill>
                <a:latin typeface="Calibri" panose="020F0502020204030204"/>
                <a:ea typeface="+mn-ea"/>
                <a:cs typeface="+mn-ea"/>
              </a:defRPr>
            </a:lvl5pPr>
            <a:lvl6pPr marL="2286000" algn="l" defTabSz="914400" rtl="0" eaLnBrk="1" latinLnBrk="0" hangingPunct="1">
              <a:defRPr sz="1800" kern="1200">
                <a:solidFill>
                  <a:sysClr val="windowText" lastClr="000000"/>
                </a:solidFill>
                <a:latin typeface="Calibri" panose="020F0502020204030204"/>
                <a:ea typeface="+mn-ea"/>
                <a:cs typeface="+mn-ea"/>
              </a:defRPr>
            </a:lvl6pPr>
            <a:lvl7pPr marL="2743200" algn="l" defTabSz="914400" rtl="0" eaLnBrk="1" latinLnBrk="0" hangingPunct="1">
              <a:defRPr sz="1800" kern="1200">
                <a:solidFill>
                  <a:sysClr val="windowText" lastClr="000000"/>
                </a:solidFill>
                <a:latin typeface="Calibri" panose="020F0502020204030204"/>
                <a:ea typeface="+mn-ea"/>
                <a:cs typeface="+mn-ea"/>
              </a:defRPr>
            </a:lvl7pPr>
            <a:lvl8pPr marL="3200400" algn="l" defTabSz="914400" rtl="0" eaLnBrk="1" latinLnBrk="0" hangingPunct="1">
              <a:defRPr sz="1800" kern="1200">
                <a:solidFill>
                  <a:sysClr val="windowText" lastClr="000000"/>
                </a:solidFill>
                <a:latin typeface="Calibri" panose="020F0502020204030204"/>
                <a:ea typeface="+mn-ea"/>
                <a:cs typeface="+mn-ea"/>
              </a:defRPr>
            </a:lvl8pPr>
            <a:lvl9pPr marL="3657600" algn="l" defTabSz="914400" rtl="0" eaLnBrk="1" latinLnBrk="0" hangingPunct="1">
              <a:defRPr sz="1800" kern="1200">
                <a:solidFill>
                  <a:sysClr val="windowText" lastClr="000000"/>
                </a:solidFill>
                <a:latin typeface="Calibri" panose="020F0502020204030204"/>
                <a:ea typeface="+mn-ea"/>
                <a:cs typeface="+mn-ea"/>
              </a:defRPr>
            </a:lvl9pPr>
          </a:lstStyle>
          <a:p>
            <a:pPr marL="285750" indent="-285750" algn="just">
              <a:lnSpc>
                <a:spcPct val="120000"/>
              </a:lnSpc>
              <a:spcBef>
                <a:spcPct val="0"/>
              </a:spcBef>
              <a:spcAft>
                <a:spcPct val="0"/>
              </a:spcAft>
              <a:buClr>
                <a:srgbClr val="008380"/>
              </a:buClr>
              <a:buSzTx/>
              <a:buFont typeface="Wingdings" panose="05000000000000000000" charset="0"/>
              <a:buChar char="Ø"/>
            </a:pPr>
            <a:r>
              <a:rPr lang="zh-CN" altLang="en-US" sz="1600" spc="150">
                <a:solidFill>
                  <a:srgbClr val="008380"/>
                </a:solidFill>
                <a:latin typeface="微软雅黑" panose="020B0503020204020204" charset="-122"/>
                <a:ea typeface="微软雅黑" panose="020B0503020204020204" charset="-122"/>
              </a:rPr>
              <a:t>钢管不应有折扁和裂缝，</a:t>
            </a:r>
            <a:r>
              <a:rPr lang="zh-CN" altLang="en-US" sz="1600" spc="150">
                <a:solidFill>
                  <a:schemeClr val="tx1">
                    <a:lumMod val="75000"/>
                    <a:lumOff val="25000"/>
                  </a:schemeClr>
                </a:solidFill>
                <a:latin typeface="微软雅黑" panose="020B0503020204020204" charset="-122"/>
                <a:ea typeface="微软雅黑" panose="020B0503020204020204" charset="-122"/>
              </a:rPr>
              <a:t>内部及管口应平整光滑，出入线口应装护口。</a:t>
            </a:r>
            <a:endParaRPr lang="zh-CN" altLang="en-US" sz="1600" spc="150">
              <a:solidFill>
                <a:srgbClr val="008380"/>
              </a:solidFill>
              <a:latin typeface="微软雅黑" panose="020B0503020204020204" charset="-122"/>
              <a:ea typeface="微软雅黑" panose="020B0503020204020204" charset="-122"/>
            </a:endParaRPr>
          </a:p>
          <a:p>
            <a:pPr marL="285750" indent="-285750" algn="just">
              <a:lnSpc>
                <a:spcPct val="120000"/>
              </a:lnSpc>
              <a:spcBef>
                <a:spcPct val="0"/>
              </a:spcBef>
              <a:spcAft>
                <a:spcPct val="0"/>
              </a:spcAft>
              <a:buClr>
                <a:srgbClr val="008380"/>
              </a:buClr>
              <a:buSzTx/>
              <a:buFont typeface="Wingdings" panose="05000000000000000000" charset="0"/>
              <a:buChar char="Ø"/>
            </a:pPr>
            <a:r>
              <a:rPr lang="zh-CN" altLang="en-US" sz="1600" spc="150">
                <a:solidFill>
                  <a:srgbClr val="008380"/>
                </a:solidFill>
                <a:latin typeface="微软雅黑" panose="020B0503020204020204" charset="-122"/>
                <a:ea typeface="微软雅黑" panose="020B0503020204020204" charset="-122"/>
              </a:rPr>
              <a:t>明配于潮湿场所和埋入地下的，均应使用厚壁钢管；</a:t>
            </a:r>
            <a:r>
              <a:rPr lang="zh-CN" altLang="en-US" sz="1600" spc="150">
                <a:solidFill>
                  <a:schemeClr val="tx1">
                    <a:lumMod val="75000"/>
                    <a:lumOff val="25000"/>
                  </a:schemeClr>
                </a:solidFill>
                <a:latin typeface="微软雅黑" panose="020B0503020204020204" charset="-122"/>
                <a:ea typeface="微软雅黑" panose="020B0503020204020204" charset="-122"/>
              </a:rPr>
              <a:t>明配或暗配于干燥场所的钢管，宜使用薄壁钢管，并应作防腐处理。</a:t>
            </a:r>
            <a:endParaRPr lang="zh-CN" altLang="en-US" sz="1600" spc="150">
              <a:solidFill>
                <a:schemeClr val="tx1">
                  <a:lumMod val="75000"/>
                  <a:lumOff val="25000"/>
                </a:schemeClr>
              </a:solidFill>
              <a:latin typeface="微软雅黑" panose="020B0503020204020204" charset="-122"/>
              <a:ea typeface="微软雅黑" panose="020B0503020204020204" charset="-122"/>
            </a:endParaRPr>
          </a:p>
          <a:p>
            <a:pPr marL="285750" indent="-285750" algn="just">
              <a:lnSpc>
                <a:spcPct val="120000"/>
              </a:lnSpc>
              <a:spcBef>
                <a:spcPct val="0"/>
              </a:spcBef>
              <a:spcAft>
                <a:spcPct val="0"/>
              </a:spcAft>
              <a:buClr>
                <a:srgbClr val="008380"/>
              </a:buClr>
              <a:buSzTx/>
              <a:buFont typeface="Wingdings" panose="05000000000000000000" charset="0"/>
              <a:buChar char="Ø"/>
            </a:pPr>
            <a:r>
              <a:rPr lang="zh-CN" altLang="en-US" sz="1600" spc="150">
                <a:solidFill>
                  <a:srgbClr val="008380"/>
                </a:solidFill>
                <a:latin typeface="微软雅黑" panose="020B0503020204020204" charset="-122"/>
                <a:ea typeface="微软雅黑" panose="020B0503020204020204" charset="-122"/>
              </a:rPr>
              <a:t>钢管两端必须可靠的保护接地（接零），</a:t>
            </a:r>
            <a:r>
              <a:rPr lang="zh-CN" altLang="en-US" sz="1600" spc="150">
                <a:solidFill>
                  <a:schemeClr val="tx1">
                    <a:lumMod val="75000"/>
                    <a:lumOff val="25000"/>
                  </a:schemeClr>
                </a:solidFill>
                <a:latin typeface="微软雅黑" panose="020B0503020204020204" charset="-122"/>
                <a:ea typeface="微软雅黑" panose="020B0503020204020204" charset="-122"/>
              </a:rPr>
              <a:t>与接线盒连接处必须跨接连成整体。</a:t>
            </a:r>
            <a:endParaRPr lang="zh-CN" altLang="en-US" sz="1600" spc="150">
              <a:solidFill>
                <a:srgbClr val="008380"/>
              </a:solidFill>
              <a:latin typeface="微软雅黑" panose="020B0503020204020204" charset="-122"/>
              <a:ea typeface="微软雅黑" panose="020B0503020204020204" charset="-122"/>
            </a:endParaRPr>
          </a:p>
          <a:p>
            <a:pPr marL="285750" indent="-285750" algn="just">
              <a:lnSpc>
                <a:spcPct val="120000"/>
              </a:lnSpc>
              <a:spcBef>
                <a:spcPct val="0"/>
              </a:spcBef>
              <a:spcAft>
                <a:spcPct val="0"/>
              </a:spcAft>
              <a:buClr>
                <a:srgbClr val="008380"/>
              </a:buClr>
              <a:buSzTx/>
              <a:buFont typeface="Wingdings" panose="05000000000000000000" charset="0"/>
              <a:buChar char="Ø"/>
            </a:pPr>
            <a:r>
              <a:rPr lang="zh-CN" altLang="en-US" sz="1600" spc="150">
                <a:solidFill>
                  <a:srgbClr val="008380"/>
                </a:solidFill>
                <a:latin typeface="微软雅黑" panose="020B0503020204020204" charset="-122"/>
                <a:ea typeface="微软雅黑" panose="020B0503020204020204" charset="-122"/>
              </a:rPr>
              <a:t>钢管内部导线的总面积（含绝缘层）的和，</a:t>
            </a:r>
            <a:r>
              <a:rPr lang="zh-CN" altLang="en-US" sz="1600" spc="150">
                <a:solidFill>
                  <a:schemeClr val="tx1">
                    <a:lumMod val="75000"/>
                    <a:lumOff val="25000"/>
                  </a:schemeClr>
                </a:solidFill>
                <a:latin typeface="微软雅黑" panose="020B0503020204020204" charset="-122"/>
                <a:ea typeface="微软雅黑" panose="020B0503020204020204" charset="-122"/>
              </a:rPr>
              <a:t>不得超过管内总面积的</a:t>
            </a:r>
            <a:r>
              <a:rPr lang="zh-CN" altLang="en-US" sz="1600" spc="150">
                <a:solidFill>
                  <a:srgbClr val="F5AB4D"/>
                </a:solidFill>
                <a:latin typeface="微软雅黑" panose="020B0503020204020204" charset="-122"/>
                <a:ea typeface="微软雅黑" panose="020B0503020204020204" charset="-122"/>
              </a:rPr>
              <a:t>40%</a:t>
            </a:r>
            <a:r>
              <a:rPr lang="zh-CN" altLang="en-US" sz="1600" spc="150">
                <a:solidFill>
                  <a:schemeClr val="tx1">
                    <a:lumMod val="75000"/>
                    <a:lumOff val="25000"/>
                  </a:schemeClr>
                </a:solidFill>
                <a:latin typeface="微软雅黑" panose="020B0503020204020204" charset="-122"/>
                <a:ea typeface="微软雅黑" panose="020B0503020204020204" charset="-122"/>
              </a:rPr>
              <a:t>。且和管内导线不允许有接头。</a:t>
            </a:r>
            <a:endParaRPr lang="zh-CN" altLang="en-US" sz="1600" spc="150">
              <a:solidFill>
                <a:schemeClr val="tx1">
                  <a:lumMod val="75000"/>
                  <a:lumOff val="25000"/>
                </a:schemeClr>
              </a:solidFill>
              <a:latin typeface="微软雅黑" panose="020B0503020204020204" charset="-122"/>
              <a:ea typeface="微软雅黑" panose="020B0503020204020204" charset="-122"/>
            </a:endParaRPr>
          </a:p>
          <a:p>
            <a:pPr marL="285750" indent="-285750" algn="just">
              <a:lnSpc>
                <a:spcPct val="120000"/>
              </a:lnSpc>
              <a:spcBef>
                <a:spcPct val="0"/>
              </a:spcBef>
              <a:spcAft>
                <a:spcPct val="0"/>
              </a:spcAft>
              <a:buClr>
                <a:srgbClr val="008380"/>
              </a:buClr>
              <a:buSzTx/>
              <a:buFont typeface="Wingdings" panose="05000000000000000000" charset="0"/>
              <a:buChar char="Ø"/>
            </a:pPr>
            <a:r>
              <a:rPr lang="zh-CN" altLang="en-US" sz="1600" spc="150">
                <a:solidFill>
                  <a:srgbClr val="008380"/>
                </a:solidFill>
                <a:latin typeface="微软雅黑" panose="020B0503020204020204" charset="-122"/>
                <a:ea typeface="微软雅黑" panose="020B0503020204020204" charset="-122"/>
              </a:rPr>
              <a:t>钢管敷设严禁将不同设备的不同电压和不同回路的导线装入同一管内。</a:t>
            </a:r>
            <a:r>
              <a:rPr lang="zh-CN" altLang="en-US" sz="1600" spc="150">
                <a:solidFill>
                  <a:schemeClr val="tx1">
                    <a:lumMod val="75000"/>
                    <a:lumOff val="25000"/>
                  </a:schemeClr>
                </a:solidFill>
                <a:latin typeface="微软雅黑" panose="020B0503020204020204" charset="-122"/>
                <a:ea typeface="微软雅黑" panose="020B0503020204020204" charset="-122"/>
              </a:rPr>
              <a:t>同一设备的不同回路允许装入同一管内。同一设备的不同回路允许装入同一钢管内。</a:t>
            </a:r>
            <a:endParaRPr lang="zh-CN" altLang="en-US" sz="1600" spc="150">
              <a:solidFill>
                <a:schemeClr val="tx1">
                  <a:lumMod val="75000"/>
                  <a:lumOff val="25000"/>
                </a:schemeClr>
              </a:solidFill>
              <a:latin typeface="微软雅黑" panose="020B0503020204020204" charset="-122"/>
              <a:ea typeface="微软雅黑" panose="020B0503020204020204" charset="-122"/>
            </a:endParaRPr>
          </a:p>
          <a:p>
            <a:pPr marL="285750" indent="-285750" algn="just">
              <a:lnSpc>
                <a:spcPct val="120000"/>
              </a:lnSpc>
              <a:spcBef>
                <a:spcPct val="0"/>
              </a:spcBef>
              <a:spcAft>
                <a:spcPct val="0"/>
              </a:spcAft>
              <a:buClr>
                <a:srgbClr val="008380"/>
              </a:buClr>
              <a:buSzTx/>
              <a:buFont typeface="Wingdings" panose="05000000000000000000" charset="0"/>
              <a:buChar char="Ø"/>
            </a:pPr>
            <a:r>
              <a:rPr lang="zh-CN" altLang="en-US" sz="1600" spc="150">
                <a:solidFill>
                  <a:srgbClr val="008380"/>
                </a:solidFill>
                <a:latin typeface="微软雅黑" panose="020B0503020204020204" charset="-122"/>
                <a:ea typeface="微软雅黑" panose="020B0503020204020204" charset="-122"/>
              </a:rPr>
              <a:t>钢管的弯曲角度不应小于</a:t>
            </a:r>
            <a:r>
              <a:rPr lang="zh-CN" altLang="en-US" sz="1600" spc="150">
                <a:solidFill>
                  <a:srgbClr val="F5AB4D"/>
                </a:solidFill>
                <a:latin typeface="微软雅黑" panose="020B0503020204020204" charset="-122"/>
                <a:ea typeface="微软雅黑" panose="020B0503020204020204" charset="-122"/>
              </a:rPr>
              <a:t>90°</a:t>
            </a:r>
            <a:r>
              <a:rPr lang="zh-CN" altLang="en-US" sz="1600" spc="150">
                <a:solidFill>
                  <a:srgbClr val="008380"/>
                </a:solidFill>
                <a:latin typeface="微软雅黑" panose="020B0503020204020204" charset="-122"/>
                <a:ea typeface="微软雅黑" panose="020B0503020204020204" charset="-122"/>
              </a:rPr>
              <a:t>，</a:t>
            </a:r>
            <a:r>
              <a:rPr lang="zh-CN" altLang="en-US" sz="1600" spc="150">
                <a:solidFill>
                  <a:schemeClr val="tx1">
                    <a:lumMod val="75000"/>
                    <a:lumOff val="25000"/>
                  </a:schemeClr>
                </a:solidFill>
                <a:latin typeface="微软雅黑" panose="020B0503020204020204" charset="-122"/>
                <a:ea typeface="微软雅黑" panose="020B0503020204020204" charset="-122"/>
              </a:rPr>
              <a:t>明管弯曲半径不小于管径4倍，暗管不小于管径</a:t>
            </a:r>
            <a:r>
              <a:rPr lang="zh-CN" altLang="en-US" sz="1600" spc="150">
                <a:solidFill>
                  <a:srgbClr val="F5AB4D"/>
                </a:solidFill>
                <a:latin typeface="微软雅黑" panose="020B0503020204020204" charset="-122"/>
                <a:ea typeface="微软雅黑" panose="020B0503020204020204" charset="-122"/>
              </a:rPr>
              <a:t>6倍</a:t>
            </a:r>
            <a:r>
              <a:rPr lang="zh-CN" altLang="en-US" sz="1600" spc="150">
                <a:solidFill>
                  <a:schemeClr val="tx1">
                    <a:lumMod val="75000"/>
                    <a:lumOff val="25000"/>
                  </a:schemeClr>
                </a:solidFill>
                <a:latin typeface="微软雅黑" panose="020B0503020204020204" charset="-122"/>
                <a:ea typeface="微软雅黑" panose="020B0503020204020204" charset="-122"/>
              </a:rPr>
              <a:t>。</a:t>
            </a:r>
            <a:endParaRPr lang="zh-CN" altLang="en-US" sz="1600" spc="150">
              <a:solidFill>
                <a:schemeClr val="tx1">
                  <a:lumMod val="75000"/>
                  <a:lumOff val="25000"/>
                </a:schemeClr>
              </a:solidFill>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矩形 2"/>
          <p:cNvSpPr/>
          <p:nvPr>
            <p:custDataLst>
              <p:tags r:id="rId1"/>
            </p:custDataLst>
          </p:nvPr>
        </p:nvSpPr>
        <p:spPr>
          <a:xfrm>
            <a:off x="0" y="318"/>
            <a:ext cx="9144000" cy="5143500"/>
          </a:xfrm>
          <a:prstGeom prst="rect">
            <a:avLst/>
          </a:prstGeom>
          <a:solidFill>
            <a:srgbClr val="008380"/>
          </a:solidFill>
          <a:ln>
            <a:noFill/>
          </a:ln>
        </p:spPr>
        <p:style>
          <a:lnRef idx="2">
            <a:srgbClr val="1D6DB4">
              <a:shade val="50000"/>
            </a:srgbClr>
          </a:lnRef>
          <a:fillRef idx="1">
            <a:srgbClr val="1D6DB4"/>
          </a:fillRef>
          <a:effectRef idx="0">
            <a:srgbClr val="1D6DB4"/>
          </a:effectRef>
          <a:fontRef idx="minor">
            <a:srgbClr val="FFFFFF"/>
          </a:fontRef>
        </p:style>
        <p:txBody>
          <a:bodyPr rtlCol="0" anchor="ctr"/>
          <a:lstStyle/>
          <a:p>
            <a:pPr algn="ctr"/>
            <a:endParaRPr kumimoji="1" lang="zh-CN" altLang="en-US" sz="1200"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4" name="矩形 3"/>
          <p:cNvSpPr/>
          <p:nvPr>
            <p:custDataLst>
              <p:tags r:id="rId2"/>
            </p:custDataLst>
          </p:nvPr>
        </p:nvSpPr>
        <p:spPr>
          <a:xfrm>
            <a:off x="4847371" y="527235"/>
            <a:ext cx="3607106" cy="4287397"/>
          </a:xfrm>
          <a:prstGeom prst="rect">
            <a:avLst/>
          </a:prstGeom>
          <a:pattFill prst="dkDnDiag">
            <a:fgClr>
              <a:srgbClr val="C5CFCF">
                <a:lumMod val="60000"/>
                <a:lumOff val="40000"/>
              </a:srgbClr>
            </a:fgClr>
            <a:bgClr>
              <a:srgbClr val="F5A943"/>
            </a:bgClr>
          </a:pattFill>
          <a:ln>
            <a:noFill/>
          </a:ln>
        </p:spPr>
        <p:style>
          <a:lnRef idx="2">
            <a:srgbClr val="1D6DB4">
              <a:shade val="50000"/>
            </a:srgbClr>
          </a:lnRef>
          <a:fillRef idx="1">
            <a:srgbClr val="1D6DB4"/>
          </a:fillRef>
          <a:effectRef idx="0">
            <a:srgbClr val="1D6DB4"/>
          </a:effectRef>
          <a:fontRef idx="minor">
            <a:srgbClr val="FFFFFF"/>
          </a:fontRef>
        </p:style>
        <p:txBody>
          <a:bodyPr rtlCol="0" anchor="ctr"/>
          <a:lstStyle/>
          <a:p>
            <a:pPr algn="ctr"/>
            <a:endParaRPr kumimoji="1" lang="zh-CN" altLang="en-US" sz="1200"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5" name="矩形 4"/>
          <p:cNvSpPr/>
          <p:nvPr>
            <p:custDataLst>
              <p:tags r:id="rId3"/>
            </p:custDataLst>
          </p:nvPr>
        </p:nvSpPr>
        <p:spPr>
          <a:xfrm>
            <a:off x="4735354" y="428369"/>
            <a:ext cx="3607107" cy="4287398"/>
          </a:xfrm>
          <a:prstGeom prst="rect">
            <a:avLst/>
          </a:prstGeom>
          <a:solidFill>
            <a:srgbClr val="FFFFFF"/>
          </a:solidFill>
          <a:ln>
            <a:noFill/>
          </a:ln>
        </p:spPr>
        <p:style>
          <a:lnRef idx="2">
            <a:srgbClr val="1D6DB4">
              <a:shade val="50000"/>
            </a:srgbClr>
          </a:lnRef>
          <a:fillRef idx="1">
            <a:srgbClr val="1D6DB4"/>
          </a:fillRef>
          <a:effectRef idx="0">
            <a:srgbClr val="1D6DB4"/>
          </a:effectRef>
          <a:fontRef idx="minor">
            <a:srgbClr val="FFFFFF"/>
          </a:fontRef>
        </p:style>
        <p:txBody>
          <a:bodyPr rtlCol="0" anchor="ctr"/>
          <a:lstStyle/>
          <a:p>
            <a:pPr algn="ctr"/>
            <a:endParaRPr kumimoji="1" lang="zh-CN" altLang="en-US" sz="1200" b="1">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6" name="任意多边形: 形状 4"/>
          <p:cNvSpPr>
            <a:spLocks noChangeAspect="1"/>
          </p:cNvSpPr>
          <p:nvPr>
            <p:custDataLst>
              <p:tags r:id="rId4"/>
            </p:custDataLst>
          </p:nvPr>
        </p:nvSpPr>
        <p:spPr>
          <a:xfrm>
            <a:off x="4807435" y="4569821"/>
            <a:ext cx="79871" cy="79871"/>
          </a:xfrm>
          <a:custGeom>
            <a:avLst/>
            <a:gdLst>
              <a:gd name="connsiteX0" fmla="*/ 826163 w 1652326"/>
              <a:gd name="connsiteY0" fmla="*/ 1025578 h 1652326"/>
              <a:gd name="connsiteX1" fmla="*/ 1452912 w 1652326"/>
              <a:gd name="connsiteY1" fmla="*/ 1652326 h 1652326"/>
              <a:gd name="connsiteX2" fmla="*/ 199415 w 1652326"/>
              <a:gd name="connsiteY2" fmla="*/ 1652326 h 1652326"/>
              <a:gd name="connsiteX3" fmla="*/ 0 w 1652326"/>
              <a:gd name="connsiteY3" fmla="*/ 199415 h 1652326"/>
              <a:gd name="connsiteX4" fmla="*/ 626749 w 1652326"/>
              <a:gd name="connsiteY4" fmla="*/ 826164 h 1652326"/>
              <a:gd name="connsiteX5" fmla="*/ 0 w 1652326"/>
              <a:gd name="connsiteY5" fmla="*/ 1452913 h 1652326"/>
              <a:gd name="connsiteX6" fmla="*/ 1652326 w 1652326"/>
              <a:gd name="connsiteY6" fmla="*/ 199415 h 1652326"/>
              <a:gd name="connsiteX7" fmla="*/ 1652326 w 1652326"/>
              <a:gd name="connsiteY7" fmla="*/ 1452913 h 1652326"/>
              <a:gd name="connsiteX8" fmla="*/ 1025577 w 1652326"/>
              <a:gd name="connsiteY8" fmla="*/ 826164 h 1652326"/>
              <a:gd name="connsiteX9" fmla="*/ 199414 w 1652326"/>
              <a:gd name="connsiteY9" fmla="*/ 0 h 1652326"/>
              <a:gd name="connsiteX10" fmla="*/ 1452913 w 1652326"/>
              <a:gd name="connsiteY10" fmla="*/ 0 h 1652326"/>
              <a:gd name="connsiteX11" fmla="*/ 826163 w 1652326"/>
              <a:gd name="connsiteY11" fmla="*/ 626750 h 165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2326" h="1652326">
                <a:moveTo>
                  <a:pt x="826163" y="1025578"/>
                </a:moveTo>
                <a:lnTo>
                  <a:pt x="1452912" y="1652326"/>
                </a:lnTo>
                <a:lnTo>
                  <a:pt x="199415" y="1652326"/>
                </a:lnTo>
                <a:close/>
                <a:moveTo>
                  <a:pt x="0" y="199415"/>
                </a:moveTo>
                <a:lnTo>
                  <a:pt x="626749" y="826164"/>
                </a:lnTo>
                <a:lnTo>
                  <a:pt x="0" y="1452913"/>
                </a:lnTo>
                <a:close/>
                <a:moveTo>
                  <a:pt x="1652326" y="199415"/>
                </a:moveTo>
                <a:lnTo>
                  <a:pt x="1652326" y="1452913"/>
                </a:lnTo>
                <a:lnTo>
                  <a:pt x="1025577" y="826164"/>
                </a:lnTo>
                <a:close/>
                <a:moveTo>
                  <a:pt x="199414" y="0"/>
                </a:moveTo>
                <a:lnTo>
                  <a:pt x="1452913" y="0"/>
                </a:lnTo>
                <a:lnTo>
                  <a:pt x="826163" y="626750"/>
                </a:lnTo>
                <a:close/>
              </a:path>
            </a:pathLst>
          </a:custGeom>
          <a:solidFill>
            <a:srgbClr val="1D6DB4"/>
          </a:solidFill>
          <a:ln>
            <a:noFill/>
          </a:ln>
        </p:spPr>
        <p:style>
          <a:lnRef idx="2">
            <a:srgbClr val="1D6DB4">
              <a:shade val="50000"/>
            </a:srgbClr>
          </a:lnRef>
          <a:fillRef idx="1">
            <a:srgbClr val="1D6DB4"/>
          </a:fillRef>
          <a:effectRef idx="0">
            <a:srgbClr val="1D6DB4"/>
          </a:effectRef>
          <a:fontRef idx="minor">
            <a:srgbClr val="FFFFFF"/>
          </a:fontRef>
        </p:style>
        <p:txBody>
          <a:bodyPr wrap="square" rtlCol="0" anchor="ctr">
            <a:noAutofit/>
          </a:bodyP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7" name="任意多边形: 形状 5"/>
          <p:cNvSpPr>
            <a:spLocks noChangeAspect="1"/>
          </p:cNvSpPr>
          <p:nvPr>
            <p:custDataLst>
              <p:tags r:id="rId5"/>
            </p:custDataLst>
          </p:nvPr>
        </p:nvSpPr>
        <p:spPr>
          <a:xfrm>
            <a:off x="8189528" y="526827"/>
            <a:ext cx="79871" cy="79871"/>
          </a:xfrm>
          <a:custGeom>
            <a:avLst/>
            <a:gdLst>
              <a:gd name="connsiteX0" fmla="*/ 826163 w 1652326"/>
              <a:gd name="connsiteY0" fmla="*/ 1025578 h 1652326"/>
              <a:gd name="connsiteX1" fmla="*/ 1452912 w 1652326"/>
              <a:gd name="connsiteY1" fmla="*/ 1652326 h 1652326"/>
              <a:gd name="connsiteX2" fmla="*/ 199415 w 1652326"/>
              <a:gd name="connsiteY2" fmla="*/ 1652326 h 1652326"/>
              <a:gd name="connsiteX3" fmla="*/ 0 w 1652326"/>
              <a:gd name="connsiteY3" fmla="*/ 199415 h 1652326"/>
              <a:gd name="connsiteX4" fmla="*/ 626749 w 1652326"/>
              <a:gd name="connsiteY4" fmla="*/ 826164 h 1652326"/>
              <a:gd name="connsiteX5" fmla="*/ 0 w 1652326"/>
              <a:gd name="connsiteY5" fmla="*/ 1452913 h 1652326"/>
              <a:gd name="connsiteX6" fmla="*/ 1652326 w 1652326"/>
              <a:gd name="connsiteY6" fmla="*/ 199415 h 1652326"/>
              <a:gd name="connsiteX7" fmla="*/ 1652326 w 1652326"/>
              <a:gd name="connsiteY7" fmla="*/ 1452913 h 1652326"/>
              <a:gd name="connsiteX8" fmla="*/ 1025577 w 1652326"/>
              <a:gd name="connsiteY8" fmla="*/ 826164 h 1652326"/>
              <a:gd name="connsiteX9" fmla="*/ 199414 w 1652326"/>
              <a:gd name="connsiteY9" fmla="*/ 0 h 1652326"/>
              <a:gd name="connsiteX10" fmla="*/ 1452913 w 1652326"/>
              <a:gd name="connsiteY10" fmla="*/ 0 h 1652326"/>
              <a:gd name="connsiteX11" fmla="*/ 826163 w 1652326"/>
              <a:gd name="connsiteY11" fmla="*/ 626750 h 165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2326" h="1652326">
                <a:moveTo>
                  <a:pt x="826163" y="1025578"/>
                </a:moveTo>
                <a:lnTo>
                  <a:pt x="1452912" y="1652326"/>
                </a:lnTo>
                <a:lnTo>
                  <a:pt x="199415" y="1652326"/>
                </a:lnTo>
                <a:close/>
                <a:moveTo>
                  <a:pt x="0" y="199415"/>
                </a:moveTo>
                <a:lnTo>
                  <a:pt x="626749" y="826164"/>
                </a:lnTo>
                <a:lnTo>
                  <a:pt x="0" y="1452913"/>
                </a:lnTo>
                <a:close/>
                <a:moveTo>
                  <a:pt x="1652326" y="199415"/>
                </a:moveTo>
                <a:lnTo>
                  <a:pt x="1652326" y="1452913"/>
                </a:lnTo>
                <a:lnTo>
                  <a:pt x="1025577" y="826164"/>
                </a:lnTo>
                <a:close/>
                <a:moveTo>
                  <a:pt x="199414" y="0"/>
                </a:moveTo>
                <a:lnTo>
                  <a:pt x="1452913" y="0"/>
                </a:lnTo>
                <a:lnTo>
                  <a:pt x="826163" y="626750"/>
                </a:lnTo>
                <a:close/>
              </a:path>
            </a:pathLst>
          </a:custGeom>
          <a:solidFill>
            <a:srgbClr val="F5A943"/>
          </a:solidFill>
          <a:ln>
            <a:noFill/>
          </a:ln>
        </p:spPr>
        <p:style>
          <a:lnRef idx="2">
            <a:srgbClr val="1D6DB4">
              <a:shade val="50000"/>
            </a:srgbClr>
          </a:lnRef>
          <a:fillRef idx="1">
            <a:srgbClr val="1D6DB4"/>
          </a:fillRef>
          <a:effectRef idx="0">
            <a:srgbClr val="1D6DB4"/>
          </a:effectRef>
          <a:fontRef idx="minor">
            <a:srgbClr val="FFFFFF"/>
          </a:fontRef>
        </p:style>
        <p:txBody>
          <a:bodyPr wrap="square" rtlCol="0" anchor="ctr">
            <a:noAutofit/>
          </a:bodyP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8" name="文本框 7"/>
          <p:cNvSpPr txBox="1"/>
          <p:nvPr>
            <p:custDataLst>
              <p:tags r:id="rId6"/>
            </p:custDataLst>
          </p:nvPr>
        </p:nvSpPr>
        <p:spPr>
          <a:xfrm>
            <a:off x="142558" y="-110649"/>
            <a:ext cx="3238500" cy="1208246"/>
          </a:xfrm>
          <a:prstGeom prst="rect">
            <a:avLst/>
          </a:prstGeom>
          <a:noFill/>
        </p:spPr>
        <p:txBody>
          <a:bodyPr wrap="square" lIns="67627" tIns="35242" rIns="67627" bIns="35242" rtlCol="0" anchor="b" anchorCtr="0">
            <a:normAutofit/>
          </a:bodyPr>
          <a:lstStyle/>
          <a:p>
            <a:pPr marL="0" indent="0" algn="l" fontAlgn="auto">
              <a:lnSpc>
                <a:spcPct val="120000"/>
              </a:lnSpc>
              <a:spcBef>
                <a:spcPct val="0"/>
              </a:spcBef>
              <a:spcAft>
                <a:spcPct val="0"/>
              </a:spcAft>
              <a:buSzTx/>
            </a:pPr>
            <a:r>
              <a:rPr lang="zh-CN" altLang="en-US" sz="2400" spc="300">
                <a:solidFill>
                  <a:srgbClr val="FFFFFF"/>
                </a:solidFill>
                <a:latin typeface="微软雅黑" panose="020B0503020204020204" charset="-122"/>
                <a:ea typeface="微软雅黑" panose="020B0503020204020204" charset="-122"/>
              </a:rPr>
              <a:t>（三）室内布线</a:t>
            </a:r>
            <a:endParaRPr lang="zh-CN" altLang="en-US" sz="2400" spc="300">
              <a:solidFill>
                <a:srgbClr val="FFFFFF"/>
              </a:solidFill>
              <a:latin typeface="微软雅黑" panose="020B0503020204020204" charset="-122"/>
              <a:ea typeface="微软雅黑" panose="020B0503020204020204" charset="-122"/>
            </a:endParaRPr>
          </a:p>
        </p:txBody>
      </p:sp>
      <p:sp>
        <p:nvSpPr>
          <p:cNvPr id="10" name="矩形 9"/>
          <p:cNvSpPr/>
          <p:nvPr>
            <p:custDataLst>
              <p:tags r:id="rId7"/>
            </p:custDataLst>
          </p:nvPr>
        </p:nvSpPr>
        <p:spPr>
          <a:xfrm>
            <a:off x="311150" y="1395730"/>
            <a:ext cx="3848100" cy="2385695"/>
          </a:xfrm>
          <a:prstGeom prst="rect">
            <a:avLst/>
          </a:prstGeom>
        </p:spPr>
        <p:txBody>
          <a:bodyPr anchor="t">
            <a:noAutofit/>
          </a:bodyP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marL="0" indent="0" algn="just">
              <a:lnSpc>
                <a:spcPct val="140000"/>
              </a:lnSpc>
              <a:spcBef>
                <a:spcPct val="0"/>
              </a:spcBef>
              <a:spcAft>
                <a:spcPts val="1000"/>
              </a:spcAft>
              <a:buSzTx/>
            </a:pPr>
            <a:r>
              <a:rPr lang="en-US" altLang="zh-CN" spc="150">
                <a:solidFill>
                  <a:srgbClr val="FFFFFF"/>
                </a:solidFill>
                <a:latin typeface="微软雅黑" panose="020B0503020204020204" charset="-122"/>
                <a:ea typeface="微软雅黑" panose="020B0503020204020204" charset="-122"/>
                <a:cs typeface="思源黑体 Normal" panose="020B0400000000000000" charset="-122"/>
              </a:rPr>
              <a:t>5、硬塑料管敷设</a:t>
            </a:r>
            <a:endParaRPr lang="en-US" altLang="zh-CN" spc="150">
              <a:solidFill>
                <a:srgbClr val="FFFFFF"/>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40000"/>
              </a:lnSpc>
              <a:spcBef>
                <a:spcPct val="0"/>
              </a:spcBef>
              <a:spcAft>
                <a:spcPts val="1000"/>
              </a:spcAft>
              <a:buSzTx/>
              <a:buFont typeface="Wingdings" panose="05000000000000000000" charset="0"/>
              <a:buChar char="l"/>
            </a:pPr>
            <a:r>
              <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rPr>
              <a:t>硬塑料管适用于室内或有酸，碱等腐蚀介质的场所，不得在高温和易受机械损伤的场所敷设。</a:t>
            </a:r>
            <a:endPar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40000"/>
              </a:lnSpc>
              <a:spcBef>
                <a:spcPct val="0"/>
              </a:spcBef>
              <a:spcAft>
                <a:spcPts val="1000"/>
              </a:spcAft>
              <a:buSzTx/>
              <a:buFont typeface="Wingdings" panose="05000000000000000000" charset="0"/>
              <a:buChar char="l"/>
            </a:pPr>
            <a:r>
              <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rPr>
              <a:t>硬塑料管的连接处必须牢固、密封。</a:t>
            </a:r>
            <a:endPar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40000"/>
              </a:lnSpc>
              <a:spcBef>
                <a:spcPct val="0"/>
              </a:spcBef>
              <a:spcAft>
                <a:spcPts val="1000"/>
              </a:spcAft>
              <a:buSzTx/>
              <a:buFont typeface="Wingdings" panose="05000000000000000000" charset="0"/>
              <a:buChar char="l"/>
            </a:pPr>
            <a:r>
              <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rPr>
              <a:t>明配硬塑料穿过楼板敷设时，应加装钢管保护，其保护高度距楼板面不低于</a:t>
            </a:r>
            <a:r>
              <a:rPr lang="en-US" altLang="zh-CN" sz="1600" spc="150">
                <a:solidFill>
                  <a:srgbClr val="F5A943"/>
                </a:solidFill>
                <a:latin typeface="微软雅黑" panose="020B0503020204020204" charset="-122"/>
                <a:ea typeface="微软雅黑" panose="020B0503020204020204" charset="-122"/>
                <a:cs typeface="思源黑体 Normal" panose="020B0400000000000000" charset="-122"/>
              </a:rPr>
              <a:t>500mm</a:t>
            </a:r>
            <a:r>
              <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rPr>
              <a:t>。</a:t>
            </a:r>
            <a:endParaRPr lang="en-US" altLang="zh-CN" sz="1600" spc="150">
              <a:solidFill>
                <a:srgbClr val="FFFFFF"/>
              </a:solidFill>
              <a:latin typeface="微软雅黑" panose="020B0503020204020204" charset="-122"/>
              <a:ea typeface="微软雅黑" panose="020B0503020204020204" charset="-122"/>
              <a:cs typeface="思源黑体 Normal" panose="020B0400000000000000" charset="-122"/>
            </a:endParaRPr>
          </a:p>
        </p:txBody>
      </p:sp>
      <p:sp>
        <p:nvSpPr>
          <p:cNvPr id="11" name="矩形 10"/>
          <p:cNvSpPr/>
          <p:nvPr>
            <p:custDataLst>
              <p:tags r:id="rId8"/>
            </p:custDataLst>
          </p:nvPr>
        </p:nvSpPr>
        <p:spPr>
          <a:xfrm>
            <a:off x="4734560" y="632460"/>
            <a:ext cx="3534410" cy="3911600"/>
          </a:xfrm>
          <a:prstGeom prst="rect">
            <a:avLst/>
          </a:prstGeom>
        </p:spPr>
        <p:txBody>
          <a:bodyPr anchor="t">
            <a:noAutofit/>
          </a:bodyPr>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marL="0" indent="0" algn="just">
              <a:lnSpc>
                <a:spcPct val="140000"/>
              </a:lnSpc>
              <a:spcBef>
                <a:spcPct val="0"/>
              </a:spcBef>
              <a:spcAft>
                <a:spcPts val="1000"/>
              </a:spcAft>
              <a:buSzTx/>
            </a:pPr>
            <a:r>
              <a:rPr lang="en-US" altLang="zh-CN"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6、半硬塑料管敷设</a:t>
            </a:r>
            <a:endParaRPr lang="en-US" altLang="zh-CN"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40000"/>
              </a:lnSpc>
              <a:spcBef>
                <a:spcPct val="0"/>
              </a:spcBef>
              <a:spcAft>
                <a:spcPts val="1000"/>
              </a:spcAft>
              <a:buClr>
                <a:srgbClr val="F5A943"/>
              </a:buClr>
              <a:buSzTx/>
              <a:buFont typeface="Wingdings" panose="05000000000000000000" charset="0"/>
              <a:buChar char="l"/>
            </a:pPr>
            <a:r>
              <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硬塑料管适用于建筑工程暗配敷设，不得在高温场所内敷设。</a:t>
            </a:r>
            <a:endPar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40000"/>
              </a:lnSpc>
              <a:spcBef>
                <a:spcPct val="0"/>
              </a:spcBef>
              <a:spcAft>
                <a:spcPts val="1000"/>
              </a:spcAft>
              <a:buClr>
                <a:srgbClr val="F5A943"/>
              </a:buClr>
              <a:buSzTx/>
              <a:buFont typeface="Wingdings" panose="05000000000000000000" charset="0"/>
              <a:buChar char="l"/>
            </a:pPr>
            <a:r>
              <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半硬塑料管应使用套管粘接法连接，套管的长度不应小于连接管外径的</a:t>
            </a:r>
            <a:r>
              <a:rPr lang="en-US" altLang="zh-CN" sz="1600" spc="150">
                <a:solidFill>
                  <a:srgbClr val="F5AB4D"/>
                </a:solidFill>
                <a:latin typeface="微软雅黑" panose="020B0503020204020204" charset="-122"/>
                <a:ea typeface="微软雅黑" panose="020B0503020204020204" charset="-122"/>
                <a:cs typeface="思源黑体 Normal" panose="020B0400000000000000" charset="-122"/>
              </a:rPr>
              <a:t>2倍</a:t>
            </a:r>
            <a:r>
              <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，接口处应用胶合剂粘接牢固。</a:t>
            </a:r>
            <a:endPar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40000"/>
              </a:lnSpc>
              <a:spcBef>
                <a:spcPct val="0"/>
              </a:spcBef>
              <a:spcAft>
                <a:spcPts val="1000"/>
              </a:spcAft>
              <a:buClr>
                <a:srgbClr val="F5A943"/>
              </a:buClr>
              <a:buSzTx/>
              <a:buFont typeface="Wingdings" panose="05000000000000000000" charset="0"/>
              <a:buChar char="l"/>
            </a:pPr>
            <a:r>
              <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半硬塑料管宜减少弯曲，当线路直线段的长度超过</a:t>
            </a:r>
            <a:r>
              <a:rPr lang="en-US" altLang="zh-CN" sz="1600" spc="150">
                <a:solidFill>
                  <a:srgbClr val="F5A943"/>
                </a:solidFill>
                <a:latin typeface="微软雅黑" panose="020B0503020204020204" charset="-122"/>
                <a:ea typeface="微软雅黑" panose="020B0503020204020204" charset="-122"/>
                <a:cs typeface="思源黑体 Normal" panose="020B0400000000000000" charset="-122"/>
              </a:rPr>
              <a:t>15m</a:t>
            </a:r>
            <a:r>
              <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或直角超过</a:t>
            </a:r>
            <a:r>
              <a:rPr lang="en-US" altLang="zh-CN" sz="1600" spc="150">
                <a:solidFill>
                  <a:srgbClr val="F5A943"/>
                </a:solidFill>
                <a:latin typeface="微软雅黑" panose="020B0503020204020204" charset="-122"/>
                <a:ea typeface="微软雅黑" panose="020B0503020204020204" charset="-122"/>
                <a:cs typeface="思源黑体 Normal" panose="020B0400000000000000" charset="-122"/>
              </a:rPr>
              <a:t>3</a:t>
            </a:r>
            <a:r>
              <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rPr>
              <a:t>个时，均应装设线盒。</a:t>
            </a:r>
            <a:endParaRPr lang="en-US" altLang="zh-CN" sz="1600" spc="150">
              <a:solidFill>
                <a:srgbClr val="000000">
                  <a:lumMod val="75000"/>
                  <a:lumOff val="25000"/>
                </a:srgbClr>
              </a:solidFill>
              <a:latin typeface="微软雅黑" panose="020B0503020204020204" charset="-122"/>
              <a:ea typeface="微软雅黑" panose="020B0503020204020204" charset="-122"/>
              <a:cs typeface="思源黑体 Normal" panose="020B0400000000000000"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1"/>
            </p:custDataLst>
          </p:nvPr>
        </p:nvSpPr>
        <p:spPr>
          <a:xfrm>
            <a:off x="1" y="295005"/>
            <a:ext cx="5334000" cy="621123"/>
          </a:xfrm>
          <a:prstGeom prst="rect">
            <a:avLst/>
          </a:prstGeom>
          <a:solidFill>
            <a:srgbClr val="008380">
              <a:alpha val="70000"/>
            </a:srgbClr>
          </a:solidFill>
          <a:ln>
            <a:noFill/>
          </a:ln>
        </p:spPr>
        <p:style>
          <a:lnRef idx="2">
            <a:srgbClr val="8CA4B2">
              <a:shade val="50000"/>
            </a:srgbClr>
          </a:lnRef>
          <a:fillRef idx="1">
            <a:srgbClr val="8CA4B2"/>
          </a:fillRef>
          <a:effectRef idx="0">
            <a:srgbClr val="8CA4B2"/>
          </a:effectRef>
          <a:fontRef idx="minor">
            <a:sysClr val="window" lastClr="FFFFFF"/>
          </a:fontRef>
        </p:style>
        <p:txBody>
          <a:bodyPr rtlCol="0" anchor="ctr"/>
          <a:lstStyle/>
          <a:p>
            <a:pPr algn="ctr"/>
            <a:endParaRPr lang="zh-CN" altLang="en-US" sz="1350"/>
          </a:p>
        </p:txBody>
      </p:sp>
      <p:sp>
        <p:nvSpPr>
          <p:cNvPr id="2" name="矩形 1"/>
          <p:cNvSpPr/>
          <p:nvPr>
            <p:custDataLst>
              <p:tags r:id="rId2"/>
            </p:custDataLst>
          </p:nvPr>
        </p:nvSpPr>
        <p:spPr>
          <a:xfrm>
            <a:off x="0" y="1169299"/>
            <a:ext cx="9144000" cy="3705960"/>
          </a:xfrm>
          <a:prstGeom prst="rect">
            <a:avLst/>
          </a:prstGeom>
          <a:solidFill>
            <a:srgbClr val="008380"/>
          </a:solidFill>
          <a:ln>
            <a:noFill/>
          </a:ln>
        </p:spPr>
        <p:style>
          <a:lnRef idx="2">
            <a:srgbClr val="8CA4B2">
              <a:shade val="50000"/>
            </a:srgbClr>
          </a:lnRef>
          <a:fillRef idx="1">
            <a:srgbClr val="8CA4B2"/>
          </a:fillRef>
          <a:effectRef idx="0">
            <a:srgbClr val="8CA4B2"/>
          </a:effectRef>
          <a:fontRef idx="minor">
            <a:sysClr val="window" lastClr="FFFFFF"/>
          </a:fontRef>
        </p:style>
        <p:txBody>
          <a:bodyPr rtlCol="0" anchor="ctr"/>
          <a:lstStyle/>
          <a:p>
            <a:pPr algn="ctr"/>
            <a:endParaRPr lang="zh-CN" altLang="en-US" sz="1350"/>
          </a:p>
        </p:txBody>
      </p:sp>
      <p:sp>
        <p:nvSpPr>
          <p:cNvPr id="3" name="文本框 2"/>
          <p:cNvSpPr txBox="1"/>
          <p:nvPr>
            <p:custDataLst>
              <p:tags r:id="rId3"/>
            </p:custDataLst>
          </p:nvPr>
        </p:nvSpPr>
        <p:spPr>
          <a:xfrm>
            <a:off x="344366" y="371251"/>
            <a:ext cx="4894829" cy="468630"/>
          </a:xfrm>
          <a:prstGeom prst="rect">
            <a:avLst/>
          </a:prstGeom>
          <a:solidFill>
            <a:srgbClr val="008380"/>
          </a:solidFill>
        </p:spPr>
        <p:txBody>
          <a:bodyPr wrap="square" lIns="76200" tIns="28575" rIns="47625" bIns="28575" rtlCol="0">
            <a:normAutofit fontScale="97500" lnSpcReduction="20000"/>
          </a:bodyPr>
          <a:lstStyle/>
          <a:p>
            <a:pPr marL="0" indent="0" algn="l" fontAlgn="auto">
              <a:lnSpc>
                <a:spcPct val="100000"/>
              </a:lnSpc>
              <a:spcBef>
                <a:spcPct val="0"/>
              </a:spcBef>
              <a:spcAft>
                <a:spcPct val="0"/>
              </a:spcAft>
              <a:buSzTx/>
            </a:pPr>
            <a:r>
              <a:rPr lang="zh-CN" altLang="en-US" sz="2700" b="1" spc="300">
                <a:solidFill>
                  <a:sysClr val="window" lastClr="FFFFFF"/>
                </a:solidFill>
                <a:latin typeface="微软雅黑" panose="020B0503020204020204" charset="-122"/>
                <a:ea typeface="微软雅黑" panose="020B0503020204020204" charset="-122"/>
              </a:rPr>
              <a:t>（三）室内布线</a:t>
            </a:r>
            <a:endParaRPr lang="zh-CN" altLang="en-US" sz="2700" b="1" spc="300">
              <a:solidFill>
                <a:sysClr val="window" lastClr="FFFFFF"/>
              </a:solidFill>
              <a:latin typeface="微软雅黑" panose="020B0503020204020204" charset="-122"/>
              <a:ea typeface="微软雅黑" panose="020B0503020204020204" charset="-122"/>
            </a:endParaRPr>
          </a:p>
        </p:txBody>
      </p:sp>
      <p:sp>
        <p:nvSpPr>
          <p:cNvPr id="10" name="矩形 9"/>
          <p:cNvSpPr/>
          <p:nvPr>
            <p:custDataLst>
              <p:tags r:id="rId4"/>
            </p:custDataLst>
          </p:nvPr>
        </p:nvSpPr>
        <p:spPr>
          <a:xfrm>
            <a:off x="2597150" y="1220470"/>
            <a:ext cx="6202680" cy="3602990"/>
          </a:xfrm>
          <a:prstGeom prst="rect">
            <a:avLst/>
          </a:prstGeom>
        </p:spPr>
        <p:txBody>
          <a:bodyPr anchor="ctr">
            <a:no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marL="285750" indent="-285750" algn="just">
              <a:lnSpc>
                <a:spcPct val="110000"/>
              </a:lnSpc>
              <a:spcBef>
                <a:spcPct val="0"/>
              </a:spcBef>
              <a:spcAft>
                <a:spcPts val="200"/>
              </a:spcAft>
              <a:buClr>
                <a:sysClr val="window" lastClr="FFFFFF">
                  <a:lumMod val="95000"/>
                </a:sysClr>
              </a:buClr>
              <a:buSzTx/>
              <a:buFont typeface="Wingdings" panose="05000000000000000000" charset="0"/>
              <a:buChar char="Ø"/>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裸导线配线仅限于生产厂房及变、配电所（室）内使用。</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10000"/>
              </a:lnSpc>
              <a:spcBef>
                <a:spcPct val="0"/>
              </a:spcBef>
              <a:spcAft>
                <a:spcPts val="200"/>
              </a:spcAft>
              <a:buClr>
                <a:sysClr val="window" lastClr="FFFFFF">
                  <a:lumMod val="95000"/>
                </a:sysClr>
              </a:buClr>
              <a:buSzTx/>
              <a:buFont typeface="Wingdings" panose="05000000000000000000" charset="0"/>
              <a:buChar char="Ø"/>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无遮栏的裸导体至地面距离，不应小于</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3.5</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m，采用网遮栏时，不应小于</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2.5</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m。</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10000"/>
              </a:lnSpc>
              <a:spcBef>
                <a:spcPct val="0"/>
              </a:spcBef>
              <a:spcAft>
                <a:spcPts val="200"/>
              </a:spcAft>
              <a:buClr>
                <a:sysClr val="window" lastClr="FFFFFF">
                  <a:lumMod val="95000"/>
                </a:sysClr>
              </a:buClr>
              <a:buSzTx/>
              <a:buFont typeface="Wingdings" panose="05000000000000000000" charset="0"/>
              <a:buChar char="Ø"/>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裸导体与需经常维护的管道净距不应小于</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1</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m，与生产设备净距不应小于</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1.5</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m。小于规定距离应采取防护措施。</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10000"/>
              </a:lnSpc>
              <a:spcBef>
                <a:spcPct val="0"/>
              </a:spcBef>
              <a:spcAft>
                <a:spcPts val="200"/>
              </a:spcAft>
              <a:buClr>
                <a:sysClr val="window" lastClr="FFFFFF">
                  <a:lumMod val="95000"/>
                </a:sysClr>
              </a:buClr>
              <a:buSzTx/>
              <a:buFont typeface="Wingdings" panose="05000000000000000000" charset="0"/>
              <a:buChar char="Ø"/>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裸导体的线间及对建筑物的最小距离；</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10000"/>
              </a:lnSpc>
              <a:spcBef>
                <a:spcPct val="0"/>
              </a:spcBef>
              <a:spcAft>
                <a:spcPts val="200"/>
              </a:spcAft>
              <a:buClr>
                <a:sysClr val="window" lastClr="FFFFFF">
                  <a:lumMod val="95000"/>
                </a:sysClr>
              </a:buClr>
              <a:buSzTx/>
              <a:buFont typeface="Arial" panose="020B0604020202020204" pitchFamily="34" charset="0"/>
              <a:buChar char="•"/>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固定点距离在</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2m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以内时为</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5cm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10000"/>
              </a:lnSpc>
              <a:spcBef>
                <a:spcPct val="0"/>
              </a:spcBef>
              <a:spcAft>
                <a:spcPts val="200"/>
              </a:spcAft>
              <a:buClr>
                <a:sysClr val="window" lastClr="FFFFFF">
                  <a:lumMod val="95000"/>
                </a:sysClr>
              </a:buClr>
              <a:buSzTx/>
              <a:buFont typeface="Arial" panose="020B0604020202020204" pitchFamily="34" charset="0"/>
              <a:buChar char="•"/>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固定点距离在</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2-4m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以时为</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10cm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10000"/>
              </a:lnSpc>
              <a:spcBef>
                <a:spcPct val="0"/>
              </a:spcBef>
              <a:spcAft>
                <a:spcPts val="200"/>
              </a:spcAft>
              <a:buClr>
                <a:sysClr val="window" lastClr="FFFFFF">
                  <a:lumMod val="95000"/>
                </a:sysClr>
              </a:buClr>
              <a:buSzTx/>
              <a:buFont typeface="Arial" panose="020B0604020202020204" pitchFamily="34" charset="0"/>
              <a:buChar char="•"/>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固定点距离在</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4-6m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以时为</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15cm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10000"/>
              </a:lnSpc>
              <a:spcBef>
                <a:spcPct val="0"/>
              </a:spcBef>
              <a:spcAft>
                <a:spcPts val="200"/>
              </a:spcAft>
              <a:buClr>
                <a:sysClr val="window" lastClr="FFFFFF">
                  <a:lumMod val="95000"/>
                </a:sysClr>
              </a:buClr>
              <a:buSzTx/>
              <a:buFont typeface="Arial" panose="020B0604020202020204" pitchFamily="34" charset="0"/>
              <a:buChar char="•"/>
            </a:pP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固定点距离在</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6m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从上时为</a:t>
            </a:r>
            <a:r>
              <a:rPr lang="zh-CN" altLang="en-US" sz="1600" spc="150">
                <a:solidFill>
                  <a:srgbClr val="F5A943"/>
                </a:solidFill>
                <a:latin typeface="微软雅黑" panose="020B0503020204020204" charset="-122"/>
                <a:ea typeface="微软雅黑" panose="020B0503020204020204" charset="-122"/>
                <a:cs typeface="思源黑体 Normal" panose="020B0400000000000000" charset="-122"/>
              </a:rPr>
              <a:t>20cm</a:t>
            </a:r>
            <a:r>
              <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rPr>
              <a:t>；</a:t>
            </a:r>
            <a:endParaRPr lang="zh-CN" altLang="en-US"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10000"/>
              </a:lnSpc>
              <a:spcBef>
                <a:spcPct val="0"/>
              </a:spcBef>
              <a:spcAft>
                <a:spcPts val="200"/>
              </a:spcAft>
              <a:buClr>
                <a:sysClr val="window" lastClr="FFFFFF">
                  <a:lumMod val="95000"/>
                </a:sysClr>
              </a:buClr>
              <a:buSzTx/>
              <a:buFont typeface="Wingdings" panose="05000000000000000000" charset="0"/>
              <a:buChar char="Ø"/>
            </a:pPr>
            <a:r>
              <a:rPr lang="en-US" altLang="zh-CN" sz="1600" spc="150">
                <a:solidFill>
                  <a:sysClr val="window" lastClr="FFFFFF"/>
                </a:solidFill>
                <a:latin typeface="微软雅黑" panose="020B0503020204020204" charset="-122"/>
                <a:ea typeface="微软雅黑" panose="020B0503020204020204" charset="-122"/>
                <a:cs typeface="思源黑体 Normal" panose="020B0400000000000000" charset="-122"/>
              </a:rPr>
              <a:t>裸导体与车间内起重行车横桥上端距离应不小于</a:t>
            </a:r>
            <a:r>
              <a:rPr lang="en-US" altLang="zh-CN" sz="1600" spc="150">
                <a:solidFill>
                  <a:srgbClr val="F5A943"/>
                </a:solidFill>
                <a:latin typeface="微软雅黑" panose="020B0503020204020204" charset="-122"/>
                <a:ea typeface="微软雅黑" panose="020B0503020204020204" charset="-122"/>
                <a:cs typeface="思源黑体 Normal" panose="020B0400000000000000" charset="-122"/>
              </a:rPr>
              <a:t>2.5m</a:t>
            </a:r>
            <a:r>
              <a:rPr lang="en-US" altLang="zh-CN" sz="1600" spc="150">
                <a:solidFill>
                  <a:sysClr val="window" lastClr="FFFFFF"/>
                </a:solidFill>
                <a:latin typeface="微软雅黑" panose="020B0503020204020204" charset="-122"/>
                <a:ea typeface="微软雅黑" panose="020B0503020204020204" charset="-122"/>
                <a:cs typeface="思源黑体 Normal" panose="020B0400000000000000" charset="-122"/>
              </a:rPr>
              <a:t>。</a:t>
            </a:r>
            <a:endParaRPr lang="en-US" altLang="zh-CN" sz="1600" spc="150">
              <a:solidFill>
                <a:sysClr val="window" lastClr="FFFFFF"/>
              </a:solidFill>
              <a:latin typeface="微软雅黑" panose="020B0503020204020204" charset="-122"/>
              <a:ea typeface="微软雅黑" panose="020B0503020204020204" charset="-122"/>
              <a:cs typeface="思源黑体 Normal" panose="020B0400000000000000" charset="-122"/>
            </a:endParaRPr>
          </a:p>
        </p:txBody>
      </p:sp>
      <p:sp>
        <p:nvSpPr>
          <p:cNvPr id="12" name="矩形 11"/>
          <p:cNvSpPr/>
          <p:nvPr>
            <p:custDataLst>
              <p:tags r:id="rId5"/>
            </p:custDataLst>
          </p:nvPr>
        </p:nvSpPr>
        <p:spPr>
          <a:xfrm>
            <a:off x="344365" y="1220681"/>
            <a:ext cx="4002346" cy="3603197"/>
          </a:xfrm>
          <a:prstGeom prst="rect">
            <a:avLst/>
          </a:prstGeom>
        </p:spPr>
        <p:txBody>
          <a:bodyPr anchor="ctr">
            <a:noAutofit/>
          </a:bodyPr>
          <a:lstStyle>
            <a:defPPr>
              <a:defRPr lang="zh-CN"/>
            </a:defPPr>
            <a:lvl1pPr marL="0" algn="l" defTabSz="914400" rtl="0" eaLnBrk="1" latinLnBrk="0" hangingPunct="1">
              <a:defRPr sz="1800" kern="1200">
                <a:solidFill>
                  <a:sysClr val="windowText" lastClr="000000"/>
                </a:solidFill>
                <a:latin typeface="+mn-lt"/>
                <a:ea typeface="+mn-ea"/>
                <a:cs typeface="+mn-cs"/>
              </a:defRPr>
            </a:lvl1pPr>
            <a:lvl2pPr marL="457200" algn="l" defTabSz="914400" rtl="0" eaLnBrk="1" latinLnBrk="0" hangingPunct="1">
              <a:defRPr sz="1800" kern="1200">
                <a:solidFill>
                  <a:sysClr val="windowText" lastClr="000000"/>
                </a:solidFill>
                <a:latin typeface="+mn-lt"/>
                <a:ea typeface="+mn-ea"/>
                <a:cs typeface="+mn-cs"/>
              </a:defRPr>
            </a:lvl2pPr>
            <a:lvl3pPr marL="914400" algn="l" defTabSz="914400" rtl="0" eaLnBrk="1" latinLnBrk="0" hangingPunct="1">
              <a:defRPr sz="1800" kern="1200">
                <a:solidFill>
                  <a:sysClr val="windowText" lastClr="000000"/>
                </a:solidFill>
                <a:latin typeface="+mn-lt"/>
                <a:ea typeface="+mn-ea"/>
                <a:cs typeface="+mn-cs"/>
              </a:defRPr>
            </a:lvl3pPr>
            <a:lvl4pPr marL="1371600" algn="l" defTabSz="914400" rtl="0" eaLnBrk="1" latinLnBrk="0" hangingPunct="1">
              <a:defRPr sz="1800" kern="1200">
                <a:solidFill>
                  <a:sysClr val="windowText" lastClr="000000"/>
                </a:solidFill>
                <a:latin typeface="+mn-lt"/>
                <a:ea typeface="+mn-ea"/>
                <a:cs typeface="+mn-cs"/>
              </a:defRPr>
            </a:lvl4pPr>
            <a:lvl5pPr marL="1828800" algn="l" defTabSz="914400" rtl="0" eaLnBrk="1" latinLnBrk="0" hangingPunct="1">
              <a:defRPr sz="1800" kern="1200">
                <a:solidFill>
                  <a:sysClr val="windowText" lastClr="000000"/>
                </a:solidFill>
                <a:latin typeface="+mn-lt"/>
                <a:ea typeface="+mn-ea"/>
                <a:cs typeface="+mn-cs"/>
              </a:defRPr>
            </a:lvl5pPr>
            <a:lvl6pPr marL="2286000" algn="l" defTabSz="914400" rtl="0" eaLnBrk="1" latinLnBrk="0" hangingPunct="1">
              <a:defRPr sz="1800" kern="1200">
                <a:solidFill>
                  <a:sysClr val="windowText" lastClr="000000"/>
                </a:solidFill>
                <a:latin typeface="+mn-lt"/>
                <a:ea typeface="+mn-ea"/>
                <a:cs typeface="+mn-cs"/>
              </a:defRPr>
            </a:lvl6pPr>
            <a:lvl7pPr marL="2743200" algn="l" defTabSz="914400" rtl="0" eaLnBrk="1" latinLnBrk="0" hangingPunct="1">
              <a:defRPr sz="1800" kern="1200">
                <a:solidFill>
                  <a:sysClr val="windowText" lastClr="000000"/>
                </a:solidFill>
                <a:latin typeface="+mn-lt"/>
                <a:ea typeface="+mn-ea"/>
                <a:cs typeface="+mn-cs"/>
              </a:defRPr>
            </a:lvl7pPr>
            <a:lvl8pPr marL="3200400" algn="l" defTabSz="914400" rtl="0" eaLnBrk="1" latinLnBrk="0" hangingPunct="1">
              <a:defRPr sz="1800" kern="1200">
                <a:solidFill>
                  <a:sysClr val="windowText" lastClr="000000"/>
                </a:solidFill>
                <a:latin typeface="+mn-lt"/>
                <a:ea typeface="+mn-ea"/>
                <a:cs typeface="+mn-cs"/>
              </a:defRPr>
            </a:lvl8pPr>
            <a:lvl9pPr marL="3657600" algn="l" defTabSz="914400" rtl="0" eaLnBrk="1" latinLnBrk="0" hangingPunct="1">
              <a:defRPr sz="1800" kern="1200">
                <a:solidFill>
                  <a:sysClr val="windowText" lastClr="000000"/>
                </a:solidFill>
                <a:latin typeface="+mn-lt"/>
                <a:ea typeface="+mn-ea"/>
                <a:cs typeface="+mn-cs"/>
              </a:defRPr>
            </a:lvl9pPr>
          </a:lstStyle>
          <a:p>
            <a:pPr indent="0" algn="l">
              <a:lnSpc>
                <a:spcPct val="110000"/>
              </a:lnSpc>
              <a:spcBef>
                <a:spcPct val="0"/>
              </a:spcBef>
              <a:spcAft>
                <a:spcPts val="200"/>
              </a:spcAft>
              <a:buClr>
                <a:sysClr val="window" lastClr="FFFFFF">
                  <a:lumMod val="95000"/>
                </a:sysClr>
              </a:buClr>
              <a:buSzTx/>
              <a:buNone/>
            </a:pPr>
            <a:r>
              <a:rPr lang="en-US" altLang="zh-CN" spc="150">
                <a:solidFill>
                  <a:sysClr val="window" lastClr="FFFFFF"/>
                </a:solidFill>
                <a:latin typeface="微软雅黑" panose="020B0503020204020204" charset="-122"/>
                <a:ea typeface="微软雅黑" panose="020B0503020204020204" charset="-122"/>
                <a:cs typeface="思源黑体 Normal" panose="020B0400000000000000" charset="-122"/>
              </a:rPr>
              <a:t>7、裸导体配线</a:t>
            </a:r>
            <a:endParaRPr lang="en-US" altLang="zh-CN" spc="150">
              <a:solidFill>
                <a:sysClr val="window" lastClr="FFFFFF"/>
              </a:solidFill>
              <a:latin typeface="微软雅黑" panose="020B0503020204020204" charset="-122"/>
              <a:ea typeface="微软雅黑" panose="020B0503020204020204" charset="-122"/>
              <a:cs typeface="思源黑体 Normal" panose="020B0400000000000000" charset="-122"/>
            </a:endParaRPr>
          </a:p>
        </p:txBody>
      </p:sp>
      <p:sp>
        <p:nvSpPr>
          <p:cNvPr id="15" name="矩形 14"/>
          <p:cNvSpPr/>
          <p:nvPr>
            <p:custDataLst>
              <p:tags r:id="rId6"/>
            </p:custDataLst>
          </p:nvPr>
        </p:nvSpPr>
        <p:spPr>
          <a:xfrm>
            <a:off x="5451041" y="295005"/>
            <a:ext cx="132518" cy="621123"/>
          </a:xfrm>
          <a:prstGeom prst="rect">
            <a:avLst/>
          </a:prstGeom>
          <a:solidFill>
            <a:srgbClr val="008380"/>
          </a:solidFill>
          <a:ln>
            <a:noFill/>
          </a:ln>
        </p:spPr>
        <p:style>
          <a:lnRef idx="2">
            <a:srgbClr val="8CA4B2">
              <a:shade val="50000"/>
            </a:srgbClr>
          </a:lnRef>
          <a:fillRef idx="1">
            <a:srgbClr val="8CA4B2"/>
          </a:fillRef>
          <a:effectRef idx="0">
            <a:srgbClr val="8CA4B2"/>
          </a:effectRef>
          <a:fontRef idx="minor">
            <a:sysClr val="window" lastClr="FFFFFF"/>
          </a:fontRef>
        </p:style>
        <p:txBody>
          <a:bodyPr rtlCol="0" anchor="ctr"/>
          <a:lstStyle/>
          <a:p>
            <a:pPr algn="ctr"/>
            <a:endParaRPr lang="zh-CN" altLang="en-US" sz="1350"/>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770465" y="743020"/>
            <a:ext cx="7602082" cy="468630"/>
          </a:xfrm>
          <a:prstGeom prst="rect">
            <a:avLst/>
          </a:prstGeom>
          <a:noFill/>
        </p:spPr>
        <p:txBody>
          <a:bodyPr wrap="square" lIns="76200" tIns="28575" rIns="47625" bIns="28575" rtlCol="0">
            <a:normAutofit/>
          </a:bodyPr>
          <a:lstStyle/>
          <a:p>
            <a:pPr marL="0" indent="0" algn="l" fontAlgn="auto">
              <a:lnSpc>
                <a:spcPct val="100000"/>
              </a:lnSpc>
              <a:spcBef>
                <a:spcPct val="0"/>
              </a:spcBef>
              <a:spcAft>
                <a:spcPct val="0"/>
              </a:spcAft>
              <a:buSzTx/>
              <a:buNone/>
            </a:pPr>
            <a:r>
              <a:rPr lang="zh-CN" altLang="en-US" sz="2400" b="1" spc="300">
                <a:solidFill>
                  <a:sysClr val="windowText" lastClr="000000">
                    <a:lumMod val="85000"/>
                    <a:lumOff val="15000"/>
                  </a:sysClr>
                </a:solidFill>
                <a:latin typeface="微软雅黑" panose="020B0503020204020204" charset="-122"/>
                <a:ea typeface="微软雅黑" panose="020B0503020204020204" charset="-122"/>
              </a:rPr>
              <a:t>（四）电缆敷设</a:t>
            </a:r>
            <a:endParaRPr lang="zh-CN" altLang="en-US" sz="2400" b="1" spc="300">
              <a:solidFill>
                <a:sysClr val="windowText" lastClr="000000">
                  <a:lumMod val="85000"/>
                  <a:lumOff val="15000"/>
                </a:sysClr>
              </a:solidFill>
              <a:latin typeface="微软雅黑" panose="020B0503020204020204" charset="-122"/>
              <a:ea typeface="微软雅黑" panose="020B0503020204020204" charset="-122"/>
            </a:endParaRPr>
          </a:p>
        </p:txBody>
      </p:sp>
      <p:sp>
        <p:nvSpPr>
          <p:cNvPr id="23" name="任意多边形: 形状 22"/>
          <p:cNvSpPr/>
          <p:nvPr>
            <p:custDataLst>
              <p:tags r:id="rId2"/>
            </p:custDataLst>
          </p:nvPr>
        </p:nvSpPr>
        <p:spPr>
          <a:xfrm>
            <a:off x="0" y="318"/>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24" name="任意多边形: 形状 23"/>
          <p:cNvSpPr/>
          <p:nvPr>
            <p:custDataLst>
              <p:tags r:id="rId3"/>
            </p:custDataLst>
          </p:nvPr>
        </p:nvSpPr>
        <p:spPr>
          <a:xfrm flipV="1">
            <a:off x="-492" y="4863262"/>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30" name="任意多边形: 形状 29"/>
          <p:cNvSpPr/>
          <p:nvPr>
            <p:custDataLst>
              <p:tags r:id="rId4"/>
            </p:custDataLst>
          </p:nvPr>
        </p:nvSpPr>
        <p:spPr>
          <a:xfrm>
            <a:off x="8689270" y="1641624"/>
            <a:ext cx="195946" cy="2692652"/>
          </a:xfrm>
          <a:custGeom>
            <a:avLst/>
            <a:gdLst>
              <a:gd name="connsiteX0" fmla="*/ 347329 w 347331"/>
              <a:gd name="connsiteY0" fmla="*/ 0 h 3590202"/>
              <a:gd name="connsiteX1" fmla="*/ 244870 w 347331"/>
              <a:gd name="connsiteY1" fmla="*/ 347907 h 3590202"/>
              <a:gd name="connsiteX2" fmla="*/ 87084 w 347331"/>
              <a:gd name="connsiteY2" fmla="*/ 1795098 h 3590202"/>
              <a:gd name="connsiteX3" fmla="*/ 244870 w 347331"/>
              <a:gd name="connsiteY3" fmla="*/ 3242289 h 3590202"/>
              <a:gd name="connsiteX4" fmla="*/ 347331 w 347331"/>
              <a:gd name="connsiteY4" fmla="*/ 3590202 h 3590202"/>
              <a:gd name="connsiteX5" fmla="*/ 270602 w 347331"/>
              <a:gd name="connsiteY5" fmla="*/ 3431615 h 3590202"/>
              <a:gd name="connsiteX6" fmla="*/ 0 w 347331"/>
              <a:gd name="connsiteY6" fmla="*/ 1795099 h 3590202"/>
              <a:gd name="connsiteX7" fmla="*/ 270602 w 347331"/>
              <a:gd name="connsiteY7" fmla="*/ 158583 h 359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331" h="3590202">
                <a:moveTo>
                  <a:pt x="347329" y="0"/>
                </a:moveTo>
                <a:lnTo>
                  <a:pt x="244870" y="347907"/>
                </a:lnTo>
                <a:cubicBezTo>
                  <a:pt x="145252" y="761016"/>
                  <a:pt x="87084" y="1259026"/>
                  <a:pt x="87084" y="1795098"/>
                </a:cubicBezTo>
                <a:cubicBezTo>
                  <a:pt x="87084" y="2331170"/>
                  <a:pt x="145252" y="2829180"/>
                  <a:pt x="244870" y="3242289"/>
                </a:cubicBezTo>
                <a:lnTo>
                  <a:pt x="347331" y="3590202"/>
                </a:lnTo>
                <a:lnTo>
                  <a:pt x="270602" y="3431615"/>
                </a:lnTo>
                <a:cubicBezTo>
                  <a:pt x="103410" y="3012794"/>
                  <a:pt x="0" y="2434198"/>
                  <a:pt x="0" y="1795099"/>
                </a:cubicBezTo>
                <a:cubicBezTo>
                  <a:pt x="0" y="1156000"/>
                  <a:pt x="103410" y="577404"/>
                  <a:pt x="270602" y="158583"/>
                </a:cubicBezTo>
                <a:close/>
              </a:path>
            </a:pathLst>
          </a:custGeom>
          <a:solidFill>
            <a:srgbClr val="008380">
              <a:alpha val="50000"/>
            </a:srgbClr>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31" name="任意多边形: 形状 30"/>
          <p:cNvSpPr/>
          <p:nvPr>
            <p:custDataLst>
              <p:tags r:id="rId5"/>
            </p:custDataLst>
          </p:nvPr>
        </p:nvSpPr>
        <p:spPr>
          <a:xfrm flipH="1">
            <a:off x="257801" y="1641624"/>
            <a:ext cx="195946" cy="2692652"/>
          </a:xfrm>
          <a:custGeom>
            <a:avLst/>
            <a:gdLst>
              <a:gd name="connsiteX0" fmla="*/ 347329 w 347331"/>
              <a:gd name="connsiteY0" fmla="*/ 0 h 3590202"/>
              <a:gd name="connsiteX1" fmla="*/ 244870 w 347331"/>
              <a:gd name="connsiteY1" fmla="*/ 347907 h 3590202"/>
              <a:gd name="connsiteX2" fmla="*/ 87084 w 347331"/>
              <a:gd name="connsiteY2" fmla="*/ 1795098 h 3590202"/>
              <a:gd name="connsiteX3" fmla="*/ 244870 w 347331"/>
              <a:gd name="connsiteY3" fmla="*/ 3242289 h 3590202"/>
              <a:gd name="connsiteX4" fmla="*/ 347331 w 347331"/>
              <a:gd name="connsiteY4" fmla="*/ 3590202 h 3590202"/>
              <a:gd name="connsiteX5" fmla="*/ 270602 w 347331"/>
              <a:gd name="connsiteY5" fmla="*/ 3431615 h 3590202"/>
              <a:gd name="connsiteX6" fmla="*/ 0 w 347331"/>
              <a:gd name="connsiteY6" fmla="*/ 1795099 h 3590202"/>
              <a:gd name="connsiteX7" fmla="*/ 270602 w 347331"/>
              <a:gd name="connsiteY7" fmla="*/ 158583 h 359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331" h="3590202">
                <a:moveTo>
                  <a:pt x="347329" y="0"/>
                </a:moveTo>
                <a:lnTo>
                  <a:pt x="244870" y="347907"/>
                </a:lnTo>
                <a:cubicBezTo>
                  <a:pt x="145252" y="761016"/>
                  <a:pt x="87084" y="1259026"/>
                  <a:pt x="87084" y="1795098"/>
                </a:cubicBezTo>
                <a:cubicBezTo>
                  <a:pt x="87084" y="2331170"/>
                  <a:pt x="145252" y="2829180"/>
                  <a:pt x="244870" y="3242289"/>
                </a:cubicBezTo>
                <a:lnTo>
                  <a:pt x="347331" y="3590202"/>
                </a:lnTo>
                <a:lnTo>
                  <a:pt x="270602" y="3431615"/>
                </a:lnTo>
                <a:cubicBezTo>
                  <a:pt x="103410" y="3012794"/>
                  <a:pt x="0" y="2434198"/>
                  <a:pt x="0" y="1795099"/>
                </a:cubicBezTo>
                <a:cubicBezTo>
                  <a:pt x="0" y="1156000"/>
                  <a:pt x="103410" y="577404"/>
                  <a:pt x="270602" y="158583"/>
                </a:cubicBezTo>
                <a:close/>
              </a:path>
            </a:pathLst>
          </a:custGeom>
          <a:solidFill>
            <a:srgbClr val="008380">
              <a:alpha val="50000"/>
            </a:srgbClr>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5" name="矩形 4"/>
          <p:cNvSpPr/>
          <p:nvPr>
            <p:custDataLst>
              <p:tags r:id="rId6"/>
            </p:custDataLst>
          </p:nvPr>
        </p:nvSpPr>
        <p:spPr>
          <a:xfrm>
            <a:off x="751840" y="1301115"/>
            <a:ext cx="8060055" cy="3661410"/>
          </a:xfrm>
          <a:prstGeom prst="rect">
            <a:avLst/>
          </a:prstGeom>
        </p:spPr>
        <p:txBody>
          <a:bodyPr wrap="square">
            <a:spAutoFit/>
          </a:bodyPr>
          <a:lstStyle/>
          <a:p>
            <a:pPr marL="342900" indent="-342900" algn="just">
              <a:lnSpc>
                <a:spcPct val="150000"/>
              </a:lnSpc>
              <a:buClr>
                <a:srgbClr val="008380"/>
              </a:buClr>
              <a:buFont typeface="+mj-lt"/>
              <a:buAutoNum type="arabicPeriod"/>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敷设电缆在下列地点应穿于保护管内。</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742950" lvl="1" indent="-285750" algn="just">
              <a:lnSpc>
                <a:spcPct val="150000"/>
              </a:lnSpc>
              <a:buClr>
                <a:srgbClr val="008380"/>
              </a:buClr>
              <a:buFont typeface="Wingdings" panose="05000000000000000000" charset="0"/>
              <a:buChar char="Ø"/>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电缆引入及引出建筑物，穿过楼板，墙壁及道路处。</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742950" lvl="1" indent="-285750" algn="just">
              <a:lnSpc>
                <a:spcPct val="150000"/>
              </a:lnSpc>
              <a:buClr>
                <a:srgbClr val="008380"/>
              </a:buClr>
              <a:buFont typeface="Wingdings" panose="05000000000000000000" charset="0"/>
              <a:buChar char="Ø"/>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从沟道引出至电杆或墙面敷设的电缆，距地面高度</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2m</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以下的一段。</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742950" lvl="1" indent="-285750" algn="just">
              <a:lnSpc>
                <a:spcPct val="150000"/>
              </a:lnSpc>
              <a:buClr>
                <a:srgbClr val="008380"/>
              </a:buClr>
              <a:buFont typeface="Wingdings" panose="05000000000000000000" charset="0"/>
              <a:buChar char="Ø"/>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其它可能受到机械损伤的地方。</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742950" lvl="1" indent="-285750" algn="just">
              <a:lnSpc>
                <a:spcPct val="150000"/>
              </a:lnSpc>
              <a:buClr>
                <a:srgbClr val="008380"/>
              </a:buClr>
              <a:buFont typeface="Wingdings" panose="05000000000000000000" charset="0"/>
              <a:buChar char="Ø"/>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房屋内人员容易接近的电缆，距离地面高度为</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2m</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以下的一段（铠装电缆例外）。</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50000"/>
              </a:lnSpc>
              <a:buClr>
                <a:srgbClr val="008380"/>
              </a:buClr>
              <a:buFont typeface="+mj-lt"/>
              <a:buAutoNum type="arabicPeriod"/>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每根电力电缆应单独穿入一根管内，但交流单芯电力电缆不得单独穿入钢管内。</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50000"/>
              </a:lnSpc>
              <a:buClr>
                <a:srgbClr val="008380"/>
              </a:buClr>
              <a:buFont typeface="+mj-lt"/>
              <a:buAutoNum type="arabicPeriod"/>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穿电缆的钢管内径不应小于电缆外径的</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1.5</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倍</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50000"/>
              </a:lnSpc>
              <a:buClr>
                <a:srgbClr val="008380"/>
              </a:buClr>
              <a:buFont typeface="+mj-lt"/>
              <a:buAutoNum type="arabicPeriod"/>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直埋电缆的埋设尝试不应小于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0.7</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，穿越农田时不应小于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1</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。在引入建筑物的地下设施交叉时应采取保护措施。非铠装电缆不准直接埋设。</a:t>
            </a:r>
            <a:endParaRPr lang="en-US" altLang="zh-CN" sz="1600">
              <a:solidFill>
                <a:schemeClr val="dk1"/>
              </a:solidFill>
              <a:latin typeface="微软雅黑" panose="020B0503020204020204" charset="-122"/>
              <a:ea typeface="微软雅黑" panose="020B0503020204020204" charset="-122"/>
              <a:cs typeface="思源黑体 Normal" panose="020B0400000000000000" charset="-122"/>
            </a:endParaRPr>
          </a:p>
          <a:p>
            <a:pPr indent="0" algn="just">
              <a:buClr>
                <a:srgbClr val="008380"/>
              </a:buClr>
              <a:buFont typeface="+mj-lt"/>
              <a:buNone/>
            </a:pP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770465" y="743020"/>
            <a:ext cx="7602082" cy="468630"/>
          </a:xfrm>
          <a:prstGeom prst="rect">
            <a:avLst/>
          </a:prstGeom>
          <a:noFill/>
        </p:spPr>
        <p:txBody>
          <a:bodyPr wrap="square" lIns="76200" tIns="28575" rIns="47625" bIns="28575" rtlCol="0">
            <a:normAutofit/>
          </a:bodyPr>
          <a:lstStyle/>
          <a:p>
            <a:pPr marL="0" indent="0" algn="l" fontAlgn="auto">
              <a:lnSpc>
                <a:spcPct val="100000"/>
              </a:lnSpc>
              <a:spcBef>
                <a:spcPct val="0"/>
              </a:spcBef>
              <a:spcAft>
                <a:spcPct val="0"/>
              </a:spcAft>
              <a:buSzTx/>
              <a:buNone/>
            </a:pPr>
            <a:r>
              <a:rPr lang="zh-CN" altLang="en-US" sz="2400" b="1" spc="300">
                <a:solidFill>
                  <a:sysClr val="windowText" lastClr="000000">
                    <a:lumMod val="85000"/>
                    <a:lumOff val="15000"/>
                  </a:sysClr>
                </a:solidFill>
                <a:latin typeface="微软雅黑" panose="020B0503020204020204" charset="-122"/>
                <a:ea typeface="微软雅黑" panose="020B0503020204020204" charset="-122"/>
              </a:rPr>
              <a:t>（四）电缆敷设</a:t>
            </a:r>
            <a:endParaRPr lang="zh-CN" altLang="en-US" sz="2400" b="1" spc="300">
              <a:solidFill>
                <a:sysClr val="windowText" lastClr="000000">
                  <a:lumMod val="85000"/>
                  <a:lumOff val="15000"/>
                </a:sysClr>
              </a:solidFill>
              <a:latin typeface="微软雅黑" panose="020B0503020204020204" charset="-122"/>
              <a:ea typeface="微软雅黑" panose="020B0503020204020204" charset="-122"/>
            </a:endParaRPr>
          </a:p>
        </p:txBody>
      </p:sp>
      <p:sp>
        <p:nvSpPr>
          <p:cNvPr id="23" name="任意多边形: 形状 22"/>
          <p:cNvSpPr/>
          <p:nvPr>
            <p:custDataLst>
              <p:tags r:id="rId2"/>
            </p:custDataLst>
          </p:nvPr>
        </p:nvSpPr>
        <p:spPr>
          <a:xfrm>
            <a:off x="0" y="318"/>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24" name="任意多边形: 形状 23"/>
          <p:cNvSpPr/>
          <p:nvPr>
            <p:custDataLst>
              <p:tags r:id="rId3"/>
            </p:custDataLst>
          </p:nvPr>
        </p:nvSpPr>
        <p:spPr>
          <a:xfrm flipV="1">
            <a:off x="-492" y="4863262"/>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30" name="任意多边形: 形状 29"/>
          <p:cNvSpPr/>
          <p:nvPr>
            <p:custDataLst>
              <p:tags r:id="rId4"/>
            </p:custDataLst>
          </p:nvPr>
        </p:nvSpPr>
        <p:spPr>
          <a:xfrm>
            <a:off x="8689270" y="1641624"/>
            <a:ext cx="195946" cy="2692652"/>
          </a:xfrm>
          <a:custGeom>
            <a:avLst/>
            <a:gdLst>
              <a:gd name="connsiteX0" fmla="*/ 347329 w 347331"/>
              <a:gd name="connsiteY0" fmla="*/ 0 h 3590202"/>
              <a:gd name="connsiteX1" fmla="*/ 244870 w 347331"/>
              <a:gd name="connsiteY1" fmla="*/ 347907 h 3590202"/>
              <a:gd name="connsiteX2" fmla="*/ 87084 w 347331"/>
              <a:gd name="connsiteY2" fmla="*/ 1795098 h 3590202"/>
              <a:gd name="connsiteX3" fmla="*/ 244870 w 347331"/>
              <a:gd name="connsiteY3" fmla="*/ 3242289 h 3590202"/>
              <a:gd name="connsiteX4" fmla="*/ 347331 w 347331"/>
              <a:gd name="connsiteY4" fmla="*/ 3590202 h 3590202"/>
              <a:gd name="connsiteX5" fmla="*/ 270602 w 347331"/>
              <a:gd name="connsiteY5" fmla="*/ 3431615 h 3590202"/>
              <a:gd name="connsiteX6" fmla="*/ 0 w 347331"/>
              <a:gd name="connsiteY6" fmla="*/ 1795099 h 3590202"/>
              <a:gd name="connsiteX7" fmla="*/ 270602 w 347331"/>
              <a:gd name="connsiteY7" fmla="*/ 158583 h 359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331" h="3590202">
                <a:moveTo>
                  <a:pt x="347329" y="0"/>
                </a:moveTo>
                <a:lnTo>
                  <a:pt x="244870" y="347907"/>
                </a:lnTo>
                <a:cubicBezTo>
                  <a:pt x="145252" y="761016"/>
                  <a:pt x="87084" y="1259026"/>
                  <a:pt x="87084" y="1795098"/>
                </a:cubicBezTo>
                <a:cubicBezTo>
                  <a:pt x="87084" y="2331170"/>
                  <a:pt x="145252" y="2829180"/>
                  <a:pt x="244870" y="3242289"/>
                </a:cubicBezTo>
                <a:lnTo>
                  <a:pt x="347331" y="3590202"/>
                </a:lnTo>
                <a:lnTo>
                  <a:pt x="270602" y="3431615"/>
                </a:lnTo>
                <a:cubicBezTo>
                  <a:pt x="103410" y="3012794"/>
                  <a:pt x="0" y="2434198"/>
                  <a:pt x="0" y="1795099"/>
                </a:cubicBezTo>
                <a:cubicBezTo>
                  <a:pt x="0" y="1156000"/>
                  <a:pt x="103410" y="577404"/>
                  <a:pt x="270602" y="158583"/>
                </a:cubicBezTo>
                <a:close/>
              </a:path>
            </a:pathLst>
          </a:custGeom>
          <a:solidFill>
            <a:srgbClr val="008380">
              <a:alpha val="50000"/>
            </a:srgbClr>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31" name="任意多边形: 形状 30"/>
          <p:cNvSpPr/>
          <p:nvPr>
            <p:custDataLst>
              <p:tags r:id="rId5"/>
            </p:custDataLst>
          </p:nvPr>
        </p:nvSpPr>
        <p:spPr>
          <a:xfrm flipH="1">
            <a:off x="257801" y="1641624"/>
            <a:ext cx="195946" cy="2692652"/>
          </a:xfrm>
          <a:custGeom>
            <a:avLst/>
            <a:gdLst>
              <a:gd name="connsiteX0" fmla="*/ 347329 w 347331"/>
              <a:gd name="connsiteY0" fmla="*/ 0 h 3590202"/>
              <a:gd name="connsiteX1" fmla="*/ 244870 w 347331"/>
              <a:gd name="connsiteY1" fmla="*/ 347907 h 3590202"/>
              <a:gd name="connsiteX2" fmla="*/ 87084 w 347331"/>
              <a:gd name="connsiteY2" fmla="*/ 1795098 h 3590202"/>
              <a:gd name="connsiteX3" fmla="*/ 244870 w 347331"/>
              <a:gd name="connsiteY3" fmla="*/ 3242289 h 3590202"/>
              <a:gd name="connsiteX4" fmla="*/ 347331 w 347331"/>
              <a:gd name="connsiteY4" fmla="*/ 3590202 h 3590202"/>
              <a:gd name="connsiteX5" fmla="*/ 270602 w 347331"/>
              <a:gd name="connsiteY5" fmla="*/ 3431615 h 3590202"/>
              <a:gd name="connsiteX6" fmla="*/ 0 w 347331"/>
              <a:gd name="connsiteY6" fmla="*/ 1795099 h 3590202"/>
              <a:gd name="connsiteX7" fmla="*/ 270602 w 347331"/>
              <a:gd name="connsiteY7" fmla="*/ 158583 h 3590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331" h="3590202">
                <a:moveTo>
                  <a:pt x="347329" y="0"/>
                </a:moveTo>
                <a:lnTo>
                  <a:pt x="244870" y="347907"/>
                </a:lnTo>
                <a:cubicBezTo>
                  <a:pt x="145252" y="761016"/>
                  <a:pt x="87084" y="1259026"/>
                  <a:pt x="87084" y="1795098"/>
                </a:cubicBezTo>
                <a:cubicBezTo>
                  <a:pt x="87084" y="2331170"/>
                  <a:pt x="145252" y="2829180"/>
                  <a:pt x="244870" y="3242289"/>
                </a:cubicBezTo>
                <a:lnTo>
                  <a:pt x="347331" y="3590202"/>
                </a:lnTo>
                <a:lnTo>
                  <a:pt x="270602" y="3431615"/>
                </a:lnTo>
                <a:cubicBezTo>
                  <a:pt x="103410" y="3012794"/>
                  <a:pt x="0" y="2434198"/>
                  <a:pt x="0" y="1795099"/>
                </a:cubicBezTo>
                <a:cubicBezTo>
                  <a:pt x="0" y="1156000"/>
                  <a:pt x="103410" y="577404"/>
                  <a:pt x="270602" y="158583"/>
                </a:cubicBezTo>
                <a:close/>
              </a:path>
            </a:pathLst>
          </a:custGeom>
          <a:solidFill>
            <a:srgbClr val="008380">
              <a:alpha val="50000"/>
            </a:srgbClr>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2" name="矩形 1"/>
          <p:cNvSpPr/>
          <p:nvPr>
            <p:custDataLst>
              <p:tags r:id="rId6"/>
            </p:custDataLst>
          </p:nvPr>
        </p:nvSpPr>
        <p:spPr>
          <a:xfrm>
            <a:off x="535940" y="1656715"/>
            <a:ext cx="8060055" cy="2553335"/>
          </a:xfrm>
          <a:prstGeom prst="rect">
            <a:avLst/>
          </a:prstGeom>
        </p:spPr>
        <p:txBody>
          <a:bodyPr wrap="square">
            <a:spAutoFit/>
          </a:bodyPr>
          <a:lstStyle/>
          <a:p>
            <a:pPr marL="342900" indent="-342900" algn="just">
              <a:lnSpc>
                <a:spcPct val="150000"/>
              </a:lnSpc>
              <a:buClr>
                <a:srgbClr val="008380"/>
              </a:buClr>
              <a:buFont typeface="+mj-lt"/>
              <a:buAutoNum type="arabicPeriod" startAt="5"/>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电力电缆金属护套、铠装层、及终端头、电缆接头的外壳应良好接地。</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50000"/>
              </a:lnSpc>
              <a:buClr>
                <a:srgbClr val="008380"/>
              </a:buClr>
              <a:buFont typeface="+mj-lt"/>
              <a:buAutoNum type="arabicPeriod" startAt="5"/>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电缆与一般管道相互间的净距不小于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0.5</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。与热力管道平等时不小于</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1</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，小于此距离规定时应采取隔热保护措施。</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50000"/>
              </a:lnSpc>
              <a:buClr>
                <a:srgbClr val="008380"/>
              </a:buClr>
              <a:buFont typeface="+mj-lt"/>
              <a:buAutoNum type="arabicPeriod" startAt="5"/>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直埋地下电缆路线的地面上应有方位标志。</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lnSpc>
                <a:spcPct val="150000"/>
              </a:lnSpc>
              <a:buClr>
                <a:srgbClr val="008380"/>
              </a:buClr>
              <a:buFont typeface="+mj-lt"/>
              <a:buAutoNum type="arabicPeriod" startAt="5"/>
            </a:pPr>
            <a:r>
              <a:rPr lang="zh-CN" altLang="en-US" sz="1600">
                <a:solidFill>
                  <a:schemeClr val="dk1"/>
                </a:solidFill>
                <a:latin typeface="微软雅黑" panose="020B0503020204020204" charset="-122"/>
                <a:ea typeface="微软雅黑" panose="020B0503020204020204" charset="-122"/>
                <a:cs typeface="思源黑体 Normal" panose="020B0400000000000000" charset="-122"/>
              </a:rPr>
              <a:t>在三相四线制系统中使用的电力电缆，不允许采用三芯电缆另加一根单芯电缆或导线、电缆金属护套等作中性线的方式，在三相五线制系统中应用五芯电缆。</a:t>
            </a: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a:p>
            <a:pPr marL="342900" indent="-342900" algn="just">
              <a:buClr>
                <a:srgbClr val="008380"/>
              </a:buClr>
              <a:buFont typeface="+mj-lt"/>
              <a:buAutoNum type="arabicPeriod" startAt="5"/>
            </a:pPr>
            <a:endParaRPr lang="zh-CN" altLang="en-US" sz="1600">
              <a:solidFill>
                <a:schemeClr val="dk1"/>
              </a:solidFill>
              <a:latin typeface="微软雅黑" panose="020B0503020204020204" charset="-122"/>
              <a:ea typeface="微软雅黑" panose="020B0503020204020204" charset="-122"/>
              <a:cs typeface="思源黑体 Normal" panose="020B0400000000000000"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任意多边形: 形状 8"/>
          <p:cNvSpPr/>
          <p:nvPr>
            <p:custDataLst>
              <p:tags r:id="rId1"/>
            </p:custDataLst>
          </p:nvPr>
        </p:nvSpPr>
        <p:spPr>
          <a:xfrm>
            <a:off x="0" y="1858645"/>
            <a:ext cx="9144000" cy="3285173"/>
          </a:xfrm>
          <a:custGeom>
            <a:avLst/>
            <a:gdLst>
              <a:gd name="connsiteX0" fmla="*/ 5197620 w 12192000"/>
              <a:gd name="connsiteY0" fmla="*/ 0 h 4380230"/>
              <a:gd name="connsiteX1" fmla="*/ 7834487 w 12192000"/>
              <a:gd name="connsiteY1" fmla="*/ 0 h 4380230"/>
              <a:gd name="connsiteX2" fmla="*/ 8158288 w 12192000"/>
              <a:gd name="connsiteY2" fmla="*/ 25223 h 4380230"/>
              <a:gd name="connsiteX3" fmla="*/ 11699343 w 12192000"/>
              <a:gd name="connsiteY3" fmla="*/ 764665 h 4380230"/>
              <a:gd name="connsiteX4" fmla="*/ 12192000 w 12192000"/>
              <a:gd name="connsiteY4" fmla="*/ 959976 h 4380230"/>
              <a:gd name="connsiteX5" fmla="*/ 12192000 w 12192000"/>
              <a:gd name="connsiteY5" fmla="*/ 4380230 h 4380230"/>
              <a:gd name="connsiteX6" fmla="*/ 0 w 12192000"/>
              <a:gd name="connsiteY6" fmla="*/ 4380230 h 4380230"/>
              <a:gd name="connsiteX7" fmla="*/ 0 w 12192000"/>
              <a:gd name="connsiteY7" fmla="*/ 1379581 h 4380230"/>
              <a:gd name="connsiteX8" fmla="*/ 228168 w 12192000"/>
              <a:gd name="connsiteY8" fmla="*/ 1246487 h 4380230"/>
              <a:gd name="connsiteX9" fmla="*/ 4873819 w 12192000"/>
              <a:gd name="connsiteY9" fmla="*/ 25223 h 438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4380230">
                <a:moveTo>
                  <a:pt x="5197620" y="0"/>
                </a:moveTo>
                <a:lnTo>
                  <a:pt x="7834487" y="0"/>
                </a:lnTo>
                <a:lnTo>
                  <a:pt x="8158288" y="25223"/>
                </a:lnTo>
                <a:cubicBezTo>
                  <a:pt x="9484429" y="143593"/>
                  <a:pt x="10693225" y="402481"/>
                  <a:pt x="11699343" y="764665"/>
                </a:cubicBezTo>
                <a:lnTo>
                  <a:pt x="12192000" y="959976"/>
                </a:lnTo>
                <a:lnTo>
                  <a:pt x="12192000" y="4380230"/>
                </a:lnTo>
                <a:lnTo>
                  <a:pt x="0" y="4380230"/>
                </a:lnTo>
                <a:lnTo>
                  <a:pt x="0" y="1379581"/>
                </a:lnTo>
                <a:lnTo>
                  <a:pt x="228168" y="1246487"/>
                </a:lnTo>
                <a:cubicBezTo>
                  <a:pt x="1390619" y="632074"/>
                  <a:pt x="3017220" y="190941"/>
                  <a:pt x="4873819" y="25223"/>
                </a:cubicBezTo>
                <a:close/>
              </a:path>
            </a:pathLst>
          </a:custGeom>
          <a:solidFill>
            <a:srgbClr val="00837F"/>
          </a:solidFill>
          <a:ln>
            <a:noFill/>
          </a:ln>
        </p:spPr>
        <p:style>
          <a:lnRef idx="2">
            <a:srgbClr val="00A5CC">
              <a:shade val="50000"/>
            </a:srgbClr>
          </a:lnRef>
          <a:fillRef idx="1">
            <a:srgbClr val="00A5CC"/>
          </a:fillRef>
          <a:effectRef idx="0">
            <a:srgbClr val="00A5CC"/>
          </a:effectRef>
          <a:fontRef idx="minor">
            <a:srgbClr val="FFFFFF"/>
          </a:fontRef>
        </p:style>
        <p:txBody>
          <a:bodyPr wrap="square" rtlCol="0" anchor="ctr">
            <a:noAutofit/>
          </a:bodyP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11" name="圆角矩形 10"/>
          <p:cNvSpPr/>
          <p:nvPr>
            <p:custDataLst>
              <p:tags r:id="rId2"/>
            </p:custDataLst>
          </p:nvPr>
        </p:nvSpPr>
        <p:spPr>
          <a:xfrm>
            <a:off x="437515" y="988695"/>
            <a:ext cx="8286115" cy="3883025"/>
          </a:xfrm>
          <a:prstGeom prst="roundRect">
            <a:avLst>
              <a:gd name="adj" fmla="val 3666"/>
            </a:avLst>
          </a:prstGeom>
          <a:solidFill>
            <a:srgbClr val="FFFFFF"/>
          </a:solidFill>
          <a:ln w="19050">
            <a:noFill/>
          </a:ln>
          <a:effectLst>
            <a:outerShdw blurRad="127000" dir="5400000" algn="t" rotWithShape="0">
              <a:prstClr val="black">
                <a:alpha val="20000"/>
              </a:prstClr>
            </a:outerShdw>
          </a:effectLst>
        </p:spPr>
        <p:style>
          <a:lnRef idx="2">
            <a:srgbClr val="00A5CC">
              <a:shade val="50000"/>
            </a:srgbClr>
          </a:lnRef>
          <a:fillRef idx="1">
            <a:srgbClr val="00A5CC"/>
          </a:fillRef>
          <a:effectRef idx="0">
            <a:srgbClr val="00A5CC"/>
          </a:effectRef>
          <a:fontRef idx="minor">
            <a:srgbClr val="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7" name="标题 1"/>
          <p:cNvSpPr>
            <a:spLocks noGrp="1"/>
          </p:cNvSpPr>
          <p:nvPr>
            <p:custDataLst>
              <p:tags r:id="rId3"/>
            </p:custDataLst>
          </p:nvPr>
        </p:nvSpPr>
        <p:spPr>
          <a:xfrm>
            <a:off x="779145" y="257969"/>
            <a:ext cx="7583804" cy="591026"/>
          </a:xfrm>
          <a:prstGeom prst="rect">
            <a:avLst/>
          </a:prstGeom>
        </p:spPr>
        <p:txBody>
          <a:bodyPr vert="horz" lIns="76200" tIns="28575" rIns="57150" bIns="28575" rtlCol="0" anchor="t" anchorCtr="0">
            <a:normAutofit/>
          </a:bodyPr>
          <a:lstStyle>
            <a:lvl1pPr algn="l" defTabSz="914400" rtl="0" eaLnBrk="1" fontAlgn="auto" latinLnBrk="0" hangingPunct="1">
              <a:lnSpc>
                <a:spcPct val="100000"/>
              </a:lnSpc>
              <a:spcBef>
                <a:spcPct val="0"/>
              </a:spcBef>
              <a:buNone/>
              <a:defRPr sz="2400" b="1" u="none" strike="noStrike" kern="1200" cap="none" spc="200" normalizeH="0">
                <a:solidFill>
                  <a:srgbClr val="000000"/>
                </a:solidFill>
                <a:uFillTx/>
                <a:latin typeface="微软雅黑" panose="020B0503020204020204" charset="-122"/>
                <a:ea typeface="微软雅黑" panose="020B0503020204020204" charset="-122"/>
                <a:cs typeface="+mj-cs"/>
              </a:defRPr>
            </a:lvl1pPr>
          </a:lstStyle>
          <a:p>
            <a:pPr marL="0" indent="0" algn="ctr">
              <a:lnSpc>
                <a:spcPct val="130000"/>
              </a:lnSpc>
              <a:spcBef>
                <a:spcPct val="0"/>
              </a:spcBef>
              <a:spcAft>
                <a:spcPct val="0"/>
              </a:spcAft>
              <a:buSzTx/>
            </a:pPr>
            <a:r>
              <a:rPr lang="zh-CN" altLang="en-US" spc="300">
                <a:solidFill>
                  <a:srgbClr val="000000">
                    <a:lumMod val="75000"/>
                    <a:lumOff val="25000"/>
                  </a:srgbClr>
                </a:solidFill>
              </a:rPr>
              <a:t>（五）桥架布线</a:t>
            </a:r>
            <a:endParaRPr lang="zh-CN" altLang="en-US" spc="300">
              <a:solidFill>
                <a:srgbClr val="000000">
                  <a:lumMod val="75000"/>
                  <a:lumOff val="25000"/>
                </a:srgbClr>
              </a:solidFill>
            </a:endParaRPr>
          </a:p>
        </p:txBody>
      </p:sp>
      <p:sp>
        <p:nvSpPr>
          <p:cNvPr id="2" name="文本框 1"/>
          <p:cNvSpPr txBox="1"/>
          <p:nvPr>
            <p:custDataLst>
              <p:tags r:id="rId4"/>
            </p:custDataLst>
          </p:nvPr>
        </p:nvSpPr>
        <p:spPr>
          <a:xfrm>
            <a:off x="652145" y="1003935"/>
            <a:ext cx="8071485" cy="3285490"/>
          </a:xfrm>
          <a:prstGeom prst="rect">
            <a:avLst/>
          </a:prstGeom>
          <a:noFill/>
        </p:spPr>
        <p:txBody>
          <a:bodyPr vert="horz" lIns="67500" tIns="35100" rIns="67500" bIns="35100" rtlCol="0" anchor="t" anchorCtr="0">
            <a:noAutofit/>
          </a:bodyPr>
          <a:lstStyle>
            <a:lvl1pPr marL="285750" indent="-285750" fontAlgn="auto">
              <a:lnSpc>
                <a:spcPct val="150000"/>
              </a:lnSpc>
              <a:spcBef>
                <a:spcPct val="0"/>
              </a:spcBef>
              <a:spcAft>
                <a:spcPts val="800"/>
              </a:spcAft>
              <a:buFont typeface="+mj-ea"/>
              <a:buAutoNum type="ea1JpnChsDbPeriod"/>
              <a:defRPr sz="1100" u="none" strike="noStrike" cap="none" spc="150" normalizeH="0" baseline="0">
                <a:solidFill>
                  <a:srgbClr val="000000">
                    <a:lumMod val="95000"/>
                    <a:lumOff val="5000"/>
                  </a:srgbClr>
                </a:solidFill>
                <a:uFillTx/>
                <a:latin typeface="微软雅黑 Light" panose="020B0502040204020203" pitchFamily="34" charset="-122"/>
                <a:ea typeface="微软雅黑 Light" panose="020B0502040204020203" pitchFamily="34" charset="-122"/>
              </a:defRPr>
            </a:lvl1pPr>
            <a:lvl2pPr marL="685800" indent="-228600" fontAlgn="auto">
              <a:lnSpc>
                <a:spcPct val="130000"/>
              </a:lnSpc>
              <a:spcBef>
                <a:spcPct val="0"/>
              </a:spcBef>
              <a:spcAft>
                <a:spcPts val="1000"/>
              </a:spcAft>
              <a:buFont typeface="Arial" panose="020B0604020202020204" pitchFamily="34" charset="0"/>
              <a:buChar char="•"/>
              <a:tabLst>
                <a:tab pos="1609725" algn="l"/>
              </a:tabLst>
              <a:defRPr sz="1600" u="none" strike="noStrike" cap="none" spc="150" normalizeH="0" baseline="0">
                <a:uFillTx/>
                <a:latin typeface="微软雅黑" panose="020B0503020204020204" charset="-122"/>
                <a:ea typeface="微软雅黑" panose="020B0503020204020204" charset="-122"/>
              </a:defRPr>
            </a:lvl2pPr>
            <a:lvl3pPr marL="1143000" indent="-228600" fontAlgn="auto">
              <a:lnSpc>
                <a:spcPct val="130000"/>
              </a:lnSpc>
              <a:spcBef>
                <a:spcPct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3pPr>
            <a:lvl4pPr marL="1600200" indent="-228600" fontAlgn="auto">
              <a:lnSpc>
                <a:spcPct val="130000"/>
              </a:lnSpc>
              <a:spcBef>
                <a:spcPct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4pPr>
            <a:lvl5pPr marL="2057400" indent="-228600" fontAlgn="auto">
              <a:lnSpc>
                <a:spcPct val="130000"/>
              </a:lnSpc>
              <a:spcBef>
                <a:spcPct val="0"/>
              </a:spcBef>
              <a:spcAft>
                <a:spcPts val="1000"/>
              </a:spcAft>
              <a:buFont typeface="Arial" panose="020B0604020202020204" pitchFamily="34" charset="0"/>
              <a:buChar char="•"/>
              <a:defRPr sz="1600" u="none" strike="noStrike" cap="none" spc="150" normalizeH="0" baseline="0">
                <a:uFillTx/>
                <a:latin typeface="微软雅黑" panose="020B0503020204020204" charset="-122"/>
                <a:ea typeface="微软雅黑" panose="020B0503020204020204" charset="-12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桥架布线适用于电力电缆和控制电缆、动力照明线路。</a:t>
            </a:r>
            <a:endParaRPr lang="en-US" altLang="zh-CN" sz="1600">
              <a:latin typeface="微软雅黑" panose="020B0503020204020204" charset="-122"/>
              <a:ea typeface="微软雅黑" panose="020B0503020204020204" charset="-122"/>
              <a:cs typeface="思源黑体 Normal" panose="020B0400000000000000" charset="-122"/>
            </a:endParaRPr>
          </a:p>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桥架安装时可以随工艺管道架空敷设，亦可在楼板、梁下及室内外墙壁、柱壁、逐道、电缆沟壁安装。</a:t>
            </a:r>
            <a:endParaRPr lang="en-US" altLang="zh-CN" sz="1600">
              <a:latin typeface="微软雅黑" panose="020B0503020204020204" charset="-122"/>
              <a:ea typeface="微软雅黑" panose="020B0503020204020204" charset="-122"/>
              <a:cs typeface="思源黑体 Normal" panose="020B0400000000000000" charset="-122"/>
            </a:endParaRPr>
          </a:p>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选择桥架宽度应留有一定备用空位。电压等级及强、弱电不同的电力线和控制线同架敷设时，中间应采用隔板隔开。</a:t>
            </a:r>
            <a:endParaRPr lang="en-US" altLang="zh-CN" sz="1600">
              <a:latin typeface="微软雅黑" panose="020B0503020204020204" charset="-122"/>
              <a:ea typeface="微软雅黑" panose="020B0503020204020204" charset="-122"/>
              <a:cs typeface="思源黑体 Normal" panose="020B0400000000000000" charset="-122"/>
            </a:endParaRPr>
          </a:p>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同一桥架内电缆或导线，敷设时不应交叉且不可拉的过紧。桥架内有接头时，应错开并做好绝缘。</a:t>
            </a:r>
            <a:endParaRPr lang="en-US" altLang="zh-CN" sz="1600">
              <a:latin typeface="微软雅黑" panose="020B0503020204020204" charset="-122"/>
              <a:ea typeface="微软雅黑" panose="020B0503020204020204" charset="-122"/>
              <a:cs typeface="思源黑体 Normal" panose="020B0400000000000000" charset="-122"/>
            </a:endParaRPr>
          </a:p>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双通道架垂直敷设时，每</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rPr>
              <a:t>1.5米</a:t>
            </a:r>
            <a:r>
              <a:rPr lang="en-US" altLang="zh-CN" sz="1600">
                <a:latin typeface="微软雅黑" panose="020B0503020204020204" charset="-122"/>
                <a:ea typeface="微软雅黑" panose="020B0503020204020204" charset="-122"/>
                <a:cs typeface="思源黑体 Normal" panose="020B0400000000000000" charset="-122"/>
              </a:rPr>
              <a:t>应设卡固定线缆。</a:t>
            </a:r>
            <a:endParaRPr lang="en-US" altLang="zh-CN" sz="1600">
              <a:latin typeface="微软雅黑" panose="020B0503020204020204" charset="-122"/>
              <a:ea typeface="微软雅黑" panose="020B0503020204020204" charset="-122"/>
              <a:cs typeface="思源黑体 Normal" panose="020B0400000000000000" charset="-122"/>
            </a:endParaRPr>
          </a:p>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桥架应有可靠的保护接零（接地）和电气标志。</a:t>
            </a:r>
            <a:endParaRPr lang="en-US" altLang="zh-CN" sz="1600">
              <a:latin typeface="微软雅黑" panose="020B0503020204020204" charset="-122"/>
              <a:ea typeface="微软雅黑" panose="020B0503020204020204" charset="-122"/>
              <a:cs typeface="思源黑体 Normal" panose="020B0400000000000000" charset="-122"/>
            </a:endParaRPr>
          </a:p>
          <a:p>
            <a:pPr marL="431800" indent="-431800" algn="just">
              <a:lnSpc>
                <a:spcPct val="130000"/>
              </a:lnSpc>
              <a:spcBef>
                <a:spcPct val="0"/>
              </a:spcBef>
              <a:spcAft>
                <a:spcPts val="800"/>
              </a:spcAft>
              <a:buSzTx/>
              <a:buFont typeface="+mj-lt"/>
              <a:buAutoNum type="arabicPeriod"/>
            </a:pPr>
            <a:r>
              <a:rPr lang="en-US" altLang="zh-CN" sz="1600">
                <a:latin typeface="微软雅黑" panose="020B0503020204020204" charset="-122"/>
                <a:ea typeface="微软雅黑" panose="020B0503020204020204" charset="-122"/>
                <a:cs typeface="思源黑体 Normal" panose="020B0400000000000000" charset="-122"/>
              </a:rPr>
              <a:t>桥架内线缆检修、更换时应停电进行，否则按带电作业要求进行。</a:t>
            </a:r>
            <a:endParaRPr lang="en-US" altLang="zh-CN" sz="1600">
              <a:latin typeface="微软雅黑" panose="020B0503020204020204" charset="-122"/>
              <a:ea typeface="微软雅黑" panose="020B0503020204020204" charset="-122"/>
              <a:cs typeface="思源黑体 Normal" panose="020B0400000000000000" charset="-122"/>
            </a:endParaRPr>
          </a:p>
        </p:txBody>
      </p:sp>
      <p:sp>
        <p:nvSpPr>
          <p:cNvPr id="8" name="矩形 7"/>
          <p:cNvSpPr/>
          <p:nvPr>
            <p:custDataLst>
              <p:tags r:id="rId5"/>
            </p:custDataLst>
          </p:nvPr>
        </p:nvSpPr>
        <p:spPr>
          <a:xfrm flipV="1">
            <a:off x="3862070" y="835660"/>
            <a:ext cx="1750695" cy="76200"/>
          </a:xfrm>
          <a:prstGeom prst="rect">
            <a:avLst/>
          </a:prstGeom>
          <a:solidFill>
            <a:srgbClr val="00837F"/>
          </a:solidFill>
          <a:ln w="9525">
            <a:noFill/>
          </a:ln>
        </p:spPr>
        <p:style>
          <a:lnRef idx="2">
            <a:srgbClr val="00A5CC">
              <a:shade val="50000"/>
            </a:srgbClr>
          </a:lnRef>
          <a:fillRef idx="1">
            <a:srgbClr val="00A5CC"/>
          </a:fillRef>
          <a:effectRef idx="0">
            <a:srgbClr val="00A5CC"/>
          </a:effectRef>
          <a:fontRef idx="minor">
            <a:srgbClr val="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9" name="任意多边形: 形状 8"/>
          <p:cNvSpPr/>
          <p:nvPr>
            <p:custDataLst>
              <p:tags r:id="rId1"/>
            </p:custDataLst>
          </p:nvPr>
        </p:nvSpPr>
        <p:spPr>
          <a:xfrm>
            <a:off x="369570" y="977900"/>
            <a:ext cx="8404860" cy="3405505"/>
          </a:xfrm>
          <a:custGeom>
            <a:avLst/>
            <a:gdLst>
              <a:gd name="connsiteX0" fmla="*/ 0 w 11206716"/>
              <a:gd name="connsiteY0" fmla="*/ 0 h 4167832"/>
              <a:gd name="connsiteX1" fmla="*/ 11206716 w 11206716"/>
              <a:gd name="connsiteY1" fmla="*/ 0 h 4167832"/>
              <a:gd name="connsiteX2" fmla="*/ 11206716 w 11206716"/>
              <a:gd name="connsiteY2" fmla="*/ 3966950 h 4167832"/>
              <a:gd name="connsiteX3" fmla="*/ 5767653 w 11206716"/>
              <a:gd name="connsiteY3" fmla="*/ 3966950 h 4167832"/>
              <a:gd name="connsiteX4" fmla="*/ 5603358 w 11206716"/>
              <a:gd name="connsiteY4" fmla="*/ 4167832 h 4167832"/>
              <a:gd name="connsiteX5" fmla="*/ 5439063 w 11206716"/>
              <a:gd name="connsiteY5" fmla="*/ 3966950 h 4167832"/>
              <a:gd name="connsiteX6" fmla="*/ 0 w 11206716"/>
              <a:gd name="connsiteY6" fmla="*/ 3966950 h 416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06716" h="4167832">
                <a:moveTo>
                  <a:pt x="0" y="0"/>
                </a:moveTo>
                <a:lnTo>
                  <a:pt x="11206716" y="0"/>
                </a:lnTo>
                <a:lnTo>
                  <a:pt x="11206716" y="3966950"/>
                </a:lnTo>
                <a:lnTo>
                  <a:pt x="5767653" y="3966950"/>
                </a:lnTo>
                <a:lnTo>
                  <a:pt x="5603358" y="4167832"/>
                </a:lnTo>
                <a:lnTo>
                  <a:pt x="5439063" y="3966950"/>
                </a:lnTo>
                <a:lnTo>
                  <a:pt x="0" y="3966950"/>
                </a:lnTo>
                <a:close/>
              </a:path>
            </a:pathLst>
          </a:custGeom>
          <a:solidFill>
            <a:srgbClr val="00838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16" name="任意多边形: 形状 15"/>
          <p:cNvSpPr/>
          <p:nvPr>
            <p:custDataLst>
              <p:tags r:id="rId2"/>
            </p:custDataLst>
          </p:nvPr>
        </p:nvSpPr>
        <p:spPr>
          <a:xfrm>
            <a:off x="178118" y="179148"/>
            <a:ext cx="382727" cy="317436"/>
          </a:xfrm>
          <a:custGeom>
            <a:avLst/>
            <a:gdLst>
              <a:gd name="connsiteX0" fmla="*/ 0 w 510302"/>
              <a:gd name="connsiteY0" fmla="*/ 0 h 423248"/>
              <a:gd name="connsiteX1" fmla="*/ 510302 w 510302"/>
              <a:gd name="connsiteY1" fmla="*/ 0 h 423248"/>
              <a:gd name="connsiteX2" fmla="*/ 510302 w 510302"/>
              <a:gd name="connsiteY2" fmla="*/ 42862 h 423248"/>
              <a:gd name="connsiteX3" fmla="*/ 49882 w 510302"/>
              <a:gd name="connsiteY3" fmla="*/ 42862 h 423248"/>
              <a:gd name="connsiteX4" fmla="*/ 49882 w 510302"/>
              <a:gd name="connsiteY4" fmla="*/ 423248 h 423248"/>
              <a:gd name="connsiteX5" fmla="*/ 0 w 510302"/>
              <a:gd name="connsiteY5" fmla="*/ 423248 h 42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302" h="423247">
                <a:moveTo>
                  <a:pt x="0" y="0"/>
                </a:moveTo>
                <a:lnTo>
                  <a:pt x="510302" y="0"/>
                </a:lnTo>
                <a:lnTo>
                  <a:pt x="510302" y="42862"/>
                </a:lnTo>
                <a:lnTo>
                  <a:pt x="49882" y="42862"/>
                </a:lnTo>
                <a:lnTo>
                  <a:pt x="49882" y="423248"/>
                </a:lnTo>
                <a:lnTo>
                  <a:pt x="0" y="423248"/>
                </a:lnTo>
                <a:close/>
              </a:path>
            </a:pathLst>
          </a:custGeom>
          <a:solidFill>
            <a:srgbClr val="00838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17" name="任意多边形: 形状 16"/>
          <p:cNvSpPr/>
          <p:nvPr>
            <p:custDataLst>
              <p:tags r:id="rId3"/>
            </p:custDataLst>
          </p:nvPr>
        </p:nvSpPr>
        <p:spPr>
          <a:xfrm flipH="1" flipV="1">
            <a:off x="8545778" y="4626677"/>
            <a:ext cx="382727" cy="317436"/>
          </a:xfrm>
          <a:custGeom>
            <a:avLst/>
            <a:gdLst>
              <a:gd name="connsiteX0" fmla="*/ 0 w 510302"/>
              <a:gd name="connsiteY0" fmla="*/ 0 h 423248"/>
              <a:gd name="connsiteX1" fmla="*/ 510302 w 510302"/>
              <a:gd name="connsiteY1" fmla="*/ 0 h 423248"/>
              <a:gd name="connsiteX2" fmla="*/ 510302 w 510302"/>
              <a:gd name="connsiteY2" fmla="*/ 42862 h 423248"/>
              <a:gd name="connsiteX3" fmla="*/ 49882 w 510302"/>
              <a:gd name="connsiteY3" fmla="*/ 42862 h 423248"/>
              <a:gd name="connsiteX4" fmla="*/ 49882 w 510302"/>
              <a:gd name="connsiteY4" fmla="*/ 423248 h 423248"/>
              <a:gd name="connsiteX5" fmla="*/ 0 w 510302"/>
              <a:gd name="connsiteY5" fmla="*/ 423248 h 42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302" h="423247">
                <a:moveTo>
                  <a:pt x="0" y="0"/>
                </a:moveTo>
                <a:lnTo>
                  <a:pt x="510302" y="0"/>
                </a:lnTo>
                <a:lnTo>
                  <a:pt x="510302" y="42862"/>
                </a:lnTo>
                <a:lnTo>
                  <a:pt x="49882" y="42862"/>
                </a:lnTo>
                <a:lnTo>
                  <a:pt x="49882" y="423248"/>
                </a:lnTo>
                <a:lnTo>
                  <a:pt x="0" y="423248"/>
                </a:lnTo>
                <a:close/>
              </a:path>
            </a:pathLst>
          </a:custGeom>
          <a:solidFill>
            <a:sysClr val="window" lastClr="FFFFFF">
              <a:lumMod val="95000"/>
            </a:sysClr>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2" name="矩形 1"/>
          <p:cNvSpPr/>
          <p:nvPr/>
        </p:nvSpPr>
        <p:spPr>
          <a:xfrm>
            <a:off x="369542" y="287173"/>
            <a:ext cx="4450080" cy="460375"/>
          </a:xfrm>
          <a:prstGeom prst="rect">
            <a:avLst/>
          </a:prstGeom>
        </p:spPr>
        <p:txBody>
          <a:bodyPr wrap="none">
            <a:spAutoFit/>
          </a:bodyPr>
          <a:lstStyle/>
          <a:p>
            <a:r>
              <a:rPr lang="zh-CN" altLang="en-US" sz="2400" b="1">
                <a:solidFill>
                  <a:srgbClr val="008380"/>
                </a:solidFill>
                <a:latin typeface="微软雅黑" panose="020B0503020204020204" charset="-122"/>
                <a:ea typeface="微软雅黑" panose="020B0503020204020204" charset="-122"/>
              </a:rPr>
              <a:t>（六）电气开关、熔料器及插销</a:t>
            </a:r>
            <a:endParaRPr lang="zh-CN" altLang="en-US" sz="2400" b="1">
              <a:solidFill>
                <a:srgbClr val="008380"/>
              </a:solidFill>
              <a:latin typeface="微软雅黑" panose="020B0503020204020204" charset="-122"/>
              <a:ea typeface="微软雅黑" panose="020B0503020204020204" charset="-122"/>
            </a:endParaRPr>
          </a:p>
        </p:txBody>
      </p:sp>
      <p:sp>
        <p:nvSpPr>
          <p:cNvPr id="86018" name="Text Box 2"/>
          <p:cNvSpPr txBox="1">
            <a:spLocks noChangeArrowheads="1"/>
          </p:cNvSpPr>
          <p:nvPr>
            <p:custDataLst>
              <p:tags r:id="rId4"/>
            </p:custDataLst>
          </p:nvPr>
        </p:nvSpPr>
        <p:spPr bwMode="auto">
          <a:xfrm>
            <a:off x="565785" y="1268095"/>
            <a:ext cx="8012430" cy="2897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fontAlgn="base">
              <a:spcBef>
                <a:spcPct val="50000"/>
              </a:spcBef>
              <a:spcAft>
                <a:spcPct val="0"/>
              </a:spcAft>
              <a:defRPr sz="2000">
                <a:solidFill>
                  <a:schemeClr val="bg2"/>
                </a:solidFill>
                <a:latin typeface="Garamond" panose="02020404030301010803" pitchFamily="18" charset="0"/>
                <a:ea typeface="宋体" panose="02010600030101010101" pitchFamily="2" charset="-122"/>
              </a:defRPr>
            </a:lvl1pPr>
          </a:lstStyle>
          <a:p>
            <a:pPr algn="just">
              <a:lnSpc>
                <a:spcPct val="100000"/>
              </a:lnSpc>
            </a:pPr>
            <a:r>
              <a:rPr lang="en-US" altLang="zh-CN" sz="1600">
                <a:solidFill>
                  <a:schemeClr val="bg1"/>
                </a:solidFill>
                <a:latin typeface="微软雅黑" panose="020B0503020204020204" charset="-122"/>
                <a:ea typeface="微软雅黑" panose="020B0503020204020204" charset="-122"/>
                <a:cs typeface="思源黑体 Normal" panose="020B0400000000000000" charset="-122"/>
              </a:rPr>
              <a:t>1</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rPr>
              <a:t>、开关装设的位置，应便于安全操作，开关板水平中心线距地面高度</a:t>
            </a:r>
            <a:r>
              <a:rPr lang="en-US" altLang="zh-CN" sz="1600">
                <a:solidFill>
                  <a:srgbClr val="F5A943"/>
                </a:solidFill>
                <a:latin typeface="微软雅黑" panose="020B0503020204020204" charset="-122"/>
                <a:ea typeface="微软雅黑" panose="020B0503020204020204" charset="-122"/>
                <a:cs typeface="思源黑体 Normal" panose="020B0400000000000000" charset="-122"/>
              </a:rPr>
              <a:t>1.6</a:t>
            </a:r>
            <a:r>
              <a:rPr lang="zh-CN" altLang="en-US" sz="1600">
                <a:solidFill>
                  <a:srgbClr val="F5A943"/>
                </a:solidFill>
                <a:latin typeface="微软雅黑" panose="020B0503020204020204" charset="-122"/>
                <a:ea typeface="微软雅黑" panose="020B0503020204020204" charset="-122"/>
                <a:cs typeface="思源黑体 Normal" panose="020B0400000000000000" charset="-122"/>
              </a:rPr>
              <a:t>米</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rPr>
              <a:t>为宜。</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endParaRPr>
          </a:p>
          <a:p>
            <a:pPr marL="742950" lvl="1" indent="-285750" algn="just">
              <a:lnSpc>
                <a:spcPct val="100000"/>
              </a:lnSpc>
              <a:buFont typeface="Wingdings" panose="05000000000000000000" charset="0"/>
              <a:buChar char="Ø"/>
            </a:pPr>
            <a:r>
              <a:rPr lang="zh-CN" altLang="en-US" sz="1600">
                <a:solidFill>
                  <a:schemeClr val="bg1"/>
                </a:solidFill>
                <a:latin typeface="微软雅黑" panose="020B0503020204020204" charset="-122"/>
                <a:ea typeface="微软雅黑" panose="020B0503020204020204" charset="-122"/>
                <a:cs typeface="思源黑体 Normal" panose="020B0400000000000000" charset="-122"/>
              </a:rPr>
              <a:t>开关应垂直安装，电源一般接在上部，合闸时手把向上，分闸时向，下，连杆操作的开关动作应灵活。</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endParaRPr>
          </a:p>
          <a:p>
            <a:pPr marL="742950" lvl="1" indent="-285750" algn="just">
              <a:lnSpc>
                <a:spcPct val="100000"/>
              </a:lnSpc>
              <a:buFont typeface="Wingdings" panose="05000000000000000000" charset="0"/>
              <a:buChar char="Ø"/>
            </a:pPr>
            <a:r>
              <a:rPr lang="zh-CN" altLang="en-US" sz="1600">
                <a:solidFill>
                  <a:schemeClr val="bg1"/>
                </a:solidFill>
                <a:latin typeface="微软雅黑" panose="020B0503020204020204" charset="-122"/>
                <a:ea typeface="微软雅黑" panose="020B0503020204020204" charset="-122"/>
                <a:cs typeface="思源黑体 Normal" panose="020B0400000000000000" charset="-122"/>
              </a:rPr>
              <a:t>开关下部应标明控制设备的名称。</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endParaRPr>
          </a:p>
          <a:p>
            <a:pPr lvl="1" indent="0" algn="just">
              <a:lnSpc>
                <a:spcPct val="100000"/>
              </a:lnSpc>
              <a:buFont typeface="Wingdings" panose="05000000000000000000" charset="0"/>
              <a:buNone/>
            </a:pPr>
            <a:endParaRPr lang="zh-CN" altLang="en-US" sz="1440">
              <a:solidFill>
                <a:schemeClr val="bg1"/>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00000"/>
              </a:lnSpc>
            </a:pPr>
            <a:r>
              <a:rPr lang="en-US" altLang="zh-CN" sz="1600">
                <a:solidFill>
                  <a:schemeClr val="bg1"/>
                </a:solidFill>
                <a:latin typeface="微软雅黑" panose="020B0503020204020204" charset="-122"/>
                <a:ea typeface="微软雅黑" panose="020B0503020204020204" charset="-122"/>
                <a:cs typeface="思源黑体 Normal" panose="020B0400000000000000" charset="-122"/>
              </a:rPr>
              <a:t>2</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rPr>
              <a:t>、装在配电盘及闸箱的开关应有断、合标志，有裸露带电部分的电器应装入箱内加以防护。户外闸箱应有防雨措施。</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endParaRPr>
          </a:p>
          <a:p>
            <a:pPr marL="285750" indent="-285750" algn="just">
              <a:lnSpc>
                <a:spcPct val="100000"/>
              </a:lnSpc>
            </a:pPr>
            <a:r>
              <a:rPr lang="en-US" altLang="zh-CN" sz="1600">
                <a:solidFill>
                  <a:schemeClr val="bg1"/>
                </a:solidFill>
                <a:latin typeface="微软雅黑" panose="020B0503020204020204" charset="-122"/>
                <a:ea typeface="微软雅黑" panose="020B0503020204020204" charset="-122"/>
                <a:cs typeface="思源黑体 Normal" panose="020B0400000000000000" charset="-122"/>
              </a:rPr>
              <a:t>3</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rPr>
              <a:t>、易燃易爆场所应采用防爆开关、插销及熔断器，潮湿或有导电灰尘场所应采用密闭或绝缘的防护措施，开关在正常情况下不带电的金属外壳应保护接地（接零）。</a:t>
            </a:r>
            <a:endParaRPr lang="en-US" altLang="zh-CN" sz="1600">
              <a:solidFill>
                <a:schemeClr val="bg1"/>
              </a:solidFill>
              <a:latin typeface="微软雅黑" panose="020B0503020204020204" charset="-122"/>
              <a:ea typeface="微软雅黑" panose="020B0503020204020204" charset="-122"/>
              <a:cs typeface="思源黑体 Normal" panose="020B0400000000000000" charset="-122"/>
            </a:endParaRPr>
          </a:p>
          <a:p>
            <a:pPr algn="just"/>
            <a:endParaRPr lang="en-US" altLang="zh-CN" sz="1600">
              <a:solidFill>
                <a:schemeClr val="bg1"/>
              </a:solidFill>
              <a:latin typeface="微软雅黑" panose="020B0503020204020204" charset="-122"/>
              <a:ea typeface="微软雅黑" panose="020B0503020204020204" charset="-122"/>
              <a:cs typeface="思源黑体 Normal" panose="020B0400000000000000"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9" name="任意多边形: 形状 8"/>
          <p:cNvSpPr/>
          <p:nvPr>
            <p:custDataLst>
              <p:tags r:id="rId1"/>
            </p:custDataLst>
          </p:nvPr>
        </p:nvSpPr>
        <p:spPr>
          <a:xfrm>
            <a:off x="369570" y="984250"/>
            <a:ext cx="8404860" cy="3405505"/>
          </a:xfrm>
          <a:custGeom>
            <a:avLst/>
            <a:gdLst>
              <a:gd name="connsiteX0" fmla="*/ 0 w 11206716"/>
              <a:gd name="connsiteY0" fmla="*/ 0 h 4167832"/>
              <a:gd name="connsiteX1" fmla="*/ 11206716 w 11206716"/>
              <a:gd name="connsiteY1" fmla="*/ 0 h 4167832"/>
              <a:gd name="connsiteX2" fmla="*/ 11206716 w 11206716"/>
              <a:gd name="connsiteY2" fmla="*/ 3966950 h 4167832"/>
              <a:gd name="connsiteX3" fmla="*/ 5767653 w 11206716"/>
              <a:gd name="connsiteY3" fmla="*/ 3966950 h 4167832"/>
              <a:gd name="connsiteX4" fmla="*/ 5603358 w 11206716"/>
              <a:gd name="connsiteY4" fmla="*/ 4167832 h 4167832"/>
              <a:gd name="connsiteX5" fmla="*/ 5439063 w 11206716"/>
              <a:gd name="connsiteY5" fmla="*/ 3966950 h 4167832"/>
              <a:gd name="connsiteX6" fmla="*/ 0 w 11206716"/>
              <a:gd name="connsiteY6" fmla="*/ 3966950 h 416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06716" h="4167832">
                <a:moveTo>
                  <a:pt x="0" y="0"/>
                </a:moveTo>
                <a:lnTo>
                  <a:pt x="11206716" y="0"/>
                </a:lnTo>
                <a:lnTo>
                  <a:pt x="11206716" y="3966950"/>
                </a:lnTo>
                <a:lnTo>
                  <a:pt x="5767653" y="3966950"/>
                </a:lnTo>
                <a:lnTo>
                  <a:pt x="5603358" y="4167832"/>
                </a:lnTo>
                <a:lnTo>
                  <a:pt x="5439063" y="3966950"/>
                </a:lnTo>
                <a:lnTo>
                  <a:pt x="0" y="3966950"/>
                </a:lnTo>
                <a:close/>
              </a:path>
            </a:pathLst>
          </a:custGeom>
          <a:solidFill>
            <a:srgbClr val="00838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16" name="任意多边形: 形状 15"/>
          <p:cNvSpPr/>
          <p:nvPr>
            <p:custDataLst>
              <p:tags r:id="rId2"/>
            </p:custDataLst>
          </p:nvPr>
        </p:nvSpPr>
        <p:spPr>
          <a:xfrm>
            <a:off x="178118" y="179148"/>
            <a:ext cx="382727" cy="317436"/>
          </a:xfrm>
          <a:custGeom>
            <a:avLst/>
            <a:gdLst>
              <a:gd name="connsiteX0" fmla="*/ 0 w 510302"/>
              <a:gd name="connsiteY0" fmla="*/ 0 h 423248"/>
              <a:gd name="connsiteX1" fmla="*/ 510302 w 510302"/>
              <a:gd name="connsiteY1" fmla="*/ 0 h 423248"/>
              <a:gd name="connsiteX2" fmla="*/ 510302 w 510302"/>
              <a:gd name="connsiteY2" fmla="*/ 42862 h 423248"/>
              <a:gd name="connsiteX3" fmla="*/ 49882 w 510302"/>
              <a:gd name="connsiteY3" fmla="*/ 42862 h 423248"/>
              <a:gd name="connsiteX4" fmla="*/ 49882 w 510302"/>
              <a:gd name="connsiteY4" fmla="*/ 423248 h 423248"/>
              <a:gd name="connsiteX5" fmla="*/ 0 w 510302"/>
              <a:gd name="connsiteY5" fmla="*/ 423248 h 42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302" h="423247">
                <a:moveTo>
                  <a:pt x="0" y="0"/>
                </a:moveTo>
                <a:lnTo>
                  <a:pt x="510302" y="0"/>
                </a:lnTo>
                <a:lnTo>
                  <a:pt x="510302" y="42862"/>
                </a:lnTo>
                <a:lnTo>
                  <a:pt x="49882" y="42862"/>
                </a:lnTo>
                <a:lnTo>
                  <a:pt x="49882" y="423248"/>
                </a:lnTo>
                <a:lnTo>
                  <a:pt x="0" y="423248"/>
                </a:lnTo>
                <a:close/>
              </a:path>
            </a:pathLst>
          </a:custGeom>
          <a:solidFill>
            <a:srgbClr val="00838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17" name="任意多边形: 形状 16"/>
          <p:cNvSpPr/>
          <p:nvPr>
            <p:custDataLst>
              <p:tags r:id="rId3"/>
            </p:custDataLst>
          </p:nvPr>
        </p:nvSpPr>
        <p:spPr>
          <a:xfrm flipH="1" flipV="1">
            <a:off x="8545778" y="4626677"/>
            <a:ext cx="382727" cy="317436"/>
          </a:xfrm>
          <a:custGeom>
            <a:avLst/>
            <a:gdLst>
              <a:gd name="connsiteX0" fmla="*/ 0 w 510302"/>
              <a:gd name="connsiteY0" fmla="*/ 0 h 423248"/>
              <a:gd name="connsiteX1" fmla="*/ 510302 w 510302"/>
              <a:gd name="connsiteY1" fmla="*/ 0 h 423248"/>
              <a:gd name="connsiteX2" fmla="*/ 510302 w 510302"/>
              <a:gd name="connsiteY2" fmla="*/ 42862 h 423248"/>
              <a:gd name="connsiteX3" fmla="*/ 49882 w 510302"/>
              <a:gd name="connsiteY3" fmla="*/ 42862 h 423248"/>
              <a:gd name="connsiteX4" fmla="*/ 49882 w 510302"/>
              <a:gd name="connsiteY4" fmla="*/ 423248 h 423248"/>
              <a:gd name="connsiteX5" fmla="*/ 0 w 510302"/>
              <a:gd name="connsiteY5" fmla="*/ 423248 h 42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302" h="423247">
                <a:moveTo>
                  <a:pt x="0" y="0"/>
                </a:moveTo>
                <a:lnTo>
                  <a:pt x="510302" y="0"/>
                </a:lnTo>
                <a:lnTo>
                  <a:pt x="510302" y="42862"/>
                </a:lnTo>
                <a:lnTo>
                  <a:pt x="49882" y="42862"/>
                </a:lnTo>
                <a:lnTo>
                  <a:pt x="49882" y="423248"/>
                </a:lnTo>
                <a:lnTo>
                  <a:pt x="0" y="423248"/>
                </a:lnTo>
                <a:close/>
              </a:path>
            </a:pathLst>
          </a:custGeom>
          <a:solidFill>
            <a:sysClr val="window" lastClr="FFFFFF">
              <a:lumMod val="95000"/>
            </a:sysClr>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sz="1350">
              <a:latin typeface="Arial" panose="020B0604020202020204" pitchFamily="34" charset="0"/>
              <a:ea typeface="微软雅黑" panose="020B0503020204020204" charset="-122"/>
              <a:sym typeface="Arial" panose="020B0604020202020204" pitchFamily="34" charset="0"/>
            </a:endParaRPr>
          </a:p>
        </p:txBody>
      </p:sp>
      <p:sp>
        <p:nvSpPr>
          <p:cNvPr id="2" name="矩形 1"/>
          <p:cNvSpPr/>
          <p:nvPr/>
        </p:nvSpPr>
        <p:spPr>
          <a:xfrm>
            <a:off x="369542" y="287173"/>
            <a:ext cx="4450080" cy="460375"/>
          </a:xfrm>
          <a:prstGeom prst="rect">
            <a:avLst/>
          </a:prstGeom>
        </p:spPr>
        <p:txBody>
          <a:bodyPr wrap="none">
            <a:spAutoFit/>
          </a:bodyPr>
          <a:lstStyle/>
          <a:p>
            <a:r>
              <a:rPr lang="zh-CN" altLang="en-US" sz="2400" b="1">
                <a:solidFill>
                  <a:srgbClr val="008380"/>
                </a:solidFill>
                <a:latin typeface="微软雅黑" panose="020B0503020204020204" charset="-122"/>
                <a:ea typeface="微软雅黑" panose="020B0503020204020204" charset="-122"/>
              </a:rPr>
              <a:t>（六）电气开关、熔料器及插销</a:t>
            </a:r>
            <a:endParaRPr lang="zh-CN" altLang="en-US" sz="2400" b="1">
              <a:solidFill>
                <a:srgbClr val="008380"/>
              </a:solidFill>
              <a:latin typeface="微软雅黑" panose="020B0503020204020204" charset="-122"/>
              <a:ea typeface="微软雅黑" panose="020B0503020204020204" charset="-122"/>
            </a:endParaRPr>
          </a:p>
        </p:txBody>
      </p:sp>
      <p:sp>
        <p:nvSpPr>
          <p:cNvPr id="86018" name="Text Box 2"/>
          <p:cNvSpPr txBox="1">
            <a:spLocks noChangeArrowheads="1"/>
          </p:cNvSpPr>
          <p:nvPr>
            <p:custDataLst>
              <p:tags r:id="rId4"/>
            </p:custDataLst>
          </p:nvPr>
        </p:nvSpPr>
        <p:spPr bwMode="auto">
          <a:xfrm>
            <a:off x="565785" y="1356995"/>
            <a:ext cx="8012430" cy="2553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fontAlgn="base">
              <a:spcBef>
                <a:spcPct val="50000"/>
              </a:spcBef>
              <a:spcAft>
                <a:spcPct val="0"/>
              </a:spcAft>
              <a:defRPr sz="2000">
                <a:solidFill>
                  <a:schemeClr val="bg2"/>
                </a:solidFill>
                <a:latin typeface="Garamond" panose="02020404030301010803" pitchFamily="18" charset="0"/>
                <a:ea typeface="宋体" panose="02010600030101010101" pitchFamily="2" charset="-122"/>
              </a:defRPr>
            </a:lvl1pPr>
          </a:lstStyle>
          <a:p>
            <a:pPr algn="just"/>
            <a:r>
              <a:rPr lang="en-US" altLang="zh-CN" sz="1600">
                <a:solidFill>
                  <a:schemeClr val="bg1"/>
                </a:solidFill>
                <a:latin typeface="微软雅黑" panose="020B0503020204020204" charset="-122"/>
                <a:ea typeface="微软雅黑" panose="020B0503020204020204" charset="-122"/>
                <a:cs typeface="思源黑体 Normal" panose="020B0400000000000000" charset="-122"/>
                <a:sym typeface="+mn-ea"/>
              </a:rPr>
              <a:t>4</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sym typeface="+mn-ea"/>
              </a:rPr>
              <a:t>0.5KW</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以上的电动机，</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sym typeface="+mn-ea"/>
              </a:rPr>
              <a:t>2KW</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以上的直热电气设备必须使用开关，不用允许用插销代替。三相胶盖闸限用于控制回路应另加熔断器保护。</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endParaRPr>
          </a:p>
          <a:p>
            <a:pPr algn="just"/>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endParaRPr>
          </a:p>
          <a:p>
            <a:pPr algn="just">
              <a:lnSpc>
                <a:spcPct val="100000"/>
              </a:lnSpc>
            </a:pPr>
            <a:r>
              <a:rPr lang="en-US" altLang="zh-CN" sz="1600">
                <a:solidFill>
                  <a:schemeClr val="bg1"/>
                </a:solidFill>
                <a:latin typeface="微软雅黑" panose="020B0503020204020204" charset="-122"/>
                <a:ea typeface="微软雅黑" panose="020B0503020204020204" charset="-122"/>
                <a:cs typeface="思源黑体 Normal" panose="020B0400000000000000" charset="-122"/>
                <a:sym typeface="+mn-ea"/>
              </a:rPr>
              <a:t>5</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、使用熔断器的单极开关（包括电门）时应装在电源的相线上，各级熔断器应互相配合。电气设备的电压控制回路应另加熔断器保护。</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endParaRPr>
          </a:p>
          <a:p>
            <a:pPr algn="just">
              <a:lnSpc>
                <a:spcPct val="100000"/>
              </a:lnSpc>
            </a:pP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endParaRPr>
          </a:p>
          <a:p>
            <a:pPr algn="just"/>
            <a:r>
              <a:rPr lang="en-US" altLang="zh-CN" sz="1600">
                <a:solidFill>
                  <a:schemeClr val="bg1"/>
                </a:solidFill>
                <a:latin typeface="微软雅黑" panose="020B0503020204020204" charset="-122"/>
                <a:ea typeface="微软雅黑" panose="020B0503020204020204" charset="-122"/>
                <a:cs typeface="思源黑体 Normal" panose="020B0400000000000000" charset="-122"/>
                <a:sym typeface="+mn-ea"/>
              </a:rPr>
              <a:t>6</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、螺旋式熔断器的电源应接在底座中心，动力负荷大于</a:t>
            </a:r>
            <a:r>
              <a:rPr lang="en-US" altLang="zh-CN" sz="1600">
                <a:solidFill>
                  <a:srgbClr val="F5AB4D"/>
                </a:solidFill>
                <a:latin typeface="微软雅黑" panose="020B0503020204020204" charset="-122"/>
                <a:ea typeface="微软雅黑" panose="020B0503020204020204" charset="-122"/>
                <a:cs typeface="思源黑体 Normal" panose="020B0400000000000000" charset="-122"/>
                <a:sym typeface="+mn-ea"/>
              </a:rPr>
              <a:t>60A</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，照明或电热负荷大于</a:t>
            </a:r>
            <a:r>
              <a:rPr lang="en-US" altLang="zh-CN" sz="1600">
                <a:solidFill>
                  <a:schemeClr val="bg1"/>
                </a:solidFill>
                <a:latin typeface="微软雅黑" panose="020B0503020204020204" charset="-122"/>
                <a:ea typeface="微软雅黑" panose="020B0503020204020204" charset="-122"/>
                <a:cs typeface="思源黑体 Normal" panose="020B0400000000000000" charset="-122"/>
                <a:sym typeface="+mn-ea"/>
              </a:rPr>
              <a:t>100A</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rPr>
              <a:t>时，应采用管型熔断器。</a:t>
            </a:r>
            <a:endPar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66000">
              <a:srgbClr val="7CB1A4"/>
            </a:gs>
            <a:gs pos="19000">
              <a:srgbClr val="2B9796">
                <a:alpha val="96000"/>
              </a:srgbClr>
            </a:gs>
            <a:gs pos="100000">
              <a:srgbClr val="EDDEC7"/>
            </a:gs>
          </a:gsLst>
          <a:lin ang="108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6489" t="1388" r="4629" b="9404"/>
          <a:stretch>
            <a:fillRect/>
          </a:stretch>
        </p:blipFill>
        <p:spPr>
          <a:xfrm>
            <a:off x="-1" y="0"/>
            <a:ext cx="9144001" cy="5143500"/>
          </a:xfrm>
          <a:prstGeom prst="rect">
            <a:avLst/>
          </a:prstGeom>
        </p:spPr>
      </p:pic>
      <p:sp>
        <p:nvSpPr>
          <p:cNvPr id="10" name="文本框 9"/>
          <p:cNvSpPr txBox="1"/>
          <p:nvPr>
            <p:custDataLst>
              <p:tags r:id="rId2"/>
            </p:custDataLst>
          </p:nvPr>
        </p:nvSpPr>
        <p:spPr>
          <a:xfrm>
            <a:off x="974408" y="993138"/>
            <a:ext cx="2256473" cy="2614661"/>
          </a:xfrm>
          <a:prstGeom prst="rect">
            <a:avLst/>
          </a:prstGeom>
          <a:noFill/>
          <a:ln>
            <a:noFill/>
          </a:ln>
          <a:effectLst/>
        </p:spPr>
        <p:txBody>
          <a:bodyPr vert="horz" wrap="none" rtlCol="0" anchor="ctr" anchorCtr="0">
            <a:normAutofit fontScale="90000"/>
          </a:bodyPr>
          <a:lstStyle/>
          <a:p>
            <a:pPr algn="ctr"/>
            <a:r>
              <a:rPr lang="en-US" altLang="zh-CN" sz="16100" b="1">
                <a:ln w="25400">
                  <a:solidFill>
                    <a:schemeClr val="bg1"/>
                  </a:solidFill>
                </a:ln>
                <a:noFill/>
                <a:uFillTx/>
                <a:latin typeface="微软雅黑" panose="020B0503020204020204" charset="-122"/>
                <a:ea typeface="微软雅黑" panose="020B0503020204020204" charset="-122"/>
                <a:cs typeface="+mj-lt"/>
                <a:sym typeface="Arial" panose="020B0604020202020204" pitchFamily="34" charset="0"/>
              </a:rPr>
              <a:t>04</a:t>
            </a:r>
            <a:endParaRPr lang="en-US" altLang="zh-CN" sz="16100" b="1">
              <a:ln w="25400">
                <a:solidFill>
                  <a:schemeClr val="bg1"/>
                </a:solidFill>
              </a:ln>
              <a:noFill/>
              <a:uFillTx/>
              <a:latin typeface="微软雅黑" panose="020B0503020204020204" charset="-122"/>
              <a:ea typeface="微软雅黑" panose="020B0503020204020204" charset="-122"/>
              <a:cs typeface="+mj-lt"/>
              <a:sym typeface="Arial" panose="020B0604020202020204" pitchFamily="34" charset="0"/>
            </a:endParaRPr>
          </a:p>
        </p:txBody>
      </p:sp>
      <p:sp>
        <p:nvSpPr>
          <p:cNvPr id="2" name="标题 1"/>
          <p:cNvSpPr>
            <a:spLocks noGrp="1"/>
          </p:cNvSpPr>
          <p:nvPr>
            <p:custDataLst>
              <p:tags r:id="rId3"/>
            </p:custDataLst>
          </p:nvPr>
        </p:nvSpPr>
        <p:spPr>
          <a:xfrm>
            <a:off x="3479006" y="2057796"/>
            <a:ext cx="4682831" cy="897254"/>
          </a:xfrm>
          <a:prstGeom prst="rect">
            <a:avLst/>
          </a:prstGeom>
        </p:spPr>
        <p:txBody>
          <a:bodyPr vert="horz" lIns="91440" tIns="45720" rIns="91440" bIns="0" rtlCol="0" anchor="b" anchorCtr="0">
            <a:noAutofit/>
          </a:bodyPr>
          <a:lstStyle>
            <a:lvl1pPr algn="l" defTabSz="685800" rtl="0" eaLnBrk="1" fontAlgn="auto" latinLnBrk="0" hangingPunct="1">
              <a:lnSpc>
                <a:spcPct val="100000"/>
              </a:lnSpc>
              <a:spcBef>
                <a:spcPct val="0"/>
              </a:spcBef>
              <a:buNone/>
              <a:defRPr sz="4050" b="1" u="none" strike="noStrike" kern="1200" cap="none" spc="300" normalizeH="0" baseline="0">
                <a:solidFill>
                  <a:schemeClr val="accent1"/>
                </a:solidFill>
                <a:uFillTx/>
                <a:latin typeface="Arial" panose="020B0604020202020204" pitchFamily="34" charset="0"/>
                <a:ea typeface="微软雅黑" panose="020B0503020204020204" charset="-122"/>
                <a:cs typeface="+mj-cs"/>
              </a:defRPr>
            </a:lvl1pPr>
          </a:lstStyle>
          <a:p>
            <a:pPr marL="0" indent="0" algn="l">
              <a:lnSpc>
                <a:spcPct val="100000"/>
              </a:lnSpc>
              <a:spcBef>
                <a:spcPct val="0"/>
              </a:spcBef>
              <a:spcAft>
                <a:spcPct val="0"/>
              </a:spcAft>
              <a:buSzTx/>
              <a:buNone/>
            </a:pPr>
            <a:r>
              <a:rPr lang="zh-CN" altLang="en-US" sz="4000">
                <a:solidFill>
                  <a:schemeClr val="bg1"/>
                </a:solidFill>
                <a:latin typeface="微软雅黑" panose="020B0503020204020204" charset="-122"/>
              </a:rPr>
              <a:t>触电急救和人工呼吸部分</a:t>
            </a:r>
            <a:endParaRPr lang="zh-CN" altLang="en-US" sz="4000">
              <a:solidFill>
                <a:schemeClr val="bg1"/>
              </a:solidFill>
              <a:latin typeface="微软雅黑" panose="020B0503020204020204" charset="-122"/>
            </a:endParaRPr>
          </a:p>
        </p:txBody>
      </p:sp>
    </p:spTree>
    <p:custDataLst>
      <p:tags r:id="rId4"/>
    </p:custDataLst>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32770" name="Rectangle 2"/>
          <p:cNvSpPr>
            <a:spLocks noGrp="1" noRot="1" noChangeArrowheads="1"/>
          </p:cNvSpPr>
          <p:nvPr>
            <p:ph type="title" idx="4294967295"/>
          </p:nvPr>
        </p:nvSpPr>
        <p:spPr>
          <a:xfrm>
            <a:off x="2587625" y="508000"/>
            <a:ext cx="3581400" cy="432435"/>
          </a:xfrm>
          <a:noFill/>
          <a:ln>
            <a:noFill/>
          </a:ln>
          <a:effectLst/>
          <a:extLst>
            <a:ext uri="{909E8E84-426E-40DD-AFC4-6F175D3DCCD1}">
              <a14:hiddenFill xmlns:a14="http://schemas.microsoft.com/office/drawing/2010/main">
                <a:solidFill>
                  <a:srgbClr val="00FF00"/>
                </a:solidFill>
              </a14:hiddenFill>
            </a:ext>
          </a:extLst>
        </p:spPr>
        <p:txBody>
          <a:bodyPr vert="horz" wrap="square" lIns="91440" tIns="45720" rIns="91440" bIns="45720" numCol="1" rtlCol="0" anchor="ctr" anchorCtr="0" compatLnSpc="1">
            <a:noAutofit/>
          </a:bodyPr>
          <a:lstStyle>
            <a:lvl1pPr algn="ctr" rtl="0" fontAlgn="base">
              <a:spcBef>
                <a:spcPct val="0"/>
              </a:spcBef>
              <a:spcAft>
                <a:spcPct val="0"/>
              </a:spcAft>
              <a:defRPr sz="33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lvl="0" algn="ctr" defTabSz="914400">
              <a:buClrTx/>
              <a:buSzTx/>
              <a:buFontTx/>
            </a:pPr>
            <a:r>
              <a:rPr lang="zh-CN" altLang="en-US" sz="2400" b="0" spc="0">
                <a:solidFill>
                  <a:srgbClr val="F5AB4D"/>
                </a:solidFill>
                <a:latin typeface="微软雅黑" panose="020B0503020204020204" charset="-122"/>
                <a:ea typeface="微软雅黑" panose="020B0503020204020204" charset="-122"/>
                <a:sym typeface="+mn-ea"/>
              </a:rPr>
              <a:t>一、电流对人体的伤害</a:t>
            </a:r>
            <a:endParaRPr lang="zh-CN" altLang="en-US" sz="2400" b="0" spc="0">
              <a:solidFill>
                <a:srgbClr val="F5AB4D"/>
              </a:solidFill>
              <a:latin typeface="微软雅黑" panose="020B0503020204020204" charset="-122"/>
              <a:ea typeface="微软雅黑" panose="020B0503020204020204" charset="-122"/>
              <a:sym typeface="+mn-ea"/>
            </a:endParaRPr>
          </a:p>
        </p:txBody>
      </p:sp>
      <p:grpSp>
        <p:nvGrpSpPr>
          <p:cNvPr id="2" name="Organization Chart 2"/>
          <p:cNvGrpSpPr>
            <a:grpSpLocks noChangeAspect="1"/>
          </p:cNvGrpSpPr>
          <p:nvPr/>
        </p:nvGrpSpPr>
        <p:grpSpPr>
          <a:xfrm>
            <a:off x="1144905" y="1321435"/>
            <a:ext cx="7165340" cy="3017520"/>
            <a:chOff x="272" y="990"/>
            <a:chExt cx="5355" cy="1585"/>
          </a:xfrm>
          <a:solidFill>
            <a:srgbClr val="008380"/>
          </a:solidFill>
        </p:grpSpPr>
        <p:cxnSp>
          <p:nvCxnSpPr>
            <p:cNvPr id="1028" name="_s1028"/>
            <p:cNvCxnSpPr>
              <a:cxnSpLocks noChangeShapeType="1"/>
              <a:stCxn id="12" idx="1"/>
              <a:endCxn id="8" idx="2"/>
            </p:cNvCxnSpPr>
            <p:nvPr>
              <p:custDataLst>
                <p:tags r:id="rId1"/>
              </p:custDataLst>
            </p:nvPr>
          </p:nvCxnSpPr>
          <p:spPr bwMode="auto">
            <a:xfrm rot="10800000">
              <a:off x="2634" y="2142"/>
              <a:ext cx="229" cy="288"/>
            </a:xfrm>
            <a:prstGeom prst="bentConnector2">
              <a:avLst/>
            </a:prstGeom>
            <a:grpFill/>
            <a:ln w="28575">
              <a:solidFill>
                <a:srgbClr val="008380"/>
              </a:solidFill>
              <a:miter lim="800000"/>
            </a:ln>
          </p:spPr>
        </p:cxnSp>
        <p:cxnSp>
          <p:nvCxnSpPr>
            <p:cNvPr id="1029" name="_s1029"/>
            <p:cNvCxnSpPr>
              <a:cxnSpLocks noChangeShapeType="1"/>
              <a:stCxn id="11" idx="3"/>
              <a:endCxn id="8" idx="2"/>
            </p:cNvCxnSpPr>
            <p:nvPr>
              <p:custDataLst>
                <p:tags r:id="rId2"/>
              </p:custDataLst>
            </p:nvPr>
          </p:nvCxnSpPr>
          <p:spPr bwMode="auto">
            <a:xfrm flipV="1">
              <a:off x="2433" y="2142"/>
              <a:ext cx="202" cy="289"/>
            </a:xfrm>
            <a:prstGeom prst="bentConnector2">
              <a:avLst/>
            </a:prstGeom>
            <a:grpFill/>
            <a:ln w="28575">
              <a:solidFill>
                <a:srgbClr val="008380"/>
              </a:solidFill>
              <a:miter lim="800000"/>
            </a:ln>
          </p:spPr>
        </p:cxnSp>
        <p:cxnSp>
          <p:nvCxnSpPr>
            <p:cNvPr id="1030" name="_s1030"/>
            <p:cNvCxnSpPr>
              <a:cxnSpLocks noChangeShapeType="1"/>
              <a:stCxn id="10" idx="0"/>
              <a:endCxn id="5" idx="2"/>
            </p:cNvCxnSpPr>
            <p:nvPr>
              <p:custDataLst>
                <p:tags r:id="rId3"/>
              </p:custDataLst>
            </p:nvPr>
          </p:nvCxnSpPr>
          <p:spPr bwMode="auto">
            <a:xfrm rot="16200000" flipV="1">
              <a:off x="4340" y="1159"/>
              <a:ext cx="144" cy="1246"/>
            </a:xfrm>
            <a:prstGeom prst="bentConnector3">
              <a:avLst>
                <a:gd name="adj1" fmla="val 49896"/>
              </a:avLst>
            </a:prstGeom>
            <a:grpFill/>
            <a:ln w="28575">
              <a:solidFill>
                <a:srgbClr val="008380"/>
              </a:solidFill>
              <a:miter lim="800000"/>
            </a:ln>
          </p:spPr>
        </p:cxnSp>
        <p:cxnSp>
          <p:nvCxnSpPr>
            <p:cNvPr id="1031" name="_s1031"/>
            <p:cNvCxnSpPr>
              <a:cxnSpLocks noChangeShapeType="1"/>
              <a:stCxn id="9" idx="0"/>
              <a:endCxn id="5" idx="2"/>
            </p:cNvCxnSpPr>
            <p:nvPr>
              <p:custDataLst>
                <p:tags r:id="rId4"/>
              </p:custDataLst>
            </p:nvPr>
          </p:nvCxnSpPr>
          <p:spPr bwMode="auto">
            <a:xfrm flipV="1">
              <a:off x="3781" y="1710"/>
              <a:ext cx="8" cy="144"/>
            </a:xfrm>
            <a:prstGeom prst="straightConnector1">
              <a:avLst/>
            </a:prstGeom>
            <a:grpFill/>
            <a:ln w="28575">
              <a:solidFill>
                <a:srgbClr val="008380"/>
              </a:solidFill>
              <a:round/>
            </a:ln>
          </p:spPr>
        </p:cxnSp>
        <p:cxnSp>
          <p:nvCxnSpPr>
            <p:cNvPr id="1032" name="_s1032"/>
            <p:cNvCxnSpPr>
              <a:cxnSpLocks noChangeShapeType="1"/>
              <a:stCxn id="8" idx="0"/>
              <a:endCxn id="5" idx="2"/>
            </p:cNvCxnSpPr>
            <p:nvPr>
              <p:custDataLst>
                <p:tags r:id="rId5"/>
              </p:custDataLst>
            </p:nvPr>
          </p:nvCxnSpPr>
          <p:spPr bwMode="auto">
            <a:xfrm rot="16200000">
              <a:off x="3140" y="1205"/>
              <a:ext cx="144" cy="1154"/>
            </a:xfrm>
            <a:prstGeom prst="bentConnector3">
              <a:avLst>
                <a:gd name="adj1" fmla="val 50000"/>
              </a:avLst>
            </a:prstGeom>
            <a:grpFill/>
            <a:ln w="28575">
              <a:solidFill>
                <a:srgbClr val="008380"/>
              </a:solidFill>
              <a:miter lim="800000"/>
            </a:ln>
          </p:spPr>
        </p:cxnSp>
        <p:cxnSp>
          <p:nvCxnSpPr>
            <p:cNvPr id="1033" name="_s1033"/>
            <p:cNvCxnSpPr>
              <a:cxnSpLocks noChangeShapeType="1"/>
              <a:stCxn id="7" idx="0"/>
              <a:endCxn id="4" idx="2"/>
            </p:cNvCxnSpPr>
            <p:nvPr>
              <p:custDataLst>
                <p:tags r:id="rId6"/>
              </p:custDataLst>
            </p:nvPr>
          </p:nvCxnSpPr>
          <p:spPr bwMode="auto">
            <a:xfrm rot="16200000" flipV="1">
              <a:off x="1311" y="1590"/>
              <a:ext cx="144" cy="384"/>
            </a:xfrm>
            <a:prstGeom prst="bentConnector3">
              <a:avLst>
                <a:gd name="adj1" fmla="val 49896"/>
              </a:avLst>
            </a:prstGeom>
            <a:grpFill/>
            <a:ln w="28575">
              <a:solidFill>
                <a:srgbClr val="008380"/>
              </a:solidFill>
              <a:miter lim="800000"/>
            </a:ln>
          </p:spPr>
        </p:cxnSp>
        <p:cxnSp>
          <p:nvCxnSpPr>
            <p:cNvPr id="1034" name="_s1034"/>
            <p:cNvCxnSpPr>
              <a:cxnSpLocks noChangeShapeType="1"/>
              <a:stCxn id="6" idx="0"/>
              <a:endCxn id="4" idx="2"/>
            </p:cNvCxnSpPr>
            <p:nvPr>
              <p:custDataLst>
                <p:tags r:id="rId7"/>
              </p:custDataLst>
            </p:nvPr>
          </p:nvCxnSpPr>
          <p:spPr bwMode="auto">
            <a:xfrm rot="16200000">
              <a:off x="850" y="1513"/>
              <a:ext cx="144" cy="538"/>
            </a:xfrm>
            <a:prstGeom prst="bentConnector3">
              <a:avLst>
                <a:gd name="adj1" fmla="val 49896"/>
              </a:avLst>
            </a:prstGeom>
            <a:grpFill/>
            <a:ln w="28575">
              <a:solidFill>
                <a:srgbClr val="008380"/>
              </a:solidFill>
              <a:miter lim="800000"/>
            </a:ln>
          </p:spPr>
        </p:cxnSp>
        <p:cxnSp>
          <p:nvCxnSpPr>
            <p:cNvPr id="1035" name="_s1035"/>
            <p:cNvCxnSpPr>
              <a:cxnSpLocks noChangeShapeType="1"/>
              <a:stCxn id="5" idx="0"/>
              <a:endCxn id="3" idx="2"/>
            </p:cNvCxnSpPr>
            <p:nvPr>
              <p:custDataLst>
                <p:tags r:id="rId8"/>
              </p:custDataLst>
            </p:nvPr>
          </p:nvCxnSpPr>
          <p:spPr bwMode="auto">
            <a:xfrm rot="16200000" flipV="1">
              <a:off x="3076" y="709"/>
              <a:ext cx="144" cy="1283"/>
            </a:xfrm>
            <a:prstGeom prst="bentConnector3">
              <a:avLst>
                <a:gd name="adj1" fmla="val 49793"/>
              </a:avLst>
            </a:prstGeom>
            <a:grpFill/>
            <a:ln w="28575">
              <a:solidFill>
                <a:srgbClr val="008380"/>
              </a:solidFill>
              <a:miter lim="800000"/>
            </a:ln>
          </p:spPr>
        </p:cxnSp>
        <p:cxnSp>
          <p:nvCxnSpPr>
            <p:cNvPr id="1036" name="_s1036"/>
            <p:cNvCxnSpPr>
              <a:cxnSpLocks noChangeShapeType="1"/>
              <a:stCxn id="4" idx="0"/>
              <a:endCxn id="3" idx="2"/>
            </p:cNvCxnSpPr>
            <p:nvPr>
              <p:custDataLst>
                <p:tags r:id="rId9"/>
              </p:custDataLst>
            </p:nvPr>
          </p:nvCxnSpPr>
          <p:spPr bwMode="auto">
            <a:xfrm rot="16200000">
              <a:off x="1777" y="692"/>
              <a:ext cx="144" cy="1315"/>
            </a:xfrm>
            <a:prstGeom prst="bentConnector3">
              <a:avLst>
                <a:gd name="adj1" fmla="val 50000"/>
              </a:avLst>
            </a:prstGeom>
            <a:grpFill/>
            <a:ln w="28575">
              <a:solidFill>
                <a:srgbClr val="008380"/>
              </a:solidFill>
              <a:miter lim="800000"/>
            </a:ln>
          </p:spPr>
        </p:cxnSp>
        <p:sp>
          <p:nvSpPr>
            <p:cNvPr id="3" name="_s1037"/>
            <p:cNvSpPr>
              <a:spLocks noChangeArrowheads="1"/>
            </p:cNvSpPr>
            <p:nvPr>
              <p:custDataLst>
                <p:tags r:id="rId10"/>
              </p:custDataLst>
            </p:nvPr>
          </p:nvSpPr>
          <p:spPr bwMode="auto">
            <a:xfrm>
              <a:off x="1730" y="990"/>
              <a:ext cx="1552" cy="288"/>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rPr>
                <a:t>    </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触电事故</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4" name="_s1038"/>
            <p:cNvSpPr>
              <a:spLocks noChangeArrowheads="1"/>
            </p:cNvSpPr>
            <p:nvPr>
              <p:custDataLst>
                <p:tags r:id="rId11"/>
              </p:custDataLst>
            </p:nvPr>
          </p:nvSpPr>
          <p:spPr bwMode="auto">
            <a:xfrm>
              <a:off x="411" y="1422"/>
              <a:ext cx="1561"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触电事故种类</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5" name="_s1039"/>
            <p:cNvSpPr>
              <a:spLocks noChangeArrowheads="1"/>
            </p:cNvSpPr>
            <p:nvPr>
              <p:custDataLst>
                <p:tags r:id="rId12"/>
              </p:custDataLst>
            </p:nvPr>
          </p:nvSpPr>
          <p:spPr bwMode="auto">
            <a:xfrm>
              <a:off x="3050" y="1422"/>
              <a:ext cx="1478"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触电事故方式</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6" name="_s1040"/>
            <p:cNvSpPr>
              <a:spLocks noChangeArrowheads="1"/>
            </p:cNvSpPr>
            <p:nvPr>
              <p:custDataLst>
                <p:tags r:id="rId13"/>
              </p:custDataLst>
            </p:nvPr>
          </p:nvSpPr>
          <p:spPr bwMode="auto">
            <a:xfrm>
              <a:off x="272" y="1854"/>
              <a:ext cx="763"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rPr>
                <a:t>电击</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p:txBody>
        </p:sp>
        <p:sp>
          <p:nvSpPr>
            <p:cNvPr id="7" name="www.LFPPT.com"/>
            <p:cNvSpPr>
              <a:spLocks noChangeArrowheads="1"/>
            </p:cNvSpPr>
            <p:nvPr>
              <p:custDataLst>
                <p:tags r:id="rId14"/>
              </p:custDataLst>
            </p:nvPr>
          </p:nvSpPr>
          <p:spPr bwMode="auto">
            <a:xfrm>
              <a:off x="1179" y="1854"/>
              <a:ext cx="793"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电伤</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8" name="_s1042"/>
            <p:cNvSpPr>
              <a:spLocks noChangeArrowheads="1"/>
            </p:cNvSpPr>
            <p:nvPr>
              <p:custDataLst>
                <p:tags r:id="rId15"/>
              </p:custDataLst>
            </p:nvPr>
          </p:nvSpPr>
          <p:spPr bwMode="auto">
            <a:xfrm>
              <a:off x="2117" y="1854"/>
              <a:ext cx="1035"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rPr>
                <a:t>直接接触触电</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p:txBody>
        </p:sp>
        <p:sp>
          <p:nvSpPr>
            <p:cNvPr id="9" name="_s1043"/>
            <p:cNvSpPr>
              <a:spLocks noChangeArrowheads="1"/>
            </p:cNvSpPr>
            <p:nvPr>
              <p:custDataLst>
                <p:tags r:id="rId16"/>
              </p:custDataLst>
            </p:nvPr>
          </p:nvSpPr>
          <p:spPr bwMode="auto">
            <a:xfrm>
              <a:off x="3219" y="1854"/>
              <a:ext cx="1124" cy="288"/>
            </a:xfrm>
            <a:prstGeom prst="roundRect">
              <a:avLst>
                <a:gd name="adj" fmla="val 16667"/>
              </a:avLst>
            </a:prstGeom>
            <a:grpFill/>
            <a:ln w="9525">
              <a:solidFill>
                <a:srgbClr val="008380"/>
              </a:solidFill>
              <a:round/>
            </a:ln>
          </p:spPr>
          <p:txBody>
            <a:bodyPr vert="horz" wrap="square" lIns="0" tIns="0" rIns="0" bIns="0" numCol="1" anchor="ctr" anchorCtr="1" compatLnSpc="1"/>
            <a:lstStyle/>
            <a:p>
              <a:pPr marL="0" marR="0" lvl="0" indent="0" algn="ctr" defTabSz="914400" rtl="0" eaLnBrk="1" fontAlgn="ctr" latinLnBrk="0" hangingPunct="1">
                <a:lnSpc>
                  <a:spcPct val="100000"/>
                </a:lnSpc>
                <a:spcBef>
                  <a:spcPct val="20000"/>
                </a:spcBef>
                <a:spcAft>
                  <a:spcPct val="0"/>
                </a:spcAft>
                <a:buClr>
                  <a:schemeClr val="accent1"/>
                </a:buClr>
                <a:buSzTx/>
                <a:buFont typeface="Wingdings" panose="05000000000000000000" pitchFamily="2" charset="2"/>
                <a:buNone/>
              </a:pPr>
              <a:endPar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a:p>
              <a:pPr marL="0" marR="0" lvl="0" indent="0" algn="just" defTabSz="914400" rtl="0" eaLnBrk="1" fontAlgn="ctr" latinLnBrk="0" hangingPunct="1">
                <a:lnSpc>
                  <a:spcPct val="100000"/>
                </a:lnSpc>
                <a:spcBef>
                  <a:spcPct val="20000"/>
                </a:spcBef>
                <a:spcAft>
                  <a:spcPct val="0"/>
                </a:spcAft>
                <a:buClr>
                  <a:schemeClr val="accent1"/>
                </a:buClr>
                <a:buSzTx/>
                <a:buFont typeface="Wingdings" panose="05000000000000000000" pitchFamily="2" charset="2"/>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rPr>
                <a:t>间接接触触电 </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p:txBody>
        </p:sp>
        <p:sp>
          <p:nvSpPr>
            <p:cNvPr id="10" name="_s1044"/>
            <p:cNvSpPr>
              <a:spLocks noChangeArrowheads="1"/>
            </p:cNvSpPr>
            <p:nvPr>
              <p:custDataLst>
                <p:tags r:id="rId17"/>
              </p:custDataLst>
            </p:nvPr>
          </p:nvSpPr>
          <p:spPr bwMode="auto">
            <a:xfrm>
              <a:off x="4442" y="1854"/>
              <a:ext cx="1185"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rPr>
                <a:t>跨步电压触电</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p:txBody>
        </p:sp>
        <p:sp>
          <p:nvSpPr>
            <p:cNvPr id="11" name="_s1045"/>
            <p:cNvSpPr>
              <a:spLocks noChangeArrowheads="1"/>
            </p:cNvSpPr>
            <p:nvPr>
              <p:custDataLst>
                <p:tags r:id="rId18"/>
              </p:custDataLst>
            </p:nvPr>
          </p:nvSpPr>
          <p:spPr bwMode="auto">
            <a:xfrm>
              <a:off x="1474" y="2287"/>
              <a:ext cx="959"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base" latinLnBrk="0" hangingPunct="1">
                <a:lnSpc>
                  <a:spcPct val="80000"/>
                </a:lnSpc>
                <a:spcBef>
                  <a:spcPct val="20000"/>
                </a:spcBef>
                <a:spcAft>
                  <a:spcPct val="0"/>
                </a:spcAft>
                <a:buClr>
                  <a:schemeClr val="accent1"/>
                </a:buClr>
                <a:buSzTx/>
                <a:buFont typeface="Wingdings" panose="05000000000000000000" pitchFamily="2" charset="2"/>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单相触电</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2" name="_s1046"/>
            <p:cNvSpPr>
              <a:spLocks noChangeArrowheads="1"/>
            </p:cNvSpPr>
            <p:nvPr>
              <p:custDataLst>
                <p:tags r:id="rId19"/>
              </p:custDataLst>
            </p:nvPr>
          </p:nvSpPr>
          <p:spPr bwMode="auto">
            <a:xfrm>
              <a:off x="2864" y="2286"/>
              <a:ext cx="863" cy="288"/>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pPr>
              <a:endPar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两相触电</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t" latinLnBrk="0" hangingPunct="1">
                <a:lnSpc>
                  <a:spcPct val="100000"/>
                </a:lnSpc>
                <a:spcBef>
                  <a:spcPct val="0"/>
                </a:spcBef>
                <a:spcAft>
                  <a:spcPct val="0"/>
                </a:spcAft>
                <a:buClrTx/>
                <a:buSzTx/>
                <a:buFontTx/>
                <a:buNone/>
              </a:pP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grpSp>
      <p:sp>
        <p:nvSpPr>
          <p:cNvPr id="23" name="任意多边形: 形状 22"/>
          <p:cNvSpPr/>
          <p:nvPr>
            <p:custDataLst>
              <p:tags r:id="rId20"/>
            </p:custDataLst>
          </p:nvPr>
        </p:nvSpPr>
        <p:spPr>
          <a:xfrm>
            <a:off x="0" y="318"/>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24" name="任意多边形: 形状 23"/>
          <p:cNvSpPr/>
          <p:nvPr>
            <p:custDataLst>
              <p:tags r:id="rId21"/>
            </p:custDataLst>
          </p:nvPr>
        </p:nvSpPr>
        <p:spPr>
          <a:xfrm flipV="1">
            <a:off x="-492" y="4863262"/>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pic>
        <p:nvPicPr>
          <p:cNvPr id="15" name="图片 14" descr="51miz-E814000-F78B6A73"/>
          <p:cNvPicPr>
            <a:picLocks noChangeAspect="1"/>
          </p:cNvPicPr>
          <p:nvPr/>
        </p:nvPicPr>
        <p:blipFill>
          <a:blip r:embed="rId22"/>
          <a:srcRect l="7519" t="16914" r="75691" b="69012"/>
          <a:stretch>
            <a:fillRect/>
          </a:stretch>
        </p:blipFill>
        <p:spPr>
          <a:xfrm>
            <a:off x="3258820" y="1305560"/>
            <a:ext cx="628015" cy="527050"/>
          </a:xfrm>
          <a:prstGeom prst="rect">
            <a:avLst/>
          </a:prstGeom>
        </p:spPr>
      </p:pic>
    </p:spTree>
    <p:custDataLst>
      <p:tags r:id="rId23"/>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grpSp>
        <p:nvGrpSpPr>
          <p:cNvPr id="33" name="组合 32"/>
          <p:cNvGrpSpPr/>
          <p:nvPr/>
        </p:nvGrpSpPr>
        <p:grpSpPr>
          <a:xfrm>
            <a:off x="501650" y="1248410"/>
            <a:ext cx="8512810" cy="2931160"/>
            <a:chOff x="790" y="1966"/>
            <a:chExt cx="13406" cy="4616"/>
          </a:xfrm>
        </p:grpSpPr>
        <p:cxnSp>
          <p:nvCxnSpPr>
            <p:cNvPr id="21" name="直接连接符 20"/>
            <p:cNvCxnSpPr>
              <a:stCxn id="26" idx="0"/>
              <a:endCxn id="22" idx="0"/>
            </p:cNvCxnSpPr>
            <p:nvPr>
              <p:custDataLst>
                <p:tags r:id="rId1"/>
              </p:custDataLst>
            </p:nvPr>
          </p:nvCxnSpPr>
          <p:spPr>
            <a:xfrm flipH="1">
              <a:off x="7177" y="2020"/>
              <a:ext cx="0" cy="3739"/>
            </a:xfrm>
            <a:prstGeom prst="line">
              <a:avLst/>
            </a:prstGeom>
            <a:ln w="3175">
              <a:solidFill>
                <a:srgbClr val="000000">
                  <a:lumMod val="50000"/>
                  <a:lumOff val="50000"/>
                </a:srgbClr>
              </a:solidFill>
            </a:ln>
          </p:spPr>
          <p:style>
            <a:lnRef idx="1">
              <a:srgbClr val="4276AA"/>
            </a:lnRef>
            <a:fillRef idx="0">
              <a:srgbClr val="4276AA"/>
            </a:fillRef>
            <a:effectRef idx="0">
              <a:srgbClr val="4276AA"/>
            </a:effectRef>
            <a:fontRef idx="minor">
              <a:srgbClr val="000000"/>
            </a:fontRef>
          </p:style>
        </p:cxnSp>
        <p:sp>
          <p:nvSpPr>
            <p:cNvPr id="22" name="椭圆 21"/>
            <p:cNvSpPr/>
            <p:nvPr>
              <p:custDataLst>
                <p:tags r:id="rId2"/>
              </p:custDataLst>
            </p:nvPr>
          </p:nvSpPr>
          <p:spPr>
            <a:xfrm>
              <a:off x="6826" y="5759"/>
              <a:ext cx="702" cy="702"/>
            </a:xfrm>
            <a:prstGeom prst="ellipse">
              <a:avLst/>
            </a:prstGeom>
            <a:solidFill>
              <a:srgbClr val="F5A943"/>
            </a:solidFill>
            <a:ln w="28575">
              <a:solidFill>
                <a:srgbClr val="FFFFFF"/>
              </a:solidFill>
            </a:ln>
          </p:spPr>
          <p:style>
            <a:lnRef idx="2">
              <a:srgbClr val="4276AA">
                <a:shade val="50000"/>
              </a:srgbClr>
            </a:lnRef>
            <a:fillRef idx="1">
              <a:srgbClr val="4276AA"/>
            </a:fillRef>
            <a:effectRef idx="0">
              <a:srgbClr val="4276AA"/>
            </a:effectRef>
            <a:fontRef idx="minor">
              <a:srgbClr val="FFFFFF"/>
            </a:fontRef>
          </p:style>
          <p:txBody>
            <a:bodyPr wrap="none" rtlCol="0" anchor="ctr">
              <a:noAutofit/>
            </a:bodyPr>
            <a:lstStyle/>
            <a:p>
              <a:pPr algn="ctr">
                <a:lnSpc>
                  <a:spcPct val="130000"/>
                </a:lnSpc>
              </a:pPr>
              <a:r>
                <a:rPr lang="en-US" altLang="zh-CN" sz="1600">
                  <a:latin typeface="Arial" panose="020B0604020202020204" pitchFamily="34" charset="0"/>
                  <a:ea typeface="微软雅黑" panose="020B0503020204020204" charset="-122"/>
                  <a:sym typeface="Arial" panose="020B0604020202020204" pitchFamily="34" charset="0"/>
                </a:rPr>
                <a:t>04</a:t>
              </a:r>
              <a:endParaRPr lang="en-US" altLang="zh-CN" sz="1600">
                <a:latin typeface="Arial" panose="020B0604020202020204" pitchFamily="34" charset="0"/>
                <a:ea typeface="微软雅黑" panose="020B0503020204020204" charset="-122"/>
                <a:sym typeface="Arial" panose="020B0604020202020204" pitchFamily="34" charset="0"/>
              </a:endParaRPr>
            </a:p>
          </p:txBody>
        </p:sp>
        <p:sp>
          <p:nvSpPr>
            <p:cNvPr id="23" name="椭圆 22"/>
            <p:cNvSpPr/>
            <p:nvPr>
              <p:custDataLst>
                <p:tags r:id="rId3"/>
              </p:custDataLst>
            </p:nvPr>
          </p:nvSpPr>
          <p:spPr>
            <a:xfrm>
              <a:off x="6826" y="3144"/>
              <a:ext cx="702" cy="702"/>
            </a:xfrm>
            <a:prstGeom prst="ellipse">
              <a:avLst/>
            </a:prstGeom>
            <a:solidFill>
              <a:srgbClr val="F5A943"/>
            </a:solidFill>
            <a:ln w="28575">
              <a:solidFill>
                <a:srgbClr val="FFFFFF"/>
              </a:solidFill>
            </a:ln>
          </p:spPr>
          <p:style>
            <a:lnRef idx="2">
              <a:srgbClr val="4276AA">
                <a:shade val="50000"/>
              </a:srgbClr>
            </a:lnRef>
            <a:fillRef idx="1">
              <a:srgbClr val="4276AA"/>
            </a:fillRef>
            <a:effectRef idx="0">
              <a:srgbClr val="4276AA"/>
            </a:effectRef>
            <a:fontRef idx="minor">
              <a:srgbClr val="FFFFFF"/>
            </a:fontRef>
          </p:style>
          <p:txBody>
            <a:bodyPr wrap="none" rtlCol="0" anchor="ctr">
              <a:noAutofit/>
            </a:bodyPr>
            <a:lstStyle/>
            <a:p>
              <a:pPr algn="ctr">
                <a:lnSpc>
                  <a:spcPct val="130000"/>
                </a:lnSpc>
              </a:pPr>
              <a:r>
                <a:rPr lang="en-US" altLang="zh-CN" sz="1600">
                  <a:latin typeface="Arial" panose="020B0604020202020204" pitchFamily="34" charset="0"/>
                  <a:ea typeface="微软雅黑" panose="020B0503020204020204" charset="-122"/>
                  <a:sym typeface="Arial" panose="020B0604020202020204" pitchFamily="34" charset="0"/>
                </a:rPr>
                <a:t>02</a:t>
              </a:r>
              <a:endParaRPr lang="en-US" altLang="zh-CN" sz="1600">
                <a:latin typeface="Arial" panose="020B0604020202020204" pitchFamily="34" charset="0"/>
                <a:ea typeface="微软雅黑" panose="020B0503020204020204" charset="-122"/>
                <a:sym typeface="Arial" panose="020B0604020202020204" pitchFamily="34" charset="0"/>
              </a:endParaRPr>
            </a:p>
          </p:txBody>
        </p:sp>
        <p:sp>
          <p:nvSpPr>
            <p:cNvPr id="24" name="椭圆 23"/>
            <p:cNvSpPr/>
            <p:nvPr>
              <p:custDataLst>
                <p:tags r:id="rId4"/>
              </p:custDataLst>
            </p:nvPr>
          </p:nvSpPr>
          <p:spPr>
            <a:xfrm>
              <a:off x="6643" y="4269"/>
              <a:ext cx="1069" cy="1069"/>
            </a:xfrm>
            <a:prstGeom prst="ellipse">
              <a:avLst/>
            </a:prstGeom>
            <a:solidFill>
              <a:srgbClr val="008380"/>
            </a:solidFill>
            <a:ln w="28575">
              <a:solidFill>
                <a:srgbClr val="FFFFFF"/>
              </a:solidFill>
            </a:ln>
          </p:spPr>
          <p:style>
            <a:lnRef idx="2">
              <a:srgbClr val="4276AA">
                <a:shade val="50000"/>
              </a:srgbClr>
            </a:lnRef>
            <a:fillRef idx="1">
              <a:srgbClr val="4276AA"/>
            </a:fillRef>
            <a:effectRef idx="0">
              <a:srgbClr val="4276AA"/>
            </a:effectRef>
            <a:fontRef idx="minor">
              <a:srgbClr val="FFFFFF"/>
            </a:fontRef>
          </p:style>
          <p:txBody>
            <a:bodyPr wrap="none" rtlCol="0" anchor="ctr">
              <a:normAutofit/>
            </a:bodyPr>
            <a:lstStyle/>
            <a:p>
              <a:pPr algn="ctr">
                <a:lnSpc>
                  <a:spcPct val="130000"/>
                </a:lnSpc>
              </a:pPr>
              <a:r>
                <a:rPr lang="en-US" altLang="zh-CN" sz="1600">
                  <a:latin typeface="Arial" panose="020B0604020202020204" pitchFamily="34" charset="0"/>
                  <a:ea typeface="微软雅黑" panose="020B0503020204020204" charset="-122"/>
                  <a:sym typeface="Arial" panose="020B0604020202020204" pitchFamily="34" charset="0"/>
                </a:rPr>
                <a:t>03</a:t>
              </a:r>
              <a:endParaRPr lang="en-US" altLang="zh-CN" sz="1600">
                <a:latin typeface="Arial" panose="020B0604020202020204" pitchFamily="34" charset="0"/>
                <a:ea typeface="微软雅黑" panose="020B0503020204020204" charset="-122"/>
                <a:sym typeface="Arial" panose="020B0604020202020204" pitchFamily="34" charset="0"/>
              </a:endParaRPr>
            </a:p>
          </p:txBody>
        </p:sp>
        <p:sp>
          <p:nvSpPr>
            <p:cNvPr id="25" name="文本框 24"/>
            <p:cNvSpPr txBox="1"/>
            <p:nvPr>
              <p:custDataLst>
                <p:tags r:id="rId5"/>
              </p:custDataLst>
            </p:nvPr>
          </p:nvSpPr>
          <p:spPr>
            <a:xfrm>
              <a:off x="790" y="2826"/>
              <a:ext cx="5860" cy="1577"/>
            </a:xfrm>
            <a:prstGeom prst="rect">
              <a:avLst/>
            </a:prstGeom>
            <a:noFill/>
          </p:spPr>
          <p:txBody>
            <a:bodyPr wrap="square" lIns="67500" tIns="35100" rIns="67500" bIns="35100" rtlCol="0">
              <a:noAutofit/>
            </a:bodyPr>
            <a:lstStyle/>
            <a:p>
              <a:pPr marL="0" lvl="0" indent="-285750" algn="l" fontAlgn="ctr">
                <a:lnSpc>
                  <a:spcPct val="130000"/>
                </a:lnSpc>
                <a:spcBef>
                  <a:spcPts val="1000"/>
                </a:spcBef>
                <a:spcAft>
                  <a:spcPct val="0"/>
                </a:spcAft>
                <a:buSzTx/>
                <a:buFont typeface="Wingdings" panose="05000000000000000000" charset="0"/>
                <a:buNone/>
              </a:pPr>
              <a:r>
                <a:rPr lang="en-US" altLang="zh-CN" sz="2400" u="none" strike="noStrike" spc="300" baseline="0">
                  <a:solidFill>
                    <a:srgbClr val="F5A943"/>
                  </a:solidFill>
                  <a:latin typeface="微软雅黑" panose="020B0503020204020204" charset="-122"/>
                  <a:ea typeface="微软雅黑" panose="020B0503020204020204" charset="-122"/>
                  <a:cs typeface="Arial Black" panose="020B0A04020102020204" charset="0"/>
                </a:rPr>
                <a:t>1.★</a:t>
              </a:r>
              <a:endParaRPr lang="en-US" altLang="zh-CN" sz="2400" u="none" strike="noStrike" spc="300" baseline="0">
                <a:solidFill>
                  <a:srgbClr val="F5A943"/>
                </a:solidFill>
                <a:latin typeface="微软雅黑" panose="020B0503020204020204" charset="-122"/>
                <a:ea typeface="微软雅黑" panose="020B0503020204020204" charset="-122"/>
                <a:cs typeface="Arial Black" panose="020B0A04020102020204" charset="0"/>
              </a:endParaRPr>
            </a:p>
            <a:p>
              <a:pPr marL="0" lvl="0" indent="-285750" algn="l" fontAlgn="ctr">
                <a:lnSpc>
                  <a:spcPct val="130000"/>
                </a:lnSpc>
                <a:spcBef>
                  <a:spcPts val="1000"/>
                </a:spcBef>
                <a:spcAft>
                  <a:spcPct val="0"/>
                </a:spcAft>
                <a:buSzTx/>
                <a:buFont typeface="Wingdings" panose="05000000000000000000" charset="0"/>
                <a:buNone/>
              </a:pPr>
              <a:r>
                <a:rPr lang="zh-CN" altLang="en-US" u="none" strike="noStrike" spc="300" baseline="0">
                  <a:solidFill>
                    <a:schemeClr val="tx1"/>
                  </a:solidFill>
                  <a:latin typeface="微软雅黑" panose="020B0503020204020204" charset="-122"/>
                  <a:ea typeface="微软雅黑" panose="020B0503020204020204" charset="-122"/>
                  <a:cs typeface="思源黑体 Normal" panose="020B0400000000000000" charset="-122"/>
                </a:rPr>
                <a:t>触电事故与电流强度</a:t>
              </a:r>
              <a:endParaRPr lang="zh-CN" altLang="en-US" u="none" strike="noStrike" spc="300" baseline="0">
                <a:solidFill>
                  <a:schemeClr val="tx1"/>
                </a:solidFill>
                <a:latin typeface="微软雅黑" panose="020B0503020204020204" charset="-122"/>
                <a:ea typeface="微软雅黑" panose="020B0503020204020204" charset="-122"/>
                <a:cs typeface="思源黑体 Normal" panose="020B0400000000000000" charset="-122"/>
              </a:endParaRPr>
            </a:p>
            <a:p>
              <a:pPr marL="0" lvl="0" indent="-285750" algn="l" fontAlgn="ctr">
                <a:lnSpc>
                  <a:spcPct val="130000"/>
                </a:lnSpc>
                <a:spcBef>
                  <a:spcPts val="1000"/>
                </a:spcBef>
                <a:spcAft>
                  <a:spcPct val="0"/>
                </a:spcAft>
                <a:buSzTx/>
                <a:buFont typeface="Wingdings" panose="05000000000000000000" charset="0"/>
                <a:buNone/>
              </a:pPr>
              <a:r>
                <a:rPr lang="zh-CN" altLang="en-US" u="none" strike="noStrike" spc="300" baseline="0">
                  <a:solidFill>
                    <a:schemeClr val="tx1"/>
                  </a:solidFill>
                  <a:latin typeface="微软雅黑" panose="020B0503020204020204" charset="-122"/>
                  <a:ea typeface="微软雅黑" panose="020B0503020204020204" charset="-122"/>
                  <a:cs typeface="思源黑体 Normal" panose="020B0400000000000000" charset="-122"/>
                </a:rPr>
                <a:t>的关系</a:t>
              </a:r>
              <a:endParaRPr lang="zh-CN" altLang="en-US" u="none" strike="noStrike" spc="300" baseline="0">
                <a:solidFill>
                  <a:schemeClr val="tx1"/>
                </a:solidFill>
                <a:latin typeface="微软雅黑" panose="020B0503020204020204" charset="-122"/>
                <a:ea typeface="微软雅黑" panose="020B0503020204020204" charset="-122"/>
                <a:cs typeface="思源黑体 Normal" panose="020B0400000000000000" charset="-122"/>
              </a:endParaRPr>
            </a:p>
          </p:txBody>
        </p:sp>
        <p:sp>
          <p:nvSpPr>
            <p:cNvPr id="26" name="椭圆 25"/>
            <p:cNvSpPr/>
            <p:nvPr>
              <p:custDataLst>
                <p:tags r:id="rId6"/>
              </p:custDataLst>
            </p:nvPr>
          </p:nvSpPr>
          <p:spPr>
            <a:xfrm>
              <a:off x="6826" y="2020"/>
              <a:ext cx="702" cy="702"/>
            </a:xfrm>
            <a:prstGeom prst="ellipse">
              <a:avLst/>
            </a:prstGeom>
            <a:solidFill>
              <a:srgbClr val="F5A943"/>
            </a:solidFill>
            <a:ln w="28575">
              <a:solidFill>
                <a:srgbClr val="FFFFFF"/>
              </a:solidFill>
            </a:ln>
          </p:spPr>
          <p:style>
            <a:lnRef idx="2">
              <a:srgbClr val="4276AA">
                <a:shade val="50000"/>
              </a:srgbClr>
            </a:lnRef>
            <a:fillRef idx="1">
              <a:srgbClr val="4276AA"/>
            </a:fillRef>
            <a:effectRef idx="0">
              <a:srgbClr val="4276AA"/>
            </a:effectRef>
            <a:fontRef idx="minor">
              <a:srgbClr val="FFFFFF"/>
            </a:fontRef>
          </p:style>
          <p:txBody>
            <a:bodyPr wrap="none" rtlCol="0" anchor="ctr">
              <a:noAutofit/>
            </a:bodyPr>
            <a:lstStyle/>
            <a:p>
              <a:pPr algn="ctr">
                <a:lnSpc>
                  <a:spcPct val="130000"/>
                </a:lnSpc>
              </a:pPr>
              <a:r>
                <a:rPr lang="en-US" altLang="zh-CN" sz="1600">
                  <a:latin typeface="Arial" panose="020B0604020202020204" pitchFamily="34" charset="0"/>
                  <a:ea typeface="微软雅黑" panose="020B0503020204020204" charset="-122"/>
                  <a:sym typeface="Arial" panose="020B0604020202020204" pitchFamily="34" charset="0"/>
                </a:rPr>
                <a:t>01</a:t>
              </a:r>
              <a:endParaRPr lang="en-US" altLang="zh-CN" sz="1600">
                <a:latin typeface="Arial" panose="020B0604020202020204" pitchFamily="34" charset="0"/>
                <a:ea typeface="微软雅黑" panose="020B0503020204020204" charset="-122"/>
                <a:sym typeface="Arial" panose="020B0604020202020204" pitchFamily="34" charset="0"/>
              </a:endParaRPr>
            </a:p>
          </p:txBody>
        </p:sp>
        <p:sp>
          <p:nvSpPr>
            <p:cNvPr id="27" name="矩形 26"/>
            <p:cNvSpPr/>
            <p:nvPr>
              <p:custDataLst>
                <p:tags r:id="rId7"/>
              </p:custDataLst>
            </p:nvPr>
          </p:nvSpPr>
          <p:spPr bwMode="auto">
            <a:xfrm>
              <a:off x="7704" y="1966"/>
              <a:ext cx="6355" cy="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ctr" anchorCtr="0">
              <a:norm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marL="0" lvl="0" indent="0" algn="l">
                <a:lnSpc>
                  <a:spcPct val="120000"/>
                </a:lnSpc>
                <a:spcBef>
                  <a:spcPct val="0"/>
                </a:spcBef>
                <a:spcAft>
                  <a:spcPct val="0"/>
                </a:spcAft>
                <a:buSzTx/>
                <a:buNone/>
              </a:pPr>
              <a:r>
                <a:rPr lang="en-US" altLang="zh-CN" sz="1600" u="none" strike="noStrike" spc="150" baseline="0">
                  <a:solidFill>
                    <a:srgbClr val="000000"/>
                  </a:solidFill>
                  <a:latin typeface="微软雅黑" panose="020B0503020204020204" charset="-122"/>
                  <a:ea typeface="微软雅黑" panose="020B0503020204020204" charset="-122"/>
                </a:rPr>
                <a:t>感知电流</a:t>
              </a:r>
              <a:endParaRPr lang="en-US" altLang="zh-CN" sz="1600" u="none" strike="noStrike" spc="150" baseline="0">
                <a:solidFill>
                  <a:srgbClr val="000000"/>
                </a:solidFill>
                <a:latin typeface="微软雅黑" panose="020B0503020204020204" charset="-122"/>
                <a:ea typeface="微软雅黑" panose="020B0503020204020204" charset="-122"/>
              </a:endParaRPr>
            </a:p>
          </p:txBody>
        </p:sp>
        <p:sp>
          <p:nvSpPr>
            <p:cNvPr id="28" name="矩形 27"/>
            <p:cNvSpPr/>
            <p:nvPr>
              <p:custDataLst>
                <p:tags r:id="rId8"/>
              </p:custDataLst>
            </p:nvPr>
          </p:nvSpPr>
          <p:spPr bwMode="auto">
            <a:xfrm>
              <a:off x="7704" y="3207"/>
              <a:ext cx="6355" cy="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ctr" anchorCtr="0">
              <a:norm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marL="0" lvl="0" indent="0" algn="l">
                <a:lnSpc>
                  <a:spcPct val="120000"/>
                </a:lnSpc>
                <a:spcBef>
                  <a:spcPct val="0"/>
                </a:spcBef>
                <a:spcAft>
                  <a:spcPct val="0"/>
                </a:spcAft>
                <a:buSzTx/>
                <a:buNone/>
              </a:pPr>
              <a:r>
                <a:rPr lang="en-US" altLang="zh-CN" sz="1600" u="none" strike="noStrike" spc="150" baseline="0">
                  <a:solidFill>
                    <a:srgbClr val="000000"/>
                  </a:solidFill>
                  <a:latin typeface="微软雅黑" panose="020B0503020204020204" charset="-122"/>
                  <a:ea typeface="微软雅黑" panose="020B0503020204020204" charset="-122"/>
                </a:rPr>
                <a:t>摆脱电流</a:t>
              </a:r>
              <a:endParaRPr lang="en-US" altLang="zh-CN" sz="1600" u="none" strike="noStrike" spc="150" baseline="0">
                <a:solidFill>
                  <a:srgbClr val="000000"/>
                </a:solidFill>
                <a:latin typeface="微软雅黑" panose="020B0503020204020204" charset="-122"/>
                <a:ea typeface="微软雅黑" panose="020B0503020204020204" charset="-122"/>
              </a:endParaRPr>
            </a:p>
          </p:txBody>
        </p:sp>
        <p:sp>
          <p:nvSpPr>
            <p:cNvPr id="29" name="矩形 28"/>
            <p:cNvSpPr/>
            <p:nvPr>
              <p:custDataLst>
                <p:tags r:id="rId9"/>
              </p:custDataLst>
            </p:nvPr>
          </p:nvSpPr>
          <p:spPr bwMode="auto">
            <a:xfrm>
              <a:off x="7704" y="4423"/>
              <a:ext cx="6355" cy="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ctr" anchorCtr="0">
              <a:norm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marL="0" lvl="0" indent="0" algn="l">
                <a:lnSpc>
                  <a:spcPct val="120000"/>
                </a:lnSpc>
                <a:spcBef>
                  <a:spcPct val="0"/>
                </a:spcBef>
                <a:spcAft>
                  <a:spcPct val="0"/>
                </a:spcAft>
                <a:buSzTx/>
                <a:buNone/>
              </a:pPr>
              <a:r>
                <a:rPr lang="en-US" altLang="zh-CN" sz="1600" u="none" strike="noStrike" spc="150" baseline="0">
                  <a:solidFill>
                    <a:srgbClr val="000000"/>
                  </a:solidFill>
                  <a:latin typeface="微软雅黑" panose="020B0503020204020204" charset="-122"/>
                  <a:ea typeface="微软雅黑" panose="020B0503020204020204" charset="-122"/>
                </a:rPr>
                <a:t>安全电流</a:t>
              </a:r>
              <a:endParaRPr lang="en-US" altLang="zh-CN" sz="1600" u="none" strike="noStrike" spc="150" baseline="0">
                <a:solidFill>
                  <a:srgbClr val="000000"/>
                </a:solidFill>
                <a:latin typeface="微软雅黑" panose="020B0503020204020204" charset="-122"/>
                <a:ea typeface="微软雅黑" panose="020B0503020204020204" charset="-122"/>
              </a:endParaRPr>
            </a:p>
          </p:txBody>
        </p:sp>
        <p:sp>
          <p:nvSpPr>
            <p:cNvPr id="30" name="矩形 29"/>
            <p:cNvSpPr/>
            <p:nvPr>
              <p:custDataLst>
                <p:tags r:id="rId10"/>
              </p:custDataLst>
            </p:nvPr>
          </p:nvSpPr>
          <p:spPr bwMode="auto">
            <a:xfrm>
              <a:off x="7704" y="5639"/>
              <a:ext cx="6355" cy="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nchor="ctr" anchorCtr="0">
              <a:norm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marL="0" lvl="0" indent="0" algn="l">
                <a:lnSpc>
                  <a:spcPct val="120000"/>
                </a:lnSpc>
                <a:spcBef>
                  <a:spcPct val="0"/>
                </a:spcBef>
                <a:spcAft>
                  <a:spcPct val="0"/>
                </a:spcAft>
                <a:buSzTx/>
                <a:buNone/>
              </a:pPr>
              <a:r>
                <a:rPr lang="en-US" altLang="zh-CN" sz="1600" u="none" strike="noStrike" spc="150" baseline="0">
                  <a:solidFill>
                    <a:srgbClr val="000000"/>
                  </a:solidFill>
                  <a:latin typeface="微软雅黑" panose="020B0503020204020204" charset="-122"/>
                  <a:ea typeface="微软雅黑" panose="020B0503020204020204" charset="-122"/>
                </a:rPr>
                <a:t>室颤电流</a:t>
              </a:r>
              <a:endParaRPr lang="en-US" altLang="zh-CN" sz="1600" u="none" strike="noStrike" spc="150" baseline="0">
                <a:solidFill>
                  <a:srgbClr val="000000"/>
                </a:solidFill>
                <a:latin typeface="微软雅黑" panose="020B0503020204020204" charset="-122"/>
                <a:ea typeface="微软雅黑" panose="020B0503020204020204" charset="-122"/>
              </a:endParaRPr>
            </a:p>
          </p:txBody>
        </p:sp>
        <p:cxnSp>
          <p:nvCxnSpPr>
            <p:cNvPr id="31" name="直接连接符 30"/>
            <p:cNvCxnSpPr>
              <a:endCxn id="24" idx="2"/>
            </p:cNvCxnSpPr>
            <p:nvPr/>
          </p:nvCxnSpPr>
          <p:spPr>
            <a:xfrm>
              <a:off x="2442" y="4803"/>
              <a:ext cx="4201" cy="0"/>
            </a:xfrm>
            <a:prstGeom prst="line">
              <a:avLst/>
            </a:prstGeom>
            <a:ln w="0" cmpd="sng">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32" name="图片 31"/>
            <p:cNvPicPr>
              <a:picLocks noChangeAspect="1"/>
            </p:cNvPicPr>
            <p:nvPr/>
          </p:nvPicPr>
          <p:blipFill>
            <a:blip r:embed="rId11"/>
            <a:stretch>
              <a:fillRect/>
            </a:stretch>
          </p:blipFill>
          <p:spPr>
            <a:xfrm>
              <a:off x="9687" y="3074"/>
              <a:ext cx="4509" cy="2888"/>
            </a:xfrm>
            <a:prstGeom prst="rect">
              <a:avLst/>
            </a:prstGeom>
          </p:spPr>
        </p:pic>
      </p:grpSp>
    </p:spTree>
    <p:custDataLst>
      <p:tags r:id="rId12"/>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装饰 1"/>
          <p:cNvSpPr/>
          <p:nvPr>
            <p:custDataLst>
              <p:tags r:id="rId1"/>
            </p:custDataLst>
          </p:nvPr>
        </p:nvSpPr>
        <p:spPr>
          <a:xfrm>
            <a:off x="800107" y="686123"/>
            <a:ext cx="7543861" cy="3771930"/>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20000"/>
              </a:lnSpc>
              <a:spcBef>
                <a:spcPct val="0"/>
              </a:spcBef>
              <a:spcAft>
                <a:spcPct val="0"/>
              </a:spcAft>
              <a:buClrTx/>
              <a:buSzTx/>
              <a:buFontTx/>
              <a:buNone/>
            </a:pPr>
            <a:endParaRPr kumimoji="1" lang="zh-CN" altLang="en-US" sz="1200" b="1"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3" name="Title 6"/>
          <p:cNvSpPr txBox="1"/>
          <p:nvPr>
            <p:custDataLst>
              <p:tags r:id="rId2"/>
            </p:custDataLst>
          </p:nvPr>
        </p:nvSpPr>
        <p:spPr>
          <a:xfrm>
            <a:off x="5253990" y="1406525"/>
            <a:ext cx="2555875" cy="2331720"/>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just" fontAlgn="ctr">
              <a:lnSpc>
                <a:spcPct val="130000"/>
              </a:lnSpc>
              <a:spcBef>
                <a:spcPts val="1000"/>
              </a:spcBef>
              <a:spcAft>
                <a:spcPct val="0"/>
              </a:spcAft>
              <a:buSzTx/>
              <a:buFont typeface="+mj-ea"/>
            </a:pP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rPr>
              <a:t>工频电流对人体的伤害程度大</a:t>
            </a:r>
            <a:endPar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a:p>
            <a:pPr lvl="0" indent="0" algn="just" fontAlgn="ctr">
              <a:lnSpc>
                <a:spcPct val="130000"/>
              </a:lnSpc>
              <a:spcBef>
                <a:spcPts val="1000"/>
              </a:spcBef>
              <a:spcAft>
                <a:spcPct val="0"/>
              </a:spcAft>
              <a:buSzTx/>
              <a:buFont typeface="+mj-ea"/>
            </a:pP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rPr>
              <a:t>直流电流对人体的影响较小</a:t>
            </a:r>
            <a:endPar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a:p>
            <a:pPr lvl="0" indent="0" algn="just" fontAlgn="ctr">
              <a:lnSpc>
                <a:spcPct val="130000"/>
              </a:lnSpc>
              <a:spcBef>
                <a:spcPts val="1000"/>
              </a:spcBef>
              <a:spcAft>
                <a:spcPct val="0"/>
              </a:spcAft>
              <a:buSzTx/>
              <a:buFont typeface="+mj-ea"/>
            </a:pP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rPr>
              <a:t>当电流的频率超过</a:t>
            </a:r>
            <a:r>
              <a:rPr lang="en-US" altLang="zh-CN" sz="1600" u="none" strike="noStrike" spc="100" baseline="0">
                <a:ln w="3175">
                  <a:noFill/>
                  <a:prstDash val="dash"/>
                </a:ln>
                <a:solidFill>
                  <a:srgbClr val="F5A943"/>
                </a:solidFill>
                <a:latin typeface="微软雅黑" panose="020B0503020204020204" charset="-122"/>
                <a:ea typeface="微软雅黑" panose="020B0503020204020204" charset="-122"/>
                <a:cs typeface="思源黑体 Normal" panose="020B0400000000000000" charset="-122"/>
              </a:rPr>
              <a:t>20КНz时</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rPr>
              <a:t>，对人体的危害作用明显地减小</a:t>
            </a:r>
            <a:endPar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p:txBody>
      </p:sp>
      <p:sp>
        <p:nvSpPr>
          <p:cNvPr id="24" name="Object 901"/>
          <p:cNvSpPr txBox="1"/>
          <p:nvPr>
            <p:custDataLst>
              <p:tags r:id="rId3"/>
            </p:custDataLst>
          </p:nvPr>
        </p:nvSpPr>
        <p:spPr>
          <a:xfrm>
            <a:off x="1171620" y="1879551"/>
            <a:ext cx="3204877" cy="591979"/>
          </a:xfrm>
          <a:prstGeom prst="rect">
            <a:avLst/>
          </a:prstGeom>
        </p:spPr>
        <p:txBody>
          <a:bodyPr vert="horz" lIns="47625" tIns="19050" rIns="47625" bIns="19050" rtlCol="0" anchor="b" anchorCtr="0">
            <a:normAutofit/>
          </a:bodyPr>
          <a:lstStyle/>
          <a:p>
            <a:pPr marL="0" indent="0" algn="ctr" fontAlgn="auto">
              <a:lnSpc>
                <a:spcPct val="100000"/>
              </a:lnSpc>
              <a:spcBef>
                <a:spcPct val="0"/>
              </a:spcBef>
              <a:spcAft>
                <a:spcPct val="0"/>
              </a:spcAft>
              <a:buSzTx/>
            </a:pPr>
            <a:r>
              <a:rPr lang="en-US" altLang="zh-CN" sz="3200" b="1" i="0" u="none" strike="noStrike" spc="320" baseline="0">
                <a:solidFill>
                  <a:srgbClr val="F5A943"/>
                </a:solidFill>
                <a:latin typeface="微软雅黑" panose="020B0503020204020204" charset="-122"/>
                <a:ea typeface="微软雅黑" panose="020B0503020204020204" charset="-122"/>
                <a:cs typeface="Arial Black" panose="020B0A04020102020204" charset="0"/>
              </a:rPr>
              <a:t>2.★★</a:t>
            </a:r>
            <a:endParaRPr lang="en-US" altLang="zh-CN" sz="3200" b="1" i="0" u="none" strike="noStrike" spc="320" baseline="0">
              <a:solidFill>
                <a:srgbClr val="F5A943"/>
              </a:solidFill>
              <a:latin typeface="微软雅黑" panose="020B0503020204020204" charset="-122"/>
              <a:ea typeface="微软雅黑" panose="020B0503020204020204" charset="-122"/>
              <a:cs typeface="Arial Black" panose="020B0A04020102020204" charset="0"/>
            </a:endParaRPr>
          </a:p>
        </p:txBody>
      </p:sp>
      <p:sp>
        <p:nvSpPr>
          <p:cNvPr id="25" name="Object 902"/>
          <p:cNvSpPr txBox="1"/>
          <p:nvPr>
            <p:custDataLst>
              <p:tags r:id="rId4"/>
            </p:custDataLst>
          </p:nvPr>
        </p:nvSpPr>
        <p:spPr>
          <a:xfrm>
            <a:off x="1171620" y="2471603"/>
            <a:ext cx="3204877" cy="560546"/>
          </a:xfrm>
          <a:prstGeom prst="rect">
            <a:avLst/>
          </a:prstGeom>
        </p:spPr>
        <p:txBody>
          <a:bodyPr vert="horz" lIns="47625" tIns="19050" rIns="47625" bIns="19050" rtlCol="0" anchor="t" anchorCtr="0">
            <a:normAutofit/>
          </a:bodyPr>
          <a:lstStyle/>
          <a:p>
            <a:pPr marL="0" indent="0" algn="ctr" fontAlgn="auto">
              <a:lnSpc>
                <a:spcPct val="100000"/>
              </a:lnSpc>
              <a:spcBef>
                <a:spcPct val="0"/>
              </a:spcBef>
              <a:spcAft>
                <a:spcPct val="0"/>
              </a:spcAft>
              <a:buSzTx/>
            </a:pPr>
            <a:r>
              <a:rPr lang="en-US" altLang="zh-CN" u="none" strike="noStrike" spc="80" baseline="0">
                <a:solidFill>
                  <a:schemeClr val="bg1"/>
                </a:solidFill>
                <a:latin typeface="微软雅黑" panose="020B0503020204020204" charset="-122"/>
                <a:ea typeface="微软雅黑" panose="020B0503020204020204" charset="-122"/>
              </a:rPr>
              <a:t>触电事故与电流频率的关系</a:t>
            </a:r>
            <a:endParaRPr lang="en-US" altLang="zh-CN" u="none" strike="noStrike" spc="80" baseline="0">
              <a:solidFill>
                <a:schemeClr val="bg1"/>
              </a:solidFill>
              <a:latin typeface="微软雅黑" panose="020B0503020204020204" charset="-122"/>
              <a:ea typeface="微软雅黑" panose="020B0503020204020204" charset="-122"/>
            </a:endParaRPr>
          </a:p>
        </p:txBody>
      </p:sp>
      <p:pic>
        <p:nvPicPr>
          <p:cNvPr id="2" name="图片 1" descr="51miz-E814000-F78B6A73"/>
          <p:cNvPicPr>
            <a:picLocks noChangeAspect="1"/>
          </p:cNvPicPr>
          <p:nvPr/>
        </p:nvPicPr>
        <p:blipFill>
          <a:blip r:embed="rId5"/>
          <a:srcRect l="7519" t="16914" r="75691" b="69012"/>
          <a:stretch>
            <a:fillRect/>
          </a:stretch>
        </p:blipFill>
        <p:spPr>
          <a:xfrm>
            <a:off x="4760595" y="1286510"/>
            <a:ext cx="628015" cy="527050"/>
          </a:xfrm>
          <a:prstGeom prst="rect">
            <a:avLst/>
          </a:prstGeom>
        </p:spPr>
      </p:pic>
      <p:pic>
        <p:nvPicPr>
          <p:cNvPr id="3" name="图片 2" descr="51miz-E814000-F78B6A73"/>
          <p:cNvPicPr>
            <a:picLocks noChangeAspect="1"/>
          </p:cNvPicPr>
          <p:nvPr/>
        </p:nvPicPr>
        <p:blipFill>
          <a:blip r:embed="rId5"/>
          <a:srcRect l="7519" t="16914" r="75691" b="69012"/>
          <a:stretch>
            <a:fillRect/>
          </a:stretch>
        </p:blipFill>
        <p:spPr>
          <a:xfrm>
            <a:off x="4760595" y="2012315"/>
            <a:ext cx="628015" cy="527050"/>
          </a:xfrm>
          <a:prstGeom prst="rect">
            <a:avLst/>
          </a:prstGeom>
        </p:spPr>
      </p:pic>
      <p:pic>
        <p:nvPicPr>
          <p:cNvPr id="4" name="图片 3" descr="51miz-E814000-F78B6A73"/>
          <p:cNvPicPr>
            <a:picLocks noChangeAspect="1"/>
          </p:cNvPicPr>
          <p:nvPr/>
        </p:nvPicPr>
        <p:blipFill>
          <a:blip r:embed="rId5"/>
          <a:srcRect l="7519" t="16914" r="75691" b="69012"/>
          <a:stretch>
            <a:fillRect/>
          </a:stretch>
        </p:blipFill>
        <p:spPr>
          <a:xfrm>
            <a:off x="4760595" y="2797810"/>
            <a:ext cx="628015" cy="52705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rgbClr val="0083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4" name="矩形 11"/>
          <p:cNvSpPr/>
          <p:nvPr>
            <p:custDataLst>
              <p:tags r:id="rId2"/>
            </p:custDataLst>
          </p:nvPr>
        </p:nvSpPr>
        <p:spPr>
          <a:xfrm>
            <a:off x="0" y="2172119"/>
            <a:ext cx="9144074" cy="2171717"/>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15" name="矩形 12"/>
          <p:cNvSpPr/>
          <p:nvPr>
            <p:custDataLst>
              <p:tags r:id="rId3"/>
            </p:custDataLst>
          </p:nvPr>
        </p:nvSpPr>
        <p:spPr>
          <a:xfrm>
            <a:off x="5143541" y="1143369"/>
            <a:ext cx="3086125" cy="3543329"/>
          </a:xfrm>
          <a:prstGeom prst="rect">
            <a:avLst/>
          </a:prstGeom>
          <a:solidFill>
            <a:schemeClr val="lt1"/>
          </a:solidFill>
          <a:ln>
            <a:noFill/>
          </a:ln>
          <a:effectLst>
            <a:outerShdw blurRad="254000" dir="5400000" sx="102000" sy="102000" algn="ctr" rotWithShape="0">
              <a:schemeClr val="dk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16" name="文本框 15"/>
          <p:cNvSpPr txBox="1"/>
          <p:nvPr>
            <p:custDataLst>
              <p:tags r:id="rId4"/>
            </p:custDataLst>
          </p:nvPr>
        </p:nvSpPr>
        <p:spPr>
          <a:xfrm>
            <a:off x="342903" y="366438"/>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en-US" altLang="zh-CN" sz="2400" b="1" u="none" strike="noStrike" spc="160" baseline="0">
                <a:solidFill>
                  <a:srgbClr val="F5A943"/>
                </a:solidFill>
                <a:latin typeface="微软雅黑" panose="020B0503020204020204" charset="-122"/>
                <a:ea typeface="微软雅黑" panose="020B0503020204020204" charset="-122"/>
                <a:cs typeface="思源黑体 Normal" panose="020B0400000000000000" charset="-122"/>
              </a:rPr>
              <a:t>3.★★★</a:t>
            </a:r>
            <a:r>
              <a:rPr lang="zh-CN" altLang="en-US" sz="2400" spc="10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sym typeface="+mn-ea"/>
              </a:rPr>
              <a:t>触电事故与电流持续时间的关系</a:t>
            </a:r>
            <a:endParaRPr lang="zh-CN" altLang="en-US" sz="2400"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a:p>
            <a:pPr marL="0" indent="0" algn="l">
              <a:lnSpc>
                <a:spcPct val="100000"/>
              </a:lnSpc>
              <a:spcBef>
                <a:spcPct val="0"/>
              </a:spcBef>
              <a:spcAft>
                <a:spcPct val="0"/>
              </a:spcAft>
              <a:buSzTx/>
              <a:buNone/>
            </a:pPr>
            <a:endParaRPr lang="zh-CN" altLang="en-US" sz="2400" b="1" u="none" strike="noStrike" spc="100" baseline="0">
              <a:ln w="3175">
                <a:noFill/>
                <a:prstDash val="dash"/>
              </a:ln>
              <a:solidFill>
                <a:schemeClr val="bg1"/>
              </a:solidFill>
              <a:latin typeface="微软雅黑" panose="020B0503020204020204" charset="-122"/>
              <a:ea typeface="微软雅黑" panose="020B0503020204020204" charset="-122"/>
              <a:cs typeface="思源黑体 Normal" panose="020B0400000000000000" charset="-122"/>
            </a:endParaRPr>
          </a:p>
        </p:txBody>
      </p:sp>
      <p:sp>
        <p:nvSpPr>
          <p:cNvPr id="17" name="Title 6"/>
          <p:cNvSpPr txBox="1"/>
          <p:nvPr>
            <p:custDataLst>
              <p:tags r:id="rId5"/>
            </p:custDataLst>
          </p:nvPr>
        </p:nvSpPr>
        <p:spPr>
          <a:xfrm>
            <a:off x="1065537" y="2743624"/>
            <a:ext cx="3543300" cy="1028700"/>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ctr">
              <a:lnSpc>
                <a:spcPct val="130000"/>
              </a:lnSpc>
              <a:spcBef>
                <a:spcPts val="1000"/>
              </a:spcBef>
              <a:spcAft>
                <a:spcPct val="0"/>
              </a:spcAft>
              <a:buSzTx/>
            </a:pPr>
            <a:r>
              <a:rPr lang="zh-CN" altLang="en-US" sz="1600" u="none" strike="noStrike" spc="100" baseline="0">
                <a:ln w="3175">
                  <a:noFill/>
                  <a:prstDash val="dash"/>
                </a:ln>
                <a:solidFill>
                  <a:schemeClr val="lt1"/>
                </a:solidFill>
                <a:latin typeface="微软雅黑" panose="020B0503020204020204" charset="-122"/>
                <a:ea typeface="微软雅黑" panose="020B0503020204020204" charset="-122"/>
                <a:cs typeface="微软雅黑" panose="020B0503020204020204" charset="-122"/>
              </a:rPr>
              <a:t>通过人体电流的时间以毫秒计量,人体通电的时间越短，伤害越轻。</a:t>
            </a:r>
            <a:endParaRPr lang="zh-CN" altLang="en-US" sz="1600" u="none" strike="noStrike" spc="100" baseline="0">
              <a:ln w="3175">
                <a:noFill/>
                <a:prstDash val="dash"/>
              </a:ln>
              <a:solidFill>
                <a:schemeClr val="lt1"/>
              </a:solidFill>
              <a:latin typeface="微软雅黑" panose="020B0503020204020204" charset="-122"/>
              <a:ea typeface="微软雅黑" panose="020B0503020204020204" charset="-122"/>
              <a:cs typeface="微软雅黑" panose="020B0503020204020204" charset="-122"/>
            </a:endParaRPr>
          </a:p>
          <a:p>
            <a:pPr marL="285750" lvl="1" indent="0" algn="l" fontAlgn="auto">
              <a:lnSpc>
                <a:spcPct val="120000"/>
              </a:lnSpc>
              <a:spcBef>
                <a:spcPct val="0"/>
              </a:spcBef>
              <a:spcAft>
                <a:spcPts val="800"/>
              </a:spcAft>
              <a:buSzTx/>
              <a:buNone/>
            </a:pPr>
            <a:endParaRPr lang="zh-CN" altLang="en-US" sz="1600" u="none" strike="noStrike" spc="100" baseline="0">
              <a:ln w="3175">
                <a:noFill/>
                <a:prstDash val="dash"/>
              </a:ln>
              <a:solidFill>
                <a:schemeClr val="lt1"/>
              </a:solidFill>
              <a:uFillTx/>
              <a:latin typeface="微软雅黑" panose="020B0503020204020204" charset="-122"/>
              <a:ea typeface="微软雅黑" panose="020B0503020204020204" charset="-122"/>
              <a:cs typeface="微软雅黑" panose="020B0503020204020204" charset="-122"/>
            </a:endParaRPr>
          </a:p>
        </p:txBody>
      </p:sp>
      <p:sp>
        <p:nvSpPr>
          <p:cNvPr id="18" name="Title 6"/>
          <p:cNvSpPr txBox="1"/>
          <p:nvPr>
            <p:custDataLst>
              <p:tags r:id="rId6"/>
            </p:custDataLst>
          </p:nvPr>
        </p:nvSpPr>
        <p:spPr>
          <a:xfrm>
            <a:off x="5372143" y="1600572"/>
            <a:ext cx="2628919" cy="2628919"/>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285750" marR="0" lvl="1" indent="0" algn="l" defTabSz="914400" rtl="0" eaLnBrk="1" fontAlgn="auto" latinLnBrk="0" hangingPunct="1">
              <a:lnSpc>
                <a:spcPct val="120000"/>
              </a:lnSpc>
              <a:spcBef>
                <a:spcPct val="0"/>
              </a:spcBef>
              <a:spcAft>
                <a:spcPts val="800"/>
              </a:spcAft>
              <a:buClr>
                <a:srgbClr val="008380"/>
              </a:buClr>
              <a:buSzTx/>
              <a:buNone/>
            </a:pPr>
            <a:r>
              <a:rPr lang="zh-CN" altLang="en-US" sz="1600" u="none" strike="noStrike" spc="100" baseline="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电流持续时间越长，对人体的伤害越严重，触电后果越可怕。</a:t>
            </a:r>
            <a:endParaRPr lang="zh-CN" altLang="en-US" sz="1600" u="none" strike="noStrike" spc="100" baseline="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2" name="图片 1" descr="51miz-E814000-F78B6A73"/>
          <p:cNvPicPr>
            <a:picLocks noChangeAspect="1"/>
          </p:cNvPicPr>
          <p:nvPr/>
        </p:nvPicPr>
        <p:blipFill>
          <a:blip r:embed="rId7"/>
          <a:srcRect l="7519" t="16914" r="75691" b="69012"/>
          <a:stretch>
            <a:fillRect/>
          </a:stretch>
        </p:blipFill>
        <p:spPr>
          <a:xfrm>
            <a:off x="527050" y="2651760"/>
            <a:ext cx="628015" cy="527050"/>
          </a:xfrm>
          <a:prstGeom prst="rect">
            <a:avLst/>
          </a:prstGeom>
        </p:spPr>
      </p:pic>
      <p:pic>
        <p:nvPicPr>
          <p:cNvPr id="3" name="图片 2" descr="51miz-E814000-F78B6A73"/>
          <p:cNvPicPr>
            <a:picLocks noChangeAspect="1"/>
          </p:cNvPicPr>
          <p:nvPr/>
        </p:nvPicPr>
        <p:blipFill>
          <a:blip r:embed="rId7"/>
          <a:srcRect l="7519" t="16914" r="75691" b="69012"/>
          <a:stretch>
            <a:fillRect/>
          </a:stretch>
        </p:blipFill>
        <p:spPr>
          <a:xfrm>
            <a:off x="5143500" y="2308860"/>
            <a:ext cx="628015" cy="52705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矩形 10"/>
          <p:cNvSpPr/>
          <p:nvPr>
            <p:custDataLst>
              <p:tags r:id="rId1"/>
            </p:custDataLst>
          </p:nvPr>
        </p:nvSpPr>
        <p:spPr>
          <a:xfrm>
            <a:off x="1334135" y="1525905"/>
            <a:ext cx="6400800" cy="2439670"/>
          </a:xfrm>
          <a:prstGeom prst="rect">
            <a:avLst/>
          </a:prstGeom>
          <a:solidFill>
            <a:schemeClr val="lt2"/>
          </a:solidFill>
          <a:ln>
            <a:noFill/>
          </a:ln>
          <a:effectLst>
            <a:outerShdw blurRad="127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350">
              <a:solidFill>
                <a:schemeClr val="lt1"/>
              </a:solidFill>
              <a:latin typeface="微软雅黑" panose="020B0503020204020204" charset="-122"/>
              <a:ea typeface="微软雅黑" panose="020B0503020204020204" charset="-122"/>
              <a:sym typeface="+mn-ea"/>
            </a:endParaRPr>
          </a:p>
        </p:txBody>
      </p:sp>
      <p:sp>
        <p:nvSpPr>
          <p:cNvPr id="4" name="文本框 3"/>
          <p:cNvSpPr txBox="1"/>
          <p:nvPr>
            <p:custDataLst>
              <p:tags r:id="rId2"/>
            </p:custDataLst>
          </p:nvPr>
        </p:nvSpPr>
        <p:spPr>
          <a:xfrm>
            <a:off x="6344920" y="2708910"/>
            <a:ext cx="1339215" cy="514350"/>
          </a:xfrm>
          <a:prstGeom prst="rect">
            <a:avLst/>
          </a:prstGeom>
          <a:noFill/>
        </p:spPr>
        <p:txBody>
          <a:bodyPr wrap="square" lIns="47625" tIns="19050" rIns="47625" bIns="19050" rtlCol="0" anchor="t" anchorCtr="0">
            <a:normAutofit/>
          </a:bodyPr>
          <a:lstStyle/>
          <a:p>
            <a:pPr marL="0" indent="0" algn="ctr">
              <a:lnSpc>
                <a:spcPct val="100000"/>
              </a:lnSpc>
              <a:spcBef>
                <a:spcPct val="0"/>
              </a:spcBef>
              <a:spcAft>
                <a:spcPct val="0"/>
              </a:spcAft>
              <a:buSzTx/>
              <a:buNone/>
            </a:pPr>
            <a:r>
              <a:rPr lang="zh-CN" altLang="en-US" sz="2400" b="1" spc="160">
                <a:solidFill>
                  <a:srgbClr val="008380"/>
                </a:solidFill>
                <a:latin typeface="微软雅黑" panose="020B0503020204020204" charset="-122"/>
                <a:ea typeface="微软雅黑" panose="020B0503020204020204" charset="-122"/>
              </a:rPr>
              <a:t>大地</a:t>
            </a:r>
            <a:endParaRPr lang="zh-CN" altLang="en-US" sz="2400" b="1" spc="160">
              <a:solidFill>
                <a:srgbClr val="008380"/>
              </a:solidFill>
              <a:latin typeface="微软雅黑" panose="020B0503020204020204" charset="-122"/>
              <a:ea typeface="微软雅黑" panose="020B0503020204020204" charset="-122"/>
            </a:endParaRPr>
          </a:p>
        </p:txBody>
      </p:sp>
      <p:sp>
        <p:nvSpPr>
          <p:cNvPr id="8" name="Title 6"/>
          <p:cNvSpPr txBox="1"/>
          <p:nvPr>
            <p:custDataLst>
              <p:tags r:id="rId3"/>
            </p:custDataLst>
          </p:nvPr>
        </p:nvSpPr>
        <p:spPr>
          <a:xfrm>
            <a:off x="757426" y="314564"/>
            <a:ext cx="5486635" cy="397718"/>
          </a:xfrm>
          <a:prstGeom prst="rect">
            <a:avLst/>
          </a:prstGeom>
          <a:noFill/>
          <a:ln w="3175">
            <a:noFill/>
            <a:prstDash val="dash"/>
          </a:ln>
        </p:spPr>
        <p:txBody>
          <a:bodyPr wrap="square" lIns="47625" tIns="19050" rIns="47625" bIns="19050" anchor="b"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130000"/>
              </a:lnSpc>
              <a:spcBef>
                <a:spcPct val="0"/>
              </a:spcBef>
              <a:spcAft>
                <a:spcPts val="800"/>
              </a:spcAft>
              <a:buSzTx/>
              <a:buFontTx/>
              <a:buNone/>
            </a:pPr>
            <a:r>
              <a:rPr kumimoji="0" lang="en-US" altLang="zh-CN" sz="2400" b="1" i="0" spc="120" noProof="0">
                <a:ln w="3175">
                  <a:noFill/>
                  <a:prstDash val="dash"/>
                </a:ln>
                <a:solidFill>
                  <a:srgbClr val="F5AB4D"/>
                </a:solidFill>
                <a:effectLst/>
                <a:latin typeface="微软雅黑" panose="020B0503020204020204" charset="-122"/>
                <a:ea typeface="微软雅黑" panose="020B0503020204020204" charset="-122"/>
                <a:cs typeface="Arial Black" panose="020B0A04020102020204" charset="0"/>
              </a:rPr>
              <a:t>4.★★★★★</a:t>
            </a:r>
            <a:endParaRPr kumimoji="0" lang="en-US" altLang="zh-CN" sz="2400" b="1" i="0" spc="120" noProof="0">
              <a:ln w="3175">
                <a:noFill/>
                <a:prstDash val="dash"/>
              </a:ln>
              <a:solidFill>
                <a:srgbClr val="F5AB4D"/>
              </a:solidFill>
              <a:effectLst/>
              <a:latin typeface="微软雅黑" panose="020B0503020204020204" charset="-122"/>
              <a:ea typeface="微软雅黑" panose="020B0503020204020204" charset="-122"/>
              <a:cs typeface="Arial Black" panose="020B0A04020102020204" charset="0"/>
            </a:endParaRPr>
          </a:p>
        </p:txBody>
      </p:sp>
      <p:sp>
        <p:nvSpPr>
          <p:cNvPr id="9" name="Title 6"/>
          <p:cNvSpPr txBox="1"/>
          <p:nvPr>
            <p:custDataLst>
              <p:tags r:id="rId4"/>
            </p:custDataLst>
          </p:nvPr>
        </p:nvSpPr>
        <p:spPr>
          <a:xfrm>
            <a:off x="883315" y="685142"/>
            <a:ext cx="5486621" cy="578238"/>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lvl="0" indent="0" algn="l">
              <a:lnSpc>
                <a:spcPct val="130000"/>
              </a:lnSpc>
              <a:spcBef>
                <a:spcPct val="0"/>
              </a:spcBef>
              <a:spcAft>
                <a:spcPts val="800"/>
              </a:spcAft>
              <a:buSzTx/>
              <a:buNone/>
            </a:pPr>
            <a:r>
              <a:rPr lang="zh-CN" altLang="en-US" sz="2400" spc="6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触电伤害与电流通过的途径关系</a:t>
            </a:r>
            <a:endParaRPr lang="zh-CN" altLang="en-US" sz="2400" spc="6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p:txBody>
      </p:sp>
      <p:sp>
        <p:nvSpPr>
          <p:cNvPr id="12" name="Title 6"/>
          <p:cNvSpPr txBox="1"/>
          <p:nvPr>
            <p:custDataLst>
              <p:tags r:id="rId5"/>
            </p:custDataLst>
          </p:nvPr>
        </p:nvSpPr>
        <p:spPr>
          <a:xfrm>
            <a:off x="1637695" y="4195614"/>
            <a:ext cx="5486621" cy="578238"/>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lvl="0" indent="0" algn="l">
              <a:lnSpc>
                <a:spcPct val="130000"/>
              </a:lnSpc>
              <a:spcBef>
                <a:spcPct val="0"/>
              </a:spcBef>
              <a:spcAft>
                <a:spcPts val="800"/>
              </a:spcAft>
              <a:buSzTx/>
              <a:buNone/>
            </a:pPr>
            <a:r>
              <a:rPr lang="zh-CN" altLang="en-US" sz="1600" spc="60">
                <a:ln w="3175">
                  <a:noFill/>
                  <a:prstDash val="dash"/>
                </a:ln>
                <a:solidFill>
                  <a:srgbClr val="008380"/>
                </a:solidFill>
                <a:latin typeface="微软雅黑" panose="020B0503020204020204" charset="-122"/>
                <a:ea typeface="微软雅黑" panose="020B0503020204020204" charset="-122"/>
                <a:cs typeface="微软雅黑" panose="020B0503020204020204" charset="-122"/>
              </a:rPr>
              <a:t>电流从人体的左手流经至前胸时，对人体的伤害最严重。</a:t>
            </a:r>
            <a:endParaRPr lang="zh-CN" altLang="en-US" sz="1600" spc="60">
              <a:ln w="3175">
                <a:noFill/>
                <a:prstDash val="dash"/>
              </a:ln>
              <a:solidFill>
                <a:srgbClr val="008380"/>
              </a:solidFill>
              <a:latin typeface="微软雅黑" panose="020B0503020204020204" charset="-122"/>
              <a:ea typeface="微软雅黑" panose="020B0503020204020204" charset="-122"/>
              <a:cs typeface="微软雅黑" panose="020B0503020204020204" charset="-122"/>
            </a:endParaRPr>
          </a:p>
        </p:txBody>
      </p:sp>
      <p:pic>
        <p:nvPicPr>
          <p:cNvPr id="6" name="图片 5" descr="51miz-E813786-79DF043D"/>
          <p:cNvPicPr>
            <a:picLocks noChangeAspect="1"/>
          </p:cNvPicPr>
          <p:nvPr/>
        </p:nvPicPr>
        <p:blipFill>
          <a:blip r:embed="rId6"/>
          <a:srcRect l="55341" r="16807"/>
          <a:stretch>
            <a:fillRect/>
          </a:stretch>
        </p:blipFill>
        <p:spPr>
          <a:xfrm rot="3960000">
            <a:off x="1368447" y="1601458"/>
            <a:ext cx="2534920" cy="3389630"/>
          </a:xfrm>
          <a:prstGeom prst="rect">
            <a:avLst/>
          </a:prstGeom>
        </p:spPr>
      </p:pic>
      <p:sp>
        <p:nvSpPr>
          <p:cNvPr id="10" name="Title 6"/>
          <p:cNvSpPr txBox="1"/>
          <p:nvPr>
            <p:custDataLst>
              <p:tags r:id="rId7"/>
            </p:custDataLst>
          </p:nvPr>
        </p:nvSpPr>
        <p:spPr>
          <a:xfrm>
            <a:off x="1361946" y="2633141"/>
            <a:ext cx="5486635" cy="397718"/>
          </a:xfrm>
          <a:prstGeom prst="rect">
            <a:avLst/>
          </a:prstGeom>
          <a:noFill/>
          <a:ln w="3175">
            <a:noFill/>
            <a:prstDash val="dash"/>
          </a:ln>
        </p:spPr>
        <p:txBody>
          <a:bodyPr wrap="square" lIns="47625" tIns="19050" rIns="47625" bIns="19050" anchor="b"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130000"/>
              </a:lnSpc>
              <a:spcBef>
                <a:spcPct val="0"/>
              </a:spcBef>
              <a:spcAft>
                <a:spcPts val="800"/>
              </a:spcAft>
              <a:buSzTx/>
              <a:buFontTx/>
              <a:buNone/>
            </a:pPr>
            <a:r>
              <a:rPr kumimoji="0" lang="zh-CN" altLang="en-US" sz="2400" b="1" i="0" spc="120" noProof="0">
                <a:ln w="3175">
                  <a:noFill/>
                  <a:prstDash val="dash"/>
                </a:ln>
                <a:solidFill>
                  <a:srgbClr val="008380"/>
                </a:solidFill>
                <a:effectLst/>
                <a:latin typeface="微软雅黑" panose="020B0503020204020204" charset="-122"/>
                <a:ea typeface="微软雅黑" panose="020B0503020204020204" charset="-122"/>
                <a:cs typeface="微软雅黑" panose="020B0503020204020204" charset="-122"/>
              </a:rPr>
              <a:t>电流</a:t>
            </a:r>
            <a:endParaRPr kumimoji="0" lang="zh-CN" altLang="en-US" sz="2400" b="1" i="0" spc="120" noProof="0">
              <a:ln w="3175">
                <a:noFill/>
                <a:prstDash val="dash"/>
              </a:ln>
              <a:solidFill>
                <a:srgbClr val="008380"/>
              </a:solidFill>
              <a:effectLst/>
              <a:latin typeface="微软雅黑" panose="020B0503020204020204" charset="-122"/>
              <a:ea typeface="微软雅黑" panose="020B0503020204020204" charset="-122"/>
              <a:cs typeface="微软雅黑" panose="020B0503020204020204" charset="-122"/>
            </a:endParaRPr>
          </a:p>
        </p:txBody>
      </p:sp>
      <p:pic>
        <p:nvPicPr>
          <p:cNvPr id="7" name="图片 6" descr="51miz-E813786-79DF043D"/>
          <p:cNvPicPr>
            <a:picLocks noChangeAspect="1"/>
          </p:cNvPicPr>
          <p:nvPr/>
        </p:nvPicPr>
        <p:blipFill>
          <a:blip r:embed="rId6"/>
          <a:srcRect l="55341" r="16807"/>
          <a:stretch>
            <a:fillRect/>
          </a:stretch>
        </p:blipFill>
        <p:spPr>
          <a:xfrm rot="14820000">
            <a:off x="5102476" y="638003"/>
            <a:ext cx="2534920" cy="3389630"/>
          </a:xfrm>
          <a:prstGeom prst="rect">
            <a:avLst/>
          </a:prstGeom>
        </p:spPr>
      </p:pic>
      <p:pic>
        <p:nvPicPr>
          <p:cNvPr id="2" name="图片 1"/>
          <p:cNvPicPr>
            <a:picLocks noChangeAspect="1"/>
          </p:cNvPicPr>
          <p:nvPr/>
        </p:nvPicPr>
        <p:blipFill>
          <a:blip r:embed="rId8"/>
          <a:srcRect l="14925" r="10574"/>
          <a:stretch>
            <a:fillRect/>
          </a:stretch>
        </p:blipFill>
        <p:spPr>
          <a:xfrm>
            <a:off x="3618164" y="1505585"/>
            <a:ext cx="1847850" cy="2480310"/>
          </a:xfrm>
          <a:prstGeom prst="rect">
            <a:avLst/>
          </a:prstGeom>
        </p:spPr>
      </p:pic>
    </p:spTree>
    <p:custDataLst>
      <p:tags r:id="rId9"/>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1">
            <a:lum/>
          </a:blip>
          <a:stretch>
            <a:fillRect t="-83000" b="-83000"/>
          </a:stretch>
        </a:blipFill>
        <a:effectLst/>
      </p:bgPr>
    </p:bg>
    <p:spTree>
      <p:nvGrpSpPr>
        <p:cNvPr id="1" name=""/>
        <p:cNvGrpSpPr/>
        <p:nvPr/>
      </p:nvGrpSpPr>
      <p:grpSpPr>
        <a:xfrm>
          <a:off x="0" y="0"/>
          <a:ext cx="0" cy="0"/>
          <a:chOff x="0" y="0"/>
          <a:chExt cx="0" cy="0"/>
        </a:xfrm>
      </p:grpSpPr>
      <p:sp>
        <p:nvSpPr>
          <p:cNvPr id="11" name="矩形 10"/>
          <p:cNvSpPr/>
          <p:nvPr/>
        </p:nvSpPr>
        <p:spPr>
          <a:xfrm>
            <a:off x="-10160" y="0"/>
            <a:ext cx="9163685" cy="5123180"/>
          </a:xfrm>
          <a:prstGeom prst="rect">
            <a:avLst/>
          </a:prstGeom>
          <a:gradFill>
            <a:gsLst>
              <a:gs pos="0">
                <a:schemeClr val="bg1">
                  <a:alpha val="0"/>
                </a:schemeClr>
              </a:gs>
              <a:gs pos="61000">
                <a:srgbClr val="FAEBE7"/>
              </a:gs>
              <a:gs pos="100000">
                <a:srgbClr val="C5E1E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custDataLst>
              <p:tags r:id="rId2"/>
            </p:custDataLst>
          </p:nvPr>
        </p:nvSpPr>
        <p:spPr>
          <a:xfrm>
            <a:off x="598805" y="2171700"/>
            <a:ext cx="2269490" cy="920115"/>
          </a:xfrm>
          <a:prstGeom prst="rect">
            <a:avLst/>
          </a:prstGeom>
          <a:solidFill>
            <a:srgbClr val="008380">
              <a:alpha val="70000"/>
            </a:srgbClr>
          </a:solidFill>
          <a:ln w="19050">
            <a:solidFill>
              <a:srgbClr val="1F74AD">
                <a:lumMod val="75000"/>
              </a:srgbClr>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19" name="任意多边形: 形状 18"/>
          <p:cNvSpPr/>
          <p:nvPr>
            <p:custDataLst>
              <p:tags r:id="rId3"/>
            </p:custDataLst>
          </p:nvPr>
        </p:nvSpPr>
        <p:spPr>
          <a:xfrm rot="18770822">
            <a:off x="2550242" y="2055698"/>
            <a:ext cx="1309431" cy="70380"/>
          </a:xfrm>
          <a:custGeom>
            <a:avLst/>
            <a:gdLst>
              <a:gd name="connsiteX0" fmla="*/ 0 w 1257468"/>
              <a:gd name="connsiteY0" fmla="*/ 17753 h 35507"/>
              <a:gd name="connsiteX1" fmla="*/ 1257468 w 1257468"/>
              <a:gd name="connsiteY1" fmla="*/ 17753 h 35507"/>
            </a:gdLst>
            <a:ahLst/>
            <a:cxnLst>
              <a:cxn ang="0">
                <a:pos x="connsiteX0" y="connsiteY0"/>
              </a:cxn>
              <a:cxn ang="0">
                <a:pos x="connsiteX1" y="connsiteY1"/>
              </a:cxn>
            </a:cxnLst>
            <a:rect l="l" t="t" r="r" b="b"/>
            <a:pathLst>
              <a:path w="1257468" h="35507">
                <a:moveTo>
                  <a:pt x="0" y="17753"/>
                </a:moveTo>
                <a:lnTo>
                  <a:pt x="1257468" y="17753"/>
                </a:lnTo>
              </a:path>
            </a:pathLst>
          </a:custGeom>
          <a:solidFill>
            <a:srgbClr val="008380">
              <a:alpha val="70000"/>
            </a:srgbClr>
          </a:solidFill>
          <a:ln>
            <a:solidFill>
              <a:srgbClr val="1F74AD"/>
            </a:solidFill>
          </a:ln>
        </p:spPr>
        <p:style>
          <a:lnRef idx="2">
            <a:srgbClr val="1F74AD">
              <a:shade val="6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spcFirstLastPara="0" vert="horz" wrap="square" lIns="457497" tIns="-10262" rIns="457498" bIns="-10263" numCol="1" spcCol="1270" anchor="ctr" anchorCtr="0">
            <a:noAutofit/>
          </a:bodyPr>
          <a:lstStyle/>
          <a:p>
            <a:pPr marL="0" lvl="0" indent="0" algn="ctr" defTabSz="222250">
              <a:lnSpc>
                <a:spcPct val="90000"/>
              </a:lnSpc>
              <a:spcBef>
                <a:spcPct val="0"/>
              </a:spcBef>
              <a:spcAft>
                <a:spcPct val="35000"/>
              </a:spcAft>
              <a:buNone/>
            </a:pPr>
            <a:endParaRPr lang="zh-CN" altLang="en-US" sz="1600" kern="1200">
              <a:solidFill>
                <a:schemeClr val="bg1"/>
              </a:solidFill>
              <a:latin typeface="思源黑体 Normal" panose="020B0400000000000000" charset="-122"/>
              <a:ea typeface="思源黑体 Normal" panose="020B0400000000000000" charset="-122"/>
            </a:endParaRPr>
          </a:p>
        </p:txBody>
      </p:sp>
      <p:sp>
        <p:nvSpPr>
          <p:cNvPr id="2" name="矩形 1"/>
          <p:cNvSpPr/>
          <p:nvPr>
            <p:custDataLst>
              <p:tags r:id="rId4"/>
            </p:custDataLst>
          </p:nvPr>
        </p:nvSpPr>
        <p:spPr>
          <a:xfrm>
            <a:off x="3664786" y="1052624"/>
            <a:ext cx="1840773" cy="920386"/>
          </a:xfrm>
          <a:prstGeom prst="rect">
            <a:avLst/>
          </a:prstGeom>
          <a:solidFill>
            <a:srgbClr val="008380">
              <a:alpha val="70000"/>
            </a:srgbClr>
          </a:solidFill>
          <a:ln w="19050">
            <a:solidFill>
              <a:srgbClr val="3498DB">
                <a:lumMod val="75000"/>
              </a:srgbClr>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21" name="任意多边形: 形状 20"/>
          <p:cNvSpPr/>
          <p:nvPr>
            <p:custDataLst>
              <p:tags r:id="rId5"/>
            </p:custDataLst>
          </p:nvPr>
        </p:nvSpPr>
        <p:spPr>
          <a:xfrm rot="19457600">
            <a:off x="5420331" y="1232919"/>
            <a:ext cx="906767" cy="30573"/>
          </a:xfrm>
          <a:custGeom>
            <a:avLst/>
            <a:gdLst>
              <a:gd name="connsiteX0" fmla="*/ 0 w 1053099"/>
              <a:gd name="connsiteY0" fmla="*/ 17753 h 35507"/>
              <a:gd name="connsiteX1" fmla="*/ 1053099 w 1053099"/>
              <a:gd name="connsiteY1" fmla="*/ 17753 h 35507"/>
            </a:gdLst>
            <a:ahLst/>
            <a:cxnLst>
              <a:cxn ang="0">
                <a:pos x="connsiteX0" y="connsiteY0"/>
              </a:cxn>
              <a:cxn ang="0">
                <a:pos x="connsiteX1" y="connsiteY1"/>
              </a:cxn>
            </a:cxnLst>
            <a:rect l="l" t="t" r="r" b="b"/>
            <a:pathLst>
              <a:path w="1053099" h="35507">
                <a:moveTo>
                  <a:pt x="0" y="17753"/>
                </a:moveTo>
                <a:lnTo>
                  <a:pt x="1053099" y="17753"/>
                </a:lnTo>
              </a:path>
            </a:pathLst>
          </a:custGeom>
          <a:solidFill>
            <a:srgbClr val="008380">
              <a:alpha val="70000"/>
            </a:srgbClr>
          </a:solidFill>
          <a:ln>
            <a:solidFill>
              <a:srgbClr val="1F74AD"/>
            </a:solidFill>
          </a:ln>
        </p:spPr>
        <p:style>
          <a:lnRef idx="2">
            <a:srgbClr val="1F74AD">
              <a:shade val="8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spcFirstLastPara="0" vert="horz" wrap="square" lIns="384690" tIns="-6430" rIns="384692" bIns="-6430" numCol="1" spcCol="1270" anchor="ctr" anchorCtr="0">
            <a:noAutofit/>
          </a:bodyPr>
          <a:lstStyle/>
          <a:p>
            <a:pPr marL="0" lvl="0" indent="0" algn="ctr" defTabSz="222250">
              <a:lnSpc>
                <a:spcPct val="90000"/>
              </a:lnSpc>
              <a:spcBef>
                <a:spcPct val="0"/>
              </a:spcBef>
              <a:spcAft>
                <a:spcPct val="35000"/>
              </a:spcAft>
              <a:buNone/>
            </a:pPr>
            <a:endParaRPr lang="zh-CN" altLang="en-US" sz="1600" kern="1200">
              <a:solidFill>
                <a:schemeClr val="bg1"/>
              </a:solidFill>
              <a:latin typeface="思源黑体 Normal" panose="020B0400000000000000" charset="-122"/>
              <a:ea typeface="思源黑体 Normal" panose="020B0400000000000000" charset="-122"/>
            </a:endParaRPr>
          </a:p>
        </p:txBody>
      </p:sp>
      <p:sp>
        <p:nvSpPr>
          <p:cNvPr id="3" name="矩形 2"/>
          <p:cNvSpPr/>
          <p:nvPr>
            <p:custDataLst>
              <p:tags r:id="rId6"/>
            </p:custDataLst>
          </p:nvPr>
        </p:nvSpPr>
        <p:spPr>
          <a:xfrm>
            <a:off x="6242050" y="523240"/>
            <a:ext cx="2199640" cy="920115"/>
          </a:xfrm>
          <a:prstGeom prst="rect">
            <a:avLst/>
          </a:prstGeom>
          <a:solidFill>
            <a:srgbClr val="008380">
              <a:alpha val="70000"/>
            </a:srgbClr>
          </a:solidFill>
          <a:ln w="19050">
            <a:solidFill>
              <a:srgbClr val="3498DB"/>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23" name="任意多边形: 形状 22"/>
          <p:cNvSpPr/>
          <p:nvPr>
            <p:custDataLst>
              <p:tags r:id="rId7"/>
            </p:custDataLst>
          </p:nvPr>
        </p:nvSpPr>
        <p:spPr>
          <a:xfrm rot="2142401">
            <a:off x="5420331" y="1762141"/>
            <a:ext cx="906767" cy="30573"/>
          </a:xfrm>
          <a:custGeom>
            <a:avLst/>
            <a:gdLst>
              <a:gd name="connsiteX0" fmla="*/ 0 w 1053099"/>
              <a:gd name="connsiteY0" fmla="*/ 17753 h 35507"/>
              <a:gd name="connsiteX1" fmla="*/ 1053099 w 1053099"/>
              <a:gd name="connsiteY1" fmla="*/ 17753 h 35507"/>
            </a:gdLst>
            <a:ahLst/>
            <a:cxnLst>
              <a:cxn ang="0">
                <a:pos x="connsiteX0" y="connsiteY0"/>
              </a:cxn>
              <a:cxn ang="0">
                <a:pos x="connsiteX1" y="connsiteY1"/>
              </a:cxn>
            </a:cxnLst>
            <a:rect l="l" t="t" r="r" b="b"/>
            <a:pathLst>
              <a:path w="1053099" h="35507">
                <a:moveTo>
                  <a:pt x="0" y="17753"/>
                </a:moveTo>
                <a:lnTo>
                  <a:pt x="1053099" y="17753"/>
                </a:lnTo>
              </a:path>
            </a:pathLst>
          </a:custGeom>
          <a:solidFill>
            <a:srgbClr val="008380">
              <a:alpha val="70000"/>
            </a:srgbClr>
          </a:solidFill>
          <a:ln>
            <a:solidFill>
              <a:srgbClr val="1F74AD"/>
            </a:solidFill>
          </a:ln>
        </p:spPr>
        <p:style>
          <a:lnRef idx="2">
            <a:srgbClr val="1F74AD">
              <a:shade val="8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spcFirstLastPara="0" vert="horz" wrap="square" lIns="384690" tIns="-6430" rIns="384691" bIns="-6430" numCol="1" spcCol="1270" anchor="ctr" anchorCtr="0">
            <a:noAutofit/>
          </a:bodyPr>
          <a:lstStyle/>
          <a:p>
            <a:pPr marL="0" lvl="0" indent="0" algn="ctr" defTabSz="222250">
              <a:lnSpc>
                <a:spcPct val="90000"/>
              </a:lnSpc>
              <a:spcBef>
                <a:spcPct val="0"/>
              </a:spcBef>
              <a:spcAft>
                <a:spcPct val="35000"/>
              </a:spcAft>
              <a:buNone/>
            </a:pPr>
            <a:endParaRPr lang="zh-CN" altLang="en-US" sz="1600" kern="1200">
              <a:solidFill>
                <a:schemeClr val="bg1"/>
              </a:solidFill>
              <a:latin typeface="思源黑体 Normal" panose="020B0400000000000000" charset="-122"/>
              <a:ea typeface="思源黑体 Normal" panose="020B0400000000000000" charset="-122"/>
            </a:endParaRPr>
          </a:p>
        </p:txBody>
      </p:sp>
      <p:sp>
        <p:nvSpPr>
          <p:cNvPr id="24" name="矩形 23"/>
          <p:cNvSpPr/>
          <p:nvPr>
            <p:custDataLst>
              <p:tags r:id="rId8"/>
            </p:custDataLst>
          </p:nvPr>
        </p:nvSpPr>
        <p:spPr>
          <a:xfrm>
            <a:off x="6242050" y="1581785"/>
            <a:ext cx="2199640" cy="920115"/>
          </a:xfrm>
          <a:prstGeom prst="rect">
            <a:avLst/>
          </a:prstGeom>
          <a:solidFill>
            <a:srgbClr val="008380">
              <a:alpha val="70000"/>
            </a:srgbClr>
          </a:solidFill>
          <a:ln w="19050">
            <a:solidFill>
              <a:srgbClr val="3498DB"/>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25" name="任意多边形: 形状 24"/>
          <p:cNvSpPr/>
          <p:nvPr>
            <p:custDataLst>
              <p:tags r:id="rId9"/>
            </p:custDataLst>
          </p:nvPr>
        </p:nvSpPr>
        <p:spPr>
          <a:xfrm rot="2829178" flipV="1">
            <a:off x="2554991" y="2965253"/>
            <a:ext cx="1293249" cy="158637"/>
          </a:xfrm>
          <a:custGeom>
            <a:avLst/>
            <a:gdLst>
              <a:gd name="connsiteX0" fmla="*/ 0 w 1257468"/>
              <a:gd name="connsiteY0" fmla="*/ 17753 h 35507"/>
              <a:gd name="connsiteX1" fmla="*/ 1257468 w 1257468"/>
              <a:gd name="connsiteY1" fmla="*/ 17753 h 35507"/>
            </a:gdLst>
            <a:ahLst/>
            <a:cxnLst>
              <a:cxn ang="0">
                <a:pos x="connsiteX0" y="connsiteY0"/>
              </a:cxn>
              <a:cxn ang="0">
                <a:pos x="connsiteX1" y="connsiteY1"/>
              </a:cxn>
            </a:cxnLst>
            <a:rect l="l" t="t" r="r" b="b"/>
            <a:pathLst>
              <a:path w="1257468" h="35507">
                <a:moveTo>
                  <a:pt x="0" y="17753"/>
                </a:moveTo>
                <a:lnTo>
                  <a:pt x="1257468" y="17753"/>
                </a:lnTo>
              </a:path>
            </a:pathLst>
          </a:custGeom>
          <a:solidFill>
            <a:srgbClr val="008380">
              <a:alpha val="70000"/>
            </a:srgbClr>
          </a:solidFill>
          <a:ln>
            <a:solidFill>
              <a:srgbClr val="1F74AD"/>
            </a:solidFill>
          </a:ln>
        </p:spPr>
        <p:style>
          <a:lnRef idx="2">
            <a:srgbClr val="1F74AD">
              <a:shade val="6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spcFirstLastPara="0" vert="horz" wrap="square" lIns="457497" tIns="-10262" rIns="457497" bIns="-10263" numCol="1" spcCol="1270" anchor="ctr" anchorCtr="0">
            <a:noAutofit/>
          </a:bodyPr>
          <a:lstStyle/>
          <a:p>
            <a:pPr marL="0" lvl="0" indent="0" algn="ctr" defTabSz="222250">
              <a:lnSpc>
                <a:spcPct val="90000"/>
              </a:lnSpc>
              <a:spcBef>
                <a:spcPct val="0"/>
              </a:spcBef>
              <a:spcAft>
                <a:spcPct val="35000"/>
              </a:spcAft>
              <a:buNone/>
            </a:pPr>
            <a:endParaRPr lang="zh-CN" altLang="en-US" sz="1600" kern="1200">
              <a:solidFill>
                <a:schemeClr val="bg1"/>
              </a:solidFill>
              <a:latin typeface="思源黑体 Normal" panose="020B0400000000000000" charset="-122"/>
              <a:ea typeface="思源黑体 Normal" panose="020B0400000000000000" charset="-122"/>
            </a:endParaRPr>
          </a:p>
        </p:txBody>
      </p:sp>
      <p:sp>
        <p:nvSpPr>
          <p:cNvPr id="44" name="矩形 43"/>
          <p:cNvSpPr/>
          <p:nvPr>
            <p:custDataLst>
              <p:tags r:id="rId10"/>
            </p:custDataLst>
          </p:nvPr>
        </p:nvSpPr>
        <p:spPr>
          <a:xfrm>
            <a:off x="3664786" y="3181435"/>
            <a:ext cx="1840773" cy="920386"/>
          </a:xfrm>
          <a:prstGeom prst="rect">
            <a:avLst/>
          </a:prstGeom>
          <a:solidFill>
            <a:srgbClr val="008380">
              <a:alpha val="70000"/>
            </a:srgbClr>
          </a:solidFill>
          <a:ln w="19050">
            <a:solidFill>
              <a:srgbClr val="3498DB">
                <a:lumMod val="75000"/>
              </a:srgbClr>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45" name="任意多边形: 形状 44"/>
          <p:cNvSpPr/>
          <p:nvPr>
            <p:custDataLst>
              <p:tags r:id="rId11"/>
            </p:custDataLst>
          </p:nvPr>
        </p:nvSpPr>
        <p:spPr>
          <a:xfrm rot="19457600" flipV="1">
            <a:off x="5392318" y="3305333"/>
            <a:ext cx="946105" cy="52749"/>
          </a:xfrm>
          <a:custGeom>
            <a:avLst/>
            <a:gdLst>
              <a:gd name="connsiteX0" fmla="*/ 0 w 1053099"/>
              <a:gd name="connsiteY0" fmla="*/ 17753 h 35507"/>
              <a:gd name="connsiteX1" fmla="*/ 1053099 w 1053099"/>
              <a:gd name="connsiteY1" fmla="*/ 17753 h 35507"/>
            </a:gdLst>
            <a:ahLst/>
            <a:cxnLst>
              <a:cxn ang="0">
                <a:pos x="connsiteX0" y="connsiteY0"/>
              </a:cxn>
              <a:cxn ang="0">
                <a:pos x="connsiteX1" y="connsiteY1"/>
              </a:cxn>
            </a:cxnLst>
            <a:rect l="l" t="t" r="r" b="b"/>
            <a:pathLst>
              <a:path w="1053099" h="35507">
                <a:moveTo>
                  <a:pt x="0" y="17753"/>
                </a:moveTo>
                <a:lnTo>
                  <a:pt x="1053099" y="17753"/>
                </a:lnTo>
              </a:path>
            </a:pathLst>
          </a:custGeom>
          <a:solidFill>
            <a:srgbClr val="008380">
              <a:alpha val="70000"/>
            </a:srgbClr>
          </a:solidFill>
          <a:ln>
            <a:solidFill>
              <a:srgbClr val="1F74AD"/>
            </a:solidFill>
          </a:ln>
        </p:spPr>
        <p:style>
          <a:lnRef idx="2">
            <a:srgbClr val="1F74AD">
              <a:shade val="8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spcFirstLastPara="0" vert="horz" wrap="square" lIns="384690" tIns="-6430" rIns="384692" bIns="-6430" numCol="1" spcCol="1270" anchor="ctr" anchorCtr="0">
            <a:noAutofit/>
          </a:bodyPr>
          <a:lstStyle/>
          <a:p>
            <a:pPr marL="0" lvl="0" indent="0" algn="ctr" defTabSz="222250">
              <a:lnSpc>
                <a:spcPct val="90000"/>
              </a:lnSpc>
              <a:spcBef>
                <a:spcPct val="0"/>
              </a:spcBef>
              <a:spcAft>
                <a:spcPct val="35000"/>
              </a:spcAft>
              <a:buNone/>
            </a:pPr>
            <a:endParaRPr lang="zh-CN" altLang="en-US" sz="1600" kern="1200">
              <a:solidFill>
                <a:schemeClr val="bg1"/>
              </a:solidFill>
              <a:latin typeface="思源黑体 Normal" panose="020B0400000000000000" charset="-122"/>
              <a:ea typeface="思源黑体 Normal" panose="020B0400000000000000" charset="-122"/>
            </a:endParaRPr>
          </a:p>
        </p:txBody>
      </p:sp>
      <p:sp>
        <p:nvSpPr>
          <p:cNvPr id="46" name="矩形 45"/>
          <p:cNvSpPr/>
          <p:nvPr>
            <p:custDataLst>
              <p:tags r:id="rId12"/>
            </p:custDataLst>
          </p:nvPr>
        </p:nvSpPr>
        <p:spPr>
          <a:xfrm>
            <a:off x="6242050" y="2652395"/>
            <a:ext cx="2199640" cy="920115"/>
          </a:xfrm>
          <a:prstGeom prst="rect">
            <a:avLst/>
          </a:prstGeom>
          <a:solidFill>
            <a:srgbClr val="008380">
              <a:alpha val="70000"/>
            </a:srgbClr>
          </a:solidFill>
          <a:ln w="19050">
            <a:solidFill>
              <a:srgbClr val="3498DB"/>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47" name="任意多边形: 形状 46"/>
          <p:cNvSpPr/>
          <p:nvPr>
            <p:custDataLst>
              <p:tags r:id="rId13"/>
            </p:custDataLst>
          </p:nvPr>
        </p:nvSpPr>
        <p:spPr>
          <a:xfrm rot="2142401">
            <a:off x="5394801" y="3899855"/>
            <a:ext cx="959937" cy="100935"/>
          </a:xfrm>
          <a:custGeom>
            <a:avLst/>
            <a:gdLst>
              <a:gd name="connsiteX0" fmla="*/ 0 w 1053099"/>
              <a:gd name="connsiteY0" fmla="*/ 17753 h 35507"/>
              <a:gd name="connsiteX1" fmla="*/ 1053099 w 1053099"/>
              <a:gd name="connsiteY1" fmla="*/ 17753 h 35507"/>
            </a:gdLst>
            <a:ahLst/>
            <a:cxnLst>
              <a:cxn ang="0">
                <a:pos x="connsiteX0" y="connsiteY0"/>
              </a:cxn>
              <a:cxn ang="0">
                <a:pos x="connsiteX1" y="connsiteY1"/>
              </a:cxn>
            </a:cxnLst>
            <a:rect l="l" t="t" r="r" b="b"/>
            <a:pathLst>
              <a:path w="1053099" h="35507">
                <a:moveTo>
                  <a:pt x="0" y="17753"/>
                </a:moveTo>
                <a:lnTo>
                  <a:pt x="1053099" y="17753"/>
                </a:lnTo>
              </a:path>
            </a:pathLst>
          </a:custGeom>
          <a:solidFill>
            <a:srgbClr val="008380">
              <a:alpha val="70000"/>
            </a:srgbClr>
          </a:solidFill>
          <a:ln>
            <a:solidFill>
              <a:srgbClr val="1F74AD"/>
            </a:solidFill>
          </a:ln>
        </p:spPr>
        <p:style>
          <a:lnRef idx="2">
            <a:srgbClr val="1F74AD">
              <a:shade val="8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spcFirstLastPara="0" vert="horz" wrap="square" lIns="384690" tIns="-6430" rIns="384691" bIns="-6430" numCol="1" spcCol="1270" anchor="ctr" anchorCtr="0">
            <a:noAutofit/>
          </a:bodyPr>
          <a:lstStyle/>
          <a:p>
            <a:pPr marL="0" lvl="0" indent="0" algn="ctr" defTabSz="222250">
              <a:lnSpc>
                <a:spcPct val="90000"/>
              </a:lnSpc>
              <a:spcBef>
                <a:spcPct val="0"/>
              </a:spcBef>
              <a:spcAft>
                <a:spcPct val="35000"/>
              </a:spcAft>
              <a:buNone/>
            </a:pPr>
            <a:endParaRPr lang="zh-CN" altLang="en-US" sz="1600" kern="1200">
              <a:solidFill>
                <a:schemeClr val="bg1"/>
              </a:solidFill>
              <a:latin typeface="思源黑体 Normal" panose="020B0400000000000000" charset="-122"/>
              <a:ea typeface="思源黑体 Normal" panose="020B0400000000000000" charset="-122"/>
            </a:endParaRPr>
          </a:p>
        </p:txBody>
      </p:sp>
      <p:sp>
        <p:nvSpPr>
          <p:cNvPr id="48" name="矩形 47"/>
          <p:cNvSpPr/>
          <p:nvPr>
            <p:custDataLst>
              <p:tags r:id="rId14"/>
            </p:custDataLst>
          </p:nvPr>
        </p:nvSpPr>
        <p:spPr>
          <a:xfrm>
            <a:off x="6242050" y="3710940"/>
            <a:ext cx="2199640" cy="920115"/>
          </a:xfrm>
          <a:prstGeom prst="rect">
            <a:avLst/>
          </a:prstGeom>
          <a:solidFill>
            <a:srgbClr val="008380">
              <a:alpha val="70000"/>
            </a:srgbClr>
          </a:solidFill>
          <a:ln w="19050">
            <a:solidFill>
              <a:srgbClr val="3498DB"/>
            </a:solid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spcFirstLastPara="0" vert="horz" wrap="square" lIns="51102" tIns="51102" rIns="51102" bIns="51102" numCol="1" spcCol="1270" anchor="ctr" anchorCtr="0">
            <a:noAutofit/>
          </a:bodyPr>
          <a:lstStyle/>
          <a:p>
            <a:pPr lvl="0" algn="ctr" defTabSz="2578100">
              <a:lnSpc>
                <a:spcPct val="90000"/>
              </a:lnSpc>
              <a:spcBef>
                <a:spcPct val="0"/>
              </a:spcBef>
              <a:spcAft>
                <a:spcPct val="35000"/>
              </a:spcAft>
            </a:pPr>
            <a:endParaRPr lang="en-US" altLang="zh-CN" sz="1600">
              <a:solidFill>
                <a:schemeClr val="bg1"/>
              </a:solidFill>
              <a:latin typeface="思源黑体 Normal" panose="020B0400000000000000" charset="-122"/>
              <a:ea typeface="思源黑体 Normal" panose="020B0400000000000000" charset="-122"/>
            </a:endParaRPr>
          </a:p>
        </p:txBody>
      </p:sp>
      <p:sp>
        <p:nvSpPr>
          <p:cNvPr id="15" name="文本框 14"/>
          <p:cNvSpPr txBox="1"/>
          <p:nvPr>
            <p:custDataLst>
              <p:tags r:id="rId15"/>
            </p:custDataLst>
          </p:nvPr>
        </p:nvSpPr>
        <p:spPr>
          <a:xfrm>
            <a:off x="766445" y="2284730"/>
            <a:ext cx="1929765" cy="713105"/>
          </a:xfrm>
          <a:prstGeom prst="rect">
            <a:avLst/>
          </a:prstGeom>
          <a:solidFill>
            <a:srgbClr val="008380">
              <a:alpha val="70000"/>
            </a:srgbClr>
          </a:solidFill>
        </p:spPr>
        <p:txBody>
          <a:bodyPr wrap="square" rtlCol="0" anchor="ctr" anchorCtr="0">
            <a:noAutofit/>
          </a:bodyPr>
          <a:lstStyle/>
          <a:p>
            <a:pPr marL="0" marR="0" lvl="0" indent="0" algn="ctr" defTabSz="914400" rtl="0" eaLnBrk="1" fontAlgn="t" latinLnBrk="0" hangingPunct="1">
              <a:lnSpc>
                <a:spcPct val="100000"/>
              </a:lnSpc>
              <a:spcBef>
                <a:spcPct val="0"/>
              </a:spcBef>
              <a:spcAft>
                <a:spcPct val="0"/>
              </a:spcAft>
              <a:buClrTx/>
              <a:buSzTx/>
              <a:buFontTx/>
              <a:buNone/>
            </a:pPr>
            <a:r>
              <a:rPr lang="en-US" altLang="zh-CN">
                <a:ln>
                  <a:noFill/>
                </a:ln>
                <a:solidFill>
                  <a:srgbClr val="F5AB4D"/>
                </a:solidFill>
                <a:effectLst/>
                <a:latin typeface="微软雅黑" panose="020B0503020204020204" charset="-122"/>
                <a:ea typeface="微软雅黑" panose="020B0503020204020204" charset="-122"/>
                <a:cs typeface="思源黑体 Normal" panose="020B0400000000000000" charset="-122"/>
                <a:sym typeface="+mn-ea"/>
              </a:rPr>
              <a:t>5.★★★★★</a:t>
            </a:r>
            <a:endParaRPr lang="en-US" altLang="zh-CN">
              <a:ln>
                <a:noFill/>
              </a:ln>
              <a:solidFill>
                <a:srgbClr val="F5AB4D"/>
              </a:solidFill>
              <a:effectLst/>
              <a:latin typeface="微软雅黑" panose="020B0503020204020204" charset="-122"/>
              <a:ea typeface="微软雅黑" panose="020B0503020204020204" charset="-122"/>
              <a:cs typeface="思源黑体 Normal" panose="020B0400000000000000" charset="-122"/>
              <a:sym typeface="+mn-ea"/>
            </a:endParaRPr>
          </a:p>
          <a:p>
            <a:pPr marL="0" marR="0" lvl="0" indent="0" algn="ctr" defTabSz="914400" rtl="0" eaLnBrk="1" fontAlgn="t" latinLnBrk="0" hangingPunct="1">
              <a:lnSpc>
                <a:spcPct val="100000"/>
              </a:lnSpc>
              <a:spcBef>
                <a:spcPct val="0"/>
              </a:spcBef>
              <a:spcAft>
                <a:spcPct val="0"/>
              </a:spcAft>
              <a:buClrTx/>
              <a:buSzTx/>
              <a:buFontTx/>
              <a:buNone/>
            </a:pPr>
            <a:r>
              <a:rPr lang="zh-CN" altLang="en-US">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触电伤害与其他关系</a:t>
            </a:r>
            <a:endParaRPr lang="zh-CN" altLang="en-US" spc="150">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endParaRPr>
          </a:p>
        </p:txBody>
      </p:sp>
      <p:sp>
        <p:nvSpPr>
          <p:cNvPr id="16" name="文本框 15"/>
          <p:cNvSpPr txBox="1"/>
          <p:nvPr>
            <p:custDataLst>
              <p:tags r:id="rId16"/>
            </p:custDataLst>
          </p:nvPr>
        </p:nvSpPr>
        <p:spPr>
          <a:xfrm>
            <a:off x="3801675" y="1156195"/>
            <a:ext cx="1566993" cy="713243"/>
          </a:xfrm>
          <a:prstGeom prst="rect">
            <a:avLst/>
          </a:prstGeom>
          <a:solidFill>
            <a:srgbClr val="008380">
              <a:alpha val="70000"/>
            </a:srgbClr>
          </a:solidFill>
        </p:spPr>
        <p:txBody>
          <a:bodyPr wrap="square" rtlCol="0" anchor="ctr" anchorCtr="0">
            <a:normAutofit/>
          </a:bodyPr>
          <a:lstStyle/>
          <a:p>
            <a:pPr algn="ctr">
              <a:lnSpc>
                <a:spcPct val="120000"/>
              </a:lnSpc>
            </a:pPr>
            <a:r>
              <a:rPr lang="zh-CN" altLang="en-US" sz="1600">
                <a:ln>
                  <a:noFill/>
                </a:ln>
                <a:solidFill>
                  <a:schemeClr val="bg1"/>
                </a:solidFill>
                <a:effectLst/>
                <a:latin typeface="微软雅黑" panose="020B0503020204020204" charset="-122"/>
                <a:ea typeface="微软雅黑" panose="020B0503020204020204" charset="-122"/>
                <a:sym typeface="+mn-ea"/>
              </a:rPr>
              <a:t>健康状态</a:t>
            </a: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sym typeface="+mn-ea"/>
            </a:endParaRPr>
          </a:p>
        </p:txBody>
      </p:sp>
      <p:sp>
        <p:nvSpPr>
          <p:cNvPr id="17" name="文本框 16"/>
          <p:cNvSpPr txBox="1"/>
          <p:nvPr>
            <p:custDataLst>
              <p:tags r:id="rId17"/>
            </p:custDataLst>
          </p:nvPr>
        </p:nvSpPr>
        <p:spPr>
          <a:xfrm>
            <a:off x="3801745" y="3284855"/>
            <a:ext cx="1569720" cy="713105"/>
          </a:xfrm>
          <a:prstGeom prst="rect">
            <a:avLst/>
          </a:prstGeom>
          <a:solidFill>
            <a:srgbClr val="008380">
              <a:alpha val="70000"/>
            </a:srgbClr>
          </a:solidFill>
        </p:spPr>
        <p:txBody>
          <a:bodyPr wrap="square" rtlCol="0" anchor="ctr" anchorCtr="0">
            <a:normAutofit/>
          </a:bodyPr>
          <a:lstStyle/>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不同人群与性别的差异</a:t>
            </a:r>
            <a:endParaRPr lang="zh-CN" altLang="en-US" sz="1600" spc="150">
              <a:ln>
                <a:noFill/>
              </a:ln>
              <a:solidFill>
                <a:schemeClr val="bg1"/>
              </a:solidFill>
              <a:effectLst/>
              <a:latin typeface="微软雅黑" panose="020B0503020204020204" charset="-122"/>
              <a:ea typeface="微软雅黑" panose="020B0503020204020204" charset="-122"/>
              <a:sym typeface="+mn-ea"/>
            </a:endParaRPr>
          </a:p>
        </p:txBody>
      </p:sp>
      <p:sp>
        <p:nvSpPr>
          <p:cNvPr id="26" name="文本框 25"/>
          <p:cNvSpPr txBox="1"/>
          <p:nvPr>
            <p:custDataLst>
              <p:tags r:id="rId18"/>
            </p:custDataLst>
          </p:nvPr>
        </p:nvSpPr>
        <p:spPr>
          <a:xfrm>
            <a:off x="6378575" y="626745"/>
            <a:ext cx="1939290" cy="713105"/>
          </a:xfrm>
          <a:prstGeom prst="rect">
            <a:avLst/>
          </a:prstGeom>
          <a:solidFill>
            <a:srgbClr val="008380">
              <a:alpha val="70000"/>
            </a:srgbClr>
          </a:solidFill>
        </p:spPr>
        <p:txBody>
          <a:bodyPr wrap="square" rtlCol="0" anchor="ctr" anchorCtr="0">
            <a:normAutofit/>
          </a:bodyPr>
          <a:lstStyle/>
          <a:p>
            <a:pPr algn="ctr">
              <a:lnSpc>
                <a:spcPct val="120000"/>
              </a:lnSpc>
            </a:pPr>
            <a:r>
              <a:rPr lang="zh-CN" altLang="en-US" sz="1600">
                <a:ln>
                  <a:noFill/>
                </a:ln>
                <a:solidFill>
                  <a:schemeClr val="bg1"/>
                </a:solidFill>
                <a:effectLst/>
                <a:latin typeface="微软雅黑" panose="020B0503020204020204" charset="-122"/>
                <a:ea typeface="微软雅黑" panose="020B0503020204020204" charset="-122"/>
                <a:sym typeface="+mn-ea"/>
              </a:rPr>
              <a:t>身体好的危害轻</a:t>
            </a: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sym typeface="+mn-ea"/>
            </a:endParaRPr>
          </a:p>
        </p:txBody>
      </p:sp>
      <p:sp>
        <p:nvSpPr>
          <p:cNvPr id="27" name="文本框 26"/>
          <p:cNvSpPr txBox="1"/>
          <p:nvPr>
            <p:custDataLst>
              <p:tags r:id="rId19"/>
            </p:custDataLst>
          </p:nvPr>
        </p:nvSpPr>
        <p:spPr>
          <a:xfrm>
            <a:off x="6378575" y="1685290"/>
            <a:ext cx="1965960" cy="713105"/>
          </a:xfrm>
          <a:prstGeom prst="rect">
            <a:avLst/>
          </a:prstGeom>
          <a:solidFill>
            <a:srgbClr val="008380">
              <a:alpha val="70000"/>
            </a:srgbClr>
          </a:solidFill>
        </p:spPr>
        <p:txBody>
          <a:bodyPr wrap="square" rtlCol="0" anchor="ctr" anchorCtr="0">
            <a:normAutofit/>
          </a:bodyPr>
          <a:lstStyle/>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身体不好的危害重</a:t>
            </a:r>
            <a:endParaRPr lang="zh-CN" altLang="en-US" sz="1600" spc="150">
              <a:ln>
                <a:noFill/>
              </a:ln>
              <a:solidFill>
                <a:schemeClr val="bg1"/>
              </a:solidFill>
              <a:effectLst/>
              <a:latin typeface="微软雅黑" panose="020B0503020204020204" charset="-122"/>
              <a:ea typeface="微软雅黑" panose="020B0503020204020204" charset="-122"/>
              <a:sym typeface="+mn-ea"/>
            </a:endParaRPr>
          </a:p>
        </p:txBody>
      </p:sp>
      <p:sp>
        <p:nvSpPr>
          <p:cNvPr id="28" name="文本框 27"/>
          <p:cNvSpPr txBox="1"/>
          <p:nvPr>
            <p:custDataLst>
              <p:tags r:id="rId20"/>
            </p:custDataLst>
          </p:nvPr>
        </p:nvSpPr>
        <p:spPr>
          <a:xfrm>
            <a:off x="6378575" y="2755900"/>
            <a:ext cx="1963420" cy="713105"/>
          </a:xfrm>
          <a:prstGeom prst="rect">
            <a:avLst/>
          </a:prstGeom>
          <a:solidFill>
            <a:srgbClr val="008380">
              <a:alpha val="70000"/>
            </a:srgbClr>
          </a:solidFill>
        </p:spPr>
        <p:txBody>
          <a:bodyPr wrap="square" rtlCol="0" anchor="ctr" anchorCtr="0">
            <a:normAutofit/>
          </a:bodyPr>
          <a:lstStyle/>
          <a:p>
            <a:pPr algn="ctr">
              <a:lnSpc>
                <a:spcPct val="120000"/>
              </a:lnSpc>
            </a:pPr>
            <a:r>
              <a:rPr lang="zh-CN" altLang="en-US" sz="1600">
                <a:ln>
                  <a:noFill/>
                </a:ln>
                <a:solidFill>
                  <a:schemeClr val="bg1"/>
                </a:solidFill>
                <a:effectLst/>
                <a:latin typeface="微软雅黑" panose="020B0503020204020204" charset="-122"/>
                <a:ea typeface="微软雅黑" panose="020B0503020204020204" charset="-122"/>
                <a:sym typeface="+mn-ea"/>
              </a:rPr>
              <a:t>儿童轻成人危害重</a:t>
            </a: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sym typeface="+mn-ea"/>
            </a:endParaRPr>
          </a:p>
        </p:txBody>
      </p:sp>
      <p:sp>
        <p:nvSpPr>
          <p:cNvPr id="29" name="文本框 28"/>
          <p:cNvSpPr txBox="1"/>
          <p:nvPr>
            <p:custDataLst>
              <p:tags r:id="rId21"/>
            </p:custDataLst>
          </p:nvPr>
        </p:nvSpPr>
        <p:spPr>
          <a:xfrm>
            <a:off x="6378575" y="3814445"/>
            <a:ext cx="1981835" cy="713105"/>
          </a:xfrm>
          <a:prstGeom prst="rect">
            <a:avLst/>
          </a:prstGeom>
          <a:solidFill>
            <a:srgbClr val="008380">
              <a:alpha val="70000"/>
            </a:srgbClr>
          </a:solidFill>
        </p:spPr>
        <p:txBody>
          <a:bodyPr wrap="square" rtlCol="0" anchor="ctr" anchorCtr="0">
            <a:normAutofit/>
          </a:bodyPr>
          <a:lstStyle/>
          <a:p>
            <a:pPr algn="ctr">
              <a:lnSpc>
                <a:spcPct val="120000"/>
              </a:lnSpc>
            </a:pPr>
            <a:r>
              <a:rPr lang="zh-CN" altLang="en-US" sz="1600">
                <a:ln>
                  <a:noFill/>
                </a:ln>
                <a:solidFill>
                  <a:schemeClr val="bg1"/>
                </a:solidFill>
                <a:effectLst/>
                <a:latin typeface="微软雅黑" panose="020B0503020204020204" charset="-122"/>
                <a:ea typeface="微软雅黑" panose="020B0503020204020204" charset="-122"/>
                <a:sym typeface="+mn-ea"/>
              </a:rPr>
              <a:t>女性较男性重</a:t>
            </a: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sym typeface="+mn-ea"/>
            </a:endParaRPr>
          </a:p>
        </p:txBody>
      </p:sp>
      <p:pic>
        <p:nvPicPr>
          <p:cNvPr id="14" name="图片 13" descr="51miz-E813786-79DF043D"/>
          <p:cNvPicPr>
            <a:picLocks noChangeAspect="1"/>
          </p:cNvPicPr>
          <p:nvPr/>
        </p:nvPicPr>
        <p:blipFill>
          <a:blip r:embed="rId22"/>
          <a:srcRect t="14250" r="82029"/>
          <a:stretch>
            <a:fillRect/>
          </a:stretch>
        </p:blipFill>
        <p:spPr>
          <a:xfrm>
            <a:off x="3782695" y="1301750"/>
            <a:ext cx="301625" cy="537210"/>
          </a:xfrm>
          <a:prstGeom prst="rect">
            <a:avLst/>
          </a:prstGeom>
        </p:spPr>
      </p:pic>
      <p:pic>
        <p:nvPicPr>
          <p:cNvPr id="30" name="图片 29" descr="51miz-E813786-79DF043D"/>
          <p:cNvPicPr>
            <a:picLocks noChangeAspect="1"/>
          </p:cNvPicPr>
          <p:nvPr/>
        </p:nvPicPr>
        <p:blipFill>
          <a:blip r:embed="rId22"/>
          <a:srcRect t="14250" r="82029"/>
          <a:stretch>
            <a:fillRect/>
          </a:stretch>
        </p:blipFill>
        <p:spPr>
          <a:xfrm>
            <a:off x="3707765" y="3448685"/>
            <a:ext cx="301625" cy="537210"/>
          </a:xfrm>
          <a:prstGeom prst="rect">
            <a:avLst/>
          </a:prstGeom>
        </p:spPr>
      </p:pic>
    </p:spTree>
    <p:custDataLst>
      <p:tags r:id="rId23"/>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矩形 28"/>
          <p:cNvSpPr/>
          <p:nvPr>
            <p:custDataLst>
              <p:tags r:id="rId1"/>
            </p:custDataLst>
          </p:nvPr>
        </p:nvSpPr>
        <p:spPr>
          <a:xfrm>
            <a:off x="0" y="318"/>
            <a:ext cx="3857625" cy="5143500"/>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pic>
        <p:nvPicPr>
          <p:cNvPr id="2" name="图片 1" descr="51miz-E953217-1ED3C10B"/>
          <p:cNvPicPr>
            <a:picLocks noChangeAspect="1"/>
          </p:cNvPicPr>
          <p:nvPr/>
        </p:nvPicPr>
        <p:blipFill>
          <a:blip r:embed="rId2"/>
          <a:srcRect r="82502" b="75885"/>
          <a:stretch>
            <a:fillRect/>
          </a:stretch>
        </p:blipFill>
        <p:spPr>
          <a:xfrm rot="2820000">
            <a:off x="1622425" y="3524885"/>
            <a:ext cx="613410" cy="863600"/>
          </a:xfrm>
          <a:prstGeom prst="rect">
            <a:avLst/>
          </a:prstGeom>
        </p:spPr>
      </p:pic>
      <p:sp>
        <p:nvSpPr>
          <p:cNvPr id="31" name="文本框 30"/>
          <p:cNvSpPr txBox="1"/>
          <p:nvPr>
            <p:custDataLst>
              <p:tags r:id="rId3"/>
            </p:custDataLst>
          </p:nvPr>
        </p:nvSpPr>
        <p:spPr>
          <a:xfrm>
            <a:off x="1227455" y="1477010"/>
            <a:ext cx="1073785" cy="2190750"/>
          </a:xfrm>
          <a:prstGeom prst="rect">
            <a:avLst/>
          </a:prstGeom>
          <a:noFill/>
        </p:spPr>
        <p:txBody>
          <a:bodyPr wrap="square" rtlCol="0" anchor="ctr" anchorCtr="0">
            <a:noAutofit/>
          </a:bodyPr>
          <a:lstStyle/>
          <a:p>
            <a:endParaRPr lang="zh-CN" altLang="en-US" sz="3200">
              <a:solidFill>
                <a:schemeClr val="bg1"/>
              </a:solidFill>
              <a:latin typeface="微软雅黑" panose="020B0503020204020204" charset="-122"/>
              <a:ea typeface="微软雅黑" panose="020B0503020204020204" charset="-122"/>
              <a:sym typeface="+mn-ea"/>
            </a:endParaRPr>
          </a:p>
          <a:p>
            <a:r>
              <a:rPr lang="zh-CN" altLang="en-US" sz="3200">
                <a:solidFill>
                  <a:schemeClr val="bg1"/>
                </a:solidFill>
                <a:latin typeface="微软雅黑" panose="020B0503020204020204" charset="-122"/>
                <a:ea typeface="微软雅黑" panose="020B0503020204020204" charset="-122"/>
                <a:sym typeface="+mn-ea"/>
              </a:rPr>
              <a:t>触电事故发生的规律</a:t>
            </a:r>
            <a:endParaRPr lang="zh-CN" altLang="en-US" sz="3200" b="0" spc="0">
              <a:solidFill>
                <a:schemeClr val="bg1"/>
              </a:solidFill>
              <a:latin typeface="微软雅黑" panose="020B0503020204020204" charset="-122"/>
              <a:ea typeface="微软雅黑" panose="020B0503020204020204" charset="-122"/>
              <a:sym typeface="+mn-ea"/>
            </a:endParaRPr>
          </a:p>
          <a:p>
            <a:endParaRPr lang="zh-CN" altLang="en-US" sz="3200" b="0" spc="0">
              <a:solidFill>
                <a:schemeClr val="bg1"/>
              </a:solidFill>
              <a:latin typeface="微软雅黑" panose="020B0503020204020204" charset="-122"/>
              <a:ea typeface="微软雅黑" panose="020B0503020204020204" charset="-122"/>
              <a:sym typeface="+mn-ea"/>
            </a:endParaRPr>
          </a:p>
        </p:txBody>
      </p:sp>
      <p:sp>
        <p:nvSpPr>
          <p:cNvPr id="19" name="圆角矩形 18"/>
          <p:cNvSpPr/>
          <p:nvPr>
            <p:custDataLst>
              <p:tags r:id="rId4"/>
            </p:custDataLst>
          </p:nvPr>
        </p:nvSpPr>
        <p:spPr>
          <a:xfrm>
            <a:off x="4252150" y="1096894"/>
            <a:ext cx="4568672" cy="414537"/>
          </a:xfrm>
          <a:prstGeom prst="roundRect">
            <a:avLst>
              <a:gd name="adj" fmla="val 7973"/>
            </a:avLst>
          </a:prstGeom>
          <a:solidFill>
            <a:srgbClr val="008380"/>
          </a:solidFill>
        </p:spPr>
        <p:txBody>
          <a:bodyPr rot="0" spcFirstLastPara="0" vertOverflow="overflow" horzOverflow="overflow" vert="horz" wrap="square" lIns="135000" tIns="0" rIns="68580" bIns="0" numCol="1" spcCol="0" rtlCol="0" fromWordArt="0" anchor="ctr" anchorCtr="0" forceAA="0" compatLnSpc="1">
            <a:noAutofit/>
          </a:bodyPr>
          <a:lstStyle/>
          <a:p>
            <a:pPr algn="ctr">
              <a:lnSpc>
                <a:spcPct val="120000"/>
              </a:lnSpc>
            </a:pPr>
            <a:r>
              <a:rPr lang="en-US" altLang="zh-CN" sz="1600">
                <a:solidFill>
                  <a:schemeClr val="bg1"/>
                </a:solidFill>
                <a:latin typeface="微软雅黑" panose="020B0503020204020204" charset="-122"/>
                <a:ea typeface="微软雅黑" panose="020B0503020204020204" charset="-122"/>
                <a:sym typeface="Arial" panose="020B0604020202020204" pitchFamily="34" charset="0"/>
              </a:rPr>
              <a:t>1</a:t>
            </a:r>
            <a:r>
              <a:rPr lang="zh-CN" altLang="en-US" sz="1600">
                <a:solidFill>
                  <a:schemeClr val="bg1"/>
                </a:solidFill>
                <a:latin typeface="微软雅黑" panose="020B0503020204020204" charset="-122"/>
                <a:ea typeface="微软雅黑" panose="020B0503020204020204" charset="-122"/>
                <a:sym typeface="Arial" panose="020B0604020202020204" pitchFamily="34" charset="0"/>
              </a:rPr>
              <a:t>、违章作业事故多</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sym typeface="Arial" panose="020B0604020202020204" pitchFamily="34" charset="0"/>
            </a:endParaRPr>
          </a:p>
        </p:txBody>
      </p:sp>
      <p:sp>
        <p:nvSpPr>
          <p:cNvPr id="62" name="圆角矩形 61"/>
          <p:cNvSpPr/>
          <p:nvPr>
            <p:custDataLst>
              <p:tags r:id="rId5"/>
            </p:custDataLst>
          </p:nvPr>
        </p:nvSpPr>
        <p:spPr>
          <a:xfrm>
            <a:off x="4252150" y="2653925"/>
            <a:ext cx="4568672" cy="414537"/>
          </a:xfrm>
          <a:prstGeom prst="roundRect">
            <a:avLst>
              <a:gd name="adj" fmla="val 7973"/>
            </a:avLst>
          </a:prstGeom>
          <a:solidFill>
            <a:srgbClr val="EB5F50"/>
          </a:solidFill>
        </p:spPr>
        <p:txBody>
          <a:bodyPr rot="0" spcFirstLastPara="0" vertOverflow="overflow" horzOverflow="overflow" vert="horz" wrap="square" lIns="135000" tIns="0" rIns="68580" bIns="0" numCol="1" spcCol="0" rtlCol="0" fromWordArt="0" anchor="ctr" anchorCtr="0" forceAA="0" compatLnSpc="1">
            <a:noAutofit/>
          </a:bodyPr>
          <a:lstStyle/>
          <a:p>
            <a:pPr marL="0" marR="0" lvl="0" indent="0" algn="just" defTabSz="914400" rtl="0" eaLnBrk="1" fontAlgn="t" latinLnBrk="0" hangingPunct="1">
              <a:lnSpc>
                <a:spcPct val="100000"/>
              </a:lnSpc>
              <a:spcBef>
                <a:spcPct val="0"/>
              </a:spcBef>
              <a:spcAft>
                <a:spcPct val="0"/>
              </a:spcAft>
              <a:buClrTx/>
              <a:buSzTx/>
              <a:buFontTx/>
              <a:buNone/>
            </a:pPr>
            <a:r>
              <a:rPr lang="en-US" altLang="zh-CN"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4</a:t>
            </a:r>
            <a:r>
              <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、触电事故在非电工人员中占的比较多</a:t>
            </a:r>
            <a:endPar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endParaRPr>
          </a:p>
        </p:txBody>
      </p:sp>
      <p:sp>
        <p:nvSpPr>
          <p:cNvPr id="70" name="圆角矩形 69"/>
          <p:cNvSpPr/>
          <p:nvPr>
            <p:custDataLst>
              <p:tags r:id="rId6"/>
            </p:custDataLst>
          </p:nvPr>
        </p:nvSpPr>
        <p:spPr>
          <a:xfrm>
            <a:off x="4252150" y="3186178"/>
            <a:ext cx="4568672" cy="414537"/>
          </a:xfrm>
          <a:prstGeom prst="roundRect">
            <a:avLst>
              <a:gd name="adj" fmla="val 7973"/>
            </a:avLst>
          </a:prstGeom>
          <a:solidFill>
            <a:srgbClr val="F5A943"/>
          </a:solidFill>
        </p:spPr>
        <p:txBody>
          <a:bodyPr rot="0" spcFirstLastPara="0" vertOverflow="overflow" horzOverflow="overflow" vert="horz" wrap="square" lIns="135000" tIns="0" rIns="68580" bIns="0" numCol="1" spcCol="0" rtlCol="0" fromWordArt="0" anchor="ctr" anchorCtr="0" forceAA="0" compatLnSpc="1">
            <a:noAutofit/>
          </a:bodyPr>
          <a:lstStyle/>
          <a:p>
            <a:pPr marL="0" marR="0" lvl="0" indent="0" algn="just" defTabSz="914400" rtl="0" eaLnBrk="1" fontAlgn="base" latinLnBrk="0" hangingPunct="1">
              <a:lnSpc>
                <a:spcPct val="90000"/>
              </a:lnSpc>
              <a:spcBef>
                <a:spcPct val="20000"/>
              </a:spcBef>
              <a:spcAft>
                <a:spcPct val="0"/>
              </a:spcAft>
              <a:buClr>
                <a:schemeClr val="accent1"/>
              </a:buClr>
              <a:buSzTx/>
              <a:buFont typeface="Wingdings" panose="05000000000000000000" pitchFamily="2" charset="2"/>
              <a:buNone/>
            </a:pPr>
            <a:r>
              <a:rPr lang="en-US" altLang="zh-CN"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5</a:t>
            </a:r>
            <a:r>
              <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、触电事故季节性明显</a:t>
            </a:r>
            <a:endPar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endParaRPr>
          </a:p>
        </p:txBody>
      </p:sp>
      <p:sp>
        <p:nvSpPr>
          <p:cNvPr id="78" name="圆角矩形 77"/>
          <p:cNvSpPr/>
          <p:nvPr>
            <p:custDataLst>
              <p:tags r:id="rId7"/>
            </p:custDataLst>
          </p:nvPr>
        </p:nvSpPr>
        <p:spPr>
          <a:xfrm>
            <a:off x="4252150" y="3718433"/>
            <a:ext cx="4568672" cy="414537"/>
          </a:xfrm>
          <a:prstGeom prst="roundRect">
            <a:avLst>
              <a:gd name="adj" fmla="val 7973"/>
            </a:avLst>
          </a:prstGeom>
          <a:solidFill>
            <a:srgbClr val="F5A943">
              <a:alpha val="69000"/>
            </a:srgbClr>
          </a:solidFill>
        </p:spPr>
        <p:txBody>
          <a:bodyPr rot="0" spcFirstLastPara="0" vertOverflow="overflow" horzOverflow="overflow" vert="horz" wrap="square" lIns="135000" tIns="0" rIns="68580" bIns="0" numCol="1" spcCol="0" rtlCol="0" fromWordArt="0" anchor="ctr" anchorCtr="0" forceAA="0" compatLnSpc="1">
            <a:noAutofit/>
          </a:bodyPr>
          <a:lstStyle/>
          <a:p>
            <a:pPr marL="0" marR="0" lvl="0" indent="0" algn="just" defTabSz="914400" rtl="0" eaLnBrk="1" fontAlgn="base" latinLnBrk="0" hangingPunct="1">
              <a:lnSpc>
                <a:spcPct val="80000"/>
              </a:lnSpc>
              <a:spcBef>
                <a:spcPct val="20000"/>
              </a:spcBef>
              <a:spcAft>
                <a:spcPct val="0"/>
              </a:spcAft>
              <a:buClr>
                <a:schemeClr val="accent1"/>
              </a:buClr>
              <a:buSzTx/>
              <a:buFont typeface="Wingdings" panose="05000000000000000000" pitchFamily="2" charset="2"/>
              <a:buNone/>
            </a:pPr>
            <a:r>
              <a:rPr lang="en-US" altLang="zh-CN"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6</a:t>
            </a:r>
            <a:r>
              <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、农村触电事故远高于城镇</a:t>
            </a:r>
            <a:endPar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endParaRPr>
          </a:p>
        </p:txBody>
      </p:sp>
      <p:sp>
        <p:nvSpPr>
          <p:cNvPr id="9" name="椭圆 8"/>
          <p:cNvSpPr/>
          <p:nvPr>
            <p:custDataLst>
              <p:tags r:id="rId8"/>
            </p:custDataLst>
          </p:nvPr>
        </p:nvSpPr>
        <p:spPr>
          <a:xfrm>
            <a:off x="4207546" y="1218900"/>
            <a:ext cx="89209" cy="89209"/>
          </a:xfrm>
          <a:prstGeom prst="ellipse">
            <a:avLst/>
          </a:prstGeom>
          <a:solidFill>
            <a:schemeClr val="bg1"/>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77" name="椭圆 76"/>
          <p:cNvSpPr/>
          <p:nvPr>
            <p:custDataLst>
              <p:tags r:id="rId9"/>
            </p:custDataLst>
          </p:nvPr>
        </p:nvSpPr>
        <p:spPr>
          <a:xfrm>
            <a:off x="4207546" y="1750727"/>
            <a:ext cx="89209" cy="89209"/>
          </a:xfrm>
          <a:prstGeom prst="ellipse">
            <a:avLst/>
          </a:prstGeom>
          <a:solidFill>
            <a:schemeClr val="bg1"/>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79" name="椭圆 78"/>
          <p:cNvSpPr/>
          <p:nvPr>
            <p:custDataLst>
              <p:tags r:id="rId10"/>
            </p:custDataLst>
          </p:nvPr>
        </p:nvSpPr>
        <p:spPr>
          <a:xfrm>
            <a:off x="4207546" y="2281281"/>
            <a:ext cx="89209" cy="89209"/>
          </a:xfrm>
          <a:prstGeom prst="ellipse">
            <a:avLst/>
          </a:prstGeom>
          <a:solidFill>
            <a:schemeClr val="bg1"/>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80" name="椭圆 79"/>
          <p:cNvSpPr/>
          <p:nvPr>
            <p:custDataLst>
              <p:tags r:id="rId11"/>
            </p:custDataLst>
          </p:nvPr>
        </p:nvSpPr>
        <p:spPr>
          <a:xfrm>
            <a:off x="4207546" y="2813112"/>
            <a:ext cx="89209" cy="89209"/>
          </a:xfrm>
          <a:prstGeom prst="ellipse">
            <a:avLst/>
          </a:prstGeom>
          <a:solidFill>
            <a:schemeClr val="bg1"/>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81" name="椭圆 80"/>
          <p:cNvSpPr/>
          <p:nvPr>
            <p:custDataLst>
              <p:tags r:id="rId12"/>
            </p:custDataLst>
          </p:nvPr>
        </p:nvSpPr>
        <p:spPr>
          <a:xfrm>
            <a:off x="4207546" y="3345788"/>
            <a:ext cx="89209" cy="89209"/>
          </a:xfrm>
          <a:prstGeom prst="ellipse">
            <a:avLst/>
          </a:prstGeom>
          <a:solidFill>
            <a:schemeClr val="bg1"/>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82" name="椭圆 81"/>
          <p:cNvSpPr/>
          <p:nvPr>
            <p:custDataLst>
              <p:tags r:id="rId13"/>
            </p:custDataLst>
          </p:nvPr>
        </p:nvSpPr>
        <p:spPr>
          <a:xfrm>
            <a:off x="4207546" y="3877616"/>
            <a:ext cx="89209" cy="89209"/>
          </a:xfrm>
          <a:prstGeom prst="ellipse">
            <a:avLst/>
          </a:prstGeom>
          <a:solidFill>
            <a:schemeClr val="bg1"/>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3" name="圆角矩形 2"/>
          <p:cNvSpPr/>
          <p:nvPr>
            <p:custDataLst>
              <p:tags r:id="rId14"/>
            </p:custDataLst>
          </p:nvPr>
        </p:nvSpPr>
        <p:spPr>
          <a:xfrm>
            <a:off x="4252785" y="1096894"/>
            <a:ext cx="4568672" cy="414537"/>
          </a:xfrm>
          <a:prstGeom prst="roundRect">
            <a:avLst>
              <a:gd name="adj" fmla="val 7973"/>
            </a:avLst>
          </a:prstGeom>
          <a:solidFill>
            <a:srgbClr val="008380"/>
          </a:solidFill>
        </p:spPr>
        <p:txBody>
          <a:bodyPr rot="0" spcFirstLastPara="0" vertOverflow="overflow" horzOverflow="overflow" vert="horz" wrap="square" lIns="135000" tIns="0" rIns="68580" bIns="0" numCol="1" spcCol="0" rtlCol="0" fromWordArt="0" anchor="ctr" anchorCtr="0" forceAA="0" compatLnSpc="1">
            <a:noAutofit/>
          </a:bodyPr>
          <a:lstStyle/>
          <a:p>
            <a:pPr algn="just">
              <a:lnSpc>
                <a:spcPct val="120000"/>
              </a:lnSpc>
            </a:pPr>
            <a:r>
              <a:rPr lang="en-US" altLang="zh-CN" sz="1600">
                <a:solidFill>
                  <a:schemeClr val="bg1"/>
                </a:solidFill>
                <a:latin typeface="微软雅黑" panose="020B0503020204020204" charset="-122"/>
                <a:ea typeface="微软雅黑" panose="020B0503020204020204" charset="-122"/>
                <a:cs typeface="思源黑体 Normal" panose="020B0400000000000000" charset="-122"/>
                <a:sym typeface="Arial" panose="020B0604020202020204" pitchFamily="34" charset="0"/>
              </a:rPr>
              <a:t>1</a:t>
            </a:r>
            <a:r>
              <a:rPr lang="zh-CN" altLang="en-US" sz="1600">
                <a:solidFill>
                  <a:schemeClr val="bg1"/>
                </a:solidFill>
                <a:latin typeface="微软雅黑" panose="020B0503020204020204" charset="-122"/>
                <a:ea typeface="微软雅黑" panose="020B0503020204020204" charset="-122"/>
                <a:cs typeface="思源黑体 Normal" panose="020B0400000000000000" charset="-122"/>
                <a:sym typeface="Arial" panose="020B0604020202020204" pitchFamily="34" charset="0"/>
              </a:rPr>
              <a:t>、违章作业事故多</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Arial" panose="020B0604020202020204" pitchFamily="34" charset="0"/>
            </a:endParaRPr>
          </a:p>
        </p:txBody>
      </p:sp>
      <p:sp>
        <p:nvSpPr>
          <p:cNvPr id="5" name="圆角矩形 4"/>
          <p:cNvSpPr/>
          <p:nvPr>
            <p:custDataLst>
              <p:tags r:id="rId15"/>
            </p:custDataLst>
          </p:nvPr>
        </p:nvSpPr>
        <p:spPr>
          <a:xfrm>
            <a:off x="4258945" y="1609090"/>
            <a:ext cx="4561840" cy="414655"/>
          </a:xfrm>
          <a:prstGeom prst="roundRect">
            <a:avLst>
              <a:gd name="adj" fmla="val 7973"/>
            </a:avLst>
          </a:prstGeom>
          <a:solidFill>
            <a:srgbClr val="008380">
              <a:alpha val="70000"/>
            </a:srgbClr>
          </a:solidFill>
        </p:spPr>
        <p:txBody>
          <a:bodyPr rot="0" spcFirstLastPara="0" vertOverflow="overflow" horzOverflow="overflow" vert="horz" wrap="square" lIns="135000" tIns="0" rIns="68580" bIns="0" numCol="1" spcCol="0" rtlCol="0" fromWordArt="0" anchor="ctr" anchorCtr="0" forceAA="0" compatLnSpc="1">
            <a:noAutofit/>
          </a:bodyPr>
          <a:lstStyle/>
          <a:p>
            <a:pPr marL="0" marR="0" lvl="0" indent="0" algn="just" defTabSz="914400" rtl="0" eaLnBrk="1" fontAlgn="t" latinLnBrk="0" hangingPunct="1">
              <a:lnSpc>
                <a:spcPct val="100000"/>
              </a:lnSpc>
              <a:spcBef>
                <a:spcPct val="0"/>
              </a:spcBef>
              <a:spcAft>
                <a:spcPct val="0"/>
              </a:spcAft>
              <a:buClrTx/>
              <a:buSzTx/>
              <a:buFontTx/>
              <a:buNone/>
            </a:pPr>
            <a:r>
              <a:rPr lang="en-US" altLang="zh-CN"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2</a:t>
            </a:r>
            <a:r>
              <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、使用携带</a:t>
            </a:r>
            <a:r>
              <a:rPr lang="en-US" altLang="zh-CN"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a:t>
            </a:r>
            <a:r>
              <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移动式设备事故多</a:t>
            </a:r>
            <a:endPar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endParaRPr>
          </a:p>
        </p:txBody>
      </p:sp>
      <p:sp>
        <p:nvSpPr>
          <p:cNvPr id="7" name="圆角矩形 6"/>
          <p:cNvSpPr/>
          <p:nvPr>
            <p:custDataLst>
              <p:tags r:id="rId16"/>
            </p:custDataLst>
          </p:nvPr>
        </p:nvSpPr>
        <p:spPr>
          <a:xfrm>
            <a:off x="4252150" y="2143260"/>
            <a:ext cx="4568672" cy="414537"/>
          </a:xfrm>
          <a:prstGeom prst="roundRect">
            <a:avLst>
              <a:gd name="adj" fmla="val 7973"/>
            </a:avLst>
          </a:prstGeom>
          <a:solidFill>
            <a:srgbClr val="008380">
              <a:alpha val="41000"/>
            </a:srgbClr>
          </a:solidFill>
        </p:spPr>
        <p:txBody>
          <a:bodyPr rot="0" spcFirstLastPara="0" vertOverflow="overflow" horzOverflow="overflow" vert="horz" wrap="square" lIns="135000" tIns="0" rIns="68580" bIns="0" numCol="1" spcCol="0" rtlCol="0" fromWordArt="0" anchor="ctr" anchorCtr="0" forceAA="0" compatLnSpc="1">
            <a:noAutofit/>
          </a:bodyPr>
          <a:lstStyle/>
          <a:p>
            <a:pPr marL="0" marR="0" lvl="0" indent="0" algn="just" defTabSz="914400" rtl="0" eaLnBrk="1" fontAlgn="t" latinLnBrk="0" hangingPunct="1">
              <a:lnSpc>
                <a:spcPct val="100000"/>
              </a:lnSpc>
              <a:spcBef>
                <a:spcPct val="0"/>
              </a:spcBef>
              <a:spcAft>
                <a:spcPct val="0"/>
              </a:spcAft>
              <a:buClrTx/>
              <a:buSzTx/>
              <a:buFontTx/>
              <a:buNone/>
            </a:pPr>
            <a:r>
              <a:rPr lang="en-US" altLang="zh-CN"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3</a:t>
            </a:r>
            <a:r>
              <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、低压设备较高压触电事故多</a:t>
            </a:r>
            <a:endParaRPr lang="zh-CN" altLang="en-US" sz="1600" b="1">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endParaRPr>
          </a:p>
        </p:txBody>
      </p:sp>
      <p:sp>
        <p:nvSpPr>
          <p:cNvPr id="8" name="文本框 7"/>
          <p:cNvSpPr txBox="1"/>
          <p:nvPr/>
        </p:nvSpPr>
        <p:spPr>
          <a:xfrm>
            <a:off x="1227455" y="892175"/>
            <a:ext cx="995680" cy="583565"/>
          </a:xfrm>
          <a:prstGeom prst="rect">
            <a:avLst/>
          </a:prstGeom>
          <a:noFill/>
        </p:spPr>
        <p:txBody>
          <a:bodyPr wrap="none" rtlCol="0">
            <a:spAutoFit/>
          </a:bodyPr>
          <a:lstStyle/>
          <a:p>
            <a:pPr algn="l"/>
            <a:r>
              <a:rPr lang="zh-CN" altLang="en-US" sz="3200">
                <a:solidFill>
                  <a:srgbClr val="F5AB4D"/>
                </a:solidFill>
                <a:latin typeface="微软雅黑" panose="020B0503020204020204" charset="-122"/>
                <a:ea typeface="微软雅黑" panose="020B0503020204020204" charset="-122"/>
                <a:sym typeface="+mn-ea"/>
              </a:rPr>
              <a:t>二、</a:t>
            </a:r>
            <a:endParaRPr lang="zh-CN" altLang="en-US" sz="3200">
              <a:solidFill>
                <a:srgbClr val="F5AB4D"/>
              </a:solidFill>
              <a:latin typeface="微软雅黑" panose="020B0503020204020204" charset="-122"/>
              <a:ea typeface="微软雅黑" panose="020B0503020204020204" charset="-122"/>
              <a:sym typeface="+mn-ea"/>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矩形 28"/>
          <p:cNvSpPr/>
          <p:nvPr>
            <p:custDataLst>
              <p:tags r:id="rId1"/>
            </p:custDataLst>
          </p:nvPr>
        </p:nvSpPr>
        <p:spPr>
          <a:xfrm>
            <a:off x="0" y="318"/>
            <a:ext cx="3857625" cy="5143500"/>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charset="-122"/>
              <a:ea typeface="微软雅黑" panose="020B0503020204020204" charset="-122"/>
            </a:endParaRPr>
          </a:p>
        </p:txBody>
      </p:sp>
      <p:sp>
        <p:nvSpPr>
          <p:cNvPr id="47106" name="Rectangle 2"/>
          <p:cNvSpPr>
            <a:spLocks noGrp="1" noRot="1" noChangeArrowheads="1"/>
          </p:cNvSpPr>
          <p:nvPr/>
        </p:nvSpPr>
        <p:spPr>
          <a:xfrm>
            <a:off x="-2189480" y="413385"/>
            <a:ext cx="8548370" cy="767080"/>
          </a:xfrm>
          <a:prstGeom prst="rect">
            <a:avLst/>
          </a:prstGeom>
          <a:noFill/>
          <a:ln>
            <a:noFill/>
          </a:ln>
          <a:effectLst/>
          <a:extLst>
            <a:ext uri="{909E8E84-426E-40DD-AFC4-6F175D3DCCD1}">
              <a14:hiddenFill xmlns:a14="http://schemas.microsoft.com/office/drawing/2010/main">
                <a:solidFill>
                  <a:srgbClr val="00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r>
              <a:rPr lang="zh-CN" altLang="en-US" sz="2400">
                <a:solidFill>
                  <a:schemeClr val="bg1"/>
                </a:solidFill>
                <a:latin typeface="微软雅黑" panose="020B0503020204020204" charset="-122"/>
                <a:ea typeface="微软雅黑" panose="020B0503020204020204" charset="-122"/>
              </a:rPr>
              <a:t>三、常见的触电方式</a:t>
            </a:r>
            <a:endParaRPr lang="zh-CN" altLang="en-US" sz="2400">
              <a:solidFill>
                <a:schemeClr val="bg1"/>
              </a:solidFill>
              <a:latin typeface="微软雅黑" panose="020B0503020204020204" charset="-122"/>
              <a:ea typeface="微软雅黑" panose="020B0503020204020204" charset="-122"/>
            </a:endParaRPr>
          </a:p>
        </p:txBody>
      </p:sp>
      <p:grpSp>
        <p:nvGrpSpPr>
          <p:cNvPr id="5" name="Organization Chart 2"/>
          <p:cNvGrpSpPr>
            <a:grpSpLocks noChangeAspect="1"/>
          </p:cNvGrpSpPr>
          <p:nvPr/>
        </p:nvGrpSpPr>
        <p:grpSpPr>
          <a:xfrm>
            <a:off x="4132580" y="977900"/>
            <a:ext cx="4249420" cy="3777615"/>
            <a:chOff x="1134" y="1270"/>
            <a:chExt cx="2376" cy="1152"/>
          </a:xfrm>
          <a:solidFill>
            <a:srgbClr val="008380"/>
          </a:solidFill>
        </p:grpSpPr>
        <p:cxnSp>
          <p:nvCxnSpPr>
            <p:cNvPr id="7172" name="_s7172"/>
            <p:cNvCxnSpPr>
              <a:cxnSpLocks noChangeShapeType="1"/>
              <a:stCxn id="13" idx="0"/>
              <a:endCxn id="8" idx="2"/>
            </p:cNvCxnSpPr>
            <p:nvPr/>
          </p:nvCxnSpPr>
          <p:spPr bwMode="auto">
            <a:xfrm rot="5400000" flipH="1">
              <a:off x="2254" y="1810"/>
              <a:ext cx="136" cy="504"/>
            </a:xfrm>
            <a:prstGeom prst="bentConnector3">
              <a:avLst>
                <a:gd name="adj1" fmla="val 21176"/>
              </a:avLst>
            </a:prstGeom>
            <a:grpFill/>
            <a:ln w="28575">
              <a:solidFill>
                <a:srgbClr val="008380"/>
              </a:solidFill>
              <a:miter lim="800000"/>
            </a:ln>
          </p:spPr>
        </p:cxnSp>
        <p:cxnSp>
          <p:nvCxnSpPr>
            <p:cNvPr id="7173" name="_s7173"/>
            <p:cNvCxnSpPr>
              <a:cxnSpLocks noChangeShapeType="1"/>
              <a:stCxn id="12" idx="0"/>
              <a:endCxn id="8" idx="2"/>
            </p:cNvCxnSpPr>
            <p:nvPr/>
          </p:nvCxnSpPr>
          <p:spPr bwMode="auto">
            <a:xfrm rot="16200000">
              <a:off x="1750" y="1810"/>
              <a:ext cx="136" cy="504"/>
            </a:xfrm>
            <a:prstGeom prst="bentConnector3">
              <a:avLst>
                <a:gd name="adj1" fmla="val 21176"/>
              </a:avLst>
            </a:prstGeom>
            <a:grpFill/>
            <a:ln w="28575">
              <a:solidFill>
                <a:srgbClr val="008380"/>
              </a:solidFill>
              <a:miter lim="800000"/>
            </a:ln>
          </p:spPr>
        </p:cxnSp>
        <p:cxnSp>
          <p:nvCxnSpPr>
            <p:cNvPr id="7174" name="_s7174"/>
            <p:cNvCxnSpPr>
              <a:cxnSpLocks noChangeShapeType="1"/>
              <a:stCxn id="9" idx="0"/>
              <a:endCxn id="7" idx="2"/>
            </p:cNvCxnSpPr>
            <p:nvPr/>
          </p:nvCxnSpPr>
          <p:spPr bwMode="auto">
            <a:xfrm rot="5400000" flipH="1">
              <a:off x="2758" y="1379"/>
              <a:ext cx="135" cy="504"/>
            </a:xfrm>
            <a:prstGeom prst="bentConnector3">
              <a:avLst>
                <a:gd name="adj1" fmla="val 21366"/>
              </a:avLst>
            </a:prstGeom>
            <a:grpFill/>
            <a:ln w="28575">
              <a:solidFill>
                <a:srgbClr val="008380"/>
              </a:solidFill>
              <a:miter lim="800000"/>
            </a:ln>
          </p:spPr>
        </p:cxnSp>
        <p:cxnSp>
          <p:nvCxnSpPr>
            <p:cNvPr id="7175" name="_s7175"/>
            <p:cNvCxnSpPr>
              <a:cxnSpLocks noChangeShapeType="1"/>
              <a:stCxn id="8" idx="0"/>
              <a:endCxn id="7" idx="2"/>
            </p:cNvCxnSpPr>
            <p:nvPr/>
          </p:nvCxnSpPr>
          <p:spPr bwMode="auto">
            <a:xfrm rot="16200000">
              <a:off x="2254" y="1379"/>
              <a:ext cx="135" cy="504"/>
            </a:xfrm>
            <a:prstGeom prst="bentConnector3">
              <a:avLst>
                <a:gd name="adj1" fmla="val 21366"/>
              </a:avLst>
            </a:prstGeom>
            <a:grpFill/>
            <a:ln w="28575">
              <a:solidFill>
                <a:srgbClr val="008380"/>
              </a:solidFill>
              <a:miter lim="800000"/>
            </a:ln>
          </p:spPr>
        </p:cxnSp>
        <p:sp>
          <p:nvSpPr>
            <p:cNvPr id="7" name="_s7176"/>
            <p:cNvSpPr>
              <a:spLocks noChangeArrowheads="1"/>
            </p:cNvSpPr>
            <p:nvPr/>
          </p:nvSpPr>
          <p:spPr bwMode="auto">
            <a:xfrm>
              <a:off x="2142" y="1270"/>
              <a:ext cx="864" cy="288"/>
            </a:xfrm>
            <a:prstGeom prst="roundRect">
              <a:avLst>
                <a:gd name="adj" fmla="val 16667"/>
              </a:avLst>
            </a:prstGeom>
            <a:grpFill/>
            <a:ln w="38100">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触电</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方式</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8" name="_s7177"/>
            <p:cNvSpPr>
              <a:spLocks noChangeArrowheads="1"/>
            </p:cNvSpPr>
            <p:nvPr/>
          </p:nvSpPr>
          <p:spPr bwMode="auto">
            <a:xfrm>
              <a:off x="1638" y="1702"/>
              <a:ext cx="864" cy="288"/>
            </a:xfrm>
            <a:prstGeom prst="roundRect">
              <a:avLst>
                <a:gd name="adj" fmla="val 16667"/>
              </a:avLst>
            </a:prstGeom>
            <a:grpFill/>
            <a:ln w="2857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直接接触触电</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9" name="_s7178"/>
            <p:cNvSpPr>
              <a:spLocks noChangeArrowheads="1"/>
            </p:cNvSpPr>
            <p:nvPr/>
          </p:nvSpPr>
          <p:spPr bwMode="auto">
            <a:xfrm>
              <a:off x="2646" y="1702"/>
              <a:ext cx="864" cy="288"/>
            </a:xfrm>
            <a:prstGeom prst="roundRect">
              <a:avLst>
                <a:gd name="adj" fmla="val 16667"/>
              </a:avLst>
            </a:prstGeom>
            <a:grpFill/>
            <a:ln w="2857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间接接触触电</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2" name="_s7179"/>
            <p:cNvSpPr>
              <a:spLocks noChangeArrowheads="1"/>
            </p:cNvSpPr>
            <p:nvPr/>
          </p:nvSpPr>
          <p:spPr bwMode="auto">
            <a:xfrm>
              <a:off x="1134" y="2134"/>
              <a:ext cx="864" cy="288"/>
            </a:xfrm>
            <a:prstGeom prst="roundRect">
              <a:avLst>
                <a:gd name="adj" fmla="val 16667"/>
              </a:avLst>
            </a:prstGeom>
            <a:grpFill/>
            <a:ln w="28575">
              <a:solidFill>
                <a:srgbClr val="008380"/>
              </a:solidFill>
              <a:round/>
            </a:ln>
          </p:spPr>
          <p:txBody>
            <a:bodyPr vert="horz" wrap="none" lIns="0" tIns="0" rIns="0" bIns="0" numCol="1" anchor="ctr" anchorCtr="0" compatLnSpc="1"/>
            <a:lstStyle/>
            <a:p>
              <a:pPr marL="0" marR="0" lvl="0" indent="0" algn="ctr" defTabSz="914400" rtl="0" eaLnBrk="1" fontAlgn="base" latinLnBrk="0" hangingPunct="1">
                <a:lnSpc>
                  <a:spcPct val="80000"/>
                </a:lnSpc>
                <a:spcBef>
                  <a:spcPct val="20000"/>
                </a:spcBef>
                <a:spcAft>
                  <a:spcPct val="0"/>
                </a:spcAft>
                <a:buClr>
                  <a:schemeClr val="accent1"/>
                </a:buClr>
                <a:buSzTx/>
                <a:buFont typeface="Wingdings" panose="05000000000000000000" pitchFamily="2" charset="2"/>
                <a:buNone/>
              </a:pPr>
              <a:endPar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ct val="80000"/>
                </a:lnSpc>
                <a:spcBef>
                  <a:spcPct val="20000"/>
                </a:spcBef>
                <a:spcAft>
                  <a:spcPct val="0"/>
                </a:spcAft>
                <a:buClr>
                  <a:schemeClr val="accent1"/>
                </a:buClr>
                <a:buSzTx/>
                <a:buFont typeface="Wingdings" panose="05000000000000000000" pitchFamily="2" charset="2"/>
                <a:buNone/>
              </a:pPr>
              <a:r>
                <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rPr>
                <a:t>⒈</a:t>
              </a: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单相触电</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t" latinLnBrk="0" hangingPunct="1">
                <a:lnSpc>
                  <a:spcPct val="100000"/>
                </a:lnSpc>
                <a:spcBef>
                  <a:spcPct val="0"/>
                </a:spcBef>
                <a:spcAft>
                  <a:spcPct val="0"/>
                </a:spcAft>
                <a:buClrTx/>
                <a:buSzTx/>
                <a:buFontTx/>
                <a:buNone/>
              </a:pP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3" name="_s7180"/>
            <p:cNvSpPr>
              <a:spLocks noChangeArrowheads="1"/>
            </p:cNvSpPr>
            <p:nvPr/>
          </p:nvSpPr>
          <p:spPr bwMode="auto">
            <a:xfrm>
              <a:off x="2142" y="2134"/>
              <a:ext cx="864" cy="288"/>
            </a:xfrm>
            <a:prstGeom prst="roundRect">
              <a:avLst>
                <a:gd name="adj" fmla="val 16667"/>
              </a:avLst>
            </a:prstGeom>
            <a:grpFill/>
            <a:ln w="28575">
              <a:solidFill>
                <a:srgbClr val="008380"/>
              </a:solidFill>
              <a:round/>
            </a:ln>
          </p:spPr>
          <p:txBody>
            <a:bodyPr vert="horz" wrap="none" lIns="0" tIns="0" rIns="0" bIns="0" numCol="1" anchor="ctr" anchorCtr="0" compatLnSpc="1"/>
            <a:lstStyle/>
            <a:p>
              <a:pPr marL="0" marR="0" lvl="0" indent="0" algn="ctr" defTabSz="914400" rtl="0" eaLnBrk="1" fontAlgn="t"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rPr>
                <a:t>⒉</a:t>
              </a: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两相触电</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grpSp>
      <p:pic>
        <p:nvPicPr>
          <p:cNvPr id="16" name="图片 15"/>
          <p:cNvPicPr>
            <a:picLocks noChangeAspect="1"/>
          </p:cNvPicPr>
          <p:nvPr/>
        </p:nvPicPr>
        <p:blipFill>
          <a:blip r:embed="rId2"/>
          <a:srcRect l="12349" r="11801"/>
          <a:stretch>
            <a:fillRect/>
          </a:stretch>
        </p:blipFill>
        <p:spPr>
          <a:xfrm>
            <a:off x="443509" y="1387792"/>
            <a:ext cx="2849591" cy="3755390"/>
          </a:xfrm>
          <a:prstGeom prst="rect">
            <a:avLst/>
          </a:prstGeom>
        </p:spPr>
      </p:pic>
      <p:pic>
        <p:nvPicPr>
          <p:cNvPr id="17" name="图片 16" descr="51miz-E814000-F78B6A73"/>
          <p:cNvPicPr>
            <a:picLocks noChangeAspect="1"/>
          </p:cNvPicPr>
          <p:nvPr/>
        </p:nvPicPr>
        <p:blipFill>
          <a:blip r:embed="rId3"/>
          <a:srcRect l="7519" t="16914" r="75691" b="69012"/>
          <a:stretch>
            <a:fillRect/>
          </a:stretch>
        </p:blipFill>
        <p:spPr>
          <a:xfrm>
            <a:off x="5951220" y="1151255"/>
            <a:ext cx="628015" cy="527050"/>
          </a:xfrm>
          <a:prstGeom prst="rect">
            <a:avLst/>
          </a:prstGeom>
        </p:spPr>
      </p:pic>
      <p:pic>
        <p:nvPicPr>
          <p:cNvPr id="18" name="图片 17" descr="51miz-E814000-F78B6A73"/>
          <p:cNvPicPr>
            <a:picLocks noChangeAspect="1"/>
          </p:cNvPicPr>
          <p:nvPr/>
        </p:nvPicPr>
        <p:blipFill>
          <a:blip r:embed="rId3"/>
          <a:srcRect l="7519" t="16914" r="75691" b="69012"/>
          <a:stretch>
            <a:fillRect/>
          </a:stretch>
        </p:blipFill>
        <p:spPr>
          <a:xfrm>
            <a:off x="5033645" y="2308860"/>
            <a:ext cx="628015" cy="527050"/>
          </a:xfrm>
          <a:prstGeom prst="rect">
            <a:avLst/>
          </a:prstGeom>
        </p:spPr>
      </p:pic>
      <p:pic>
        <p:nvPicPr>
          <p:cNvPr id="19" name="图片 18" descr="51miz-E814000-F78B6A73"/>
          <p:cNvPicPr>
            <a:picLocks noChangeAspect="1"/>
          </p:cNvPicPr>
          <p:nvPr/>
        </p:nvPicPr>
        <p:blipFill>
          <a:blip r:embed="rId3"/>
          <a:srcRect l="7519" t="16914" r="75691" b="69012"/>
          <a:stretch>
            <a:fillRect/>
          </a:stretch>
        </p:blipFill>
        <p:spPr>
          <a:xfrm>
            <a:off x="6837680" y="2308225"/>
            <a:ext cx="628015" cy="527050"/>
          </a:xfrm>
          <a:prstGeom prst="rect">
            <a:avLst/>
          </a:prstGeom>
        </p:spPr>
      </p:pic>
      <p:pic>
        <p:nvPicPr>
          <p:cNvPr id="20" name="图片 19" descr="51miz-E814000-F78B6A73"/>
          <p:cNvPicPr>
            <a:picLocks noChangeAspect="1"/>
          </p:cNvPicPr>
          <p:nvPr/>
        </p:nvPicPr>
        <p:blipFill>
          <a:blip r:embed="rId4"/>
          <a:srcRect l="7519" t="16914" r="75691" b="69012"/>
          <a:stretch>
            <a:fillRect/>
          </a:stretch>
        </p:blipFill>
        <p:spPr>
          <a:xfrm>
            <a:off x="4331970" y="3811270"/>
            <a:ext cx="377825" cy="316865"/>
          </a:xfrm>
          <a:prstGeom prst="rect">
            <a:avLst/>
          </a:prstGeom>
        </p:spPr>
      </p:pic>
      <p:pic>
        <p:nvPicPr>
          <p:cNvPr id="22" name="图片 21" descr="51miz-E814000-F78B6A73"/>
          <p:cNvPicPr>
            <a:picLocks noChangeAspect="1"/>
          </p:cNvPicPr>
          <p:nvPr/>
        </p:nvPicPr>
        <p:blipFill>
          <a:blip r:embed="rId4"/>
          <a:srcRect l="7519" t="16914" r="75691" b="69012"/>
          <a:stretch>
            <a:fillRect/>
          </a:stretch>
        </p:blipFill>
        <p:spPr>
          <a:xfrm>
            <a:off x="6105525" y="3849370"/>
            <a:ext cx="377825" cy="31686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0"/>
            <a:ext cx="9144000" cy="684170"/>
          </a:xfrm>
          <a:prstGeom prst="rect">
            <a:avLst/>
          </a:prstGeom>
          <a:solidFill>
            <a:srgbClr val="0083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19" name="文本框 18"/>
          <p:cNvSpPr txBox="1"/>
          <p:nvPr>
            <p:custDataLst>
              <p:tags r:id="rId2"/>
            </p:custDataLst>
          </p:nvPr>
        </p:nvSpPr>
        <p:spPr>
          <a:xfrm>
            <a:off x="342903" y="114342"/>
            <a:ext cx="8458267" cy="457200"/>
          </a:xfrm>
          <a:prstGeom prst="rect">
            <a:avLst/>
          </a:prstGeom>
          <a:noFill/>
        </p:spPr>
        <p:txBody>
          <a:bodyPr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rPr>
              <a:t>四、触电急救</a:t>
            </a:r>
            <a:endParaRPr lang="zh-CN" altLang="en-US" sz="2400" b="1" spc="160">
              <a:solidFill>
                <a:schemeClr val="bg1"/>
              </a:solidFill>
              <a:latin typeface="微软雅黑" panose="020B0503020204020204" charset="-122"/>
              <a:ea typeface="微软雅黑" panose="020B0503020204020204" charset="-122"/>
            </a:endParaRPr>
          </a:p>
        </p:txBody>
      </p:sp>
      <p:sp>
        <p:nvSpPr>
          <p:cNvPr id="49" name="文本框 48"/>
          <p:cNvSpPr txBox="1"/>
          <p:nvPr>
            <p:custDataLst>
              <p:tags r:id="rId3"/>
            </p:custDataLst>
          </p:nvPr>
        </p:nvSpPr>
        <p:spPr>
          <a:xfrm>
            <a:off x="7017161" y="3261215"/>
            <a:ext cx="1849424" cy="293641"/>
          </a:xfrm>
          <a:prstGeom prst="rect">
            <a:avLst/>
          </a:prstGeom>
          <a:noFill/>
        </p:spPr>
        <p:txBody>
          <a:bodyPr wrap="square" rtlCol="0">
            <a:noAutofit/>
          </a:bodyPr>
          <a:lstStyle/>
          <a:p>
            <a:r>
              <a:rPr lang="en-US" altLang="zh-CN" sz="1600">
                <a:solidFill>
                  <a:srgbClr val="F5AB4D"/>
                </a:solidFill>
                <a:latin typeface="Calibri Light" panose="020F0302020204030204"/>
                <a:ea typeface="+mn-ea"/>
                <a:cs typeface="+mn-ea"/>
                <a:sym typeface="Arial" panose="020B0604020202020204" pitchFamily="34" charset="0"/>
              </a:rPr>
              <a:t>3</a:t>
            </a:r>
            <a:endParaRPr lang="en-US" altLang="zh-CN" sz="1600">
              <a:solidFill>
                <a:srgbClr val="F5AB4D"/>
              </a:solidFill>
              <a:latin typeface="Calibri Light" panose="020F0302020204030204"/>
              <a:ea typeface="+mn-ea"/>
              <a:cs typeface="+mn-ea"/>
              <a:sym typeface="Arial" panose="020B0604020202020204" pitchFamily="34" charset="0"/>
            </a:endParaRPr>
          </a:p>
        </p:txBody>
      </p:sp>
      <p:grpSp>
        <p:nvGrpSpPr>
          <p:cNvPr id="23" name="组合 22"/>
          <p:cNvGrpSpPr/>
          <p:nvPr/>
        </p:nvGrpSpPr>
        <p:grpSpPr>
          <a:xfrm>
            <a:off x="819977" y="1343986"/>
            <a:ext cx="7624490" cy="3280956"/>
            <a:chOff x="2712" y="2976"/>
            <a:chExt cx="8746" cy="3763"/>
          </a:xfrm>
        </p:grpSpPr>
        <p:sp>
          <p:nvSpPr>
            <p:cNvPr id="4" name="圆角矩形 7"/>
            <p:cNvSpPr/>
            <p:nvPr>
              <p:custDataLst>
                <p:tags r:id="rId4"/>
              </p:custDataLst>
            </p:nvPr>
          </p:nvSpPr>
          <p:spPr>
            <a:xfrm rot="5400000">
              <a:off x="6001" y="3683"/>
              <a:ext cx="1157" cy="313"/>
            </a:xfrm>
            <a:custGeom>
              <a:avLst/>
              <a:gdLst>
                <a:gd name="connsiteX0" fmla="*/ 0 w 2727434"/>
                <a:gd name="connsiteY0" fmla="*/ 275902 h 1655379"/>
                <a:gd name="connsiteX1" fmla="*/ 275902 w 2727434"/>
                <a:gd name="connsiteY1" fmla="*/ 0 h 1655379"/>
                <a:gd name="connsiteX2" fmla="*/ 2451532 w 2727434"/>
                <a:gd name="connsiteY2" fmla="*/ 0 h 1655379"/>
                <a:gd name="connsiteX3" fmla="*/ 2727434 w 2727434"/>
                <a:gd name="connsiteY3" fmla="*/ 275902 h 1655379"/>
                <a:gd name="connsiteX4" fmla="*/ 2727434 w 2727434"/>
                <a:gd name="connsiteY4" fmla="*/ 1379477 h 1655379"/>
                <a:gd name="connsiteX5" fmla="*/ 2451532 w 2727434"/>
                <a:gd name="connsiteY5" fmla="*/ 1655379 h 1655379"/>
                <a:gd name="connsiteX6" fmla="*/ 275902 w 2727434"/>
                <a:gd name="connsiteY6" fmla="*/ 1655379 h 1655379"/>
                <a:gd name="connsiteX7" fmla="*/ 0 w 2727434"/>
                <a:gd name="connsiteY7" fmla="*/ 1379477 h 1655379"/>
                <a:gd name="connsiteX8" fmla="*/ 0 w 2727434"/>
                <a:gd name="connsiteY8" fmla="*/ 275902 h 1655379"/>
                <a:gd name="connsiteX0-1" fmla="*/ 2451532 w 2727434"/>
                <a:gd name="connsiteY0-2" fmla="*/ 1655379 h 1746819"/>
                <a:gd name="connsiteX1-3" fmla="*/ 275902 w 2727434"/>
                <a:gd name="connsiteY1-4" fmla="*/ 1655379 h 1746819"/>
                <a:gd name="connsiteX2-5" fmla="*/ 0 w 2727434"/>
                <a:gd name="connsiteY2-6" fmla="*/ 1379477 h 1746819"/>
                <a:gd name="connsiteX3-7" fmla="*/ 0 w 2727434"/>
                <a:gd name="connsiteY3-8" fmla="*/ 275902 h 1746819"/>
                <a:gd name="connsiteX4-9" fmla="*/ 275902 w 2727434"/>
                <a:gd name="connsiteY4-10" fmla="*/ 0 h 1746819"/>
                <a:gd name="connsiteX5-11" fmla="*/ 2451532 w 2727434"/>
                <a:gd name="connsiteY5-12" fmla="*/ 0 h 1746819"/>
                <a:gd name="connsiteX6-13" fmla="*/ 2727434 w 2727434"/>
                <a:gd name="connsiteY6-14" fmla="*/ 275902 h 1746819"/>
                <a:gd name="connsiteX7-15" fmla="*/ 2727434 w 2727434"/>
                <a:gd name="connsiteY7-16" fmla="*/ 1379477 h 1746819"/>
                <a:gd name="connsiteX8-17" fmla="*/ 2542972 w 2727434"/>
                <a:gd name="connsiteY8-18" fmla="*/ 1746819 h 1746819"/>
                <a:gd name="connsiteX0-19" fmla="*/ 2451532 w 2727434"/>
                <a:gd name="connsiteY0-20" fmla="*/ 1655379 h 1655379"/>
                <a:gd name="connsiteX1-21" fmla="*/ 275902 w 2727434"/>
                <a:gd name="connsiteY1-22" fmla="*/ 1655379 h 1655379"/>
                <a:gd name="connsiteX2-23" fmla="*/ 0 w 2727434"/>
                <a:gd name="connsiteY2-24" fmla="*/ 1379477 h 1655379"/>
                <a:gd name="connsiteX3-25" fmla="*/ 0 w 2727434"/>
                <a:gd name="connsiteY3-26" fmla="*/ 275902 h 1655379"/>
                <a:gd name="connsiteX4-27" fmla="*/ 275902 w 2727434"/>
                <a:gd name="connsiteY4-28" fmla="*/ 0 h 1655379"/>
                <a:gd name="connsiteX5-29" fmla="*/ 2451532 w 2727434"/>
                <a:gd name="connsiteY5-30" fmla="*/ 0 h 1655379"/>
                <a:gd name="connsiteX6-31" fmla="*/ 2727434 w 2727434"/>
                <a:gd name="connsiteY6-32" fmla="*/ 275902 h 1655379"/>
                <a:gd name="connsiteX7-33" fmla="*/ 2727434 w 2727434"/>
                <a:gd name="connsiteY7-34" fmla="*/ 1379477 h 1655379"/>
                <a:gd name="connsiteX0-35" fmla="*/ 275902 w 2727434"/>
                <a:gd name="connsiteY0-36" fmla="*/ 1655379 h 1655379"/>
                <a:gd name="connsiteX1-37" fmla="*/ 0 w 2727434"/>
                <a:gd name="connsiteY1-38" fmla="*/ 1379477 h 1655379"/>
                <a:gd name="connsiteX2-39" fmla="*/ 0 w 2727434"/>
                <a:gd name="connsiteY2-40" fmla="*/ 275902 h 1655379"/>
                <a:gd name="connsiteX3-41" fmla="*/ 275902 w 2727434"/>
                <a:gd name="connsiteY3-42" fmla="*/ 0 h 1655379"/>
                <a:gd name="connsiteX4-43" fmla="*/ 2451532 w 2727434"/>
                <a:gd name="connsiteY4-44" fmla="*/ 0 h 1655379"/>
                <a:gd name="connsiteX5-45" fmla="*/ 2727434 w 2727434"/>
                <a:gd name="connsiteY5-46" fmla="*/ 275902 h 1655379"/>
                <a:gd name="connsiteX6-47" fmla="*/ 2727434 w 2727434"/>
                <a:gd name="connsiteY6-48" fmla="*/ 1379477 h 1655379"/>
                <a:gd name="connsiteX0-49" fmla="*/ 0 w 2727434"/>
                <a:gd name="connsiteY0-50" fmla="*/ 1379477 h 1379477"/>
                <a:gd name="connsiteX1-51" fmla="*/ 0 w 2727434"/>
                <a:gd name="connsiteY1-52" fmla="*/ 275902 h 1379477"/>
                <a:gd name="connsiteX2-53" fmla="*/ 275902 w 2727434"/>
                <a:gd name="connsiteY2-54" fmla="*/ 0 h 1379477"/>
                <a:gd name="connsiteX3-55" fmla="*/ 2451532 w 2727434"/>
                <a:gd name="connsiteY3-56" fmla="*/ 0 h 1379477"/>
                <a:gd name="connsiteX4-57" fmla="*/ 2727434 w 2727434"/>
                <a:gd name="connsiteY4-58" fmla="*/ 275902 h 1379477"/>
                <a:gd name="connsiteX5-59" fmla="*/ 2727434 w 2727434"/>
                <a:gd name="connsiteY5-60" fmla="*/ 1379477 h 1379477"/>
                <a:gd name="connsiteX0-61" fmla="*/ 0 w 2727434"/>
                <a:gd name="connsiteY0-62" fmla="*/ 275902 h 1379477"/>
                <a:gd name="connsiteX1-63" fmla="*/ 275902 w 2727434"/>
                <a:gd name="connsiteY1-64" fmla="*/ 0 h 1379477"/>
                <a:gd name="connsiteX2-65" fmla="*/ 2451532 w 2727434"/>
                <a:gd name="connsiteY2-66" fmla="*/ 0 h 1379477"/>
                <a:gd name="connsiteX3-67" fmla="*/ 2727434 w 2727434"/>
                <a:gd name="connsiteY3-68" fmla="*/ 275902 h 1379477"/>
                <a:gd name="connsiteX4-69" fmla="*/ 2727434 w 2727434"/>
                <a:gd name="connsiteY4-70" fmla="*/ 1379477 h 1379477"/>
                <a:gd name="connsiteX0-71" fmla="*/ 0 w 2451532"/>
                <a:gd name="connsiteY0-72" fmla="*/ 0 h 1379477"/>
                <a:gd name="connsiteX1-73" fmla="*/ 2175630 w 2451532"/>
                <a:gd name="connsiteY1-74" fmla="*/ 0 h 1379477"/>
                <a:gd name="connsiteX2-75" fmla="*/ 2451532 w 2451532"/>
                <a:gd name="connsiteY2-76" fmla="*/ 275902 h 1379477"/>
                <a:gd name="connsiteX3-77" fmla="*/ 2451532 w 2451532"/>
                <a:gd name="connsiteY3-78" fmla="*/ 1379477 h 1379477"/>
              </a:gdLst>
              <a:ahLst/>
              <a:cxnLst>
                <a:cxn ang="0">
                  <a:pos x="connsiteX0-71" y="connsiteY0-72"/>
                </a:cxn>
                <a:cxn ang="0">
                  <a:pos x="connsiteX1-73" y="connsiteY1-74"/>
                </a:cxn>
                <a:cxn ang="0">
                  <a:pos x="connsiteX2-75" y="connsiteY2-76"/>
                </a:cxn>
                <a:cxn ang="0">
                  <a:pos x="connsiteX3-77" y="connsiteY3-78"/>
                </a:cxn>
              </a:cxnLst>
              <a:rect l="l" t="t" r="r" b="b"/>
              <a:pathLst>
                <a:path w="2451532" h="1379477">
                  <a:moveTo>
                    <a:pt x="0" y="0"/>
                  </a:moveTo>
                  <a:lnTo>
                    <a:pt x="2175630" y="0"/>
                  </a:lnTo>
                  <a:cubicBezTo>
                    <a:pt x="2328006" y="0"/>
                    <a:pt x="2451532" y="123526"/>
                    <a:pt x="2451532" y="275902"/>
                  </a:cubicBezTo>
                  <a:lnTo>
                    <a:pt x="2451532" y="1379477"/>
                  </a:lnTo>
                </a:path>
              </a:pathLst>
            </a:custGeom>
            <a:noFill/>
            <a:ln w="38100">
              <a:solidFill>
                <a:srgbClr val="A7A7A7">
                  <a:lumMod val="40000"/>
                  <a:lumOff val="60000"/>
                </a:srgbClr>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grpSp>
          <p:nvGrpSpPr>
            <p:cNvPr id="7" name="组合 6"/>
            <p:cNvGrpSpPr/>
            <p:nvPr>
              <p:custDataLst>
                <p:tags r:id="rId5"/>
              </p:custDataLst>
            </p:nvPr>
          </p:nvGrpSpPr>
          <p:grpSpPr>
            <a:xfrm flipH="1">
              <a:off x="2951" y="3261"/>
              <a:ext cx="4147" cy="1157"/>
              <a:chOff x="1262129" y="1135117"/>
              <a:chExt cx="5785059" cy="1655380"/>
            </a:xfrm>
          </p:grpSpPr>
          <p:sp>
            <p:nvSpPr>
              <p:cNvPr id="2" name="圆角矩形 7"/>
              <p:cNvSpPr/>
              <p:nvPr>
                <p:custDataLst>
                  <p:tags r:id="rId6"/>
                </p:custDataLst>
              </p:nvPr>
            </p:nvSpPr>
            <p:spPr>
              <a:xfrm>
                <a:off x="1262129" y="1135117"/>
                <a:ext cx="4381927" cy="1379476"/>
              </a:xfrm>
              <a:custGeom>
                <a:avLst/>
                <a:gdLst>
                  <a:gd name="connsiteX0" fmla="*/ 0 w 2727434"/>
                  <a:gd name="connsiteY0" fmla="*/ 275902 h 1655379"/>
                  <a:gd name="connsiteX1" fmla="*/ 275902 w 2727434"/>
                  <a:gd name="connsiteY1" fmla="*/ 0 h 1655379"/>
                  <a:gd name="connsiteX2" fmla="*/ 2451532 w 2727434"/>
                  <a:gd name="connsiteY2" fmla="*/ 0 h 1655379"/>
                  <a:gd name="connsiteX3" fmla="*/ 2727434 w 2727434"/>
                  <a:gd name="connsiteY3" fmla="*/ 275902 h 1655379"/>
                  <a:gd name="connsiteX4" fmla="*/ 2727434 w 2727434"/>
                  <a:gd name="connsiteY4" fmla="*/ 1379477 h 1655379"/>
                  <a:gd name="connsiteX5" fmla="*/ 2451532 w 2727434"/>
                  <a:gd name="connsiteY5" fmla="*/ 1655379 h 1655379"/>
                  <a:gd name="connsiteX6" fmla="*/ 275902 w 2727434"/>
                  <a:gd name="connsiteY6" fmla="*/ 1655379 h 1655379"/>
                  <a:gd name="connsiteX7" fmla="*/ 0 w 2727434"/>
                  <a:gd name="connsiteY7" fmla="*/ 1379477 h 1655379"/>
                  <a:gd name="connsiteX8" fmla="*/ 0 w 2727434"/>
                  <a:gd name="connsiteY8" fmla="*/ 275902 h 1655379"/>
                  <a:gd name="connsiteX0-1" fmla="*/ 2451532 w 2727434"/>
                  <a:gd name="connsiteY0-2" fmla="*/ 1655379 h 1746819"/>
                  <a:gd name="connsiteX1-3" fmla="*/ 275902 w 2727434"/>
                  <a:gd name="connsiteY1-4" fmla="*/ 1655379 h 1746819"/>
                  <a:gd name="connsiteX2-5" fmla="*/ 0 w 2727434"/>
                  <a:gd name="connsiteY2-6" fmla="*/ 1379477 h 1746819"/>
                  <a:gd name="connsiteX3-7" fmla="*/ 0 w 2727434"/>
                  <a:gd name="connsiteY3-8" fmla="*/ 275902 h 1746819"/>
                  <a:gd name="connsiteX4-9" fmla="*/ 275902 w 2727434"/>
                  <a:gd name="connsiteY4-10" fmla="*/ 0 h 1746819"/>
                  <a:gd name="connsiteX5-11" fmla="*/ 2451532 w 2727434"/>
                  <a:gd name="connsiteY5-12" fmla="*/ 0 h 1746819"/>
                  <a:gd name="connsiteX6-13" fmla="*/ 2727434 w 2727434"/>
                  <a:gd name="connsiteY6-14" fmla="*/ 275902 h 1746819"/>
                  <a:gd name="connsiteX7-15" fmla="*/ 2727434 w 2727434"/>
                  <a:gd name="connsiteY7-16" fmla="*/ 1379477 h 1746819"/>
                  <a:gd name="connsiteX8-17" fmla="*/ 2542972 w 2727434"/>
                  <a:gd name="connsiteY8-18" fmla="*/ 1746819 h 1746819"/>
                  <a:gd name="connsiteX0-19" fmla="*/ 2451532 w 2727434"/>
                  <a:gd name="connsiteY0-20" fmla="*/ 1655379 h 1655379"/>
                  <a:gd name="connsiteX1-21" fmla="*/ 275902 w 2727434"/>
                  <a:gd name="connsiteY1-22" fmla="*/ 1655379 h 1655379"/>
                  <a:gd name="connsiteX2-23" fmla="*/ 0 w 2727434"/>
                  <a:gd name="connsiteY2-24" fmla="*/ 1379477 h 1655379"/>
                  <a:gd name="connsiteX3-25" fmla="*/ 0 w 2727434"/>
                  <a:gd name="connsiteY3-26" fmla="*/ 275902 h 1655379"/>
                  <a:gd name="connsiteX4-27" fmla="*/ 275902 w 2727434"/>
                  <a:gd name="connsiteY4-28" fmla="*/ 0 h 1655379"/>
                  <a:gd name="connsiteX5-29" fmla="*/ 2451532 w 2727434"/>
                  <a:gd name="connsiteY5-30" fmla="*/ 0 h 1655379"/>
                  <a:gd name="connsiteX6-31" fmla="*/ 2727434 w 2727434"/>
                  <a:gd name="connsiteY6-32" fmla="*/ 275902 h 1655379"/>
                  <a:gd name="connsiteX7-33" fmla="*/ 2727434 w 2727434"/>
                  <a:gd name="connsiteY7-34" fmla="*/ 1379477 h 1655379"/>
                  <a:gd name="connsiteX0-35" fmla="*/ 275902 w 2727434"/>
                  <a:gd name="connsiteY0-36" fmla="*/ 1655379 h 1655379"/>
                  <a:gd name="connsiteX1-37" fmla="*/ 0 w 2727434"/>
                  <a:gd name="connsiteY1-38" fmla="*/ 1379477 h 1655379"/>
                  <a:gd name="connsiteX2-39" fmla="*/ 0 w 2727434"/>
                  <a:gd name="connsiteY2-40" fmla="*/ 275902 h 1655379"/>
                  <a:gd name="connsiteX3-41" fmla="*/ 275902 w 2727434"/>
                  <a:gd name="connsiteY3-42" fmla="*/ 0 h 1655379"/>
                  <a:gd name="connsiteX4-43" fmla="*/ 2451532 w 2727434"/>
                  <a:gd name="connsiteY4-44" fmla="*/ 0 h 1655379"/>
                  <a:gd name="connsiteX5-45" fmla="*/ 2727434 w 2727434"/>
                  <a:gd name="connsiteY5-46" fmla="*/ 275902 h 1655379"/>
                  <a:gd name="connsiteX6-47" fmla="*/ 2727434 w 2727434"/>
                  <a:gd name="connsiteY6-48" fmla="*/ 1379477 h 1655379"/>
                  <a:gd name="connsiteX0-49" fmla="*/ 0 w 2727434"/>
                  <a:gd name="connsiteY0-50" fmla="*/ 1379477 h 1379477"/>
                  <a:gd name="connsiteX1-51" fmla="*/ 0 w 2727434"/>
                  <a:gd name="connsiteY1-52" fmla="*/ 275902 h 1379477"/>
                  <a:gd name="connsiteX2-53" fmla="*/ 275902 w 2727434"/>
                  <a:gd name="connsiteY2-54" fmla="*/ 0 h 1379477"/>
                  <a:gd name="connsiteX3-55" fmla="*/ 2451532 w 2727434"/>
                  <a:gd name="connsiteY3-56" fmla="*/ 0 h 1379477"/>
                  <a:gd name="connsiteX4-57" fmla="*/ 2727434 w 2727434"/>
                  <a:gd name="connsiteY4-58" fmla="*/ 275902 h 1379477"/>
                  <a:gd name="connsiteX5-59" fmla="*/ 2727434 w 2727434"/>
                  <a:gd name="connsiteY5-60" fmla="*/ 1379477 h 1379477"/>
                  <a:gd name="connsiteX0-61" fmla="*/ 0 w 2727434"/>
                  <a:gd name="connsiteY0-62" fmla="*/ 275902 h 1379477"/>
                  <a:gd name="connsiteX1-63" fmla="*/ 275902 w 2727434"/>
                  <a:gd name="connsiteY1-64" fmla="*/ 0 h 1379477"/>
                  <a:gd name="connsiteX2-65" fmla="*/ 2451532 w 2727434"/>
                  <a:gd name="connsiteY2-66" fmla="*/ 0 h 1379477"/>
                  <a:gd name="connsiteX3-67" fmla="*/ 2727434 w 2727434"/>
                  <a:gd name="connsiteY3-68" fmla="*/ 275902 h 1379477"/>
                  <a:gd name="connsiteX4-69" fmla="*/ 2727434 w 2727434"/>
                  <a:gd name="connsiteY4-70" fmla="*/ 1379477 h 1379477"/>
                  <a:gd name="connsiteX0-71" fmla="*/ 0 w 2451532"/>
                  <a:gd name="connsiteY0-72" fmla="*/ 0 h 1379477"/>
                  <a:gd name="connsiteX1-73" fmla="*/ 2175630 w 2451532"/>
                  <a:gd name="connsiteY1-74" fmla="*/ 0 h 1379477"/>
                  <a:gd name="connsiteX2-75" fmla="*/ 2451532 w 2451532"/>
                  <a:gd name="connsiteY2-76" fmla="*/ 275902 h 1379477"/>
                  <a:gd name="connsiteX3-77" fmla="*/ 2451532 w 2451532"/>
                  <a:gd name="connsiteY3-78" fmla="*/ 1379477 h 1379477"/>
                </a:gdLst>
                <a:ahLst/>
                <a:cxnLst>
                  <a:cxn ang="0">
                    <a:pos x="connsiteX0-71" y="connsiteY0-72"/>
                  </a:cxn>
                  <a:cxn ang="0">
                    <a:pos x="connsiteX1-73" y="connsiteY1-74"/>
                  </a:cxn>
                  <a:cxn ang="0">
                    <a:pos x="connsiteX2-75" y="connsiteY2-76"/>
                  </a:cxn>
                  <a:cxn ang="0">
                    <a:pos x="connsiteX3-77" y="connsiteY3-78"/>
                  </a:cxn>
                </a:cxnLst>
                <a:rect l="l" t="t" r="r" b="b"/>
                <a:pathLst>
                  <a:path w="2451532" h="1379477">
                    <a:moveTo>
                      <a:pt x="0" y="0"/>
                    </a:moveTo>
                    <a:lnTo>
                      <a:pt x="2175630" y="0"/>
                    </a:lnTo>
                    <a:cubicBezTo>
                      <a:pt x="2328006" y="0"/>
                      <a:pt x="2451532" y="123526"/>
                      <a:pt x="2451532" y="275902"/>
                    </a:cubicBezTo>
                    <a:lnTo>
                      <a:pt x="2451532" y="1379477"/>
                    </a:lnTo>
                  </a:path>
                </a:pathLst>
              </a:custGeom>
              <a:noFill/>
              <a:ln w="38100">
                <a:solidFill>
                  <a:srgbClr val="A7A7A7">
                    <a:lumMod val="40000"/>
                    <a:lumOff val="60000"/>
                  </a:srgbClr>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sp>
            <p:nvSpPr>
              <p:cNvPr id="11" name="圆角矩形 9"/>
              <p:cNvSpPr/>
              <p:nvPr>
                <p:custDataLst>
                  <p:tags r:id="rId7"/>
                </p:custDataLst>
              </p:nvPr>
            </p:nvSpPr>
            <p:spPr>
              <a:xfrm>
                <a:off x="5644057" y="2514593"/>
                <a:ext cx="1403131" cy="275904"/>
              </a:xfrm>
              <a:custGeom>
                <a:avLst/>
                <a:gdLst>
                  <a:gd name="connsiteX0" fmla="*/ 0 w 2664372"/>
                  <a:gd name="connsiteY0" fmla="*/ 252253 h 1513490"/>
                  <a:gd name="connsiteX1" fmla="*/ 252253 w 2664372"/>
                  <a:gd name="connsiteY1" fmla="*/ 0 h 1513490"/>
                  <a:gd name="connsiteX2" fmla="*/ 2412119 w 2664372"/>
                  <a:gd name="connsiteY2" fmla="*/ 0 h 1513490"/>
                  <a:gd name="connsiteX3" fmla="*/ 2664372 w 2664372"/>
                  <a:gd name="connsiteY3" fmla="*/ 252253 h 1513490"/>
                  <a:gd name="connsiteX4" fmla="*/ 2664372 w 2664372"/>
                  <a:gd name="connsiteY4" fmla="*/ 1261237 h 1513490"/>
                  <a:gd name="connsiteX5" fmla="*/ 2412119 w 2664372"/>
                  <a:gd name="connsiteY5" fmla="*/ 1513490 h 1513490"/>
                  <a:gd name="connsiteX6" fmla="*/ 252253 w 2664372"/>
                  <a:gd name="connsiteY6" fmla="*/ 1513490 h 1513490"/>
                  <a:gd name="connsiteX7" fmla="*/ 0 w 2664372"/>
                  <a:gd name="connsiteY7" fmla="*/ 1261237 h 1513490"/>
                  <a:gd name="connsiteX8" fmla="*/ 0 w 2664372"/>
                  <a:gd name="connsiteY8" fmla="*/ 252253 h 1513490"/>
                  <a:gd name="connsiteX0-1" fmla="*/ 0 w 2664372"/>
                  <a:gd name="connsiteY0-2" fmla="*/ 252253 h 1513490"/>
                  <a:gd name="connsiteX1-3" fmla="*/ 252253 w 2664372"/>
                  <a:gd name="connsiteY1-4" fmla="*/ 0 h 1513490"/>
                  <a:gd name="connsiteX2-5" fmla="*/ 2412119 w 2664372"/>
                  <a:gd name="connsiteY2-6" fmla="*/ 0 h 1513490"/>
                  <a:gd name="connsiteX3-7" fmla="*/ 2664372 w 2664372"/>
                  <a:gd name="connsiteY3-8" fmla="*/ 252253 h 1513490"/>
                  <a:gd name="connsiteX4-9" fmla="*/ 2664372 w 2664372"/>
                  <a:gd name="connsiteY4-10" fmla="*/ 1261237 h 1513490"/>
                  <a:gd name="connsiteX5-11" fmla="*/ 2412119 w 2664372"/>
                  <a:gd name="connsiteY5-12" fmla="*/ 1513490 h 1513490"/>
                  <a:gd name="connsiteX6-13" fmla="*/ 252253 w 2664372"/>
                  <a:gd name="connsiteY6-14" fmla="*/ 1513490 h 1513490"/>
                  <a:gd name="connsiteX7-15" fmla="*/ 0 w 2664372"/>
                  <a:gd name="connsiteY7-16" fmla="*/ 1261237 h 1513490"/>
                  <a:gd name="connsiteX8-17" fmla="*/ 91440 w 2664372"/>
                  <a:gd name="connsiteY8-18" fmla="*/ 343693 h 1513490"/>
                  <a:gd name="connsiteX0-19" fmla="*/ 0 w 2664372"/>
                  <a:gd name="connsiteY0-20" fmla="*/ 252253 h 1513490"/>
                  <a:gd name="connsiteX1-21" fmla="*/ 252253 w 2664372"/>
                  <a:gd name="connsiteY1-22" fmla="*/ 0 h 1513490"/>
                  <a:gd name="connsiteX2-23" fmla="*/ 2412119 w 2664372"/>
                  <a:gd name="connsiteY2-24" fmla="*/ 0 h 1513490"/>
                  <a:gd name="connsiteX3-25" fmla="*/ 2664372 w 2664372"/>
                  <a:gd name="connsiteY3-26" fmla="*/ 252253 h 1513490"/>
                  <a:gd name="connsiteX4-27" fmla="*/ 2664372 w 2664372"/>
                  <a:gd name="connsiteY4-28" fmla="*/ 1261237 h 1513490"/>
                  <a:gd name="connsiteX5-29" fmla="*/ 2412119 w 2664372"/>
                  <a:gd name="connsiteY5-30" fmla="*/ 1513490 h 1513490"/>
                  <a:gd name="connsiteX6-31" fmla="*/ 252253 w 2664372"/>
                  <a:gd name="connsiteY6-32" fmla="*/ 1513490 h 1513490"/>
                  <a:gd name="connsiteX7-33" fmla="*/ 0 w 2664372"/>
                  <a:gd name="connsiteY7-34" fmla="*/ 1261237 h 1513490"/>
                  <a:gd name="connsiteX0-35" fmla="*/ 252253 w 2664372"/>
                  <a:gd name="connsiteY0-36" fmla="*/ 0 h 1513490"/>
                  <a:gd name="connsiteX1-37" fmla="*/ 2412119 w 2664372"/>
                  <a:gd name="connsiteY1-38" fmla="*/ 0 h 1513490"/>
                  <a:gd name="connsiteX2-39" fmla="*/ 2664372 w 2664372"/>
                  <a:gd name="connsiteY2-40" fmla="*/ 252253 h 1513490"/>
                  <a:gd name="connsiteX3-41" fmla="*/ 2664372 w 2664372"/>
                  <a:gd name="connsiteY3-42" fmla="*/ 1261237 h 1513490"/>
                  <a:gd name="connsiteX4-43" fmla="*/ 2412119 w 2664372"/>
                  <a:gd name="connsiteY4-44" fmla="*/ 1513490 h 1513490"/>
                  <a:gd name="connsiteX5-45" fmla="*/ 252253 w 2664372"/>
                  <a:gd name="connsiteY5-46" fmla="*/ 1513490 h 1513490"/>
                  <a:gd name="connsiteX6-47" fmla="*/ 0 w 2664372"/>
                  <a:gd name="connsiteY6-48" fmla="*/ 1261237 h 1513490"/>
                  <a:gd name="connsiteX0-49" fmla="*/ 2412119 w 2664372"/>
                  <a:gd name="connsiteY0-50" fmla="*/ 0 h 1513490"/>
                  <a:gd name="connsiteX1-51" fmla="*/ 2664372 w 2664372"/>
                  <a:gd name="connsiteY1-52" fmla="*/ 252253 h 1513490"/>
                  <a:gd name="connsiteX2-53" fmla="*/ 2664372 w 2664372"/>
                  <a:gd name="connsiteY2-54" fmla="*/ 1261237 h 1513490"/>
                  <a:gd name="connsiteX3-55" fmla="*/ 2412119 w 2664372"/>
                  <a:gd name="connsiteY3-56" fmla="*/ 1513490 h 1513490"/>
                  <a:gd name="connsiteX4-57" fmla="*/ 252253 w 2664372"/>
                  <a:gd name="connsiteY4-58" fmla="*/ 1513490 h 1513490"/>
                  <a:gd name="connsiteX5-59" fmla="*/ 0 w 2664372"/>
                  <a:gd name="connsiteY5-60" fmla="*/ 1261237 h 1513490"/>
                  <a:gd name="connsiteX0-61" fmla="*/ 2664372 w 2664372"/>
                  <a:gd name="connsiteY0-62" fmla="*/ 0 h 1261237"/>
                  <a:gd name="connsiteX1-63" fmla="*/ 2664372 w 2664372"/>
                  <a:gd name="connsiteY1-64" fmla="*/ 1008984 h 1261237"/>
                  <a:gd name="connsiteX2-65" fmla="*/ 2412119 w 2664372"/>
                  <a:gd name="connsiteY2-66" fmla="*/ 1261237 h 1261237"/>
                  <a:gd name="connsiteX3-67" fmla="*/ 252253 w 2664372"/>
                  <a:gd name="connsiteY3-68" fmla="*/ 1261237 h 1261237"/>
                  <a:gd name="connsiteX4-69" fmla="*/ 0 w 2664372"/>
                  <a:gd name="connsiteY4-70" fmla="*/ 1008984 h 1261237"/>
                  <a:gd name="connsiteX0-71" fmla="*/ 2664372 w 2664372"/>
                  <a:gd name="connsiteY0-72" fmla="*/ 0 h 252253"/>
                  <a:gd name="connsiteX1-73" fmla="*/ 2412119 w 2664372"/>
                  <a:gd name="connsiteY1-74" fmla="*/ 252253 h 252253"/>
                  <a:gd name="connsiteX2-75" fmla="*/ 252253 w 2664372"/>
                  <a:gd name="connsiteY2-76" fmla="*/ 252253 h 252253"/>
                  <a:gd name="connsiteX3-77" fmla="*/ 0 w 2664372"/>
                  <a:gd name="connsiteY3-78" fmla="*/ 0 h 252253"/>
                  <a:gd name="connsiteX0-79" fmla="*/ 2412119 w 2412119"/>
                  <a:gd name="connsiteY0-80" fmla="*/ 252253 h 252253"/>
                  <a:gd name="connsiteX1-81" fmla="*/ 252253 w 2412119"/>
                  <a:gd name="connsiteY1-82" fmla="*/ 252253 h 252253"/>
                  <a:gd name="connsiteX2-83" fmla="*/ 0 w 2412119"/>
                  <a:gd name="connsiteY2-84" fmla="*/ 0 h 252253"/>
                </a:gdLst>
                <a:ahLst/>
                <a:cxnLst>
                  <a:cxn ang="0">
                    <a:pos x="connsiteX0-79" y="connsiteY0-80"/>
                  </a:cxn>
                  <a:cxn ang="0">
                    <a:pos x="connsiteX1-81" y="connsiteY1-82"/>
                  </a:cxn>
                  <a:cxn ang="0">
                    <a:pos x="connsiteX2-83" y="connsiteY2-84"/>
                  </a:cxn>
                </a:cxnLst>
                <a:rect l="l" t="t" r="r" b="b"/>
                <a:pathLst>
                  <a:path w="2412119" h="252253">
                    <a:moveTo>
                      <a:pt x="2412119" y="252253"/>
                    </a:moveTo>
                    <a:lnTo>
                      <a:pt x="252253" y="252253"/>
                    </a:lnTo>
                    <a:cubicBezTo>
                      <a:pt x="112938" y="252253"/>
                      <a:pt x="0" y="139315"/>
                      <a:pt x="0" y="0"/>
                    </a:cubicBezTo>
                  </a:path>
                </a:pathLst>
              </a:custGeom>
              <a:noFill/>
              <a:ln w="38100">
                <a:solidFill>
                  <a:srgbClr val="A7A7A7">
                    <a:lumMod val="40000"/>
                    <a:lumOff val="60000"/>
                  </a:srgbClr>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fontScale="57500" lnSpcReduction="20000"/>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grpSp>
        <p:sp>
          <p:nvSpPr>
            <p:cNvPr id="8" name="圆角矩形 7"/>
            <p:cNvSpPr/>
            <p:nvPr>
              <p:custDataLst>
                <p:tags r:id="rId8"/>
              </p:custDataLst>
            </p:nvPr>
          </p:nvSpPr>
          <p:spPr>
            <a:xfrm>
              <a:off x="6368" y="3261"/>
              <a:ext cx="3141" cy="964"/>
            </a:xfrm>
            <a:custGeom>
              <a:avLst/>
              <a:gdLst>
                <a:gd name="connsiteX0" fmla="*/ 0 w 2727434"/>
                <a:gd name="connsiteY0" fmla="*/ 275902 h 1655379"/>
                <a:gd name="connsiteX1" fmla="*/ 275902 w 2727434"/>
                <a:gd name="connsiteY1" fmla="*/ 0 h 1655379"/>
                <a:gd name="connsiteX2" fmla="*/ 2451532 w 2727434"/>
                <a:gd name="connsiteY2" fmla="*/ 0 h 1655379"/>
                <a:gd name="connsiteX3" fmla="*/ 2727434 w 2727434"/>
                <a:gd name="connsiteY3" fmla="*/ 275902 h 1655379"/>
                <a:gd name="connsiteX4" fmla="*/ 2727434 w 2727434"/>
                <a:gd name="connsiteY4" fmla="*/ 1379477 h 1655379"/>
                <a:gd name="connsiteX5" fmla="*/ 2451532 w 2727434"/>
                <a:gd name="connsiteY5" fmla="*/ 1655379 h 1655379"/>
                <a:gd name="connsiteX6" fmla="*/ 275902 w 2727434"/>
                <a:gd name="connsiteY6" fmla="*/ 1655379 h 1655379"/>
                <a:gd name="connsiteX7" fmla="*/ 0 w 2727434"/>
                <a:gd name="connsiteY7" fmla="*/ 1379477 h 1655379"/>
                <a:gd name="connsiteX8" fmla="*/ 0 w 2727434"/>
                <a:gd name="connsiteY8" fmla="*/ 275902 h 1655379"/>
                <a:gd name="connsiteX0-1" fmla="*/ 2451532 w 2727434"/>
                <a:gd name="connsiteY0-2" fmla="*/ 1655379 h 1746819"/>
                <a:gd name="connsiteX1-3" fmla="*/ 275902 w 2727434"/>
                <a:gd name="connsiteY1-4" fmla="*/ 1655379 h 1746819"/>
                <a:gd name="connsiteX2-5" fmla="*/ 0 w 2727434"/>
                <a:gd name="connsiteY2-6" fmla="*/ 1379477 h 1746819"/>
                <a:gd name="connsiteX3-7" fmla="*/ 0 w 2727434"/>
                <a:gd name="connsiteY3-8" fmla="*/ 275902 h 1746819"/>
                <a:gd name="connsiteX4-9" fmla="*/ 275902 w 2727434"/>
                <a:gd name="connsiteY4-10" fmla="*/ 0 h 1746819"/>
                <a:gd name="connsiteX5-11" fmla="*/ 2451532 w 2727434"/>
                <a:gd name="connsiteY5-12" fmla="*/ 0 h 1746819"/>
                <a:gd name="connsiteX6-13" fmla="*/ 2727434 w 2727434"/>
                <a:gd name="connsiteY6-14" fmla="*/ 275902 h 1746819"/>
                <a:gd name="connsiteX7-15" fmla="*/ 2727434 w 2727434"/>
                <a:gd name="connsiteY7-16" fmla="*/ 1379477 h 1746819"/>
                <a:gd name="connsiteX8-17" fmla="*/ 2542972 w 2727434"/>
                <a:gd name="connsiteY8-18" fmla="*/ 1746819 h 1746819"/>
                <a:gd name="connsiteX0-19" fmla="*/ 2451532 w 2727434"/>
                <a:gd name="connsiteY0-20" fmla="*/ 1655379 h 1655379"/>
                <a:gd name="connsiteX1-21" fmla="*/ 275902 w 2727434"/>
                <a:gd name="connsiteY1-22" fmla="*/ 1655379 h 1655379"/>
                <a:gd name="connsiteX2-23" fmla="*/ 0 w 2727434"/>
                <a:gd name="connsiteY2-24" fmla="*/ 1379477 h 1655379"/>
                <a:gd name="connsiteX3-25" fmla="*/ 0 w 2727434"/>
                <a:gd name="connsiteY3-26" fmla="*/ 275902 h 1655379"/>
                <a:gd name="connsiteX4-27" fmla="*/ 275902 w 2727434"/>
                <a:gd name="connsiteY4-28" fmla="*/ 0 h 1655379"/>
                <a:gd name="connsiteX5-29" fmla="*/ 2451532 w 2727434"/>
                <a:gd name="connsiteY5-30" fmla="*/ 0 h 1655379"/>
                <a:gd name="connsiteX6-31" fmla="*/ 2727434 w 2727434"/>
                <a:gd name="connsiteY6-32" fmla="*/ 275902 h 1655379"/>
                <a:gd name="connsiteX7-33" fmla="*/ 2727434 w 2727434"/>
                <a:gd name="connsiteY7-34" fmla="*/ 1379477 h 1655379"/>
                <a:gd name="connsiteX0-35" fmla="*/ 275902 w 2727434"/>
                <a:gd name="connsiteY0-36" fmla="*/ 1655379 h 1655379"/>
                <a:gd name="connsiteX1-37" fmla="*/ 0 w 2727434"/>
                <a:gd name="connsiteY1-38" fmla="*/ 1379477 h 1655379"/>
                <a:gd name="connsiteX2-39" fmla="*/ 0 w 2727434"/>
                <a:gd name="connsiteY2-40" fmla="*/ 275902 h 1655379"/>
                <a:gd name="connsiteX3-41" fmla="*/ 275902 w 2727434"/>
                <a:gd name="connsiteY3-42" fmla="*/ 0 h 1655379"/>
                <a:gd name="connsiteX4-43" fmla="*/ 2451532 w 2727434"/>
                <a:gd name="connsiteY4-44" fmla="*/ 0 h 1655379"/>
                <a:gd name="connsiteX5-45" fmla="*/ 2727434 w 2727434"/>
                <a:gd name="connsiteY5-46" fmla="*/ 275902 h 1655379"/>
                <a:gd name="connsiteX6-47" fmla="*/ 2727434 w 2727434"/>
                <a:gd name="connsiteY6-48" fmla="*/ 1379477 h 1655379"/>
                <a:gd name="connsiteX0-49" fmla="*/ 0 w 2727434"/>
                <a:gd name="connsiteY0-50" fmla="*/ 1379477 h 1379477"/>
                <a:gd name="connsiteX1-51" fmla="*/ 0 w 2727434"/>
                <a:gd name="connsiteY1-52" fmla="*/ 275902 h 1379477"/>
                <a:gd name="connsiteX2-53" fmla="*/ 275902 w 2727434"/>
                <a:gd name="connsiteY2-54" fmla="*/ 0 h 1379477"/>
                <a:gd name="connsiteX3-55" fmla="*/ 2451532 w 2727434"/>
                <a:gd name="connsiteY3-56" fmla="*/ 0 h 1379477"/>
                <a:gd name="connsiteX4-57" fmla="*/ 2727434 w 2727434"/>
                <a:gd name="connsiteY4-58" fmla="*/ 275902 h 1379477"/>
                <a:gd name="connsiteX5-59" fmla="*/ 2727434 w 2727434"/>
                <a:gd name="connsiteY5-60" fmla="*/ 1379477 h 1379477"/>
                <a:gd name="connsiteX0-61" fmla="*/ 0 w 2727434"/>
                <a:gd name="connsiteY0-62" fmla="*/ 275902 h 1379477"/>
                <a:gd name="connsiteX1-63" fmla="*/ 275902 w 2727434"/>
                <a:gd name="connsiteY1-64" fmla="*/ 0 h 1379477"/>
                <a:gd name="connsiteX2-65" fmla="*/ 2451532 w 2727434"/>
                <a:gd name="connsiteY2-66" fmla="*/ 0 h 1379477"/>
                <a:gd name="connsiteX3-67" fmla="*/ 2727434 w 2727434"/>
                <a:gd name="connsiteY3-68" fmla="*/ 275902 h 1379477"/>
                <a:gd name="connsiteX4-69" fmla="*/ 2727434 w 2727434"/>
                <a:gd name="connsiteY4-70" fmla="*/ 1379477 h 1379477"/>
                <a:gd name="connsiteX0-71" fmla="*/ 0 w 2451532"/>
                <a:gd name="connsiteY0-72" fmla="*/ 0 h 1379477"/>
                <a:gd name="connsiteX1-73" fmla="*/ 2175630 w 2451532"/>
                <a:gd name="connsiteY1-74" fmla="*/ 0 h 1379477"/>
                <a:gd name="connsiteX2-75" fmla="*/ 2451532 w 2451532"/>
                <a:gd name="connsiteY2-76" fmla="*/ 275902 h 1379477"/>
                <a:gd name="connsiteX3-77" fmla="*/ 2451532 w 2451532"/>
                <a:gd name="connsiteY3-78" fmla="*/ 1379477 h 1379477"/>
              </a:gdLst>
              <a:ahLst/>
              <a:cxnLst>
                <a:cxn ang="0">
                  <a:pos x="connsiteX0-71" y="connsiteY0-72"/>
                </a:cxn>
                <a:cxn ang="0">
                  <a:pos x="connsiteX1-73" y="connsiteY1-74"/>
                </a:cxn>
                <a:cxn ang="0">
                  <a:pos x="connsiteX2-75" y="connsiteY2-76"/>
                </a:cxn>
                <a:cxn ang="0">
                  <a:pos x="connsiteX3-77" y="connsiteY3-78"/>
                </a:cxn>
              </a:cxnLst>
              <a:rect l="l" t="t" r="r" b="b"/>
              <a:pathLst>
                <a:path w="2451532" h="1379477">
                  <a:moveTo>
                    <a:pt x="0" y="0"/>
                  </a:moveTo>
                  <a:lnTo>
                    <a:pt x="2175630" y="0"/>
                  </a:lnTo>
                  <a:cubicBezTo>
                    <a:pt x="2328006" y="0"/>
                    <a:pt x="2451532" y="123526"/>
                    <a:pt x="2451532" y="275902"/>
                  </a:cubicBezTo>
                  <a:lnTo>
                    <a:pt x="2451532" y="1379477"/>
                  </a:lnTo>
                </a:path>
              </a:pathLst>
            </a:custGeom>
            <a:noFill/>
            <a:ln w="38100">
              <a:solidFill>
                <a:srgbClr val="A7A7A7">
                  <a:lumMod val="40000"/>
                  <a:lumOff val="60000"/>
                </a:srgbClr>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sp>
          <p:nvSpPr>
            <p:cNvPr id="9" name="圆角矩形 9"/>
            <p:cNvSpPr/>
            <p:nvPr>
              <p:custDataLst>
                <p:tags r:id="rId9"/>
              </p:custDataLst>
            </p:nvPr>
          </p:nvSpPr>
          <p:spPr>
            <a:xfrm>
              <a:off x="9509" y="4225"/>
              <a:ext cx="1006" cy="193"/>
            </a:xfrm>
            <a:custGeom>
              <a:avLst/>
              <a:gdLst>
                <a:gd name="connsiteX0" fmla="*/ 0 w 2664372"/>
                <a:gd name="connsiteY0" fmla="*/ 252253 h 1513490"/>
                <a:gd name="connsiteX1" fmla="*/ 252253 w 2664372"/>
                <a:gd name="connsiteY1" fmla="*/ 0 h 1513490"/>
                <a:gd name="connsiteX2" fmla="*/ 2412119 w 2664372"/>
                <a:gd name="connsiteY2" fmla="*/ 0 h 1513490"/>
                <a:gd name="connsiteX3" fmla="*/ 2664372 w 2664372"/>
                <a:gd name="connsiteY3" fmla="*/ 252253 h 1513490"/>
                <a:gd name="connsiteX4" fmla="*/ 2664372 w 2664372"/>
                <a:gd name="connsiteY4" fmla="*/ 1261237 h 1513490"/>
                <a:gd name="connsiteX5" fmla="*/ 2412119 w 2664372"/>
                <a:gd name="connsiteY5" fmla="*/ 1513490 h 1513490"/>
                <a:gd name="connsiteX6" fmla="*/ 252253 w 2664372"/>
                <a:gd name="connsiteY6" fmla="*/ 1513490 h 1513490"/>
                <a:gd name="connsiteX7" fmla="*/ 0 w 2664372"/>
                <a:gd name="connsiteY7" fmla="*/ 1261237 h 1513490"/>
                <a:gd name="connsiteX8" fmla="*/ 0 w 2664372"/>
                <a:gd name="connsiteY8" fmla="*/ 252253 h 1513490"/>
                <a:gd name="connsiteX0-1" fmla="*/ 0 w 2664372"/>
                <a:gd name="connsiteY0-2" fmla="*/ 252253 h 1513490"/>
                <a:gd name="connsiteX1-3" fmla="*/ 252253 w 2664372"/>
                <a:gd name="connsiteY1-4" fmla="*/ 0 h 1513490"/>
                <a:gd name="connsiteX2-5" fmla="*/ 2412119 w 2664372"/>
                <a:gd name="connsiteY2-6" fmla="*/ 0 h 1513490"/>
                <a:gd name="connsiteX3-7" fmla="*/ 2664372 w 2664372"/>
                <a:gd name="connsiteY3-8" fmla="*/ 252253 h 1513490"/>
                <a:gd name="connsiteX4-9" fmla="*/ 2664372 w 2664372"/>
                <a:gd name="connsiteY4-10" fmla="*/ 1261237 h 1513490"/>
                <a:gd name="connsiteX5-11" fmla="*/ 2412119 w 2664372"/>
                <a:gd name="connsiteY5-12" fmla="*/ 1513490 h 1513490"/>
                <a:gd name="connsiteX6-13" fmla="*/ 252253 w 2664372"/>
                <a:gd name="connsiteY6-14" fmla="*/ 1513490 h 1513490"/>
                <a:gd name="connsiteX7-15" fmla="*/ 0 w 2664372"/>
                <a:gd name="connsiteY7-16" fmla="*/ 1261237 h 1513490"/>
                <a:gd name="connsiteX8-17" fmla="*/ 91440 w 2664372"/>
                <a:gd name="connsiteY8-18" fmla="*/ 343693 h 1513490"/>
                <a:gd name="connsiteX0-19" fmla="*/ 0 w 2664372"/>
                <a:gd name="connsiteY0-20" fmla="*/ 252253 h 1513490"/>
                <a:gd name="connsiteX1-21" fmla="*/ 252253 w 2664372"/>
                <a:gd name="connsiteY1-22" fmla="*/ 0 h 1513490"/>
                <a:gd name="connsiteX2-23" fmla="*/ 2412119 w 2664372"/>
                <a:gd name="connsiteY2-24" fmla="*/ 0 h 1513490"/>
                <a:gd name="connsiteX3-25" fmla="*/ 2664372 w 2664372"/>
                <a:gd name="connsiteY3-26" fmla="*/ 252253 h 1513490"/>
                <a:gd name="connsiteX4-27" fmla="*/ 2664372 w 2664372"/>
                <a:gd name="connsiteY4-28" fmla="*/ 1261237 h 1513490"/>
                <a:gd name="connsiteX5-29" fmla="*/ 2412119 w 2664372"/>
                <a:gd name="connsiteY5-30" fmla="*/ 1513490 h 1513490"/>
                <a:gd name="connsiteX6-31" fmla="*/ 252253 w 2664372"/>
                <a:gd name="connsiteY6-32" fmla="*/ 1513490 h 1513490"/>
                <a:gd name="connsiteX7-33" fmla="*/ 0 w 2664372"/>
                <a:gd name="connsiteY7-34" fmla="*/ 1261237 h 1513490"/>
                <a:gd name="connsiteX0-35" fmla="*/ 252253 w 2664372"/>
                <a:gd name="connsiteY0-36" fmla="*/ 0 h 1513490"/>
                <a:gd name="connsiteX1-37" fmla="*/ 2412119 w 2664372"/>
                <a:gd name="connsiteY1-38" fmla="*/ 0 h 1513490"/>
                <a:gd name="connsiteX2-39" fmla="*/ 2664372 w 2664372"/>
                <a:gd name="connsiteY2-40" fmla="*/ 252253 h 1513490"/>
                <a:gd name="connsiteX3-41" fmla="*/ 2664372 w 2664372"/>
                <a:gd name="connsiteY3-42" fmla="*/ 1261237 h 1513490"/>
                <a:gd name="connsiteX4-43" fmla="*/ 2412119 w 2664372"/>
                <a:gd name="connsiteY4-44" fmla="*/ 1513490 h 1513490"/>
                <a:gd name="connsiteX5-45" fmla="*/ 252253 w 2664372"/>
                <a:gd name="connsiteY5-46" fmla="*/ 1513490 h 1513490"/>
                <a:gd name="connsiteX6-47" fmla="*/ 0 w 2664372"/>
                <a:gd name="connsiteY6-48" fmla="*/ 1261237 h 1513490"/>
                <a:gd name="connsiteX0-49" fmla="*/ 2412119 w 2664372"/>
                <a:gd name="connsiteY0-50" fmla="*/ 0 h 1513490"/>
                <a:gd name="connsiteX1-51" fmla="*/ 2664372 w 2664372"/>
                <a:gd name="connsiteY1-52" fmla="*/ 252253 h 1513490"/>
                <a:gd name="connsiteX2-53" fmla="*/ 2664372 w 2664372"/>
                <a:gd name="connsiteY2-54" fmla="*/ 1261237 h 1513490"/>
                <a:gd name="connsiteX3-55" fmla="*/ 2412119 w 2664372"/>
                <a:gd name="connsiteY3-56" fmla="*/ 1513490 h 1513490"/>
                <a:gd name="connsiteX4-57" fmla="*/ 252253 w 2664372"/>
                <a:gd name="connsiteY4-58" fmla="*/ 1513490 h 1513490"/>
                <a:gd name="connsiteX5-59" fmla="*/ 0 w 2664372"/>
                <a:gd name="connsiteY5-60" fmla="*/ 1261237 h 1513490"/>
                <a:gd name="connsiteX0-61" fmla="*/ 2664372 w 2664372"/>
                <a:gd name="connsiteY0-62" fmla="*/ 0 h 1261237"/>
                <a:gd name="connsiteX1-63" fmla="*/ 2664372 w 2664372"/>
                <a:gd name="connsiteY1-64" fmla="*/ 1008984 h 1261237"/>
                <a:gd name="connsiteX2-65" fmla="*/ 2412119 w 2664372"/>
                <a:gd name="connsiteY2-66" fmla="*/ 1261237 h 1261237"/>
                <a:gd name="connsiteX3-67" fmla="*/ 252253 w 2664372"/>
                <a:gd name="connsiteY3-68" fmla="*/ 1261237 h 1261237"/>
                <a:gd name="connsiteX4-69" fmla="*/ 0 w 2664372"/>
                <a:gd name="connsiteY4-70" fmla="*/ 1008984 h 1261237"/>
                <a:gd name="connsiteX0-71" fmla="*/ 2664372 w 2664372"/>
                <a:gd name="connsiteY0-72" fmla="*/ 0 h 252253"/>
                <a:gd name="connsiteX1-73" fmla="*/ 2412119 w 2664372"/>
                <a:gd name="connsiteY1-74" fmla="*/ 252253 h 252253"/>
                <a:gd name="connsiteX2-75" fmla="*/ 252253 w 2664372"/>
                <a:gd name="connsiteY2-76" fmla="*/ 252253 h 252253"/>
                <a:gd name="connsiteX3-77" fmla="*/ 0 w 2664372"/>
                <a:gd name="connsiteY3-78" fmla="*/ 0 h 252253"/>
                <a:gd name="connsiteX0-79" fmla="*/ 2412119 w 2412119"/>
                <a:gd name="connsiteY0-80" fmla="*/ 252253 h 252253"/>
                <a:gd name="connsiteX1-81" fmla="*/ 252253 w 2412119"/>
                <a:gd name="connsiteY1-82" fmla="*/ 252253 h 252253"/>
                <a:gd name="connsiteX2-83" fmla="*/ 0 w 2412119"/>
                <a:gd name="connsiteY2-84" fmla="*/ 0 h 252253"/>
              </a:gdLst>
              <a:ahLst/>
              <a:cxnLst>
                <a:cxn ang="0">
                  <a:pos x="connsiteX0-79" y="connsiteY0-80"/>
                </a:cxn>
                <a:cxn ang="0">
                  <a:pos x="connsiteX1-81" y="connsiteY1-82"/>
                </a:cxn>
                <a:cxn ang="0">
                  <a:pos x="connsiteX2-83" y="connsiteY2-84"/>
                </a:cxn>
              </a:cxnLst>
              <a:rect l="l" t="t" r="r" b="b"/>
              <a:pathLst>
                <a:path w="2412119" h="252253">
                  <a:moveTo>
                    <a:pt x="2412119" y="252253"/>
                  </a:moveTo>
                  <a:lnTo>
                    <a:pt x="252253" y="252253"/>
                  </a:lnTo>
                  <a:cubicBezTo>
                    <a:pt x="112938" y="252253"/>
                    <a:pt x="0" y="139315"/>
                    <a:pt x="0" y="0"/>
                  </a:cubicBezTo>
                </a:path>
              </a:pathLst>
            </a:custGeom>
            <a:noFill/>
            <a:ln w="38100">
              <a:solidFill>
                <a:srgbClr val="A7A7A7">
                  <a:lumMod val="40000"/>
                  <a:lumOff val="60000"/>
                </a:srgbClr>
              </a:solid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fontScale="57500" lnSpcReduction="20000"/>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sp>
          <p:nvSpPr>
            <p:cNvPr id="12" name="圆角矩形 11"/>
            <p:cNvSpPr/>
            <p:nvPr>
              <p:custDataLst>
                <p:tags r:id="rId10"/>
              </p:custDataLst>
            </p:nvPr>
          </p:nvSpPr>
          <p:spPr>
            <a:xfrm>
              <a:off x="5247" y="2976"/>
              <a:ext cx="2972" cy="488"/>
            </a:xfrm>
            <a:prstGeom prst="roundRect">
              <a:avLst/>
            </a:prstGeom>
            <a:solidFill>
              <a:srgbClr val="008380"/>
            </a:solidFill>
            <a:ln>
              <a:noFill/>
            </a:ln>
          </p:spPr>
          <p:style>
            <a:lnRef idx="2">
              <a:srgbClr val="207CBC">
                <a:shade val="50000"/>
              </a:srgbClr>
            </a:lnRef>
            <a:fillRef idx="1">
              <a:srgbClr val="207CBC"/>
            </a:fillRef>
            <a:effectRef idx="0">
              <a:srgbClr val="207CBC"/>
            </a:effectRef>
            <a:fontRef idx="minor">
              <a:sysClr val="window" lastClr="FFFFFF"/>
            </a:fontRef>
          </p:style>
          <p:txBody>
            <a:bodyPr rtlCol="0" anchor="ctr">
              <a:noAutofit/>
            </a:bodyPr>
            <a:lstStyle/>
            <a:p>
              <a:pPr marL="0" marR="0" lvl="0" indent="0" algn="ctr" defTabSz="914400" rtl="0" eaLnBrk="1" fontAlgn="t" latinLnBrk="0" hangingPunct="1">
                <a:lnSpc>
                  <a:spcPct val="100000"/>
                </a:lnSpc>
                <a:spcBef>
                  <a:spcPct val="0"/>
                </a:spcBef>
                <a:spcAft>
                  <a:spcPct val="0"/>
                </a:spcAft>
                <a:buClrTx/>
                <a:buSzTx/>
                <a:buFontTx/>
                <a:buNone/>
              </a:pPr>
              <a:r>
                <a:rPr lang="zh-CN" altLang="en-US" sz="1600" b="1">
                  <a:ln>
                    <a:noFill/>
                  </a:ln>
                  <a:solidFill>
                    <a:schemeClr val="bg1"/>
                  </a:solidFill>
                  <a:effectLst/>
                  <a:latin typeface="微软雅黑" panose="020B0503020204020204" charset="-122"/>
                  <a:ea typeface="微软雅黑" panose="020B0503020204020204" charset="-122"/>
                  <a:sym typeface="+mn-ea"/>
                </a:rPr>
                <a:t>触电急救必须做到</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sym typeface="+mn-ea"/>
              </a:endParaRPr>
            </a:p>
          </p:txBody>
        </p:sp>
        <p:sp>
          <p:nvSpPr>
            <p:cNvPr id="13" name="椭圆 12"/>
            <p:cNvSpPr/>
            <p:nvPr>
              <p:custDataLst>
                <p:tags r:id="rId11"/>
              </p:custDataLst>
            </p:nvPr>
          </p:nvSpPr>
          <p:spPr>
            <a:xfrm>
              <a:off x="2728" y="3948"/>
              <a:ext cx="938" cy="938"/>
            </a:xfrm>
            <a:prstGeom prst="ellipse">
              <a:avLst/>
            </a:prstGeom>
            <a:solidFill>
              <a:srgbClr val="008380"/>
            </a:solidFill>
            <a:ln>
              <a:no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sp>
          <p:nvSpPr>
            <p:cNvPr id="14" name="椭圆 13"/>
            <p:cNvSpPr/>
            <p:nvPr>
              <p:custDataLst>
                <p:tags r:id="rId12"/>
              </p:custDataLst>
            </p:nvPr>
          </p:nvSpPr>
          <p:spPr>
            <a:xfrm>
              <a:off x="9777" y="3948"/>
              <a:ext cx="938" cy="938"/>
            </a:xfrm>
            <a:prstGeom prst="ellipse">
              <a:avLst/>
            </a:prstGeom>
            <a:solidFill>
              <a:srgbClr val="008380"/>
            </a:solidFill>
            <a:ln>
              <a:no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sp>
          <p:nvSpPr>
            <p:cNvPr id="17" name="椭圆 16"/>
            <p:cNvSpPr/>
            <p:nvPr>
              <p:custDataLst>
                <p:tags r:id="rId13"/>
              </p:custDataLst>
            </p:nvPr>
          </p:nvSpPr>
          <p:spPr>
            <a:xfrm>
              <a:off x="6266" y="3948"/>
              <a:ext cx="938" cy="938"/>
            </a:xfrm>
            <a:prstGeom prst="ellipse">
              <a:avLst/>
            </a:prstGeom>
            <a:solidFill>
              <a:srgbClr val="008380"/>
            </a:solidFill>
            <a:ln>
              <a:noFill/>
            </a:ln>
          </p:spPr>
          <p:style>
            <a:lnRef idx="2">
              <a:srgbClr val="207CBC">
                <a:shade val="50000"/>
              </a:srgbClr>
            </a:lnRef>
            <a:fillRef idx="1">
              <a:srgbClr val="207CBC"/>
            </a:fillRef>
            <a:effectRef idx="0">
              <a:srgbClr val="207CBC"/>
            </a:effectRef>
            <a:fontRef idx="minor">
              <a:sysClr val="window" lastClr="FFFFFF"/>
            </a:fontRef>
          </p:style>
          <p:txBody>
            <a:bodyPr rtlCol="0" anchor="ctr">
              <a:normAutofit/>
            </a:bodyPr>
            <a:lstStyle/>
            <a:p>
              <a:pPr algn="ctr"/>
              <a:endParaRPr lang="zh-CN" altLang="en-US" sz="1015">
                <a:latin typeface="思源黑体 Normal" panose="020B0400000000000000" charset="-122"/>
                <a:ea typeface="思源黑体 Normal" panose="020B0400000000000000" charset="-122"/>
                <a:sym typeface="Arial" panose="020B0604020202020204" pitchFamily="34" charset="0"/>
              </a:endParaRPr>
            </a:p>
          </p:txBody>
        </p:sp>
        <p:sp>
          <p:nvSpPr>
            <p:cNvPr id="5" name="文本框 4"/>
            <p:cNvSpPr txBox="1"/>
            <p:nvPr>
              <p:custDataLst>
                <p:tags r:id="rId14"/>
              </p:custDataLst>
            </p:nvPr>
          </p:nvSpPr>
          <p:spPr>
            <a:xfrm>
              <a:off x="2768" y="5516"/>
              <a:ext cx="1453" cy="1223"/>
            </a:xfrm>
            <a:prstGeom prst="rect">
              <a:avLst/>
            </a:prstGeom>
            <a:noFill/>
          </p:spPr>
          <p:txBody>
            <a:bodyPr wrap="square" rtlCol="0">
              <a:normAutofit/>
            </a:bodyPr>
            <a:lstStyle/>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effectLst/>
                  <a:latin typeface="微软雅黑" panose="020B0503020204020204" charset="-122"/>
                  <a:ea typeface="微软雅黑" panose="020B0503020204020204" charset="-122"/>
                  <a:sym typeface="+mn-ea"/>
                </a:rPr>
                <a:t>使触电者迅</a:t>
              </a:r>
              <a:endParaRPr kumimoji="0" lang="zh-CN" altLang="en-US" sz="1600" b="0" i="0" u="none" strike="noStrike" cap="none" normalizeH="0" baseline="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effectLst/>
                  <a:latin typeface="微软雅黑" panose="020B0503020204020204" charset="-122"/>
                  <a:ea typeface="微软雅黑" panose="020B0503020204020204" charset="-122"/>
                  <a:sym typeface="+mn-ea"/>
                </a:rPr>
                <a:t>速脱离电源</a:t>
              </a:r>
              <a:endParaRPr kumimoji="0" lang="zh-CN" altLang="en-US" sz="1600" b="0" i="0" u="none" strike="noStrike" cap="none" normalizeH="0" baseline="0">
                <a:ln>
                  <a:noFill/>
                </a:ln>
                <a:solidFill>
                  <a:schemeClr val="tx1"/>
                </a:solidFill>
                <a:effectLst/>
                <a:latin typeface="微软雅黑" panose="020B0503020204020204" charset="-122"/>
                <a:ea typeface="微软雅黑" panose="020B0503020204020204" charset="-122"/>
              </a:endParaRPr>
            </a:p>
            <a:p>
              <a:endParaRPr lang="en-US" altLang="zh-CN" sz="1600" err="1">
                <a:latin typeface="微软雅黑" panose="020B0503020204020204" charset="-122"/>
                <a:ea typeface="微软雅黑" panose="020B0503020204020204" charset="-122"/>
                <a:sym typeface="Arial" panose="020B0604020202020204" pitchFamily="34" charset="0"/>
              </a:endParaRPr>
            </a:p>
          </p:txBody>
        </p:sp>
        <p:sp>
          <p:nvSpPr>
            <p:cNvPr id="27" name="文本框 26"/>
            <p:cNvSpPr txBox="1"/>
            <p:nvPr>
              <p:custDataLst>
                <p:tags r:id="rId15"/>
              </p:custDataLst>
            </p:nvPr>
          </p:nvSpPr>
          <p:spPr>
            <a:xfrm>
              <a:off x="2756" y="5139"/>
              <a:ext cx="2568" cy="408"/>
            </a:xfrm>
            <a:prstGeom prst="rect">
              <a:avLst/>
            </a:prstGeom>
            <a:noFill/>
          </p:spPr>
          <p:txBody>
            <a:bodyPr wrap="square" rtlCol="0">
              <a:noAutofit/>
            </a:bodyPr>
            <a:lstStyle/>
            <a:p>
              <a:r>
                <a:rPr lang="en-US" altLang="zh-CN" sz="1600">
                  <a:solidFill>
                    <a:srgbClr val="F5AB4D"/>
                  </a:solidFill>
                  <a:latin typeface="思源黑体 Normal" panose="020B0400000000000000" charset="-122"/>
                  <a:ea typeface="思源黑体 Normal" panose="020B0400000000000000" charset="-122"/>
                  <a:cs typeface="+mn-ea"/>
                  <a:sym typeface="Arial" panose="020B0604020202020204" pitchFamily="34" charset="0"/>
                </a:rPr>
                <a:t>1</a:t>
              </a:r>
              <a:endParaRPr lang="en-US" altLang="zh-CN" sz="1600">
                <a:solidFill>
                  <a:srgbClr val="F5AB4D"/>
                </a:solidFill>
                <a:latin typeface="思源黑体 Normal" panose="020B0400000000000000" charset="-122"/>
                <a:ea typeface="思源黑体 Normal" panose="020B0400000000000000" charset="-122"/>
                <a:cs typeface="+mn-ea"/>
                <a:sym typeface="Arial" panose="020B0604020202020204" pitchFamily="34" charset="0"/>
              </a:endParaRPr>
            </a:p>
          </p:txBody>
        </p:sp>
        <p:cxnSp>
          <p:nvCxnSpPr>
            <p:cNvPr id="28" name="直接连接符 27"/>
            <p:cNvCxnSpPr/>
            <p:nvPr>
              <p:custDataLst>
                <p:tags r:id="rId16"/>
              </p:custDataLst>
            </p:nvPr>
          </p:nvCxnSpPr>
          <p:spPr>
            <a:xfrm flipH="1">
              <a:off x="2712" y="5250"/>
              <a:ext cx="0" cy="1376"/>
            </a:xfrm>
            <a:prstGeom prst="line">
              <a:avLst/>
            </a:prstGeom>
            <a:ln w="38100">
              <a:solidFill>
                <a:srgbClr val="008380"/>
              </a:solidFill>
            </a:ln>
          </p:spPr>
          <p:style>
            <a:lnRef idx="1">
              <a:srgbClr val="207CBC"/>
            </a:lnRef>
            <a:fillRef idx="0">
              <a:srgbClr val="207CBC"/>
            </a:fillRef>
            <a:effectRef idx="0">
              <a:srgbClr val="207CBC"/>
            </a:effectRef>
            <a:fontRef idx="minor">
              <a:sysClr val="windowText" lastClr="000000"/>
            </a:fontRef>
          </p:style>
        </p:cxnSp>
        <p:sp>
          <p:nvSpPr>
            <p:cNvPr id="45" name="文本框 44"/>
            <p:cNvSpPr txBox="1"/>
            <p:nvPr>
              <p:custDataLst>
                <p:tags r:id="rId17"/>
              </p:custDataLst>
            </p:nvPr>
          </p:nvSpPr>
          <p:spPr>
            <a:xfrm>
              <a:off x="6266" y="5516"/>
              <a:ext cx="1562" cy="1223"/>
            </a:xfrm>
            <a:prstGeom prst="rect">
              <a:avLst/>
            </a:prstGeom>
            <a:noFill/>
          </p:spPr>
          <p:txBody>
            <a:bodyPr wrap="square" rtlCol="0">
              <a:normAutofit/>
            </a:bodyPr>
            <a:lstStyle/>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effectLst/>
                  <a:latin typeface="微软雅黑" panose="020B0503020204020204" charset="-122"/>
                  <a:ea typeface="微软雅黑" panose="020B0503020204020204" charset="-122"/>
                  <a:sym typeface="+mn-ea"/>
                </a:rPr>
                <a:t>分秒必争</a:t>
              </a:r>
              <a:endParaRPr kumimoji="0" lang="zh-CN" altLang="en-US" sz="1600" b="0" i="0" u="none" strike="noStrike" cap="none" normalizeH="0" baseline="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effectLst/>
                  <a:latin typeface="微软雅黑" panose="020B0503020204020204" charset="-122"/>
                  <a:ea typeface="微软雅黑" panose="020B0503020204020204" charset="-122"/>
                  <a:sym typeface="+mn-ea"/>
                </a:rPr>
                <a:t>就地抢救</a:t>
              </a:r>
              <a:endParaRPr lang="en-US" altLang="zh-CN" sz="1600" err="1">
                <a:latin typeface="微软雅黑" panose="020B0503020204020204" charset="-122"/>
                <a:ea typeface="微软雅黑" panose="020B0503020204020204" charset="-122"/>
                <a:sym typeface="Arial" panose="020B0604020202020204" pitchFamily="34" charset="0"/>
              </a:endParaRPr>
            </a:p>
          </p:txBody>
        </p:sp>
        <p:sp>
          <p:nvSpPr>
            <p:cNvPr id="46" name="文本框 45"/>
            <p:cNvSpPr txBox="1"/>
            <p:nvPr>
              <p:custDataLst>
                <p:tags r:id="rId18"/>
              </p:custDataLst>
            </p:nvPr>
          </p:nvSpPr>
          <p:spPr>
            <a:xfrm>
              <a:off x="6266" y="5139"/>
              <a:ext cx="2568" cy="408"/>
            </a:xfrm>
            <a:prstGeom prst="rect">
              <a:avLst/>
            </a:prstGeom>
            <a:noFill/>
          </p:spPr>
          <p:txBody>
            <a:bodyPr wrap="square" rtlCol="0">
              <a:noAutofit/>
            </a:bodyPr>
            <a:lstStyle/>
            <a:p>
              <a:r>
                <a:rPr lang="en-US" altLang="zh-CN" sz="1600">
                  <a:solidFill>
                    <a:srgbClr val="F5AB4D"/>
                  </a:solidFill>
                  <a:latin typeface="思源黑体 Normal" panose="020B0400000000000000" charset="-122"/>
                  <a:ea typeface="思源黑体 Normal" panose="020B0400000000000000" charset="-122"/>
                  <a:cs typeface="+mn-ea"/>
                  <a:sym typeface="Arial" panose="020B0604020202020204" pitchFamily="34" charset="0"/>
                </a:rPr>
                <a:t>2</a:t>
              </a:r>
              <a:endParaRPr lang="en-US" altLang="zh-CN" sz="1600">
                <a:solidFill>
                  <a:srgbClr val="F5AB4D"/>
                </a:solidFill>
                <a:latin typeface="思源黑体 Normal" panose="020B0400000000000000" charset="-122"/>
                <a:ea typeface="思源黑体 Normal" panose="020B0400000000000000" charset="-122"/>
                <a:cs typeface="+mn-ea"/>
                <a:sym typeface="Arial" panose="020B0604020202020204" pitchFamily="34" charset="0"/>
              </a:endParaRPr>
            </a:p>
          </p:txBody>
        </p:sp>
        <p:cxnSp>
          <p:nvCxnSpPr>
            <p:cNvPr id="47" name="直接连接符 46"/>
            <p:cNvCxnSpPr/>
            <p:nvPr>
              <p:custDataLst>
                <p:tags r:id="rId19"/>
              </p:custDataLst>
            </p:nvPr>
          </p:nvCxnSpPr>
          <p:spPr>
            <a:xfrm flipH="1">
              <a:off x="6266" y="5250"/>
              <a:ext cx="0" cy="1376"/>
            </a:xfrm>
            <a:prstGeom prst="line">
              <a:avLst/>
            </a:prstGeom>
            <a:ln w="38100">
              <a:solidFill>
                <a:srgbClr val="F5AB4D"/>
              </a:solidFill>
            </a:ln>
          </p:spPr>
          <p:style>
            <a:lnRef idx="1">
              <a:srgbClr val="207CBC"/>
            </a:lnRef>
            <a:fillRef idx="0">
              <a:srgbClr val="207CBC"/>
            </a:fillRef>
            <a:effectRef idx="0">
              <a:srgbClr val="207CBC"/>
            </a:effectRef>
            <a:fontRef idx="minor">
              <a:sysClr val="windowText" lastClr="000000"/>
            </a:fontRef>
          </p:style>
        </p:cxnSp>
        <p:sp>
          <p:nvSpPr>
            <p:cNvPr id="48" name="文本框 47"/>
            <p:cNvSpPr txBox="1"/>
            <p:nvPr>
              <p:custDataLst>
                <p:tags r:id="rId20"/>
              </p:custDataLst>
            </p:nvPr>
          </p:nvSpPr>
          <p:spPr>
            <a:xfrm>
              <a:off x="9777" y="5516"/>
              <a:ext cx="1681" cy="1223"/>
            </a:xfrm>
            <a:prstGeom prst="rect">
              <a:avLst/>
            </a:prstGeom>
            <a:noFill/>
          </p:spPr>
          <p:txBody>
            <a:bodyPr wrap="square" rtlCol="0">
              <a:normAutofit/>
            </a:bodyPr>
            <a:lstStyle/>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effectLst/>
                  <a:latin typeface="微软雅黑" panose="020B0503020204020204" charset="-122"/>
                  <a:ea typeface="微软雅黑" panose="020B0503020204020204" charset="-122"/>
                  <a:sym typeface="+mn-ea"/>
                </a:rPr>
                <a:t>用正确的方</a:t>
              </a:r>
              <a:endParaRPr kumimoji="0" lang="zh-CN" altLang="en-US" sz="1600" b="0" i="0" u="none" strike="noStrike" cap="none" normalizeH="0" baseline="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t" latinLnBrk="0" hangingPunct="1">
                <a:lnSpc>
                  <a:spcPct val="100000"/>
                </a:lnSpc>
                <a:spcBef>
                  <a:spcPct val="0"/>
                </a:spcBef>
                <a:spcAft>
                  <a:spcPct val="0"/>
                </a:spcAft>
                <a:buClrTx/>
                <a:buSzTx/>
                <a:buFontTx/>
                <a:buNone/>
              </a:pPr>
              <a:r>
                <a:rPr lang="zh-CN" altLang="en-US" sz="1600">
                  <a:ln>
                    <a:noFill/>
                  </a:ln>
                  <a:effectLst/>
                  <a:latin typeface="微软雅黑" panose="020B0503020204020204" charset="-122"/>
                  <a:ea typeface="微软雅黑" panose="020B0503020204020204" charset="-122"/>
                  <a:sym typeface="+mn-ea"/>
                </a:rPr>
                <a:t>法进行施救</a:t>
              </a:r>
              <a:endParaRPr kumimoji="0" lang="zh-CN" altLang="en-US" sz="1600" b="0" i="0" u="none" strike="noStrike" cap="none" normalizeH="0" baseline="0">
                <a:ln>
                  <a:noFill/>
                </a:ln>
                <a:solidFill>
                  <a:schemeClr val="tx1"/>
                </a:solidFill>
                <a:effectLst/>
                <a:latin typeface="微软雅黑" panose="020B0503020204020204" charset="-122"/>
                <a:ea typeface="微软雅黑" panose="020B0503020204020204" charset="-122"/>
              </a:endParaRPr>
            </a:p>
            <a:p>
              <a:endParaRPr lang="en-US" altLang="zh-CN" sz="1600" err="1">
                <a:latin typeface="微软雅黑" panose="020B0503020204020204" charset="-122"/>
                <a:ea typeface="微软雅黑" panose="020B0503020204020204" charset="-122"/>
                <a:sym typeface="Arial" panose="020B0604020202020204" pitchFamily="34" charset="0"/>
              </a:endParaRPr>
            </a:p>
          </p:txBody>
        </p:sp>
        <p:cxnSp>
          <p:nvCxnSpPr>
            <p:cNvPr id="50" name="直接连接符 49"/>
            <p:cNvCxnSpPr/>
            <p:nvPr>
              <p:custDataLst>
                <p:tags r:id="rId21"/>
              </p:custDataLst>
            </p:nvPr>
          </p:nvCxnSpPr>
          <p:spPr>
            <a:xfrm flipH="1">
              <a:off x="9777" y="5250"/>
              <a:ext cx="0" cy="1376"/>
            </a:xfrm>
            <a:prstGeom prst="line">
              <a:avLst/>
            </a:prstGeom>
            <a:ln w="38100">
              <a:solidFill>
                <a:srgbClr val="008380"/>
              </a:solidFill>
            </a:ln>
          </p:spPr>
          <p:style>
            <a:lnRef idx="1">
              <a:srgbClr val="207CBC"/>
            </a:lnRef>
            <a:fillRef idx="0">
              <a:srgbClr val="207CBC"/>
            </a:fillRef>
            <a:effectRef idx="0">
              <a:srgbClr val="207CBC"/>
            </a:effectRef>
            <a:fontRef idx="minor">
              <a:sysClr val="windowText" lastClr="000000"/>
            </a:fontRef>
          </p:style>
        </p:cxnSp>
        <p:pic>
          <p:nvPicPr>
            <p:cNvPr id="6" name="图片 5" descr="51miz-E953217-1ED3C10B"/>
            <p:cNvPicPr>
              <a:picLocks noChangeAspect="1"/>
            </p:cNvPicPr>
            <p:nvPr/>
          </p:nvPicPr>
          <p:blipFill>
            <a:blip r:embed="rId22"/>
            <a:srcRect r="82502" b="75885"/>
            <a:stretch>
              <a:fillRect/>
            </a:stretch>
          </p:blipFill>
          <p:spPr>
            <a:xfrm rot="180000">
              <a:off x="2924" y="4139"/>
              <a:ext cx="437" cy="616"/>
            </a:xfrm>
            <a:prstGeom prst="rect">
              <a:avLst/>
            </a:prstGeom>
          </p:spPr>
        </p:pic>
        <p:pic>
          <p:nvPicPr>
            <p:cNvPr id="15" name="图片 14" descr="51miz-E814000-F78B6A73"/>
            <p:cNvPicPr>
              <a:picLocks noChangeAspect="1"/>
            </p:cNvPicPr>
            <p:nvPr/>
          </p:nvPicPr>
          <p:blipFill>
            <a:blip r:embed="rId23"/>
            <a:srcRect l="7519" t="16914" r="75691" b="69012"/>
            <a:stretch>
              <a:fillRect/>
            </a:stretch>
          </p:blipFill>
          <p:spPr>
            <a:xfrm>
              <a:off x="9782" y="4052"/>
              <a:ext cx="870" cy="730"/>
            </a:xfrm>
            <a:prstGeom prst="rect">
              <a:avLst/>
            </a:prstGeom>
          </p:spPr>
        </p:pic>
        <p:pic>
          <p:nvPicPr>
            <p:cNvPr id="16" name="图片 15" descr="51miz-E814000-F78B6A73"/>
            <p:cNvPicPr>
              <a:picLocks noChangeAspect="1"/>
            </p:cNvPicPr>
            <p:nvPr/>
          </p:nvPicPr>
          <p:blipFill>
            <a:blip r:embed="rId24"/>
            <a:srcRect l="41561" t="24457" r="36503" b="33173"/>
            <a:stretch>
              <a:fillRect/>
            </a:stretch>
          </p:blipFill>
          <p:spPr>
            <a:xfrm>
              <a:off x="6541" y="4089"/>
              <a:ext cx="361" cy="697"/>
            </a:xfrm>
            <a:prstGeom prst="rect">
              <a:avLst/>
            </a:prstGeom>
          </p:spPr>
        </p:pic>
      </p:grpSp>
    </p:spTree>
    <p:custDataLst>
      <p:tags r:id="rId25"/>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椭圆 1"/>
          <p:cNvSpPr/>
          <p:nvPr>
            <p:custDataLst>
              <p:tags r:id="rId1"/>
            </p:custDataLst>
          </p:nvPr>
        </p:nvSpPr>
        <p:spPr>
          <a:xfrm>
            <a:off x="5099685" y="2433955"/>
            <a:ext cx="917575" cy="907415"/>
          </a:xfrm>
          <a:prstGeom prst="ellipse">
            <a:avLst/>
          </a:prstGeom>
          <a:solidFill>
            <a:srgbClr val="F5AB4D"/>
          </a:solidFill>
        </p:spPr>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1600" b="1">
                <a:solidFill>
                  <a:sysClr val="window" lastClr="FFFFFF"/>
                </a:solidFill>
                <a:latin typeface="微软雅黑" panose="020B0503020204020204" charset="-122"/>
                <a:ea typeface="微软雅黑" panose="020B0503020204020204" charset="-122"/>
                <a:sym typeface="Arial" panose="020B0604020202020204" pitchFamily="34" charset="0"/>
              </a:rPr>
              <a:t>脱离低压电源的方法</a:t>
            </a:r>
            <a:endParaRPr lang="zh-CN" altLang="en-US" sz="1600" b="1">
              <a:solidFill>
                <a:sysClr val="window" lastClr="FFFFFF"/>
              </a:solidFill>
              <a:latin typeface="微软雅黑" panose="020B0503020204020204" charset="-122"/>
              <a:ea typeface="微软雅黑" panose="020B0503020204020204" charset="-122"/>
              <a:sym typeface="Arial" panose="020B0604020202020204" pitchFamily="34" charset="0"/>
            </a:endParaRPr>
          </a:p>
        </p:txBody>
      </p:sp>
      <p:sp>
        <p:nvSpPr>
          <p:cNvPr id="22" name="Freeform 5"/>
          <p:cNvSpPr/>
          <p:nvPr>
            <p:custDataLst>
              <p:tags r:id="rId2"/>
            </p:custDataLst>
          </p:nvPr>
        </p:nvSpPr>
        <p:spPr bwMode="auto">
          <a:xfrm rot="13871108" flipH="1">
            <a:off x="4377230" y="1985115"/>
            <a:ext cx="677396" cy="113782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sym typeface="Arial" panose="020B0604020202020204" pitchFamily="34" charset="0"/>
            </a:endParaRPr>
          </a:p>
        </p:txBody>
      </p:sp>
      <p:sp>
        <p:nvSpPr>
          <p:cNvPr id="27" name="Freeform 5"/>
          <p:cNvSpPr/>
          <p:nvPr>
            <p:custDataLst>
              <p:tags r:id="rId3"/>
            </p:custDataLst>
          </p:nvPr>
        </p:nvSpPr>
        <p:spPr bwMode="auto">
          <a:xfrm rot="18191108" flipH="1">
            <a:off x="5293455" y="1477244"/>
            <a:ext cx="677396" cy="113782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sym typeface="Arial" panose="020B0604020202020204" pitchFamily="34" charset="0"/>
            </a:endParaRPr>
          </a:p>
        </p:txBody>
      </p:sp>
      <p:sp>
        <p:nvSpPr>
          <p:cNvPr id="3" name="Freeform 5"/>
          <p:cNvSpPr/>
          <p:nvPr>
            <p:custDataLst>
              <p:tags r:id="rId4"/>
            </p:custDataLst>
          </p:nvPr>
        </p:nvSpPr>
        <p:spPr bwMode="auto">
          <a:xfrm rot="911108" flipH="1">
            <a:off x="6059598" y="2191684"/>
            <a:ext cx="677396" cy="113782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sym typeface="Arial" panose="020B0604020202020204" pitchFamily="34" charset="0"/>
            </a:endParaRPr>
          </a:p>
        </p:txBody>
      </p:sp>
      <p:sp>
        <p:nvSpPr>
          <p:cNvPr id="47" name="Freeform 5"/>
          <p:cNvSpPr/>
          <p:nvPr>
            <p:custDataLst>
              <p:tags r:id="rId5"/>
            </p:custDataLst>
          </p:nvPr>
        </p:nvSpPr>
        <p:spPr bwMode="auto">
          <a:xfrm rot="5231108" flipH="1">
            <a:off x="5616876" y="3141105"/>
            <a:ext cx="677396" cy="113782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sym typeface="Arial" panose="020B0604020202020204" pitchFamily="34" charset="0"/>
            </a:endParaRPr>
          </a:p>
        </p:txBody>
      </p:sp>
      <p:sp>
        <p:nvSpPr>
          <p:cNvPr id="50" name="Freeform 5"/>
          <p:cNvSpPr/>
          <p:nvPr>
            <p:custDataLst>
              <p:tags r:id="rId6"/>
            </p:custDataLst>
          </p:nvPr>
        </p:nvSpPr>
        <p:spPr bwMode="auto">
          <a:xfrm rot="9551108" flipH="1">
            <a:off x="4542889" y="2991164"/>
            <a:ext cx="677396" cy="113782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sym typeface="Arial" panose="020B0604020202020204" pitchFamily="34" charset="0"/>
            </a:endParaRPr>
          </a:p>
        </p:txBody>
      </p:sp>
      <p:grpSp>
        <p:nvGrpSpPr>
          <p:cNvPr id="8" name="组合 7"/>
          <p:cNvGrpSpPr/>
          <p:nvPr/>
        </p:nvGrpSpPr>
        <p:grpSpPr>
          <a:xfrm>
            <a:off x="2914541" y="1052198"/>
            <a:ext cx="5573463" cy="3156428"/>
            <a:chOff x="2230" y="1742"/>
            <a:chExt cx="9900" cy="5810"/>
          </a:xfrm>
        </p:grpSpPr>
        <p:sp>
          <p:nvSpPr>
            <p:cNvPr id="40" name="矩形 39"/>
            <p:cNvSpPr/>
            <p:nvPr>
              <p:custDataLst>
                <p:tags r:id="rId7"/>
              </p:custDataLst>
            </p:nvPr>
          </p:nvSpPr>
          <p:spPr>
            <a:xfrm>
              <a:off x="9733" y="4026"/>
              <a:ext cx="2397" cy="915"/>
            </a:xfrm>
            <a:prstGeom prst="rect">
              <a:avLst/>
            </a:prstGeom>
          </p:spPr>
          <p:txBody>
            <a:bodyPr wrap="square" anchor="ctr" anchorCtr="0">
              <a:noAutofit/>
            </a:bodyPr>
            <a:lstStyle/>
            <a:p>
              <a:pPr algn="just">
                <a:lnSpc>
                  <a:spcPct val="130000"/>
                </a:lnSpc>
              </a:pPr>
              <a:r>
                <a:rPr lang="zh-CN" altLang="en-US" sz="1600">
                  <a:latin typeface="微软雅黑" panose="020B0503020204020204" charset="-122"/>
                  <a:ea typeface="微软雅黑" panose="020B0503020204020204" charset="-122"/>
                  <a:sym typeface="Arial" panose="020B0604020202020204" pitchFamily="34" charset="0"/>
                </a:rPr>
                <a:t>在触电者身体的下方垫上绝缘物质</a:t>
              </a:r>
              <a:endParaRPr lang="zh-CN" altLang="en-US" sz="1600">
                <a:latin typeface="微软雅黑" panose="020B0503020204020204" charset="-122"/>
                <a:ea typeface="微软雅黑" panose="020B0503020204020204" charset="-122"/>
                <a:sym typeface="Arial" panose="020B0604020202020204" pitchFamily="34" charset="0"/>
              </a:endParaRPr>
            </a:p>
          </p:txBody>
        </p:sp>
        <p:sp>
          <p:nvSpPr>
            <p:cNvPr id="43" name="矩形 42"/>
            <p:cNvSpPr/>
            <p:nvPr>
              <p:custDataLst>
                <p:tags r:id="rId8"/>
              </p:custDataLst>
            </p:nvPr>
          </p:nvSpPr>
          <p:spPr>
            <a:xfrm>
              <a:off x="9060" y="6453"/>
              <a:ext cx="2397" cy="915"/>
            </a:xfrm>
            <a:prstGeom prst="rect">
              <a:avLst/>
            </a:prstGeom>
          </p:spPr>
          <p:txBody>
            <a:bodyPr wrap="square" anchor="ctr" anchorCtr="0">
              <a:noAutofit/>
            </a:bodyPr>
            <a:lstStyle/>
            <a:p>
              <a:pPr algn="just">
                <a:lnSpc>
                  <a:spcPct val="130000"/>
                </a:lnSpc>
              </a:pPr>
              <a:r>
                <a:rPr lang="zh-CN" altLang="en-US" sz="1600">
                  <a:latin typeface="微软雅黑" panose="020B0503020204020204" charset="-122"/>
                  <a:ea typeface="微软雅黑" panose="020B0503020204020204" charset="-122"/>
                  <a:sym typeface="Arial" panose="020B0604020202020204" pitchFamily="34" charset="0"/>
                </a:rPr>
                <a:t>拽触电者的衣服使其脱离电源</a:t>
              </a:r>
              <a:endParaRPr lang="zh-CN" altLang="en-US" sz="1600">
                <a:latin typeface="微软雅黑" panose="020B0503020204020204" charset="-122"/>
                <a:ea typeface="微软雅黑" panose="020B0503020204020204" charset="-122"/>
                <a:sym typeface="Arial" panose="020B0604020202020204" pitchFamily="34" charset="0"/>
              </a:endParaRPr>
            </a:p>
          </p:txBody>
        </p:sp>
        <p:sp>
          <p:nvSpPr>
            <p:cNvPr id="44" name="矩形 43"/>
            <p:cNvSpPr/>
            <p:nvPr>
              <p:custDataLst>
                <p:tags r:id="rId9"/>
              </p:custDataLst>
            </p:nvPr>
          </p:nvSpPr>
          <p:spPr>
            <a:xfrm>
              <a:off x="3129" y="6563"/>
              <a:ext cx="2397" cy="915"/>
            </a:xfrm>
            <a:prstGeom prst="rect">
              <a:avLst/>
            </a:prstGeom>
          </p:spPr>
          <p:txBody>
            <a:bodyPr wrap="square" anchor="ctr" anchorCtr="0">
              <a:normAutofit/>
            </a:bodyPr>
            <a:lstStyle/>
            <a:p>
              <a:pPr algn="just">
                <a:lnSpc>
                  <a:spcPct val="130000"/>
                </a:lnSpc>
              </a:pPr>
              <a:r>
                <a:rPr lang="zh-CN" altLang="en-US" sz="1600">
                  <a:latin typeface="微软雅黑" panose="020B0503020204020204" charset="-122"/>
                  <a:ea typeface="微软雅黑" panose="020B0503020204020204" charset="-122"/>
                  <a:sym typeface="Arial" panose="020B0604020202020204" pitchFamily="34" charset="0"/>
                </a:rPr>
                <a:t>挑开导线</a:t>
              </a:r>
              <a:endParaRPr lang="zh-CN" altLang="en-US" sz="1600">
                <a:latin typeface="微软雅黑" panose="020B0503020204020204" charset="-122"/>
                <a:ea typeface="微软雅黑" panose="020B0503020204020204" charset="-122"/>
                <a:sym typeface="Arial" panose="020B0604020202020204" pitchFamily="34" charset="0"/>
              </a:endParaRPr>
            </a:p>
          </p:txBody>
        </p:sp>
        <p:sp>
          <p:nvSpPr>
            <p:cNvPr id="23" name="椭圆 22"/>
            <p:cNvSpPr/>
            <p:nvPr>
              <p:custDataLst>
                <p:tags r:id="rId10"/>
              </p:custDataLst>
            </p:nvPr>
          </p:nvSpPr>
          <p:spPr>
            <a:xfrm>
              <a:off x="4601" y="4132"/>
              <a:ext cx="1061" cy="1061"/>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rPr>
                <a:t>切</a:t>
              </a:r>
              <a:endPar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椭圆 29"/>
            <p:cNvSpPr/>
            <p:nvPr>
              <p:custDataLst>
                <p:tags r:id="rId11"/>
              </p:custDataLst>
            </p:nvPr>
          </p:nvSpPr>
          <p:spPr>
            <a:xfrm>
              <a:off x="6572" y="2564"/>
              <a:ext cx="1061" cy="1061"/>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rPr>
                <a:t>拉</a:t>
              </a:r>
              <a:endPar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4" name="椭圆 3"/>
            <p:cNvSpPr/>
            <p:nvPr>
              <p:custDataLst>
                <p:tags r:id="rId12"/>
              </p:custDataLst>
            </p:nvPr>
          </p:nvSpPr>
          <p:spPr>
            <a:xfrm>
              <a:off x="8672" y="3954"/>
              <a:ext cx="1061" cy="1061"/>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rPr>
                <a:t>垫</a:t>
              </a:r>
              <a:endPar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48" name="椭圆 47"/>
            <p:cNvSpPr/>
            <p:nvPr>
              <p:custDataLst>
                <p:tags r:id="rId13"/>
              </p:custDataLst>
            </p:nvPr>
          </p:nvSpPr>
          <p:spPr>
            <a:xfrm>
              <a:off x="7999" y="6380"/>
              <a:ext cx="1061" cy="1061"/>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rPr>
                <a:t>拽</a:t>
              </a:r>
              <a:endPar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51" name="椭圆 50"/>
            <p:cNvSpPr/>
            <p:nvPr>
              <p:custDataLst>
                <p:tags r:id="rId14"/>
              </p:custDataLst>
            </p:nvPr>
          </p:nvSpPr>
          <p:spPr>
            <a:xfrm>
              <a:off x="5483" y="6490"/>
              <a:ext cx="1061" cy="1061"/>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rPr>
                <a:t>挑</a:t>
              </a:r>
              <a:endParaRPr lang="zh-CN" altLang="en-US" sz="160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10" name="矩形 9"/>
            <p:cNvSpPr/>
            <p:nvPr>
              <p:custDataLst>
                <p:tags r:id="rId15"/>
              </p:custDataLst>
            </p:nvPr>
          </p:nvSpPr>
          <p:spPr>
            <a:xfrm>
              <a:off x="6035" y="1742"/>
              <a:ext cx="2636" cy="915"/>
            </a:xfrm>
            <a:prstGeom prst="rect">
              <a:avLst/>
            </a:prstGeom>
          </p:spPr>
          <p:txBody>
            <a:bodyPr wrap="square" anchor="b" anchorCtr="0">
              <a:noAutofit/>
            </a:bodyPr>
            <a:lstStyle/>
            <a:p>
              <a:pPr algn="just">
                <a:lnSpc>
                  <a:spcPct val="130000"/>
                </a:lnSpc>
              </a:pPr>
              <a:r>
                <a:rPr lang="zh-CN" altLang="en-US" sz="1600">
                  <a:latin typeface="微软雅黑" panose="020B0503020204020204" charset="-122"/>
                  <a:ea typeface="微软雅黑" panose="020B0503020204020204" charset="-122"/>
                  <a:sym typeface="Arial" panose="020B0604020202020204" pitchFamily="34" charset="0"/>
                </a:rPr>
                <a:t>就近拉闸断电</a:t>
              </a:r>
              <a:endParaRPr lang="zh-CN" altLang="en-US" sz="1600">
                <a:latin typeface="微软雅黑" panose="020B0503020204020204" charset="-122"/>
                <a:ea typeface="微软雅黑" panose="020B0503020204020204" charset="-122"/>
                <a:sym typeface="Arial" panose="020B0604020202020204" pitchFamily="34" charset="0"/>
              </a:endParaRPr>
            </a:p>
          </p:txBody>
        </p:sp>
        <p:sp>
          <p:nvSpPr>
            <p:cNvPr id="11" name="矩形 10"/>
            <p:cNvSpPr/>
            <p:nvPr>
              <p:custDataLst>
                <p:tags r:id="rId16"/>
              </p:custDataLst>
            </p:nvPr>
          </p:nvSpPr>
          <p:spPr>
            <a:xfrm>
              <a:off x="2230" y="3625"/>
              <a:ext cx="2636" cy="915"/>
            </a:xfrm>
            <a:prstGeom prst="rect">
              <a:avLst/>
            </a:prstGeom>
          </p:spPr>
          <p:txBody>
            <a:bodyPr wrap="square" anchor="ctr" anchorCtr="0">
              <a:normAutofit/>
            </a:bodyPr>
            <a:lstStyle/>
            <a:p>
              <a:pPr algn="just">
                <a:lnSpc>
                  <a:spcPct val="130000"/>
                </a:lnSpc>
              </a:pPr>
              <a:r>
                <a:rPr lang="zh-CN" altLang="en-US" sz="1600">
                  <a:latin typeface="微软雅黑" panose="020B0503020204020204" charset="-122"/>
                  <a:ea typeface="微软雅黑" panose="020B0503020204020204" charset="-122"/>
                  <a:sym typeface="Arial" panose="020B0604020202020204" pitchFamily="34" charset="0"/>
                </a:rPr>
                <a:t>切断电源线</a:t>
              </a:r>
              <a:endParaRPr lang="zh-CN" altLang="en-US" sz="1600">
                <a:latin typeface="微软雅黑" panose="020B0503020204020204" charset="-122"/>
                <a:ea typeface="微软雅黑" panose="020B0503020204020204" charset="-122"/>
                <a:sym typeface="Arial" panose="020B0604020202020204" pitchFamily="34" charset="0"/>
              </a:endParaRPr>
            </a:p>
          </p:txBody>
        </p:sp>
      </p:grpSp>
      <p:sp>
        <p:nvSpPr>
          <p:cNvPr id="5" name="文本框 4"/>
          <p:cNvSpPr txBox="1"/>
          <p:nvPr/>
        </p:nvSpPr>
        <p:spPr>
          <a:xfrm>
            <a:off x="412750" y="1932940"/>
            <a:ext cx="1807210" cy="829945"/>
          </a:xfrm>
          <a:prstGeom prst="rect">
            <a:avLst/>
          </a:prstGeom>
          <a:noFill/>
        </p:spPr>
        <p:txBody>
          <a:bodyPr wrap="square" rtlCol="0" anchor="t">
            <a:spAutoFit/>
          </a:bodyPr>
          <a:lstStyle/>
          <a:p>
            <a:pPr algn="ctr" fontAlgn="base">
              <a:spcBef>
                <a:spcPct val="0"/>
              </a:spcBef>
              <a:spcAft>
                <a:spcPct val="0"/>
              </a:spcAft>
            </a:pPr>
            <a:r>
              <a:rPr lang="zh-CN" altLang="en-US" sz="2400">
                <a:solidFill>
                  <a:srgbClr val="008380"/>
                </a:solidFill>
                <a:latin typeface="微软雅黑" panose="020B0503020204020204" charset="-122"/>
                <a:ea typeface="微软雅黑" panose="020B0503020204020204" charset="-122"/>
                <a:cs typeface="+mj-cs"/>
                <a:sym typeface="+mn-ea"/>
              </a:rPr>
              <a:t>脱离低压电源的方法</a:t>
            </a:r>
            <a:endParaRPr lang="zh-CN" altLang="en-US" sz="2400">
              <a:solidFill>
                <a:srgbClr val="008380"/>
              </a:solidFill>
              <a:latin typeface="微软雅黑" panose="020B0503020204020204" charset="-122"/>
              <a:ea typeface="微软雅黑" panose="020B0503020204020204" charset="-122"/>
              <a:cs typeface="+mj-cs"/>
              <a:sym typeface="+mn-ea"/>
            </a:endParaRPr>
          </a:p>
        </p:txBody>
      </p:sp>
      <p:pic>
        <p:nvPicPr>
          <p:cNvPr id="17" name="图片 16" descr="51miz-E814000-F78B6A73"/>
          <p:cNvPicPr>
            <a:picLocks noChangeAspect="1"/>
          </p:cNvPicPr>
          <p:nvPr/>
        </p:nvPicPr>
        <p:blipFill>
          <a:blip r:embed="rId17"/>
          <a:srcRect l="7519" t="16914" r="75691" b="69012"/>
          <a:stretch>
            <a:fillRect/>
          </a:stretch>
        </p:blipFill>
        <p:spPr>
          <a:xfrm>
            <a:off x="1002665" y="1405890"/>
            <a:ext cx="628015" cy="527050"/>
          </a:xfrm>
          <a:prstGeom prst="rect">
            <a:avLst/>
          </a:prstGeom>
        </p:spPr>
      </p:pic>
      <p:sp>
        <p:nvSpPr>
          <p:cNvPr id="14" name="矩形 13"/>
          <p:cNvSpPr/>
          <p:nvPr>
            <p:custDataLst>
              <p:tags r:id="rId18"/>
            </p:custDataLst>
          </p:nvPr>
        </p:nvSpPr>
        <p:spPr>
          <a:xfrm>
            <a:off x="635" y="-14605"/>
            <a:ext cx="2631440" cy="1191260"/>
          </a:xfrm>
          <a:prstGeom prst="rect">
            <a:avLst/>
          </a:prstGeom>
          <a:solidFill>
            <a:srgbClr val="008380"/>
          </a:solidFill>
          <a:ln>
            <a:solidFill>
              <a:srgbClr val="000000">
                <a:alpha val="0"/>
              </a:srgbClr>
            </a:solidFill>
          </a:ln>
        </p:spPr>
        <p:style>
          <a:lnRef idx="2">
            <a:srgbClr val="4B819A">
              <a:shade val="50000"/>
            </a:srgbClr>
          </a:lnRef>
          <a:fillRef idx="1">
            <a:srgbClr val="4B819A"/>
          </a:fillRef>
          <a:effectRef idx="0">
            <a:srgbClr val="4B819A"/>
          </a:effectRef>
          <a:fontRef idx="minor">
            <a:sysClr val="window" lastClr="FFFFFF"/>
          </a:fontRef>
        </p:style>
        <p:txBody>
          <a:bodyPr rtlCol="0" anchor="ctr"/>
          <a:lstStyle/>
          <a:p>
            <a:pPr algn="ctr"/>
            <a:endParaRPr lang="zh-CN" altLang="en-US" sz="1350"/>
          </a:p>
        </p:txBody>
      </p:sp>
      <p:sp>
        <p:nvSpPr>
          <p:cNvPr id="15" name="矩形 14"/>
          <p:cNvSpPr/>
          <p:nvPr>
            <p:custDataLst>
              <p:tags r:id="rId19"/>
            </p:custDataLst>
          </p:nvPr>
        </p:nvSpPr>
        <p:spPr>
          <a:xfrm>
            <a:off x="635" y="2911475"/>
            <a:ext cx="2631440" cy="2233930"/>
          </a:xfrm>
          <a:prstGeom prst="rect">
            <a:avLst/>
          </a:prstGeom>
          <a:solidFill>
            <a:srgbClr val="008380"/>
          </a:solidFill>
          <a:ln>
            <a:solidFill>
              <a:srgbClr val="000000">
                <a:alpha val="0"/>
              </a:srgbClr>
            </a:solidFill>
          </a:ln>
        </p:spPr>
        <p:style>
          <a:lnRef idx="2">
            <a:srgbClr val="4B819A">
              <a:shade val="50000"/>
            </a:srgbClr>
          </a:lnRef>
          <a:fillRef idx="1">
            <a:srgbClr val="4B819A"/>
          </a:fillRef>
          <a:effectRef idx="0">
            <a:srgbClr val="4B819A"/>
          </a:effectRef>
          <a:fontRef idx="minor">
            <a:sysClr val="window" lastClr="FFFFFF"/>
          </a:fontRef>
        </p:style>
        <p:txBody>
          <a:bodyPr rtlCol="0" anchor="ctr"/>
          <a:lstStyle/>
          <a:p>
            <a:pPr algn="ctr"/>
            <a:endParaRPr lang="zh-CN" altLang="en-US" sz="1350"/>
          </a:p>
        </p:txBody>
      </p:sp>
      <p:sp>
        <p:nvSpPr>
          <p:cNvPr id="16" name="矩形 15"/>
          <p:cNvSpPr/>
          <p:nvPr>
            <p:custDataLst>
              <p:tags r:id="rId20"/>
            </p:custDataLst>
          </p:nvPr>
        </p:nvSpPr>
        <p:spPr>
          <a:xfrm>
            <a:off x="635" y="1228725"/>
            <a:ext cx="2631440" cy="144145"/>
          </a:xfrm>
          <a:prstGeom prst="rect">
            <a:avLst/>
          </a:prstGeom>
          <a:solidFill>
            <a:srgbClr val="008380"/>
          </a:solidFill>
          <a:ln>
            <a:solidFill>
              <a:srgbClr val="000000">
                <a:alpha val="0"/>
              </a:srgbClr>
            </a:solidFill>
          </a:ln>
        </p:spPr>
        <p:style>
          <a:lnRef idx="2">
            <a:srgbClr val="4B819A">
              <a:shade val="50000"/>
            </a:srgbClr>
          </a:lnRef>
          <a:fillRef idx="1">
            <a:srgbClr val="4B819A"/>
          </a:fillRef>
          <a:effectRef idx="0">
            <a:srgbClr val="4B819A"/>
          </a:effectRef>
          <a:fontRef idx="minor">
            <a:sysClr val="window" lastClr="FFFFFF"/>
          </a:fontRef>
        </p:style>
        <p:txBody>
          <a:bodyPr rtlCol="0" anchor="ctr"/>
          <a:lstStyle/>
          <a:p>
            <a:pPr algn="ctr"/>
            <a:endParaRPr lang="zh-CN" altLang="en-US" sz="1350"/>
          </a:p>
        </p:txBody>
      </p:sp>
    </p:spTree>
    <p:custDataLst>
      <p:tags r:id="rId21"/>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51670" t="1388" r="10555" b="9404"/>
          <a:stretch>
            <a:fillRect/>
          </a:stretch>
        </p:blipFill>
        <p:spPr>
          <a:xfrm>
            <a:off x="0" y="0"/>
            <a:ext cx="3886253" cy="5143500"/>
          </a:xfrm>
          <a:prstGeom prst="rect">
            <a:avLst/>
          </a:prstGeom>
        </p:spPr>
      </p:pic>
      <p:sp>
        <p:nvSpPr>
          <p:cNvPr id="6" name="任意形状 8"/>
          <p:cNvSpPr/>
          <p:nvPr userDrawn="1">
            <p:custDataLst>
              <p:tags r:id="rId2"/>
            </p:custDataLst>
          </p:nvPr>
        </p:nvSpPr>
        <p:spPr>
          <a:xfrm rot="10800000">
            <a:off x="0" y="4110355"/>
            <a:ext cx="1059656" cy="1033463"/>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350">
              <a:highlight>
                <a:srgbClr val="1171F1"/>
              </a:highlight>
              <a:latin typeface="微软雅黑" panose="020B0503020204020204" charset="-122"/>
              <a:ea typeface="微软雅黑" panose="020B0503020204020204" charset="-122"/>
            </a:endParaRPr>
          </a:p>
        </p:txBody>
      </p:sp>
      <p:sp>
        <p:nvSpPr>
          <p:cNvPr id="7" name="Freeform 23"/>
          <p:cNvSpPr/>
          <p:nvPr>
            <p:custDataLst>
              <p:tags r:id="rId3"/>
            </p:custDataLst>
          </p:nvPr>
        </p:nvSpPr>
        <p:spPr>
          <a:xfrm>
            <a:off x="4445000" y="553720"/>
            <a:ext cx="3464560" cy="1114425"/>
          </a:xfrm>
          <a:custGeom>
            <a:avLst/>
            <a:gdLst>
              <a:gd name="connsiteX0" fmla="*/ 0 w 2198526"/>
              <a:gd name="connsiteY0" fmla="*/ 0 h 670282"/>
              <a:gd name="connsiteX1" fmla="*/ 2198526 w 2198526"/>
              <a:gd name="connsiteY1" fmla="*/ 0 h 670282"/>
              <a:gd name="connsiteX2" fmla="*/ 2198526 w 2198526"/>
              <a:gd name="connsiteY2" fmla="*/ 670282 h 670282"/>
              <a:gd name="connsiteX3" fmla="*/ 0 w 2198526"/>
              <a:gd name="connsiteY3" fmla="*/ 670282 h 670282"/>
              <a:gd name="connsiteX4" fmla="*/ 0 w 2198526"/>
              <a:gd name="connsiteY4" fmla="*/ 0 h 670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526" h="670282">
                <a:moveTo>
                  <a:pt x="0" y="0"/>
                </a:moveTo>
                <a:lnTo>
                  <a:pt x="2198526" y="0"/>
                </a:lnTo>
                <a:lnTo>
                  <a:pt x="2198526" y="670282"/>
                </a:lnTo>
                <a:lnTo>
                  <a:pt x="0" y="670282"/>
                </a:lnTo>
                <a:lnTo>
                  <a:pt x="0" y="0"/>
                </a:lnTo>
                <a:close/>
              </a:path>
            </a:pathLst>
          </a:custGeom>
          <a:gradFill>
            <a:gsLst>
              <a:gs pos="0">
                <a:srgbClr val="FDEED9"/>
              </a:gs>
              <a:gs pos="94000">
                <a:srgbClr val="008380"/>
              </a:gs>
            </a:gsLst>
            <a:lin ang="13500000" scaled="1"/>
          </a:gradFill>
          <a:ln>
            <a:noFill/>
          </a:ln>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spcFirstLastPara="0" vert="horz" wrap="square" lIns="67500" tIns="35100" rIns="67500" bIns="35100" numCol="1" spcCol="1270" anchor="ctr" anchorCtr="0">
            <a:normAutofit/>
          </a:bodyPr>
          <a:lstStyle/>
          <a:p>
            <a:pPr marL="0" marR="0" lvl="0" indent="0" algn="just" defTabSz="914400" rtl="0" eaLnBrk="1" fontAlgn="t" latinLnBrk="0" hangingPunct="1">
              <a:lnSpc>
                <a:spcPct val="100000"/>
              </a:lnSpc>
              <a:spcBef>
                <a:spcPct val="0"/>
              </a:spcBef>
              <a:spcAft>
                <a:spcPct val="0"/>
              </a:spcAft>
              <a:buClrTx/>
              <a:buSzTx/>
              <a:buFontTx/>
              <a:buNone/>
            </a:pPr>
            <a:r>
              <a:rPr lang="en-US" altLang="zh-CN" sz="1600">
                <a:ln>
                  <a:noFill/>
                </a:ln>
                <a:solidFill>
                  <a:schemeClr val="bg1"/>
                </a:solidFill>
                <a:effectLst/>
                <a:latin typeface="微软雅黑" panose="020B0503020204020204" charset="-122"/>
                <a:ea typeface="微软雅黑" panose="020B0503020204020204" charset="-122"/>
                <a:sym typeface="+mn-ea"/>
              </a:rPr>
              <a:t>⑴</a:t>
            </a:r>
            <a:r>
              <a:rPr lang="en-US" altLang="zh-CN" sz="1600">
                <a:ln>
                  <a:noFill/>
                </a:ln>
                <a:solidFill>
                  <a:srgbClr val="F5AB4D"/>
                </a:solidFill>
                <a:effectLst/>
                <a:latin typeface="微软雅黑" panose="020B0503020204020204" charset="-122"/>
                <a:ea typeface="微软雅黑" panose="020B0503020204020204" charset="-122"/>
                <a:sym typeface="+mn-ea"/>
              </a:rPr>
              <a:t>☆</a:t>
            </a:r>
            <a:endPar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t"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立即电话通知供电部门拉闸停电</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533400" rtl="0" eaLnBrk="1" fontAlgn="t" latinLnBrk="0" hangingPunct="1">
              <a:lnSpc>
                <a:spcPct val="100000"/>
              </a:lnSpc>
              <a:spcBef>
                <a:spcPct val="0"/>
              </a:spcBef>
              <a:spcAft>
                <a:spcPct val="0"/>
              </a:spcAft>
              <a:buClrTx/>
              <a:buSzTx/>
              <a:buFontTx/>
              <a:buNone/>
            </a:pPr>
            <a:endParaRPr kumimoji="0" lang="zh-CN" altLang="en-US" sz="1600" b="0" i="0" u="none" strike="noStrike" kern="1200" cap="none" spc="300" normalizeH="0" baseline="0" noProof="0">
              <a:ln>
                <a:noFill/>
              </a:ln>
              <a:solidFill>
                <a:schemeClr val="bg1"/>
              </a:solidFill>
              <a:effectLst/>
              <a:uLnTx/>
              <a:uFillTx/>
              <a:latin typeface="微软雅黑" panose="020B0503020204020204" charset="-122"/>
              <a:ea typeface="微软雅黑" panose="020B0503020204020204" charset="-122"/>
              <a:cs typeface="Open Sans" panose="020B0606030504020204" pitchFamily="34" charset="0"/>
            </a:endParaRPr>
          </a:p>
        </p:txBody>
      </p:sp>
      <p:sp>
        <p:nvSpPr>
          <p:cNvPr id="9" name="Freeform 25"/>
          <p:cNvSpPr/>
          <p:nvPr>
            <p:custDataLst>
              <p:tags r:id="rId4"/>
            </p:custDataLst>
          </p:nvPr>
        </p:nvSpPr>
        <p:spPr>
          <a:xfrm>
            <a:off x="4445000" y="2007870"/>
            <a:ext cx="3464560" cy="1113790"/>
          </a:xfrm>
          <a:custGeom>
            <a:avLst/>
            <a:gdLst>
              <a:gd name="connsiteX0" fmla="*/ 0 w 2198526"/>
              <a:gd name="connsiteY0" fmla="*/ 0 h 670282"/>
              <a:gd name="connsiteX1" fmla="*/ 2198526 w 2198526"/>
              <a:gd name="connsiteY1" fmla="*/ 0 h 670282"/>
              <a:gd name="connsiteX2" fmla="*/ 2198526 w 2198526"/>
              <a:gd name="connsiteY2" fmla="*/ 670282 h 670282"/>
              <a:gd name="connsiteX3" fmla="*/ 0 w 2198526"/>
              <a:gd name="connsiteY3" fmla="*/ 670282 h 670282"/>
              <a:gd name="connsiteX4" fmla="*/ 0 w 2198526"/>
              <a:gd name="connsiteY4" fmla="*/ 0 h 670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526" h="670282">
                <a:moveTo>
                  <a:pt x="0" y="0"/>
                </a:moveTo>
                <a:lnTo>
                  <a:pt x="2198526" y="0"/>
                </a:lnTo>
                <a:lnTo>
                  <a:pt x="2198526" y="670282"/>
                </a:lnTo>
                <a:lnTo>
                  <a:pt x="0" y="670282"/>
                </a:lnTo>
                <a:lnTo>
                  <a:pt x="0" y="0"/>
                </a:lnTo>
                <a:close/>
              </a:path>
            </a:pathLst>
          </a:custGeom>
          <a:gradFill>
            <a:gsLst>
              <a:gs pos="0">
                <a:srgbClr val="FDEED9"/>
              </a:gs>
              <a:gs pos="94000">
                <a:srgbClr val="008380"/>
              </a:gs>
            </a:gsLst>
            <a:lin ang="13500000" scaled="1"/>
          </a:gradFill>
          <a:ln>
            <a:noFill/>
          </a:ln>
        </p:spPr>
        <p:style>
          <a:lnRef idx="2">
            <a:schemeClr val="lt1">
              <a:hueOff val="0"/>
              <a:satOff val="0"/>
              <a:lumOff val="0"/>
              <a:alphaOff val="0"/>
            </a:schemeClr>
          </a:lnRef>
          <a:fillRef idx="1">
            <a:scrgbClr r="0" g="0" b="0"/>
          </a:fillRef>
          <a:effectRef idx="0">
            <a:schemeClr val="accent2">
              <a:tint val="99000"/>
              <a:hueOff val="0"/>
              <a:satOff val="0"/>
              <a:lumOff val="0"/>
              <a:alphaOff val="0"/>
            </a:schemeClr>
          </a:effectRef>
          <a:fontRef idx="minor">
            <a:schemeClr val="lt1"/>
          </a:fontRef>
        </p:style>
        <p:txBody>
          <a:bodyPr spcFirstLastPara="0" vert="horz" wrap="square" lIns="67500" tIns="35100" rIns="67500" bIns="35100" numCol="1" spcCol="1270" anchor="ctr" anchorCtr="0">
            <a:normAutofit/>
          </a:bodyPr>
          <a:lstStyle/>
          <a:p>
            <a:pPr marL="0" marR="0" lvl="0" indent="0" algn="just" defTabSz="914400" rtl="0" eaLnBrk="1" fontAlgn="base" latinLnBrk="0" hangingPunct="1">
              <a:lnSpc>
                <a:spcPct val="90000"/>
              </a:lnSpc>
              <a:spcBef>
                <a:spcPct val="20000"/>
              </a:spcBef>
              <a:spcAft>
                <a:spcPct val="0"/>
              </a:spcAft>
              <a:buClr>
                <a:schemeClr val="accent1"/>
              </a:buClr>
              <a:buSzTx/>
              <a:buFont typeface="Wingdings" panose="05000000000000000000" pitchFamily="2" charset="2"/>
              <a:buNone/>
            </a:pPr>
            <a:r>
              <a:rPr lang="en-US" altLang="zh-CN" sz="1600">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⑵</a:t>
            </a:r>
            <a:r>
              <a:rPr lang="en-US" altLang="zh-CN" sz="1600">
                <a:ln>
                  <a:noFill/>
                </a:ln>
                <a:solidFill>
                  <a:srgbClr val="F5AB4D"/>
                </a:solidFill>
                <a:effectLst/>
                <a:latin typeface="微软雅黑" panose="020B0503020204020204" charset="-122"/>
                <a:ea typeface="微软雅黑" panose="020B0503020204020204" charset="-122"/>
                <a:cs typeface="思源黑体 Normal" panose="020B0400000000000000" charset="-122"/>
                <a:sym typeface="+mn-ea"/>
              </a:rPr>
              <a:t>☆☆</a:t>
            </a:r>
            <a:endPar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a:p>
            <a:pPr marL="0" marR="0" lvl="0" indent="0" algn="just" defTabSz="914400" rtl="0" eaLnBrk="1" fontAlgn="base" latinLnBrk="0" hangingPunct="1">
              <a:lnSpc>
                <a:spcPct val="90000"/>
              </a:lnSpc>
              <a:spcBef>
                <a:spcPct val="20000"/>
              </a:spcBef>
              <a:spcAft>
                <a:spcPct val="0"/>
              </a:spcAft>
              <a:buClr>
                <a:schemeClr val="accent1"/>
              </a:buClr>
              <a:buSzTx/>
              <a:buFont typeface="Wingdings" panose="05000000000000000000" pitchFamily="2" charset="2"/>
              <a:buNone/>
            </a:pPr>
            <a:r>
              <a:rPr lang="zh-CN" altLang="en-US" sz="1600">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可以拉开断路器停电</a:t>
            </a:r>
            <a:r>
              <a:rPr lang="en-US" altLang="zh-CN" sz="1600">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a:t>
            </a:r>
            <a:r>
              <a:rPr lang="zh-CN" altLang="en-US" sz="1600">
                <a:ln>
                  <a:noFill/>
                </a:ln>
                <a:solidFill>
                  <a:schemeClr val="bg1"/>
                </a:solidFill>
                <a:effectLst/>
                <a:latin typeface="微软雅黑" panose="020B0503020204020204" charset="-122"/>
                <a:ea typeface="微软雅黑" panose="020B0503020204020204" charset="-122"/>
                <a:cs typeface="思源黑体 Normal" panose="020B0400000000000000" charset="-122"/>
                <a:sym typeface="+mn-ea"/>
              </a:rPr>
              <a:t>或用绝缘棒拉开跌落式熔断器切断电源。</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a:p>
            <a:pPr marL="0" marR="0" lvl="0" indent="0" algn="just" defTabSz="533400" rtl="0" eaLnBrk="1" fontAlgn="base" latinLnBrk="0" hangingPunct="1">
              <a:lnSpc>
                <a:spcPct val="90000"/>
              </a:lnSpc>
              <a:spcBef>
                <a:spcPct val="20000"/>
              </a:spcBef>
              <a:spcAft>
                <a:spcPct val="0"/>
              </a:spcAft>
              <a:buClr>
                <a:schemeClr val="accent1"/>
              </a:buClr>
              <a:buSzTx/>
              <a:buFont typeface="Wingdings" panose="05000000000000000000" pitchFamily="2" charset="2"/>
              <a:buNone/>
            </a:pPr>
            <a:endParaRPr kumimoji="0" lang="zh-CN" altLang="en-US" sz="1600" b="0" i="0" u="none" strike="noStrike" cap="none" spc="300"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p:txBody>
      </p:sp>
      <p:sp>
        <p:nvSpPr>
          <p:cNvPr id="10" name="Freeform 27"/>
          <p:cNvSpPr/>
          <p:nvPr>
            <p:custDataLst>
              <p:tags r:id="rId5"/>
            </p:custDataLst>
          </p:nvPr>
        </p:nvSpPr>
        <p:spPr>
          <a:xfrm>
            <a:off x="4469765" y="3480435"/>
            <a:ext cx="3464560" cy="1099185"/>
          </a:xfrm>
          <a:custGeom>
            <a:avLst/>
            <a:gdLst>
              <a:gd name="connsiteX0" fmla="*/ 0 w 2198526"/>
              <a:gd name="connsiteY0" fmla="*/ 0 h 670282"/>
              <a:gd name="connsiteX1" fmla="*/ 2198526 w 2198526"/>
              <a:gd name="connsiteY1" fmla="*/ 0 h 670282"/>
              <a:gd name="connsiteX2" fmla="*/ 2198526 w 2198526"/>
              <a:gd name="connsiteY2" fmla="*/ 670282 h 670282"/>
              <a:gd name="connsiteX3" fmla="*/ 0 w 2198526"/>
              <a:gd name="connsiteY3" fmla="*/ 670282 h 670282"/>
              <a:gd name="connsiteX4" fmla="*/ 0 w 2198526"/>
              <a:gd name="connsiteY4" fmla="*/ 0 h 670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526" h="670282">
                <a:moveTo>
                  <a:pt x="0" y="0"/>
                </a:moveTo>
                <a:lnTo>
                  <a:pt x="2198526" y="0"/>
                </a:lnTo>
                <a:lnTo>
                  <a:pt x="2198526" y="670282"/>
                </a:lnTo>
                <a:lnTo>
                  <a:pt x="0" y="670282"/>
                </a:lnTo>
                <a:lnTo>
                  <a:pt x="0" y="0"/>
                </a:lnTo>
                <a:close/>
              </a:path>
            </a:pathLst>
          </a:custGeom>
          <a:gradFill>
            <a:gsLst>
              <a:gs pos="0">
                <a:srgbClr val="FDEED9"/>
              </a:gs>
              <a:gs pos="94000">
                <a:srgbClr val="008380"/>
              </a:gs>
            </a:gsLst>
            <a:lin ang="13500000" scaled="1"/>
          </a:gradFill>
          <a:ln>
            <a:noFill/>
          </a:ln>
        </p:spPr>
        <p:style>
          <a:lnRef idx="2">
            <a:schemeClr val="lt1">
              <a:hueOff val="0"/>
              <a:satOff val="0"/>
              <a:lumOff val="0"/>
              <a:alphaOff val="0"/>
            </a:schemeClr>
          </a:lnRef>
          <a:fillRef idx="1">
            <a:scrgbClr r="0" g="0" b="0"/>
          </a:fillRef>
          <a:effectRef idx="0">
            <a:schemeClr val="accent2">
              <a:tint val="99000"/>
              <a:hueOff val="0"/>
              <a:satOff val="0"/>
              <a:lumOff val="0"/>
              <a:alphaOff val="0"/>
            </a:schemeClr>
          </a:effectRef>
          <a:fontRef idx="minor">
            <a:schemeClr val="lt1"/>
          </a:fontRef>
        </p:style>
        <p:txBody>
          <a:bodyPr spcFirstLastPara="0" vert="horz" wrap="square" lIns="67500" tIns="35100" rIns="67500" bIns="35100" numCol="1" spcCol="1270" anchor="ctr" anchorCtr="0">
            <a:normAutofit/>
          </a:bodyPr>
          <a:lstStyle/>
          <a:p>
            <a:pPr marL="0" marR="0" lvl="0" indent="0" algn="just" defTabSz="914400" rtl="0" eaLnBrk="1" fontAlgn="t" latinLnBrk="0" hangingPunct="1">
              <a:lnSpc>
                <a:spcPct val="100000"/>
              </a:lnSpc>
              <a:spcBef>
                <a:spcPct val="0"/>
              </a:spcBef>
              <a:spcAft>
                <a:spcPct val="0"/>
              </a:spcAft>
              <a:buClrTx/>
              <a:buSzTx/>
              <a:buFontTx/>
              <a:buNone/>
            </a:pPr>
            <a:r>
              <a:rPr lang="en-US" altLang="zh-CN" sz="1600">
                <a:ln>
                  <a:noFill/>
                </a:ln>
                <a:solidFill>
                  <a:schemeClr val="bg1"/>
                </a:solidFill>
                <a:effectLst/>
                <a:latin typeface="微软雅黑" panose="020B0503020204020204" charset="-122"/>
                <a:ea typeface="微软雅黑" panose="020B0503020204020204" charset="-122"/>
                <a:sym typeface="+mn-ea"/>
              </a:rPr>
              <a:t>⑶</a:t>
            </a:r>
            <a:r>
              <a:rPr lang="en-US" altLang="zh-CN" sz="1600">
                <a:ln>
                  <a:noFill/>
                </a:ln>
                <a:solidFill>
                  <a:srgbClr val="F5AB4D"/>
                </a:solidFill>
                <a:effectLst/>
                <a:latin typeface="微软雅黑" panose="020B0503020204020204" charset="-122"/>
                <a:ea typeface="微软雅黑" panose="020B0503020204020204" charset="-122"/>
                <a:sym typeface="+mn-ea"/>
              </a:rPr>
              <a:t>☆☆☆</a:t>
            </a:r>
            <a:endPar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t"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在非常情况下可以采用短路法使高压线路短路</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533400" rtl="0" eaLnBrk="1" fontAlgn="t" latinLnBrk="0" hangingPunct="1">
              <a:lnSpc>
                <a:spcPct val="100000"/>
              </a:lnSpc>
              <a:spcBef>
                <a:spcPct val="0"/>
              </a:spcBef>
              <a:spcAft>
                <a:spcPct val="0"/>
              </a:spcAft>
              <a:buClrTx/>
              <a:buSzTx/>
              <a:buFontTx/>
              <a:buNone/>
            </a:pPr>
            <a:endParaRPr kumimoji="0" lang="zh-CN" altLang="en-US" sz="1600" b="0" i="0" u="none" strike="noStrike" cap="none" spc="300" normalizeH="0" baseline="0">
              <a:ln>
                <a:noFill/>
              </a:ln>
              <a:solidFill>
                <a:schemeClr val="bg1"/>
              </a:solidFill>
              <a:effectLst/>
              <a:latin typeface="微软雅黑" panose="020B0503020204020204" charset="-122"/>
              <a:ea typeface="微软雅黑" panose="020B0503020204020204" charset="-122"/>
              <a:cs typeface="Open Sans" panose="020B0606030504020204" pitchFamily="34" charset="0"/>
            </a:endParaRPr>
          </a:p>
        </p:txBody>
      </p:sp>
      <p:sp>
        <p:nvSpPr>
          <p:cNvPr id="19" name="文本框 18"/>
          <p:cNvSpPr txBox="1"/>
          <p:nvPr>
            <p:custDataLst>
              <p:tags r:id="rId6"/>
            </p:custDataLst>
          </p:nvPr>
        </p:nvSpPr>
        <p:spPr>
          <a:xfrm>
            <a:off x="2552755" y="878840"/>
            <a:ext cx="1098550" cy="3371850"/>
          </a:xfrm>
          <a:prstGeom prst="rect">
            <a:avLst/>
          </a:prstGeom>
          <a:noFill/>
        </p:spPr>
        <p:txBody>
          <a:bodyPr vert="eaVert" wrap="square" lIns="47625" tIns="19050" rIns="47625" bIns="19050" rtlCol="0" anchor="ctr" anchorCtr="0">
            <a:normAutofit/>
          </a:bodyPr>
          <a:lstStyle/>
          <a:p>
            <a:pPr marL="0" indent="0" algn="l">
              <a:lnSpc>
                <a:spcPct val="100000"/>
              </a:lnSpc>
              <a:spcBef>
                <a:spcPct val="0"/>
              </a:spcBef>
              <a:spcAft>
                <a:spcPct val="0"/>
              </a:spcAft>
              <a:buSzTx/>
              <a:buNone/>
            </a:pPr>
            <a:r>
              <a:rPr lang="zh-CN" altLang="en-US" sz="2400" b="1" spc="160">
                <a:solidFill>
                  <a:schemeClr val="bg1"/>
                </a:solidFill>
                <a:latin typeface="微软雅黑" panose="020B0503020204020204" charset="-122"/>
                <a:ea typeface="微软雅黑" panose="020B0503020204020204" charset="-122"/>
              </a:rPr>
              <a:t>脱离高压电源你的方法</a:t>
            </a:r>
            <a:endParaRPr lang="zh-CN" altLang="en-US" sz="2400" b="1" spc="160">
              <a:solidFill>
                <a:schemeClr val="bg1"/>
              </a:solidFill>
              <a:latin typeface="微软雅黑" panose="020B0503020204020204" charset="-122"/>
              <a:ea typeface="微软雅黑" panose="020B0503020204020204" charset="-122"/>
            </a:endParaRPr>
          </a:p>
        </p:txBody>
      </p:sp>
      <p:grpSp>
        <p:nvGrpSpPr>
          <p:cNvPr id="2" name="组合 1"/>
          <p:cNvGrpSpPr/>
          <p:nvPr/>
        </p:nvGrpSpPr>
        <p:grpSpPr>
          <a:xfrm>
            <a:off x="4300220" y="1193800"/>
            <a:ext cx="144145" cy="2830830"/>
            <a:chOff x="6772" y="2360"/>
            <a:chExt cx="227" cy="4458"/>
          </a:xfrm>
        </p:grpSpPr>
        <p:cxnSp>
          <p:nvCxnSpPr>
            <p:cNvPr id="11" name="直接连接符 10"/>
            <p:cNvCxnSpPr/>
            <p:nvPr>
              <p:custDataLst>
                <p:tags r:id="rId7"/>
              </p:custDataLst>
            </p:nvPr>
          </p:nvCxnSpPr>
          <p:spPr>
            <a:xfrm>
              <a:off x="6773" y="2360"/>
              <a:ext cx="227" cy="0"/>
            </a:xfrm>
            <a:prstGeom prst="line">
              <a:avLst/>
            </a:prstGeom>
            <a:ln>
              <a:solidFill>
                <a:srgbClr val="00838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8"/>
              </p:custDataLst>
            </p:nvPr>
          </p:nvCxnSpPr>
          <p:spPr>
            <a:xfrm flipH="1">
              <a:off x="6773" y="2360"/>
              <a:ext cx="0" cy="4458"/>
            </a:xfrm>
            <a:prstGeom prst="line">
              <a:avLst/>
            </a:prstGeom>
            <a:ln>
              <a:solidFill>
                <a:srgbClr val="00838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9"/>
              </p:custDataLst>
            </p:nvPr>
          </p:nvCxnSpPr>
          <p:spPr>
            <a:xfrm>
              <a:off x="6772" y="6813"/>
              <a:ext cx="227" cy="0"/>
            </a:xfrm>
            <a:prstGeom prst="line">
              <a:avLst/>
            </a:prstGeom>
            <a:ln>
              <a:solidFill>
                <a:srgbClr val="008380"/>
              </a:solidFil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10"/>
          <a:srcRect l="19823" r="13218"/>
          <a:stretch>
            <a:fillRect/>
          </a:stretch>
        </p:blipFill>
        <p:spPr>
          <a:xfrm>
            <a:off x="248947" y="941705"/>
            <a:ext cx="2514600" cy="3755390"/>
          </a:xfrm>
          <a:prstGeom prst="rect">
            <a:avLst/>
          </a:prstGeom>
        </p:spPr>
      </p:pic>
    </p:spTree>
    <p:custDataLst>
      <p:tags r:id="rId11"/>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custDataLst>
              <p:tags r:id="rId1"/>
            </p:custDataLst>
          </p:nvPr>
        </p:nvSpPr>
        <p:spPr>
          <a:xfrm>
            <a:off x="-1146651" y="534579"/>
            <a:ext cx="5826443" cy="438581"/>
          </a:xfrm>
          <a:prstGeom prst="rect">
            <a:avLst/>
          </a:prstGeom>
        </p:spPr>
        <p:txBody>
          <a:bodyPr wrap="square">
            <a:noAutofit/>
          </a:bodyPr>
          <a:lstStyle/>
          <a:p>
            <a:pPr algn="ctr"/>
            <a:r>
              <a:rPr lang="zh-CN" altLang="en-US" sz="2400" kern="0">
                <a:solidFill>
                  <a:srgbClr val="008380"/>
                </a:solidFill>
                <a:latin typeface="微软雅黑" panose="020B0503020204020204" charset="-122"/>
                <a:ea typeface="微软雅黑" panose="020B0503020204020204" charset="-122"/>
                <a:cs typeface="+mn-ea"/>
                <a:sym typeface="Arial" panose="020B0604020202020204" pitchFamily="34" charset="0"/>
              </a:rPr>
              <a:t>电伤的处理</a:t>
            </a:r>
            <a:endParaRPr lang="zh-CN" altLang="en-US" sz="2400" kern="0">
              <a:solidFill>
                <a:srgbClr val="008380"/>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椭圆 37"/>
          <p:cNvSpPr/>
          <p:nvPr>
            <p:custDataLst>
              <p:tags r:id="rId2"/>
            </p:custDataLst>
          </p:nvPr>
        </p:nvSpPr>
        <p:spPr>
          <a:xfrm>
            <a:off x="4309304" y="2307252"/>
            <a:ext cx="996366" cy="996366"/>
          </a:xfrm>
          <a:prstGeom prst="ellipse">
            <a:avLst/>
          </a:prstGeom>
          <a:solidFill>
            <a:srgbClr val="008380"/>
          </a:solidFill>
        </p:spPr>
        <p:txBody>
          <a:bodyPr rot="0" spcFirstLastPara="0" vertOverflow="overflow" horzOverflow="overflow" vert="horz" wrap="square" lIns="0" tIns="0" rIns="0" bIns="0" numCol="1" spcCol="0" rtlCol="0" fromWordArt="0" anchor="ctr" anchorCtr="0" forceAA="0" compatLnSpc="1">
            <a:normAutofit/>
          </a:bodyPr>
          <a:lstStyle/>
          <a:p>
            <a:pPr algn="ctr"/>
            <a:r>
              <a:rPr lang="zh-CN" altLang="en-US" sz="1600" b="1">
                <a:solidFill>
                  <a:sysClr val="window" lastClr="FFFFFF"/>
                </a:solidFill>
                <a:latin typeface="微软雅黑" panose="020B0503020204020204" charset="-122"/>
                <a:ea typeface="微软雅黑" panose="020B0503020204020204" charset="-122"/>
                <a:sym typeface="Arial" panose="020B0604020202020204" pitchFamily="34" charset="0"/>
              </a:rPr>
              <a:t>电伤的处理</a:t>
            </a:r>
            <a:endParaRPr lang="zh-CN" altLang="en-US" sz="1600" b="1">
              <a:solidFill>
                <a:sysClr val="window" lastClr="FFFFFF"/>
              </a:solidFill>
              <a:latin typeface="微软雅黑" panose="020B0503020204020204" charset="-122"/>
              <a:ea typeface="微软雅黑" panose="020B0503020204020204" charset="-122"/>
              <a:sym typeface="Arial" panose="020B0604020202020204" pitchFamily="34" charset="0"/>
            </a:endParaRPr>
          </a:p>
        </p:txBody>
      </p:sp>
      <p:sp>
        <p:nvSpPr>
          <p:cNvPr id="40" name="矩形 39"/>
          <p:cNvSpPr/>
          <p:nvPr>
            <p:custDataLst>
              <p:tags r:id="rId3"/>
            </p:custDataLst>
          </p:nvPr>
        </p:nvSpPr>
        <p:spPr>
          <a:xfrm>
            <a:off x="5780770" y="1853164"/>
            <a:ext cx="1997692" cy="891608"/>
          </a:xfrm>
          <a:prstGeom prst="rect">
            <a:avLst/>
          </a:prstGeom>
        </p:spPr>
        <p:txBody>
          <a:bodyPr wrap="square" anchor="ctr" anchorCtr="0">
            <a:noAutofit/>
          </a:bodyPr>
          <a:lstStyle/>
          <a:p>
            <a:pPr algn="just">
              <a:lnSpc>
                <a:spcPct val="130000"/>
              </a:lnSpc>
            </a:pPr>
            <a:r>
              <a:rPr lang="en-US" altLang="zh-CN" sz="1600">
                <a:solidFill>
                  <a:srgbClr val="008380"/>
                </a:solidFill>
                <a:latin typeface="微软雅黑" panose="020B0503020204020204" charset="-122"/>
                <a:ea typeface="微软雅黑" panose="020B0503020204020204" charset="-122"/>
                <a:sym typeface="+mn-ea"/>
              </a:rPr>
              <a:t>⒈</a:t>
            </a:r>
            <a:r>
              <a:rPr lang="zh-CN" altLang="en-US" sz="1600">
                <a:solidFill>
                  <a:srgbClr val="008380"/>
                </a:solidFill>
                <a:latin typeface="微软雅黑" panose="020B0503020204020204" charset="-122"/>
                <a:ea typeface="微软雅黑" panose="020B0503020204020204" charset="-122"/>
                <a:sym typeface="+mn-ea"/>
              </a:rPr>
              <a:t>一般性的外伤创面，有条件者可以用生理盐水清洗伤口后，用消毒的纱布或干净的布包扎，然后送医院治疗；</a:t>
            </a:r>
            <a:endParaRPr lang="zh-CN" altLang="en-US" sz="1600">
              <a:solidFill>
                <a:srgbClr val="008380"/>
              </a:solidFill>
              <a:latin typeface="微软雅黑" panose="020B0503020204020204" charset="-122"/>
              <a:ea typeface="微软雅黑" panose="020B0503020204020204" charset="-122"/>
            </a:endParaRPr>
          </a:p>
          <a:p>
            <a:pPr algn="just">
              <a:lnSpc>
                <a:spcPct val="130000"/>
              </a:lnSpc>
            </a:pPr>
            <a:endParaRPr lang="zh-CN" altLang="en-US" sz="1600" kern="0">
              <a:solidFill>
                <a:srgbClr val="008380"/>
              </a:solidFill>
              <a:latin typeface="微软雅黑" panose="020B0503020204020204" charset="-122"/>
              <a:ea typeface="微软雅黑" panose="020B0503020204020204" charset="-122"/>
              <a:sym typeface="Arial" panose="020B0604020202020204" pitchFamily="34" charset="0"/>
            </a:endParaRPr>
          </a:p>
        </p:txBody>
      </p:sp>
      <p:sp>
        <p:nvSpPr>
          <p:cNvPr id="42" name="矩形 41"/>
          <p:cNvSpPr/>
          <p:nvPr>
            <p:custDataLst>
              <p:tags r:id="rId4"/>
            </p:custDataLst>
          </p:nvPr>
        </p:nvSpPr>
        <p:spPr>
          <a:xfrm>
            <a:off x="1288415" y="1426663"/>
            <a:ext cx="1913740" cy="1111599"/>
          </a:xfrm>
          <a:prstGeom prst="rect">
            <a:avLst/>
          </a:prstGeom>
        </p:spPr>
        <p:txBody>
          <a:bodyPr wrap="square" anchor="b" anchorCtr="0">
            <a:noAutofit/>
          </a:bodyPr>
          <a:lstStyle/>
          <a:p>
            <a:pPr algn="just" fontAlgn="base">
              <a:lnSpc>
                <a:spcPct val="100000"/>
              </a:lnSpc>
              <a:spcBef>
                <a:spcPct val="20000"/>
              </a:spcBef>
              <a:spcAft>
                <a:spcPct val="0"/>
              </a:spcAft>
              <a:buClr>
                <a:srgbClr val="0099CC"/>
              </a:buClr>
            </a:pPr>
            <a:r>
              <a:rPr lang="en-US" altLang="zh-CN" sz="1600">
                <a:solidFill>
                  <a:srgbClr val="008380"/>
                </a:solidFill>
                <a:latin typeface="微软雅黑" panose="020B0503020204020204" charset="-122"/>
                <a:ea typeface="微软雅黑" panose="020B0503020204020204" charset="-122"/>
                <a:sym typeface="+mn-ea"/>
              </a:rPr>
              <a:t>⒉</a:t>
            </a:r>
            <a:r>
              <a:rPr lang="zh-CN" altLang="en-US" sz="1600">
                <a:solidFill>
                  <a:srgbClr val="008380"/>
                </a:solidFill>
                <a:latin typeface="微软雅黑" panose="020B0503020204020204" charset="-122"/>
                <a:ea typeface="微软雅黑" panose="020B0503020204020204" charset="-122"/>
                <a:sym typeface="+mn-ea"/>
              </a:rPr>
              <a:t>伤口大出血时应立即设法止血，同时火速送医院治疗；</a:t>
            </a:r>
            <a:endParaRPr lang="zh-CN" altLang="en-US" sz="1600" kern="0">
              <a:solidFill>
                <a:srgbClr val="008380"/>
              </a:solidFill>
              <a:latin typeface="微软雅黑" panose="020B0503020204020204" charset="-122"/>
              <a:ea typeface="微软雅黑" panose="020B0503020204020204" charset="-122"/>
              <a:sym typeface="+mn-ea"/>
            </a:endParaRPr>
          </a:p>
        </p:txBody>
      </p:sp>
      <p:sp>
        <p:nvSpPr>
          <p:cNvPr id="44" name="矩形 43"/>
          <p:cNvSpPr/>
          <p:nvPr>
            <p:custDataLst>
              <p:tags r:id="rId5"/>
            </p:custDataLst>
          </p:nvPr>
        </p:nvSpPr>
        <p:spPr>
          <a:xfrm>
            <a:off x="3089275" y="3806190"/>
            <a:ext cx="1839595" cy="891540"/>
          </a:xfrm>
          <a:prstGeom prst="rect">
            <a:avLst/>
          </a:prstGeom>
        </p:spPr>
        <p:txBody>
          <a:bodyPr wrap="square" anchor="t" anchorCtr="0">
            <a:noAutofit/>
          </a:bodyPr>
          <a:lstStyle/>
          <a:p>
            <a:pPr algn="just" fontAlgn="base">
              <a:lnSpc>
                <a:spcPct val="90000"/>
              </a:lnSpc>
              <a:spcBef>
                <a:spcPct val="20000"/>
              </a:spcBef>
              <a:spcAft>
                <a:spcPct val="0"/>
              </a:spcAft>
              <a:buClr>
                <a:srgbClr val="0099CC"/>
              </a:buClr>
            </a:pPr>
            <a:r>
              <a:rPr lang="en-US" altLang="zh-CN" sz="1600">
                <a:solidFill>
                  <a:srgbClr val="008380"/>
                </a:solidFill>
                <a:latin typeface="微软雅黑" panose="020B0503020204020204" charset="-122"/>
                <a:ea typeface="微软雅黑" panose="020B0503020204020204" charset="-122"/>
                <a:sym typeface="+mn-ea"/>
              </a:rPr>
              <a:t>⒊</a:t>
            </a:r>
            <a:r>
              <a:rPr lang="zh-CN" altLang="en-US" sz="1600">
                <a:solidFill>
                  <a:srgbClr val="008380"/>
                </a:solidFill>
                <a:latin typeface="微软雅黑" panose="020B0503020204020204" charset="-122"/>
                <a:ea typeface="微软雅黑" panose="020B0503020204020204" charset="-122"/>
                <a:sym typeface="+mn-ea"/>
              </a:rPr>
              <a:t>触电后摔伤骨折，应先止血、包扎，然后用木板固定肢体后送医院处理。</a:t>
            </a:r>
            <a:endParaRPr lang="zh-CN" altLang="en-US" sz="1600">
              <a:solidFill>
                <a:srgbClr val="008380"/>
              </a:solidFill>
              <a:latin typeface="微软雅黑" panose="020B0503020204020204" charset="-122"/>
              <a:ea typeface="微软雅黑" panose="020B0503020204020204" charset="-122"/>
            </a:endParaRPr>
          </a:p>
          <a:p>
            <a:pPr algn="just" fontAlgn="t">
              <a:spcBef>
                <a:spcPct val="0"/>
              </a:spcBef>
              <a:spcAft>
                <a:spcPct val="0"/>
              </a:spcAft>
            </a:pPr>
            <a:endParaRPr lang="en-US" altLang="zh-CN" sz="1600">
              <a:solidFill>
                <a:srgbClr val="008380"/>
              </a:solidFill>
              <a:latin typeface="微软雅黑" panose="020B0503020204020204" charset="-122"/>
              <a:ea typeface="微软雅黑" panose="020B0503020204020204" charset="-122"/>
            </a:endParaRPr>
          </a:p>
          <a:p>
            <a:pPr algn="just">
              <a:lnSpc>
                <a:spcPct val="130000"/>
              </a:lnSpc>
              <a:spcAft>
                <a:spcPct val="0"/>
              </a:spcAft>
            </a:pPr>
            <a:endParaRPr lang="en-US" altLang="zh-CN" sz="1600" kern="0">
              <a:solidFill>
                <a:srgbClr val="008380"/>
              </a:solidFill>
              <a:latin typeface="微软雅黑" panose="020B0503020204020204" charset="-122"/>
              <a:ea typeface="微软雅黑" panose="020B0503020204020204" charset="-122"/>
              <a:sym typeface="Arial" panose="020B0604020202020204" pitchFamily="34" charset="0"/>
            </a:endParaRPr>
          </a:p>
        </p:txBody>
      </p:sp>
      <p:sp>
        <p:nvSpPr>
          <p:cNvPr id="27" name="Freeform 5"/>
          <p:cNvSpPr/>
          <p:nvPr>
            <p:custDataLst>
              <p:tags r:id="rId6"/>
            </p:custDataLst>
          </p:nvPr>
        </p:nvSpPr>
        <p:spPr bwMode="auto">
          <a:xfrm rot="12371108" flipH="1">
            <a:off x="3345119" y="2131360"/>
            <a:ext cx="802612" cy="1348149"/>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latin typeface="思源黑体 Normal" panose="020B0400000000000000" charset="-122"/>
              <a:ea typeface="思源黑体 Normal" panose="020B0400000000000000" charset="-122"/>
              <a:sym typeface="Arial" panose="020B0604020202020204" pitchFamily="34" charset="0"/>
            </a:endParaRPr>
          </a:p>
        </p:txBody>
      </p:sp>
      <p:sp>
        <p:nvSpPr>
          <p:cNvPr id="30" name="椭圆 29"/>
          <p:cNvSpPr/>
          <p:nvPr>
            <p:custDataLst>
              <p:tags r:id="rId7"/>
            </p:custDataLst>
          </p:nvPr>
        </p:nvSpPr>
        <p:spPr>
          <a:xfrm>
            <a:off x="2930689" y="2691459"/>
            <a:ext cx="853615" cy="853615"/>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rPr>
              <a:t>伤口大出血</a:t>
            </a:r>
            <a:endPar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37" name="Freeform 5"/>
          <p:cNvSpPr/>
          <p:nvPr>
            <p:custDataLst>
              <p:tags r:id="rId8"/>
            </p:custDataLst>
          </p:nvPr>
        </p:nvSpPr>
        <p:spPr bwMode="auto">
          <a:xfrm rot="5171108" flipH="1">
            <a:off x="4914393" y="3037381"/>
            <a:ext cx="802612" cy="1348149"/>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latin typeface="思源黑体 Normal" panose="020B0400000000000000" charset="-122"/>
              <a:ea typeface="思源黑体 Normal" panose="020B0400000000000000" charset="-122"/>
              <a:sym typeface="Arial" panose="020B0604020202020204" pitchFamily="34" charset="0"/>
            </a:endParaRPr>
          </a:p>
        </p:txBody>
      </p:sp>
      <p:sp>
        <p:nvSpPr>
          <p:cNvPr id="39" name="椭圆 38"/>
          <p:cNvSpPr/>
          <p:nvPr>
            <p:custDataLst>
              <p:tags r:id="rId9"/>
            </p:custDataLst>
          </p:nvPr>
        </p:nvSpPr>
        <p:spPr>
          <a:xfrm>
            <a:off x="5323630" y="3486859"/>
            <a:ext cx="865258" cy="837682"/>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rPr>
              <a:t>摔伤骨折</a:t>
            </a:r>
            <a:endPar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Freeform 5"/>
          <p:cNvSpPr/>
          <p:nvPr>
            <p:custDataLst>
              <p:tags r:id="rId10"/>
            </p:custDataLst>
          </p:nvPr>
        </p:nvSpPr>
        <p:spPr bwMode="auto">
          <a:xfrm rot="19571108" flipH="1">
            <a:off x="4914393" y="1225338"/>
            <a:ext cx="802612" cy="1348149"/>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008380"/>
              </a:gs>
            </a:gsLst>
            <a:lin ang="8100000" scaled="1"/>
          </a:gradFill>
          <a:ln w="3175" cap="flat" cmpd="sng" algn="ctr">
            <a:noFill/>
            <a:prstDash val="solid"/>
          </a:ln>
          <a:effectLst/>
        </p:spPr>
        <p:txBody>
          <a:bodyPr anchor="ctr">
            <a:normAutofit/>
          </a:bodyPr>
          <a:lstStyle/>
          <a:p>
            <a:pPr algn="ctr">
              <a:lnSpc>
                <a:spcPct val="120000"/>
              </a:lnSpc>
              <a:defRPr/>
            </a:pPr>
            <a:endParaRPr lang="en-US" sz="790" b="1" kern="0">
              <a:solidFill>
                <a:srgbClr val="F9F9F9"/>
              </a:solidFill>
              <a:latin typeface="思源黑体 Normal" panose="020B0400000000000000" charset="-122"/>
              <a:ea typeface="思源黑体 Normal" panose="020B0400000000000000" charset="-122"/>
              <a:sym typeface="Arial" panose="020B0604020202020204" pitchFamily="34" charset="0"/>
            </a:endParaRPr>
          </a:p>
        </p:txBody>
      </p:sp>
      <p:sp>
        <p:nvSpPr>
          <p:cNvPr id="51" name="椭圆 50"/>
          <p:cNvSpPr/>
          <p:nvPr>
            <p:custDataLst>
              <p:tags r:id="rId11"/>
            </p:custDataLst>
          </p:nvPr>
        </p:nvSpPr>
        <p:spPr>
          <a:xfrm>
            <a:off x="4928994" y="1013031"/>
            <a:ext cx="851164" cy="851164"/>
          </a:xfrm>
          <a:prstGeom prst="ellipse">
            <a:avLst/>
          </a:prstGeom>
          <a:solidFill>
            <a:srgbClr val="00838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rPr>
              <a:t>一般性外伤</a:t>
            </a:r>
            <a:endParaRPr lang="zh-CN" altLang="en-US" sz="135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pic>
        <p:nvPicPr>
          <p:cNvPr id="17" name="图片 16" descr="51miz-E814000-F78B6A73"/>
          <p:cNvPicPr>
            <a:picLocks noChangeAspect="1"/>
          </p:cNvPicPr>
          <p:nvPr/>
        </p:nvPicPr>
        <p:blipFill>
          <a:blip r:embed="rId12"/>
          <a:srcRect l="7519" t="16914" r="75691" b="69012"/>
          <a:stretch>
            <a:fillRect/>
          </a:stretch>
        </p:blipFill>
        <p:spPr>
          <a:xfrm>
            <a:off x="426720" y="513715"/>
            <a:ext cx="628015" cy="527050"/>
          </a:xfrm>
          <a:prstGeom prst="rect">
            <a:avLst/>
          </a:prstGeom>
        </p:spPr>
      </p:pic>
    </p:spTree>
    <p:custDataLst>
      <p:tags r:id="rId13"/>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1635237" y="1473594"/>
            <a:ext cx="1333083" cy="1333082"/>
            <a:chOff x="3709182" y="1565261"/>
            <a:chExt cx="1743055" cy="1743054"/>
          </a:xfrm>
        </p:grpSpPr>
        <p:sp>
          <p:nvSpPr>
            <p:cNvPr id="10" name="下箭头 9"/>
            <p:cNvSpPr/>
            <p:nvPr>
              <p:custDataLst>
                <p:tags r:id="rId2"/>
              </p:custDataLst>
            </p:nvPr>
          </p:nvSpPr>
          <p:spPr>
            <a:xfrm>
              <a:off x="3709182" y="1565261"/>
              <a:ext cx="1743055" cy="1743054"/>
            </a:xfrm>
            <a:prstGeom prst="downArrow">
              <a:avLst>
                <a:gd name="adj1" fmla="val 50000"/>
                <a:gd name="adj2" fmla="val 35000"/>
              </a:avLst>
            </a:prstGeom>
            <a:solidFill>
              <a:srgbClr val="008380"/>
            </a:solid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11" name="下箭头 4"/>
            <p:cNvSpPr/>
            <p:nvPr>
              <p:custDataLst>
                <p:tags r:id="rId3"/>
              </p:custDataLst>
            </p:nvPr>
          </p:nvSpPr>
          <p:spPr>
            <a:xfrm>
              <a:off x="4144946" y="1565261"/>
              <a:ext cx="871527" cy="1438019"/>
            </a:xfrm>
            <a:prstGeom prst="rect">
              <a:avLst/>
            </a:prstGeom>
          </p:spPr>
          <p:style>
            <a:lnRef idx="0">
              <a:scrgbClr r="0" g="0" b="0"/>
            </a:lnRef>
            <a:fillRef idx="0">
              <a:scrgbClr r="0" g="0" b="0"/>
            </a:fillRef>
            <a:effectRef idx="0">
              <a:scrgbClr r="0" g="0" b="0"/>
            </a:effectRef>
            <a:fontRef idx="minor">
              <a:srgbClr val="FFFFFF"/>
            </a:fontRef>
          </p:style>
          <p:txBody>
            <a:bodyPr spcFirstLastPara="0" vert="eaVert" wrap="square" lIns="96012" tIns="96012" rIns="96012" bIns="96012" numCol="1" spcCol="1270" anchor="ctr" anchorCtr="0">
              <a:normAutofit/>
            </a:bodyPr>
            <a:lstStyle/>
            <a:p>
              <a:pPr algn="ctr" defTabSz="800100">
                <a:lnSpc>
                  <a:spcPct val="90000"/>
                </a:lnSpc>
                <a:spcBef>
                  <a:spcPct val="0"/>
                </a:spcBef>
                <a:spcAft>
                  <a:spcPct val="35000"/>
                </a:spcAft>
              </a:pPr>
              <a:r>
                <a:rPr lang="zh-CN" altLang="en-US" sz="1600">
                  <a:solidFill>
                    <a:srgbClr val="FFFFFF"/>
                  </a:solidFill>
                  <a:latin typeface="微软雅黑" panose="020B0503020204020204" charset="-122"/>
                  <a:ea typeface="微软雅黑" panose="020B0503020204020204" charset="-122"/>
                  <a:sym typeface="Arial" panose="020B0604020202020204" pitchFamily="34" charset="0"/>
                </a:rPr>
                <a:t>心跳停止</a:t>
              </a:r>
              <a:endParaRPr lang="zh-CN" altLang="en-US" sz="160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14" name="组合 13"/>
          <p:cNvGrpSpPr/>
          <p:nvPr>
            <p:custDataLst>
              <p:tags r:id="rId4"/>
            </p:custDataLst>
          </p:nvPr>
        </p:nvGrpSpPr>
        <p:grpSpPr>
          <a:xfrm>
            <a:off x="2598554" y="2978093"/>
            <a:ext cx="1276129" cy="1276129"/>
            <a:chOff x="5006088" y="3558392"/>
            <a:chExt cx="1743055" cy="1743054"/>
          </a:xfrm>
        </p:grpSpPr>
        <p:sp>
          <p:nvSpPr>
            <p:cNvPr id="8" name="下箭头 7"/>
            <p:cNvSpPr/>
            <p:nvPr>
              <p:custDataLst>
                <p:tags r:id="rId5"/>
              </p:custDataLst>
            </p:nvPr>
          </p:nvSpPr>
          <p:spPr>
            <a:xfrm rot="7200000">
              <a:off x="5006089" y="3558391"/>
              <a:ext cx="1743054" cy="1743055"/>
            </a:xfrm>
            <a:prstGeom prst="downArrow">
              <a:avLst>
                <a:gd name="adj1" fmla="val 50000"/>
                <a:gd name="adj2" fmla="val 35000"/>
              </a:avLst>
            </a:prstGeom>
            <a:solidFill>
              <a:srgbClr val="124C6C"/>
            </a:solid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9" name="下箭头 6"/>
            <p:cNvSpPr/>
            <p:nvPr>
              <p:custDataLst>
                <p:tags r:id="rId6"/>
              </p:custDataLst>
            </p:nvPr>
          </p:nvSpPr>
          <p:spPr>
            <a:xfrm rot="1800000">
              <a:off x="5290690" y="4070413"/>
              <a:ext cx="1438020" cy="871527"/>
            </a:xfrm>
            <a:prstGeom prst="rect">
              <a:avLst/>
            </a:prstGeom>
          </p:spPr>
          <p:style>
            <a:lnRef idx="0">
              <a:scrgbClr r="0" g="0" b="0"/>
            </a:lnRef>
            <a:fillRef idx="0">
              <a:scrgbClr r="0" g="0" b="0"/>
            </a:fillRef>
            <a:effectRef idx="0">
              <a:scrgbClr r="0" g="0" b="0"/>
            </a:effectRef>
            <a:fontRef idx="minor">
              <a:srgbClr val="FFFFFF"/>
            </a:fontRef>
          </p:style>
          <p:txBody>
            <a:bodyPr spcFirstLastPara="0" vert="horz" wrap="square" lIns="96012" tIns="96012" rIns="96012" bIns="96012" numCol="1" spcCol="1270" anchor="ctr" anchorCtr="0">
              <a:normAutofit/>
            </a:bodyPr>
            <a:lstStyle/>
            <a:p>
              <a:pPr algn="ctr" defTabSz="800100">
                <a:lnSpc>
                  <a:spcPct val="90000"/>
                </a:lnSpc>
                <a:spcBef>
                  <a:spcPct val="0"/>
                </a:spcBef>
                <a:spcAft>
                  <a:spcPct val="35000"/>
                </a:spcAft>
              </a:pPr>
              <a:r>
                <a:rPr lang="zh-CN" altLang="en-US" sz="1600">
                  <a:solidFill>
                    <a:srgbClr val="FFFFFF"/>
                  </a:solidFill>
                  <a:latin typeface="微软雅黑" panose="020B0503020204020204" charset="-122"/>
                  <a:ea typeface="微软雅黑" panose="020B0503020204020204" charset="-122"/>
                  <a:sym typeface="Arial" panose="020B0604020202020204" pitchFamily="34" charset="0"/>
                </a:rPr>
                <a:t>呼吸停止</a:t>
              </a:r>
              <a:endParaRPr lang="zh-CN" altLang="en-US" sz="160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2" name="组合 1"/>
          <p:cNvGrpSpPr/>
          <p:nvPr>
            <p:custDataLst>
              <p:tags r:id="rId7"/>
            </p:custDataLst>
          </p:nvPr>
        </p:nvGrpSpPr>
        <p:grpSpPr>
          <a:xfrm>
            <a:off x="770495" y="2958602"/>
            <a:ext cx="1252736" cy="1252735"/>
            <a:chOff x="2412276" y="3558392"/>
            <a:chExt cx="1743055" cy="1743054"/>
          </a:xfrm>
        </p:grpSpPr>
        <p:sp>
          <p:nvSpPr>
            <p:cNvPr id="6" name="下箭头 5"/>
            <p:cNvSpPr/>
            <p:nvPr>
              <p:custDataLst>
                <p:tags r:id="rId8"/>
              </p:custDataLst>
            </p:nvPr>
          </p:nvSpPr>
          <p:spPr>
            <a:xfrm rot="14400000">
              <a:off x="2412276" y="3558391"/>
              <a:ext cx="1743054" cy="1743055"/>
            </a:xfrm>
            <a:prstGeom prst="downArrow">
              <a:avLst>
                <a:gd name="adj1" fmla="val 50000"/>
                <a:gd name="adj2" fmla="val 35000"/>
              </a:avLst>
            </a:prstGeom>
            <a:solidFill>
              <a:srgbClr val="008380">
                <a:alpha val="70000"/>
              </a:srgbClr>
            </a:solidFill>
            <a:ln>
              <a:noFill/>
            </a:ln>
          </p:spPr>
          <p:style>
            <a:lnRef idx="2">
              <a:srgbClr val="FFFFFF">
                <a:hueOff val="0"/>
                <a:satOff val="0"/>
                <a:lumOff val="0"/>
                <a:alphaOff val="0"/>
              </a:srgbClr>
            </a:lnRef>
            <a:fillRef idx="1">
              <a:srgbClr val="018BE9">
                <a:hueOff val="0"/>
                <a:satOff val="0"/>
                <a:lumOff val="0"/>
                <a:alphaOff val="0"/>
              </a:srgbClr>
            </a:fillRef>
            <a:effectRef idx="0">
              <a:srgbClr val="018BE9">
                <a:hueOff val="0"/>
                <a:satOff val="0"/>
                <a:lumOff val="0"/>
                <a:alphaOff val="0"/>
              </a:srgbClr>
            </a:effectRef>
            <a:fontRef idx="minor">
              <a:srgbClr val="FFFFFF"/>
            </a:fontRef>
          </p:style>
          <p:txBody>
            <a:bodyPr>
              <a:normAutofit/>
            </a:bodyPr>
            <a:lstStyle/>
            <a:p>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7" name="下箭头 8"/>
            <p:cNvSpPr/>
            <p:nvPr>
              <p:custDataLst>
                <p:tags r:id="rId9"/>
              </p:custDataLst>
            </p:nvPr>
          </p:nvSpPr>
          <p:spPr>
            <a:xfrm rot="19800000">
              <a:off x="2415810" y="4007229"/>
              <a:ext cx="1691092" cy="871169"/>
            </a:xfrm>
            <a:prstGeom prst="rect">
              <a:avLst/>
            </a:prstGeom>
          </p:spPr>
          <p:style>
            <a:lnRef idx="0">
              <a:scrgbClr r="0" g="0" b="0"/>
            </a:lnRef>
            <a:fillRef idx="0">
              <a:scrgbClr r="0" g="0" b="0"/>
            </a:fillRef>
            <a:effectRef idx="0">
              <a:scrgbClr r="0" g="0" b="0"/>
            </a:effectRef>
            <a:fontRef idx="minor">
              <a:srgbClr val="FFFFFF"/>
            </a:fontRef>
          </p:style>
          <p:txBody>
            <a:bodyPr spcFirstLastPara="0" vert="horz" wrap="square" lIns="96012" tIns="96012" rIns="96012" bIns="96012" numCol="1" spcCol="1270" anchor="ctr" anchorCtr="0">
              <a:noAutofit/>
            </a:bodyPr>
            <a:lstStyle/>
            <a:p>
              <a:pPr algn="ctr" defTabSz="800100">
                <a:lnSpc>
                  <a:spcPct val="90000"/>
                </a:lnSpc>
                <a:spcBef>
                  <a:spcPct val="0"/>
                </a:spcBef>
                <a:spcAft>
                  <a:spcPct val="35000"/>
                </a:spcAft>
              </a:pPr>
              <a:r>
                <a:rPr lang="zh-CN" altLang="en-US" sz="1600">
                  <a:solidFill>
                    <a:srgbClr val="FFFFFF"/>
                  </a:solidFill>
                  <a:latin typeface="微软雅黑" panose="020B0503020204020204" charset="-122"/>
                  <a:ea typeface="微软雅黑" panose="020B0503020204020204" charset="-122"/>
                  <a:sym typeface="Arial" panose="020B0604020202020204" pitchFamily="34" charset="0"/>
                </a:rPr>
                <a:t>心跳和呼吸全部停止</a:t>
              </a:r>
              <a:endParaRPr lang="zh-CN" altLang="en-US" sz="160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13" name="矩形 12"/>
          <p:cNvSpPr/>
          <p:nvPr>
            <p:custDataLst>
              <p:tags r:id="rId10"/>
            </p:custDataLst>
          </p:nvPr>
        </p:nvSpPr>
        <p:spPr>
          <a:xfrm>
            <a:off x="1742440" y="2688590"/>
            <a:ext cx="1150620" cy="701675"/>
          </a:xfrm>
          <a:prstGeom prst="rect">
            <a:avLst/>
          </a:prstGeom>
        </p:spPr>
        <p:txBody>
          <a:bodyPr wrap="square" anchor="ctr" anchorCtr="1">
            <a:normAutofit/>
          </a:bodyPr>
          <a:lstStyle/>
          <a:p>
            <a:pPr algn="ctr"/>
            <a:r>
              <a:rPr lang="zh-CN" altLang="en-US" sz="1600" b="1">
                <a:solidFill>
                  <a:srgbClr val="F5AB4D"/>
                </a:solidFill>
                <a:latin typeface="微软雅黑" panose="020B0503020204020204" charset="-122"/>
                <a:ea typeface="微软雅黑" panose="020B0503020204020204" charset="-122"/>
                <a:sym typeface="Arial" panose="020B0604020202020204" pitchFamily="34" charset="0"/>
              </a:rPr>
              <a:t>变现形式</a:t>
            </a:r>
            <a:endParaRPr lang="zh-CN" altLang="en-US" sz="1600" b="1">
              <a:solidFill>
                <a:srgbClr val="F5AB4D"/>
              </a:solidFill>
              <a:latin typeface="微软雅黑" panose="020B0503020204020204" charset="-122"/>
              <a:ea typeface="微软雅黑" panose="020B0503020204020204" charset="-122"/>
              <a:sym typeface="Arial" panose="020B0604020202020204" pitchFamily="34" charset="0"/>
            </a:endParaRPr>
          </a:p>
        </p:txBody>
      </p:sp>
      <p:sp>
        <p:nvSpPr>
          <p:cNvPr id="15" name="矩形 14"/>
          <p:cNvSpPr/>
          <p:nvPr>
            <p:custDataLst>
              <p:tags r:id="rId11"/>
            </p:custDataLst>
          </p:nvPr>
        </p:nvSpPr>
        <p:spPr>
          <a:xfrm>
            <a:off x="2539123" y="475563"/>
            <a:ext cx="4314789" cy="300083"/>
          </a:xfrm>
          <a:prstGeom prst="rect">
            <a:avLst/>
          </a:prstGeom>
        </p:spPr>
        <p:txBody>
          <a:bodyPr wrap="square">
            <a:noAutofit/>
          </a:bodyPr>
          <a:lstStyle>
            <a:defPPr>
              <a:defRPr lang="zh-CN"/>
            </a:defPPr>
            <a:lvl1pPr marL="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7F7F7F"/>
                </a:solidFill>
                <a:latin typeface="Arial" panose="020B0604020202020204" pitchFamily="34" charset="0"/>
                <a:ea typeface="微软雅黑" panose="020B0503020204020204" charset="-122"/>
                <a:cs typeface="+mn-ea"/>
              </a:defRPr>
            </a:lvl9pPr>
          </a:lstStyle>
          <a:p>
            <a:pPr algn="ctr"/>
            <a:r>
              <a:rPr lang="zh-CN" altLang="en-US" sz="2400">
                <a:solidFill>
                  <a:srgbClr val="008380"/>
                </a:solidFill>
                <a:latin typeface="微软雅黑" panose="020B0503020204020204" charset="-122"/>
                <a:cs typeface="思源黑体 Normal" panose="020B0400000000000000" charset="-122"/>
                <a:sym typeface="+mn-ea"/>
              </a:rPr>
              <a:t>“假死”表现形式与珍断方法</a:t>
            </a:r>
            <a:endParaRPr lang="zh-CN" altLang="en-US" sz="2400">
              <a:solidFill>
                <a:srgbClr val="008380"/>
              </a:solidFill>
              <a:latin typeface="微软雅黑" panose="020B0503020204020204" charset="-122"/>
              <a:cs typeface="思源黑体 Normal" panose="020B0400000000000000" charset="-122"/>
            </a:endParaRPr>
          </a:p>
          <a:p>
            <a:pPr algn="ctr"/>
            <a:endParaRPr lang="zh-CN" altLang="en-US" sz="2400" b="1">
              <a:solidFill>
                <a:srgbClr val="008380"/>
              </a:solidFill>
              <a:latin typeface="微软雅黑" panose="020B0503020204020204" charset="-122"/>
              <a:cs typeface="思源黑体 Normal" panose="020B0400000000000000" charset="-122"/>
              <a:sym typeface="Arial" panose="020B0604020202020204" pitchFamily="34" charset="0"/>
            </a:endParaRPr>
          </a:p>
        </p:txBody>
      </p:sp>
      <p:sp>
        <p:nvSpPr>
          <p:cNvPr id="16" name="下箭头 15"/>
          <p:cNvSpPr/>
          <p:nvPr>
            <p:custDataLst>
              <p:tags r:id="rId12"/>
            </p:custDataLst>
          </p:nvPr>
        </p:nvSpPr>
        <p:spPr>
          <a:xfrm>
            <a:off x="5748796" y="1490231"/>
            <a:ext cx="1307453" cy="1307452"/>
          </a:xfrm>
          <a:prstGeom prst="downArrow">
            <a:avLst>
              <a:gd name="adj1" fmla="val 50000"/>
              <a:gd name="adj2" fmla="val 35000"/>
            </a:avLst>
          </a:prstGeom>
          <a:solidFill>
            <a:srgbClr val="F5AB4D"/>
          </a:solidFill>
          <a:ln>
            <a:no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a:normAutofit/>
          </a:bodyPr>
          <a:lstStyle/>
          <a:p>
            <a:pP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17" name="下箭头 4"/>
          <p:cNvSpPr/>
          <p:nvPr>
            <p:custDataLst>
              <p:tags r:id="rId13"/>
            </p:custDataLst>
          </p:nvPr>
        </p:nvSpPr>
        <p:spPr>
          <a:xfrm>
            <a:off x="6075660" y="1490231"/>
            <a:ext cx="653726" cy="1078647"/>
          </a:xfrm>
          <a:prstGeom prst="rect">
            <a:avLst/>
          </a:prstGeom>
        </p:spPr>
        <p:style>
          <a:lnRef idx="0">
            <a:scrgbClr r="0" g="0" b="0"/>
          </a:lnRef>
          <a:fillRef idx="0">
            <a:scrgbClr r="0" g="0" b="0"/>
          </a:fillRef>
          <a:effectRef idx="0">
            <a:scrgbClr r="0" g="0" b="0"/>
          </a:effectRef>
          <a:fontRef idx="minor">
            <a:sysClr val="window" lastClr="FFFFFF"/>
          </a:fontRef>
        </p:style>
        <p:txBody>
          <a:bodyPr spcFirstLastPara="0" vert="eaVert" wrap="square" lIns="68588" tIns="34294" rIns="68588" bIns="34294" numCol="1" spcCol="1270" anchor="ctr" anchorCtr="0">
            <a:normAutofit/>
          </a:bodyPr>
          <a:lstStyle/>
          <a:p>
            <a:pPr algn="ctr">
              <a:lnSpc>
                <a:spcPct val="120000"/>
              </a:lnSpc>
            </a:pPr>
            <a:r>
              <a:rPr lang="zh-CN" altLang="en-US" sz="1600" spc="150">
                <a:solidFill>
                  <a:sysClr val="window" lastClr="FFFFFF"/>
                </a:solidFill>
                <a:latin typeface="微软雅黑" panose="020B0503020204020204" charset="-122"/>
                <a:ea typeface="微软雅黑" panose="020B0503020204020204" charset="-122"/>
                <a:sym typeface="Arial" panose="020B0604020202020204" pitchFamily="34" charset="0"/>
              </a:rPr>
              <a:t>听</a:t>
            </a:r>
            <a:endParaRPr lang="zh-CN" altLang="en-US" sz="1600" spc="150">
              <a:solidFill>
                <a:sysClr val="window" lastClr="FFFFFF"/>
              </a:solidFill>
              <a:latin typeface="微软雅黑" panose="020B0503020204020204" charset="-122"/>
              <a:ea typeface="微软雅黑" panose="020B0503020204020204" charset="-122"/>
              <a:sym typeface="Arial" panose="020B0604020202020204" pitchFamily="34" charset="0"/>
            </a:endParaRPr>
          </a:p>
        </p:txBody>
      </p:sp>
      <p:sp>
        <p:nvSpPr>
          <p:cNvPr id="18" name="下箭头 17"/>
          <p:cNvSpPr/>
          <p:nvPr>
            <p:custDataLst>
              <p:tags r:id="rId14"/>
            </p:custDataLst>
          </p:nvPr>
        </p:nvSpPr>
        <p:spPr>
          <a:xfrm rot="7200000">
            <a:off x="6728129" y="2985263"/>
            <a:ext cx="1307452" cy="1307453"/>
          </a:xfrm>
          <a:prstGeom prst="downArrow">
            <a:avLst>
              <a:gd name="adj1" fmla="val 50000"/>
              <a:gd name="adj2" fmla="val 35000"/>
            </a:avLst>
          </a:prstGeom>
          <a:solidFill>
            <a:srgbClr val="EB5F50">
              <a:alpha val="98000"/>
            </a:srgbClr>
          </a:solidFill>
          <a:ln>
            <a:no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a:normAutofit/>
          </a:bodyPr>
          <a:lstStyle/>
          <a:p>
            <a:pP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19" name="下箭头 6"/>
          <p:cNvSpPr/>
          <p:nvPr>
            <p:custDataLst>
              <p:tags r:id="rId15"/>
            </p:custDataLst>
          </p:nvPr>
        </p:nvSpPr>
        <p:spPr>
          <a:xfrm rot="1800000">
            <a:off x="6941606" y="3369326"/>
            <a:ext cx="1078648" cy="653726"/>
          </a:xfrm>
          <a:prstGeom prst="rect">
            <a:avLst/>
          </a:prstGeom>
        </p:spPr>
        <p:style>
          <a:lnRef idx="0">
            <a:scrgbClr r="0" g="0" b="0"/>
          </a:lnRef>
          <a:fillRef idx="0">
            <a:scrgbClr r="0" g="0" b="0"/>
          </a:fillRef>
          <a:effectRef idx="0">
            <a:scrgbClr r="0" g="0" b="0"/>
          </a:effectRef>
          <a:fontRef idx="minor">
            <a:sysClr val="window" lastClr="FFFFFF"/>
          </a:fontRef>
        </p:style>
        <p:txBody>
          <a:bodyPr spcFirstLastPara="0" vert="horz" wrap="square" lIns="68588" tIns="34294" rIns="68588" bIns="34294" numCol="1" spcCol="1270" anchor="ctr" anchorCtr="0">
            <a:normAutofit/>
          </a:bodyPr>
          <a:lstStyle/>
          <a:p>
            <a:pPr algn="ctr">
              <a:lnSpc>
                <a:spcPct val="120000"/>
              </a:lnSpc>
            </a:pPr>
            <a:r>
              <a:rPr lang="zh-CN" altLang="en-US" sz="1600" spc="150">
                <a:solidFill>
                  <a:sysClr val="window" lastClr="FFFFFF"/>
                </a:solidFill>
                <a:latin typeface="微软雅黑" panose="020B0503020204020204" charset="-122"/>
                <a:ea typeface="微软雅黑" panose="020B0503020204020204" charset="-122"/>
                <a:sym typeface="Arial" panose="020B0604020202020204" pitchFamily="34" charset="0"/>
              </a:rPr>
              <a:t>试</a:t>
            </a:r>
            <a:endParaRPr lang="zh-CN" altLang="en-US" sz="1600" spc="150">
              <a:solidFill>
                <a:sysClr val="window" lastClr="FFFFFF"/>
              </a:solidFill>
              <a:latin typeface="微软雅黑" panose="020B0503020204020204" charset="-122"/>
              <a:ea typeface="微软雅黑" panose="020B0503020204020204" charset="-122"/>
              <a:sym typeface="Arial" panose="020B0604020202020204" pitchFamily="34" charset="0"/>
            </a:endParaRPr>
          </a:p>
        </p:txBody>
      </p:sp>
      <p:sp>
        <p:nvSpPr>
          <p:cNvPr id="20" name="下箭头 19"/>
          <p:cNvSpPr/>
          <p:nvPr>
            <p:custDataLst>
              <p:tags r:id="rId16"/>
            </p:custDataLst>
          </p:nvPr>
        </p:nvSpPr>
        <p:spPr>
          <a:xfrm rot="14400000">
            <a:off x="4792689" y="2985263"/>
            <a:ext cx="1307452" cy="1307453"/>
          </a:xfrm>
          <a:prstGeom prst="downArrow">
            <a:avLst>
              <a:gd name="adj1" fmla="val 50000"/>
              <a:gd name="adj2" fmla="val 35000"/>
            </a:avLst>
          </a:prstGeom>
          <a:solidFill>
            <a:srgbClr val="F5AB4D">
              <a:alpha val="70000"/>
            </a:srgbClr>
          </a:solidFill>
          <a:ln>
            <a:noFill/>
          </a:ln>
        </p:spPr>
        <p:style>
          <a:lnRef idx="2">
            <a:sysClr val="window" lastClr="FFFFFF">
              <a:hueOff val="0"/>
              <a:satOff val="0"/>
              <a:lumOff val="0"/>
              <a:alphaOff val="0"/>
            </a:sysClr>
          </a:lnRef>
          <a:fillRef idx="1">
            <a:srgbClr val="1F74AD">
              <a:hueOff val="0"/>
              <a:satOff val="0"/>
              <a:lumOff val="0"/>
              <a:alphaOff val="0"/>
            </a:srgbClr>
          </a:fillRef>
          <a:effectRef idx="0">
            <a:srgbClr val="1F74AD">
              <a:hueOff val="0"/>
              <a:satOff val="0"/>
              <a:lumOff val="0"/>
              <a:alphaOff val="0"/>
            </a:srgbClr>
          </a:effectRef>
          <a:fontRef idx="minor">
            <a:sysClr val="window" lastClr="FFFFFF"/>
          </a:fontRef>
        </p:style>
        <p:txBody>
          <a:bodyPr>
            <a:normAutofit/>
          </a:bodyPr>
          <a:lstStyle/>
          <a:p>
            <a:pPr>
              <a:lnSpc>
                <a:spcPct val="120000"/>
              </a:lnSpc>
            </a:pPr>
            <a:endParaRPr lang="zh-CN" altLang="en-US" sz="1600">
              <a:latin typeface="思源黑体 Normal" panose="020B0400000000000000" charset="-122"/>
              <a:ea typeface="思源黑体 Normal" panose="020B0400000000000000" charset="-122"/>
              <a:sym typeface="Arial" panose="020B0604020202020204" pitchFamily="34" charset="0"/>
            </a:endParaRPr>
          </a:p>
        </p:txBody>
      </p:sp>
      <p:sp>
        <p:nvSpPr>
          <p:cNvPr id="21" name="下箭头 8"/>
          <p:cNvSpPr/>
          <p:nvPr>
            <p:custDataLst>
              <p:tags r:id="rId17"/>
            </p:custDataLst>
          </p:nvPr>
        </p:nvSpPr>
        <p:spPr>
          <a:xfrm rot="19800000">
            <a:off x="4797856" y="3369326"/>
            <a:ext cx="1078648" cy="653726"/>
          </a:xfrm>
          <a:prstGeom prst="rect">
            <a:avLst/>
          </a:prstGeom>
        </p:spPr>
        <p:style>
          <a:lnRef idx="0">
            <a:scrgbClr r="0" g="0" b="0"/>
          </a:lnRef>
          <a:fillRef idx="0">
            <a:scrgbClr r="0" g="0" b="0"/>
          </a:fillRef>
          <a:effectRef idx="0">
            <a:scrgbClr r="0" g="0" b="0"/>
          </a:effectRef>
          <a:fontRef idx="minor">
            <a:sysClr val="window" lastClr="FFFFFF"/>
          </a:fontRef>
        </p:style>
        <p:txBody>
          <a:bodyPr spcFirstLastPara="0" vert="horz" wrap="square" lIns="68588" tIns="34294" rIns="68588" bIns="34294" numCol="1" spcCol="1270" anchor="ctr" anchorCtr="0">
            <a:normAutofit/>
          </a:bodyPr>
          <a:lstStyle/>
          <a:p>
            <a:pPr algn="ctr">
              <a:lnSpc>
                <a:spcPct val="120000"/>
              </a:lnSpc>
            </a:pPr>
            <a:r>
              <a:rPr lang="zh-CN" altLang="en-US" sz="1600" spc="150">
                <a:solidFill>
                  <a:sysClr val="window" lastClr="FFFFFF"/>
                </a:solidFill>
                <a:latin typeface="微软雅黑" panose="020B0503020204020204" charset="-122"/>
                <a:ea typeface="微软雅黑" panose="020B0503020204020204" charset="-122"/>
                <a:sym typeface="Arial" panose="020B0604020202020204" pitchFamily="34" charset="0"/>
              </a:rPr>
              <a:t>看</a:t>
            </a:r>
            <a:endParaRPr lang="zh-CN" altLang="en-US" sz="1600" spc="150">
              <a:solidFill>
                <a:sysClr val="window" lastClr="FFFFFF"/>
              </a:solidFill>
              <a:latin typeface="微软雅黑" panose="020B0503020204020204" charset="-122"/>
              <a:ea typeface="微软雅黑" panose="020B0503020204020204" charset="-122"/>
              <a:sym typeface="Arial" panose="020B0604020202020204" pitchFamily="34" charset="0"/>
            </a:endParaRPr>
          </a:p>
        </p:txBody>
      </p:sp>
      <p:sp>
        <p:nvSpPr>
          <p:cNvPr id="22" name="矩形 21"/>
          <p:cNvSpPr/>
          <p:nvPr>
            <p:custDataLst>
              <p:tags r:id="rId18"/>
            </p:custDataLst>
          </p:nvPr>
        </p:nvSpPr>
        <p:spPr>
          <a:xfrm>
            <a:off x="6054995" y="2791484"/>
            <a:ext cx="720455" cy="655344"/>
          </a:xfrm>
          <a:prstGeom prst="rect">
            <a:avLst/>
          </a:prstGeom>
        </p:spPr>
        <p:txBody>
          <a:bodyPr wrap="square" lIns="68588" tIns="34294" rIns="68588" bIns="34294" anchor="ctr" anchorCtr="1">
            <a:noAutofit/>
          </a:bodyPr>
          <a:lstStyle/>
          <a:p>
            <a:pPr algn="ctr">
              <a:lnSpc>
                <a:spcPct val="120000"/>
              </a:lnSpc>
            </a:pPr>
            <a:r>
              <a:rPr lang="zh-CN" altLang="en-US" sz="1600" b="1" spc="300">
                <a:solidFill>
                  <a:srgbClr val="EB5F50"/>
                </a:solidFill>
                <a:latin typeface="微软雅黑" panose="020B0503020204020204" charset="-122"/>
                <a:ea typeface="微软雅黑" panose="020B0503020204020204" charset="-122"/>
                <a:sym typeface="Arial" panose="020B0604020202020204" pitchFamily="34" charset="0"/>
              </a:rPr>
              <a:t>诊断方法</a:t>
            </a:r>
            <a:endParaRPr lang="zh-CN" altLang="en-US" sz="1600" b="1" spc="300">
              <a:solidFill>
                <a:srgbClr val="EB5F50"/>
              </a:solidFill>
              <a:latin typeface="微软雅黑" panose="020B0503020204020204" charset="-122"/>
              <a:ea typeface="微软雅黑" panose="020B0503020204020204" charset="-122"/>
              <a:sym typeface="Arial" panose="020B0604020202020204" pitchFamily="34" charset="0"/>
            </a:endParaRPr>
          </a:p>
        </p:txBody>
      </p:sp>
    </p:spTree>
    <p:custDataLst>
      <p:tags r:id="rId19"/>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矩形 5"/>
          <p:cNvSpPr/>
          <p:nvPr/>
        </p:nvSpPr>
        <p:spPr>
          <a:xfrm>
            <a:off x="3408680" y="759460"/>
            <a:ext cx="2406015" cy="49974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89915" y="1818640"/>
            <a:ext cx="2386965" cy="39941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960" y="1804670"/>
            <a:ext cx="2431415" cy="39941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42330" y="1817370"/>
            <a:ext cx="2517140" cy="399415"/>
          </a:xfrm>
          <a:prstGeom prst="rect">
            <a:avLst/>
          </a:prstGeom>
          <a:solidFill>
            <a:srgbClr val="0083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81660" y="2204085"/>
            <a:ext cx="2397125" cy="2278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37885" y="2216785"/>
            <a:ext cx="2528570" cy="2278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肘形连接符 26"/>
          <p:cNvCxnSpPr/>
          <p:nvPr/>
        </p:nvCxnSpPr>
        <p:spPr>
          <a:xfrm flipV="1">
            <a:off x="1499870" y="1568450"/>
            <a:ext cx="5745480" cy="295275"/>
          </a:xfrm>
          <a:prstGeom prst="bentConnector3">
            <a:avLst>
              <a:gd name="adj1" fmla="val 4255"/>
            </a:avLst>
          </a:prstGeom>
          <a:ln>
            <a:solidFill>
              <a:srgbClr val="00837F"/>
            </a:solidFill>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5400000">
            <a:off x="7106920" y="1716405"/>
            <a:ext cx="292735" cy="8890"/>
          </a:xfrm>
          <a:prstGeom prst="bentConnector3">
            <a:avLst>
              <a:gd name="adj1" fmla="val -1626"/>
            </a:avLst>
          </a:prstGeom>
          <a:ln>
            <a:solidFill>
              <a:srgbClr val="00837F"/>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a:stCxn id="6" idx="2"/>
          </p:cNvCxnSpPr>
          <p:nvPr/>
        </p:nvCxnSpPr>
        <p:spPr>
          <a:xfrm flipH="1">
            <a:off x="4599940" y="1259205"/>
            <a:ext cx="12065" cy="659765"/>
          </a:xfrm>
          <a:prstGeom prst="line">
            <a:avLst/>
          </a:prstGeom>
          <a:ln>
            <a:solidFill>
              <a:srgbClr val="00837F"/>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65480" y="2268220"/>
            <a:ext cx="2150110" cy="2306955"/>
          </a:xfrm>
          <a:prstGeom prst="rect">
            <a:avLst/>
          </a:prstGeom>
          <a:noFill/>
        </p:spPr>
        <p:txBody>
          <a:bodyPr wrap="square" rtlCol="0">
            <a:spAutoFit/>
          </a:bodyPr>
          <a:lstStyle/>
          <a:p>
            <a:pPr algn="just">
              <a:lnSpc>
                <a:spcPct val="150000"/>
              </a:lnSpc>
            </a:pPr>
            <a:r>
              <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rPr>
              <a:t>病人神志清醒，但乏力、头昏、心悸、出冷汗，有恶心或呕吐。此类病人应就地安静休息，以减轻心脏负担，加快恢复。</a:t>
            </a:r>
            <a:endPar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endParaRPr>
          </a:p>
        </p:txBody>
      </p:sp>
      <p:sp>
        <p:nvSpPr>
          <p:cNvPr id="14" name="矩形 13"/>
          <p:cNvSpPr/>
          <p:nvPr/>
        </p:nvSpPr>
        <p:spPr>
          <a:xfrm>
            <a:off x="3236595" y="2203450"/>
            <a:ext cx="2427605" cy="22663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362960" y="2255520"/>
            <a:ext cx="2150110" cy="1938020"/>
          </a:xfrm>
          <a:prstGeom prst="rect">
            <a:avLst/>
          </a:prstGeom>
          <a:noFill/>
        </p:spPr>
        <p:txBody>
          <a:bodyPr wrap="square" rtlCol="0">
            <a:spAutoFit/>
          </a:bodyPr>
          <a:lstStyle/>
          <a:p>
            <a:pPr algn="just">
              <a:lnSpc>
                <a:spcPct val="150000"/>
              </a:lnSpc>
            </a:pPr>
            <a:r>
              <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rPr>
              <a:t>病人呼吸、心跳尚在，但神志昏迷，此时应严密地观察，还要做好人工呼吸和心脏按压的准备工作。</a:t>
            </a:r>
            <a:endPar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endParaRPr>
          </a:p>
        </p:txBody>
      </p:sp>
      <p:sp>
        <p:nvSpPr>
          <p:cNvPr id="17" name="文本框 16"/>
          <p:cNvSpPr txBox="1"/>
          <p:nvPr/>
        </p:nvSpPr>
        <p:spPr>
          <a:xfrm>
            <a:off x="6089015" y="2279650"/>
            <a:ext cx="2150110" cy="1938020"/>
          </a:xfrm>
          <a:prstGeom prst="rect">
            <a:avLst/>
          </a:prstGeom>
          <a:noFill/>
        </p:spPr>
        <p:txBody>
          <a:bodyPr wrap="square" rtlCol="0">
            <a:spAutoFit/>
          </a:bodyPr>
          <a:lstStyle/>
          <a:p>
            <a:pPr lvl="0" indent="0" algn="just" fontAlgn="ctr">
              <a:lnSpc>
                <a:spcPct val="150000"/>
              </a:lnSpc>
              <a:spcBef>
                <a:spcPts val="1000"/>
              </a:spcBef>
              <a:spcAft>
                <a:spcPct val="0"/>
              </a:spcAft>
              <a:buSzTx/>
              <a:buFont typeface="+mn-ea"/>
            </a:pPr>
            <a:r>
              <a:rPr altLang="zh-CN" sz="1600" b="1">
                <a:ln>
                  <a:noFill/>
                </a:ln>
                <a:solidFill>
                  <a:srgbClr val="008380"/>
                </a:solidFill>
                <a:latin typeface="微软雅黑" panose="020B0503020204020204" charset="-122"/>
                <a:ea typeface="微软雅黑" panose="020B0503020204020204" charset="-122"/>
                <a:cs typeface="思源黑体 Normal" panose="020B0400000000000000" charset="-122"/>
                <a:sym typeface="+mn-ea"/>
              </a:rPr>
              <a:t> </a:t>
            </a:r>
            <a:r>
              <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rPr>
              <a:t>如经检查后，病人处于“假死”状态，则应立即针对不同类型的</a:t>
            </a:r>
            <a:r>
              <a:rPr altLang="zh-CN"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rPr>
              <a:t>“</a:t>
            </a:r>
            <a:r>
              <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rPr>
              <a:t>假死”进行对症处理。</a:t>
            </a:r>
            <a:endParaRPr lang="zh-CN" altLang="en-US" sz="1600">
              <a:ln>
                <a:noFill/>
              </a:ln>
              <a:solidFill>
                <a:srgbClr val="008380"/>
              </a:solidFill>
              <a:latin typeface="微软雅黑" panose="020B0503020204020204" charset="-122"/>
              <a:ea typeface="微软雅黑" panose="020B0503020204020204" charset="-122"/>
              <a:cs typeface="思源黑体 Normal" panose="020B0400000000000000" charset="-122"/>
              <a:sym typeface="+mn-ea"/>
            </a:endParaRPr>
          </a:p>
        </p:txBody>
      </p:sp>
      <p:sp>
        <p:nvSpPr>
          <p:cNvPr id="18" name="文本框 17"/>
          <p:cNvSpPr txBox="1"/>
          <p:nvPr/>
        </p:nvSpPr>
        <p:spPr>
          <a:xfrm>
            <a:off x="3906520" y="774700"/>
            <a:ext cx="1402080" cy="460375"/>
          </a:xfrm>
          <a:prstGeom prst="rect">
            <a:avLst/>
          </a:prstGeom>
          <a:noFill/>
        </p:spPr>
        <p:txBody>
          <a:bodyPr wrap="none" rtlCol="0">
            <a:spAutoFit/>
          </a:bodyPr>
          <a:lstStyle/>
          <a:p>
            <a:r>
              <a:rPr lang="zh-CN" altLang="en-US" sz="2400">
                <a:solidFill>
                  <a:schemeClr val="bg1"/>
                </a:solidFill>
              </a:rPr>
              <a:t>处理方法</a:t>
            </a:r>
            <a:endParaRPr lang="zh-CN" altLang="en-US" sz="2400">
              <a:solidFill>
                <a:schemeClr val="bg1"/>
              </a:solidFill>
            </a:endParaRPr>
          </a:p>
        </p:txBody>
      </p:sp>
      <p:sp>
        <p:nvSpPr>
          <p:cNvPr id="19" name="文本框 18"/>
          <p:cNvSpPr txBox="1"/>
          <p:nvPr/>
        </p:nvSpPr>
        <p:spPr>
          <a:xfrm>
            <a:off x="1579880" y="1842135"/>
            <a:ext cx="425450" cy="368300"/>
          </a:xfrm>
          <a:prstGeom prst="rect">
            <a:avLst/>
          </a:prstGeom>
          <a:noFill/>
        </p:spPr>
        <p:txBody>
          <a:bodyPr wrap="square" rtlCol="0">
            <a:spAutoFit/>
          </a:bodyPr>
          <a:lstStyle/>
          <a:p>
            <a:r>
              <a:rPr lang="en-US" altLang="zh-CN">
                <a:solidFill>
                  <a:schemeClr val="bg1"/>
                </a:solidFill>
              </a:rPr>
              <a:t>1</a:t>
            </a:r>
            <a:endParaRPr lang="en-US" altLang="zh-CN">
              <a:solidFill>
                <a:schemeClr val="bg1"/>
              </a:solidFill>
            </a:endParaRPr>
          </a:p>
        </p:txBody>
      </p:sp>
      <p:sp>
        <p:nvSpPr>
          <p:cNvPr id="20" name="文本框 19"/>
          <p:cNvSpPr txBox="1"/>
          <p:nvPr/>
        </p:nvSpPr>
        <p:spPr>
          <a:xfrm>
            <a:off x="4358640" y="1842770"/>
            <a:ext cx="425450" cy="368300"/>
          </a:xfrm>
          <a:prstGeom prst="rect">
            <a:avLst/>
          </a:prstGeom>
          <a:noFill/>
        </p:spPr>
        <p:txBody>
          <a:bodyPr wrap="square" rtlCol="0">
            <a:spAutoFit/>
          </a:bodyPr>
          <a:lstStyle/>
          <a:p>
            <a:r>
              <a:rPr lang="en-US" altLang="zh-CN">
                <a:solidFill>
                  <a:schemeClr val="bg1"/>
                </a:solidFill>
              </a:rPr>
              <a:t>2</a:t>
            </a:r>
            <a:endParaRPr lang="en-US" altLang="zh-CN">
              <a:solidFill>
                <a:schemeClr val="bg1"/>
              </a:solidFill>
            </a:endParaRPr>
          </a:p>
        </p:txBody>
      </p:sp>
      <p:sp>
        <p:nvSpPr>
          <p:cNvPr id="21" name="文本框 20"/>
          <p:cNvSpPr txBox="1"/>
          <p:nvPr/>
        </p:nvSpPr>
        <p:spPr>
          <a:xfrm>
            <a:off x="7015480" y="1842135"/>
            <a:ext cx="425450" cy="368300"/>
          </a:xfrm>
          <a:prstGeom prst="rect">
            <a:avLst/>
          </a:prstGeom>
          <a:noFill/>
        </p:spPr>
        <p:txBody>
          <a:bodyPr wrap="square" rtlCol="0">
            <a:spAutoFit/>
          </a:bodyPr>
          <a:lstStyle/>
          <a:p>
            <a:r>
              <a:rPr lang="en-US" altLang="zh-CN">
                <a:solidFill>
                  <a:schemeClr val="bg1"/>
                </a:solidFill>
              </a:rPr>
              <a:t>3</a:t>
            </a:r>
            <a:endParaRPr lang="en-US" altLang="zh-CN">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3" name="矩形 52"/>
          <p:cNvSpPr/>
          <p:nvPr userDrawn="1">
            <p:custDataLst>
              <p:tags r:id="rId1"/>
            </p:custDataLst>
          </p:nvPr>
        </p:nvSpPr>
        <p:spPr>
          <a:xfrm>
            <a:off x="0" y="0"/>
            <a:ext cx="9144000" cy="684170"/>
          </a:xfrm>
          <a:prstGeom prst="rect">
            <a:avLst/>
          </a:prstGeom>
          <a:solidFill>
            <a:srgbClr val="0083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00">
              <a:solidFill>
                <a:schemeClr val="lt1"/>
              </a:solidFill>
              <a:latin typeface="微软雅黑" panose="020B0503020204020204" charset="-122"/>
              <a:ea typeface="微软雅黑" panose="020B0503020204020204" charset="-122"/>
              <a:sym typeface="+mn-ea"/>
            </a:endParaRPr>
          </a:p>
        </p:txBody>
      </p:sp>
      <p:sp>
        <p:nvSpPr>
          <p:cNvPr id="37" name="文本框 50"/>
          <p:cNvSpPr txBox="1"/>
          <p:nvPr>
            <p:custDataLst>
              <p:tags r:id="rId2"/>
            </p:custDataLst>
          </p:nvPr>
        </p:nvSpPr>
        <p:spPr>
          <a:xfrm>
            <a:off x="1701800" y="1030605"/>
            <a:ext cx="5617210" cy="484505"/>
          </a:xfrm>
          <a:prstGeom prst="rect">
            <a:avLst/>
          </a:prstGeom>
          <a:noFill/>
        </p:spPr>
        <p:txBody>
          <a:bodyPr wrap="square" rtlCol="0" anchor="ctr">
            <a:noAutofit/>
          </a:bodyPr>
          <a:lstStyle>
            <a:defPPr>
              <a:defRPr lang="zh-CN"/>
            </a:defPPr>
            <a:lvl1pPr marL="0" algn="l" defTabSz="914400" rtl="0" eaLnBrk="1" latinLnBrk="0" hangingPunct="1">
              <a:defRPr sz="1800" kern="1200">
                <a:solidFill>
                  <a:srgbClr val="5F5F5F"/>
                </a:solidFill>
                <a:latin typeface="+mn-lt"/>
                <a:ea typeface="+mn-ea"/>
                <a:cs typeface="+mn-cs"/>
              </a:defRPr>
            </a:lvl1pPr>
            <a:lvl2pPr marL="457200" algn="l" defTabSz="914400" rtl="0" eaLnBrk="1" latinLnBrk="0" hangingPunct="1">
              <a:defRPr sz="1800" kern="1200">
                <a:solidFill>
                  <a:srgbClr val="5F5F5F"/>
                </a:solidFill>
                <a:latin typeface="+mn-lt"/>
                <a:ea typeface="+mn-ea"/>
                <a:cs typeface="+mn-cs"/>
              </a:defRPr>
            </a:lvl2pPr>
            <a:lvl3pPr marL="914400" algn="l" defTabSz="914400" rtl="0" eaLnBrk="1" latinLnBrk="0" hangingPunct="1">
              <a:defRPr sz="1800" kern="1200">
                <a:solidFill>
                  <a:srgbClr val="5F5F5F"/>
                </a:solidFill>
                <a:latin typeface="+mn-lt"/>
                <a:ea typeface="+mn-ea"/>
                <a:cs typeface="+mn-cs"/>
              </a:defRPr>
            </a:lvl3pPr>
            <a:lvl4pPr marL="1371600" algn="l" defTabSz="914400" rtl="0" eaLnBrk="1" latinLnBrk="0" hangingPunct="1">
              <a:defRPr sz="1800" kern="1200">
                <a:solidFill>
                  <a:srgbClr val="5F5F5F"/>
                </a:solidFill>
                <a:latin typeface="+mn-lt"/>
                <a:ea typeface="+mn-ea"/>
                <a:cs typeface="+mn-cs"/>
              </a:defRPr>
            </a:lvl4pPr>
            <a:lvl5pPr marL="1828800" algn="l" defTabSz="914400" rtl="0" eaLnBrk="1" latinLnBrk="0" hangingPunct="1">
              <a:defRPr sz="1800" kern="1200">
                <a:solidFill>
                  <a:srgbClr val="5F5F5F"/>
                </a:solidFill>
                <a:latin typeface="+mn-lt"/>
                <a:ea typeface="+mn-ea"/>
                <a:cs typeface="+mn-cs"/>
              </a:defRPr>
            </a:lvl5pPr>
            <a:lvl6pPr marL="2286000" algn="l" defTabSz="914400" rtl="0" eaLnBrk="1" latinLnBrk="0" hangingPunct="1">
              <a:defRPr sz="1800" kern="1200">
                <a:solidFill>
                  <a:srgbClr val="5F5F5F"/>
                </a:solidFill>
                <a:latin typeface="+mn-lt"/>
                <a:ea typeface="+mn-ea"/>
                <a:cs typeface="+mn-cs"/>
              </a:defRPr>
            </a:lvl6pPr>
            <a:lvl7pPr marL="2743200" algn="l" defTabSz="914400" rtl="0" eaLnBrk="1" latinLnBrk="0" hangingPunct="1">
              <a:defRPr sz="1800" kern="1200">
                <a:solidFill>
                  <a:srgbClr val="5F5F5F"/>
                </a:solidFill>
                <a:latin typeface="+mn-lt"/>
                <a:ea typeface="+mn-ea"/>
                <a:cs typeface="+mn-cs"/>
              </a:defRPr>
            </a:lvl7pPr>
            <a:lvl8pPr marL="3200400" algn="l" defTabSz="914400" rtl="0" eaLnBrk="1" latinLnBrk="0" hangingPunct="1">
              <a:defRPr sz="1800" kern="1200">
                <a:solidFill>
                  <a:srgbClr val="5F5F5F"/>
                </a:solidFill>
                <a:latin typeface="+mn-lt"/>
                <a:ea typeface="+mn-ea"/>
                <a:cs typeface="+mn-cs"/>
              </a:defRPr>
            </a:lvl8pPr>
            <a:lvl9pPr marL="3657600" algn="l" defTabSz="914400" rtl="0" eaLnBrk="1" latinLnBrk="0" hangingPunct="1">
              <a:defRPr sz="1800" kern="1200">
                <a:solidFill>
                  <a:srgbClr val="5F5F5F"/>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pPr>
            <a:r>
              <a:rPr lang="zh-CN" altLang="en-US" sz="2300" b="1">
                <a:ln>
                  <a:noFill/>
                </a:ln>
                <a:solidFill>
                  <a:srgbClr val="008380"/>
                </a:solidFill>
                <a:effectLst/>
                <a:latin typeface="微软雅黑" panose="020B0503020204020204" charset="-122"/>
                <a:ea typeface="微软雅黑" panose="020B0503020204020204" charset="-122"/>
                <a:sym typeface="+mn-ea"/>
              </a:rPr>
              <a:t>口对口人工呼吸</a:t>
            </a:r>
            <a:endParaRPr kumimoji="0" lang="zh-CN" altLang="en-US" sz="2300" b="1" i="0" u="none" strike="noStrike" cap="none" normalizeH="0" baseline="0">
              <a:ln>
                <a:noFill/>
              </a:ln>
              <a:solidFill>
                <a:srgbClr val="008380"/>
              </a:solidFill>
              <a:effectLst/>
              <a:latin typeface="微软雅黑" panose="020B0503020204020204" charset="-122"/>
              <a:ea typeface="微软雅黑" panose="020B0503020204020204" charset="-122"/>
            </a:endParaRPr>
          </a:p>
          <a:p>
            <a:pPr algn="ctr">
              <a:lnSpc>
                <a:spcPct val="120000"/>
              </a:lnSpc>
            </a:pPr>
            <a:endParaRPr kumimoji="0" lang="zh-CN" altLang="en-US" sz="2300" b="1" i="0" u="none" strike="noStrike" cap="none" spc="300" normalizeH="0" baseline="0">
              <a:ln>
                <a:noFill/>
              </a:ln>
              <a:solidFill>
                <a:srgbClr val="008380"/>
              </a:solidFill>
              <a:effectLst/>
              <a:latin typeface="微软雅黑" panose="020B0503020204020204" charset="-122"/>
              <a:ea typeface="微软雅黑" panose="020B0503020204020204" charset="-122"/>
            </a:endParaRPr>
          </a:p>
        </p:txBody>
      </p:sp>
      <p:grpSp>
        <p:nvGrpSpPr>
          <p:cNvPr id="55" name="组合 54"/>
          <p:cNvGrpSpPr/>
          <p:nvPr/>
        </p:nvGrpSpPr>
        <p:grpSpPr>
          <a:xfrm>
            <a:off x="462915" y="2002790"/>
            <a:ext cx="8218170" cy="2036445"/>
            <a:chOff x="1588" y="2940"/>
            <a:chExt cx="12942" cy="3207"/>
          </a:xfrm>
        </p:grpSpPr>
        <p:sp>
          <p:nvSpPr>
            <p:cNvPr id="28" name="单圆角矩形 27"/>
            <p:cNvSpPr/>
            <p:nvPr>
              <p:custDataLst>
                <p:tags r:id="rId3"/>
              </p:custDataLst>
            </p:nvPr>
          </p:nvSpPr>
          <p:spPr>
            <a:xfrm>
              <a:off x="1618" y="2940"/>
              <a:ext cx="2536" cy="1638"/>
            </a:xfrm>
            <a:prstGeom prst="round1Rect">
              <a:avLst>
                <a:gd name="adj" fmla="val 26191"/>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lnSpc>
                  <a:spcPct val="150000"/>
                </a:lnSpc>
              </a:pPr>
              <a:endParaRPr lang="zh-CN" altLang="en-US" sz="1350">
                <a:solidFill>
                  <a:srgbClr val="FFFFFF"/>
                </a:solidFill>
                <a:latin typeface="思源黑体 Normal" panose="020B0400000000000000" charset="-122"/>
                <a:ea typeface="思源黑体 Normal" panose="020B0400000000000000" charset="-122"/>
              </a:endParaRPr>
            </a:p>
          </p:txBody>
        </p:sp>
        <p:sp>
          <p:nvSpPr>
            <p:cNvPr id="23" name="单圆角矩形 22"/>
            <p:cNvSpPr/>
            <p:nvPr>
              <p:custDataLst>
                <p:tags r:id="rId4"/>
              </p:custDataLst>
            </p:nvPr>
          </p:nvSpPr>
          <p:spPr>
            <a:xfrm>
              <a:off x="5077" y="2940"/>
              <a:ext cx="2536" cy="1638"/>
            </a:xfrm>
            <a:prstGeom prst="round1Rect">
              <a:avLst>
                <a:gd name="adj" fmla="val 26191"/>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lnSpc>
                  <a:spcPct val="150000"/>
                </a:lnSpc>
              </a:pPr>
              <a:endParaRPr lang="zh-CN" altLang="en-US" sz="1350">
                <a:solidFill>
                  <a:srgbClr val="FFFFFF"/>
                </a:solidFill>
                <a:latin typeface="思源黑体 Normal" panose="020B0400000000000000" charset="-122"/>
                <a:ea typeface="思源黑体 Normal" panose="020B0400000000000000" charset="-122"/>
              </a:endParaRPr>
            </a:p>
          </p:txBody>
        </p:sp>
        <p:sp>
          <p:nvSpPr>
            <p:cNvPr id="24" name="任意多边形 23"/>
            <p:cNvSpPr/>
            <p:nvPr>
              <p:custDataLst>
                <p:tags r:id="rId5"/>
              </p:custDataLst>
            </p:nvPr>
          </p:nvSpPr>
          <p:spPr>
            <a:xfrm>
              <a:off x="5078" y="4579"/>
              <a:ext cx="953" cy="476"/>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rgbClr val="56A69C"/>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75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25" name="任意多边形 24"/>
            <p:cNvSpPr/>
            <p:nvPr>
              <p:custDataLst>
                <p:tags r:id="rId6"/>
              </p:custDataLst>
            </p:nvPr>
          </p:nvSpPr>
          <p:spPr>
            <a:xfrm>
              <a:off x="5498" y="4657"/>
              <a:ext cx="541" cy="613"/>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rgbClr val="008380">
                <a:alpha val="78000"/>
              </a:srgbClr>
            </a:solidFill>
            <a:ln>
              <a:noFill/>
            </a:ln>
            <a:effectLst>
              <a:outerShdw blurRad="50800" dist="38100" dir="13500000" algn="br"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26" name="任意多边形 25"/>
            <p:cNvSpPr/>
            <p:nvPr>
              <p:custDataLst>
                <p:tags r:id="rId7"/>
              </p:custDataLst>
            </p:nvPr>
          </p:nvSpPr>
          <p:spPr>
            <a:xfrm rot="20761422">
              <a:off x="5272" y="5061"/>
              <a:ext cx="636" cy="684"/>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008380"/>
            </a:solidFill>
            <a:ln>
              <a:noFill/>
            </a:ln>
            <a:effectLst>
              <a:outerShdw blurRad="50800" dist="38100" dir="18900000" algn="bl"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27" name="同心圆 26"/>
            <p:cNvSpPr/>
            <p:nvPr>
              <p:custDataLst>
                <p:tags r:id="rId8"/>
              </p:custDataLst>
            </p:nvPr>
          </p:nvSpPr>
          <p:spPr>
            <a:xfrm>
              <a:off x="5902" y="5565"/>
              <a:ext cx="582" cy="582"/>
            </a:xfrm>
            <a:prstGeom prst="donut">
              <a:avLst>
                <a:gd name="adj" fmla="val 3787"/>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2500" lnSpcReduction="100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r>
                <a:rPr lang="en-US" altLang="zh-CN" sz="1350">
                  <a:solidFill>
                    <a:srgbClr val="008380"/>
                  </a:solidFill>
                  <a:latin typeface="思源黑体 Normal" panose="020B0400000000000000" charset="-122"/>
                  <a:ea typeface="思源黑体 Normal" panose="020B0400000000000000" charset="-122"/>
                </a:rPr>
                <a:t>2</a:t>
              </a:r>
              <a:endParaRPr lang="en-US" altLang="zh-CN" sz="1350">
                <a:solidFill>
                  <a:srgbClr val="008380"/>
                </a:solidFill>
                <a:latin typeface="思源黑体 Normal" panose="020B0400000000000000" charset="-122"/>
                <a:ea typeface="思源黑体 Normal" panose="020B0400000000000000" charset="-122"/>
              </a:endParaRPr>
            </a:p>
          </p:txBody>
        </p:sp>
        <p:sp>
          <p:nvSpPr>
            <p:cNvPr id="18" name="单圆角矩形 17"/>
            <p:cNvSpPr/>
            <p:nvPr>
              <p:custDataLst>
                <p:tags r:id="rId9"/>
              </p:custDataLst>
            </p:nvPr>
          </p:nvSpPr>
          <p:spPr>
            <a:xfrm>
              <a:off x="8535" y="2940"/>
              <a:ext cx="2536" cy="1638"/>
            </a:xfrm>
            <a:prstGeom prst="round1Rect">
              <a:avLst>
                <a:gd name="adj" fmla="val 26191"/>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lnSpc>
                  <a:spcPct val="150000"/>
                </a:lnSpc>
              </a:pPr>
              <a:endParaRPr lang="zh-CN" altLang="en-US" sz="1350">
                <a:solidFill>
                  <a:srgbClr val="FFFFFF"/>
                </a:solidFill>
                <a:latin typeface="思源黑体 Normal" panose="020B0400000000000000" charset="-122"/>
                <a:ea typeface="思源黑体 Normal" panose="020B0400000000000000" charset="-122"/>
              </a:endParaRPr>
            </a:p>
          </p:txBody>
        </p:sp>
        <p:sp>
          <p:nvSpPr>
            <p:cNvPr id="13" name="单圆角矩形 12"/>
            <p:cNvSpPr/>
            <p:nvPr>
              <p:custDataLst>
                <p:tags r:id="rId10"/>
              </p:custDataLst>
            </p:nvPr>
          </p:nvSpPr>
          <p:spPr>
            <a:xfrm>
              <a:off x="11994" y="2940"/>
              <a:ext cx="2536" cy="1638"/>
            </a:xfrm>
            <a:prstGeom prst="round1Rect">
              <a:avLst>
                <a:gd name="adj" fmla="val 26191"/>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lnSpc>
                  <a:spcPct val="150000"/>
                </a:lnSpc>
              </a:pPr>
              <a:endParaRPr lang="zh-CN" altLang="en-US" sz="1350">
                <a:solidFill>
                  <a:srgbClr val="FFFFFF"/>
                </a:solidFill>
                <a:latin typeface="思源黑体 Normal" panose="020B0400000000000000" charset="-122"/>
                <a:ea typeface="思源黑体 Normal" panose="020B0400000000000000" charset="-122"/>
              </a:endParaRPr>
            </a:p>
          </p:txBody>
        </p:sp>
        <p:sp>
          <p:nvSpPr>
            <p:cNvPr id="33" name="文本框 32"/>
            <p:cNvSpPr txBox="1"/>
            <p:nvPr>
              <p:custDataLst>
                <p:tags r:id="rId11"/>
              </p:custDataLst>
            </p:nvPr>
          </p:nvSpPr>
          <p:spPr>
            <a:xfrm>
              <a:off x="1721" y="3444"/>
              <a:ext cx="2295" cy="1155"/>
            </a:xfrm>
            <a:prstGeom prst="rect">
              <a:avLst/>
            </a:prstGeom>
            <a:noFill/>
          </p:spPr>
          <p:txBody>
            <a:bodyPr wrap="square"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清除</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口中异物</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algn="ctr">
                <a:lnSpc>
                  <a:spcPct val="120000"/>
                </a:lnSpc>
              </a:pP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endParaRPr>
            </a:p>
          </p:txBody>
        </p:sp>
        <p:sp>
          <p:nvSpPr>
            <p:cNvPr id="34" name="文本框 33"/>
            <p:cNvSpPr txBox="1"/>
            <p:nvPr>
              <p:custDataLst>
                <p:tags r:id="rId12"/>
              </p:custDataLst>
            </p:nvPr>
          </p:nvSpPr>
          <p:spPr>
            <a:xfrm>
              <a:off x="5157" y="3421"/>
              <a:ext cx="2295" cy="1155"/>
            </a:xfrm>
            <a:prstGeom prst="rect">
              <a:avLst/>
            </a:prstGeom>
            <a:noFill/>
          </p:spPr>
          <p:txBody>
            <a:bodyPr wrap="square" rtlCol="0" anchor="ctr" anchorCtr="0">
              <a:normAutofit/>
            </a:bodyPr>
            <a:lstStyle/>
            <a:p>
              <a:pPr marL="0" marR="0" lvl="0" indent="0" algn="ctr" defTabSz="914400" rtl="0" eaLnBrk="1" fontAlgn="base"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保持</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pPr>
              <a:r>
                <a:rPr lang="zh-CN" altLang="en-US" sz="1600">
                  <a:ln>
                    <a:noFill/>
                  </a:ln>
                  <a:solidFill>
                    <a:schemeClr val="bg1"/>
                  </a:solidFill>
                  <a:effectLst/>
                  <a:latin typeface="微软雅黑" panose="020B0503020204020204" charset="-122"/>
                  <a:ea typeface="微软雅黑" panose="020B0503020204020204" charset="-122"/>
                  <a:sym typeface="+mn-ea"/>
                </a:rPr>
                <a:t>气道通畅</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algn="ctr">
                <a:lnSpc>
                  <a:spcPct val="120000"/>
                </a:lnSpc>
              </a:pP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endParaRPr>
            </a:p>
          </p:txBody>
        </p:sp>
        <p:sp>
          <p:nvSpPr>
            <p:cNvPr id="35" name="文本框 34"/>
            <p:cNvSpPr txBox="1"/>
            <p:nvPr>
              <p:custDataLst>
                <p:tags r:id="rId13"/>
              </p:custDataLst>
            </p:nvPr>
          </p:nvSpPr>
          <p:spPr>
            <a:xfrm>
              <a:off x="8630" y="3513"/>
              <a:ext cx="2295" cy="1155"/>
            </a:xfrm>
            <a:prstGeom prst="rect">
              <a:avLst/>
            </a:prstGeom>
            <a:noFill/>
          </p:spPr>
          <p:txBody>
            <a:bodyPr wrap="square" rtlCol="0" anchor="ctr" anchorCtr="0">
              <a:normAutofit/>
            </a:bodyPr>
            <a:lstStyle/>
            <a:p>
              <a:pPr algn="ctr">
                <a:lnSpc>
                  <a:spcPct val="120000"/>
                </a:lnSpc>
              </a:pPr>
              <a:r>
                <a:rPr lang="zh-CN" altLang="en-US" sz="1600">
                  <a:ln>
                    <a:noFill/>
                  </a:ln>
                  <a:solidFill>
                    <a:schemeClr val="bg1"/>
                  </a:solidFill>
                  <a:effectLst/>
                  <a:latin typeface="微软雅黑" panose="020B0503020204020204" charset="-122"/>
                  <a:ea typeface="微软雅黑" panose="020B0503020204020204" charset="-122"/>
                  <a:sym typeface="+mn-ea"/>
                </a:rPr>
                <a:t>适量吹气</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algn="ctr">
                <a:lnSpc>
                  <a:spcPct val="120000"/>
                </a:lnSpc>
              </a:pP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endParaRPr>
            </a:p>
          </p:txBody>
        </p:sp>
        <p:sp>
          <p:nvSpPr>
            <p:cNvPr id="36" name="文本框 35"/>
            <p:cNvSpPr txBox="1"/>
            <p:nvPr>
              <p:custDataLst>
                <p:tags r:id="rId14"/>
              </p:custDataLst>
            </p:nvPr>
          </p:nvSpPr>
          <p:spPr>
            <a:xfrm>
              <a:off x="12049" y="3421"/>
              <a:ext cx="2295" cy="1155"/>
            </a:xfrm>
            <a:prstGeom prst="rect">
              <a:avLst/>
            </a:prstGeom>
            <a:noFill/>
          </p:spPr>
          <p:txBody>
            <a:bodyPr wrap="square" rtlCol="0" anchor="ctr" anchorCtr="0">
              <a:normAutofit/>
            </a:bodyPr>
            <a:lstStyle/>
            <a:p>
              <a:pPr algn="ctr">
                <a:lnSpc>
                  <a:spcPct val="120000"/>
                </a:lnSpc>
              </a:pPr>
              <a:r>
                <a:rPr lang="zh-CN" altLang="en-US" sz="1600">
                  <a:ln>
                    <a:noFill/>
                  </a:ln>
                  <a:solidFill>
                    <a:schemeClr val="bg1"/>
                  </a:solidFill>
                  <a:effectLst/>
                  <a:latin typeface="微软雅黑" panose="020B0503020204020204" charset="-122"/>
                  <a:ea typeface="微软雅黑" panose="020B0503020204020204" charset="-122"/>
                  <a:sym typeface="+mn-ea"/>
                </a:rPr>
                <a:t>自然排气</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algn="ctr">
                <a:lnSpc>
                  <a:spcPct val="120000"/>
                </a:lnSpc>
              </a:pPr>
              <a:endParaRPr kumimoji="0" lang="zh-CN" altLang="en-US" sz="1600" b="0" i="0" u="none" strike="noStrike" cap="none" spc="150" normalizeH="0" baseline="0">
                <a:ln>
                  <a:noFill/>
                </a:ln>
                <a:solidFill>
                  <a:schemeClr val="bg1"/>
                </a:solidFill>
                <a:effectLst/>
                <a:latin typeface="微软雅黑" panose="020B0503020204020204" charset="-122"/>
                <a:ea typeface="微软雅黑" panose="020B0503020204020204" charset="-122"/>
              </a:endParaRPr>
            </a:p>
          </p:txBody>
        </p:sp>
        <p:grpSp>
          <p:nvGrpSpPr>
            <p:cNvPr id="38" name="组合 37"/>
            <p:cNvGrpSpPr/>
            <p:nvPr/>
          </p:nvGrpSpPr>
          <p:grpSpPr>
            <a:xfrm>
              <a:off x="1588" y="4579"/>
              <a:ext cx="1406" cy="1568"/>
              <a:chOff x="4608" y="4790"/>
              <a:chExt cx="1217" cy="1357"/>
            </a:xfrm>
          </p:grpSpPr>
          <p:sp>
            <p:nvSpPr>
              <p:cNvPr id="39" name="任意多边形 38"/>
              <p:cNvSpPr/>
              <p:nvPr>
                <p:custDataLst>
                  <p:tags r:id="rId15"/>
                </p:custDataLst>
              </p:nvPr>
            </p:nvSpPr>
            <p:spPr>
              <a:xfrm>
                <a:off x="4608" y="4790"/>
                <a:ext cx="825" cy="412"/>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rgbClr val="56A69C"/>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75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40" name="任意多边形 39"/>
              <p:cNvSpPr/>
              <p:nvPr>
                <p:custDataLst>
                  <p:tags r:id="rId16"/>
                </p:custDataLst>
              </p:nvPr>
            </p:nvSpPr>
            <p:spPr>
              <a:xfrm>
                <a:off x="4971" y="4858"/>
                <a:ext cx="468" cy="530"/>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rgbClr val="008380">
                  <a:alpha val="78000"/>
                </a:srgbClr>
              </a:solidFill>
              <a:ln>
                <a:noFill/>
              </a:ln>
              <a:effectLst>
                <a:outerShdw blurRad="50800" dist="38100" dir="13500000" algn="br"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41" name="任意多边形 40"/>
              <p:cNvSpPr/>
              <p:nvPr>
                <p:custDataLst>
                  <p:tags r:id="rId17"/>
                </p:custDataLst>
              </p:nvPr>
            </p:nvSpPr>
            <p:spPr>
              <a:xfrm rot="20761422">
                <a:off x="4776" y="5207"/>
                <a:ext cx="550" cy="592"/>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008380"/>
              </a:solidFill>
              <a:ln>
                <a:noFill/>
              </a:ln>
              <a:effectLst>
                <a:outerShdw blurRad="50800" dist="38100" dir="18900000" algn="bl"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42" name="同心圆 41"/>
              <p:cNvSpPr/>
              <p:nvPr>
                <p:custDataLst>
                  <p:tags r:id="rId18"/>
                </p:custDataLst>
              </p:nvPr>
            </p:nvSpPr>
            <p:spPr>
              <a:xfrm>
                <a:off x="5321" y="5643"/>
                <a:ext cx="504" cy="504"/>
              </a:xfrm>
              <a:prstGeom prst="donut">
                <a:avLst>
                  <a:gd name="adj" fmla="val 3787"/>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2500" lnSpcReduction="100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r>
                  <a:rPr lang="en-US" altLang="zh-CN" sz="1350">
                    <a:solidFill>
                      <a:srgbClr val="008380"/>
                    </a:solidFill>
                    <a:latin typeface="思源黑体 Normal" panose="020B0400000000000000" charset="-122"/>
                    <a:ea typeface="思源黑体 Normal" panose="020B0400000000000000" charset="-122"/>
                  </a:rPr>
                  <a:t>1</a:t>
                </a:r>
                <a:endParaRPr lang="en-US" altLang="zh-CN" sz="1350">
                  <a:solidFill>
                    <a:srgbClr val="008380"/>
                  </a:solidFill>
                  <a:latin typeface="思源黑体 Normal" panose="020B0400000000000000" charset="-122"/>
                  <a:ea typeface="思源黑体 Normal" panose="020B0400000000000000" charset="-122"/>
                </a:endParaRPr>
              </a:p>
            </p:txBody>
          </p:sp>
        </p:grpSp>
        <p:sp>
          <p:nvSpPr>
            <p:cNvPr id="44" name="任意多边形 43"/>
            <p:cNvSpPr/>
            <p:nvPr>
              <p:custDataLst>
                <p:tags r:id="rId19"/>
              </p:custDataLst>
            </p:nvPr>
          </p:nvSpPr>
          <p:spPr>
            <a:xfrm>
              <a:off x="8522" y="4579"/>
              <a:ext cx="953" cy="476"/>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rgbClr val="56A69C"/>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75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45" name="任意多边形 44"/>
            <p:cNvSpPr/>
            <p:nvPr>
              <p:custDataLst>
                <p:tags r:id="rId20"/>
              </p:custDataLst>
            </p:nvPr>
          </p:nvSpPr>
          <p:spPr>
            <a:xfrm>
              <a:off x="8942" y="4657"/>
              <a:ext cx="541" cy="613"/>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rgbClr val="008380">
                <a:alpha val="78000"/>
              </a:srgbClr>
            </a:solidFill>
            <a:ln>
              <a:noFill/>
            </a:ln>
            <a:effectLst>
              <a:outerShdw blurRad="50800" dist="38100" dir="13500000" algn="br"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46" name="任意多边形 45"/>
            <p:cNvSpPr/>
            <p:nvPr>
              <p:custDataLst>
                <p:tags r:id="rId21"/>
              </p:custDataLst>
            </p:nvPr>
          </p:nvSpPr>
          <p:spPr>
            <a:xfrm rot="20761422">
              <a:off x="8716" y="5061"/>
              <a:ext cx="636" cy="684"/>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008380"/>
            </a:solidFill>
            <a:ln>
              <a:noFill/>
            </a:ln>
            <a:effectLst>
              <a:outerShdw blurRad="50800" dist="38100" dir="18900000" algn="bl"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47" name="同心圆 46"/>
            <p:cNvSpPr/>
            <p:nvPr>
              <p:custDataLst>
                <p:tags r:id="rId22"/>
              </p:custDataLst>
            </p:nvPr>
          </p:nvSpPr>
          <p:spPr>
            <a:xfrm>
              <a:off x="9346" y="5565"/>
              <a:ext cx="582" cy="582"/>
            </a:xfrm>
            <a:prstGeom prst="donut">
              <a:avLst>
                <a:gd name="adj" fmla="val 3787"/>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2500" lnSpcReduction="100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r>
                <a:rPr lang="en-US" altLang="zh-CN" sz="1350">
                  <a:solidFill>
                    <a:srgbClr val="008380"/>
                  </a:solidFill>
                  <a:latin typeface="思源黑体 Normal" panose="020B0400000000000000" charset="-122"/>
                  <a:ea typeface="思源黑体 Normal" panose="020B0400000000000000" charset="-122"/>
                </a:rPr>
                <a:t>3</a:t>
              </a:r>
              <a:endParaRPr lang="en-US" altLang="zh-CN" sz="1350">
                <a:solidFill>
                  <a:srgbClr val="008380"/>
                </a:solidFill>
                <a:latin typeface="思源黑体 Normal" panose="020B0400000000000000" charset="-122"/>
                <a:ea typeface="思源黑体 Normal" panose="020B0400000000000000" charset="-122"/>
              </a:endParaRPr>
            </a:p>
          </p:txBody>
        </p:sp>
        <p:sp>
          <p:nvSpPr>
            <p:cNvPr id="49" name="任意多边形 48"/>
            <p:cNvSpPr/>
            <p:nvPr>
              <p:custDataLst>
                <p:tags r:id="rId23"/>
              </p:custDataLst>
            </p:nvPr>
          </p:nvSpPr>
          <p:spPr>
            <a:xfrm>
              <a:off x="11966" y="4579"/>
              <a:ext cx="953" cy="476"/>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rgbClr val="56A69C"/>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75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50" name="任意多边形 49"/>
            <p:cNvSpPr/>
            <p:nvPr>
              <p:custDataLst>
                <p:tags r:id="rId24"/>
              </p:custDataLst>
            </p:nvPr>
          </p:nvSpPr>
          <p:spPr>
            <a:xfrm>
              <a:off x="12385" y="4657"/>
              <a:ext cx="541" cy="613"/>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rgbClr val="008380">
                <a:alpha val="78000"/>
              </a:srgbClr>
            </a:solidFill>
            <a:ln>
              <a:noFill/>
            </a:ln>
            <a:effectLst>
              <a:outerShdw blurRad="50800" dist="38100" dir="13500000" algn="br"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51" name="任意多边形 50"/>
            <p:cNvSpPr/>
            <p:nvPr>
              <p:custDataLst>
                <p:tags r:id="rId25"/>
              </p:custDataLst>
            </p:nvPr>
          </p:nvSpPr>
          <p:spPr>
            <a:xfrm rot="20761422">
              <a:off x="12160" y="5061"/>
              <a:ext cx="636" cy="684"/>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008380"/>
            </a:solidFill>
            <a:ln>
              <a:noFill/>
            </a:ln>
            <a:effectLst>
              <a:outerShdw blurRad="50800" dist="38100" dir="18900000" algn="bl" rotWithShape="0">
                <a:prstClr val="black">
                  <a:alpha val="40000"/>
                </a:prstClr>
              </a:outerShdw>
            </a:effectLst>
          </p:spPr>
          <p:style>
            <a:lnRef idx="2">
              <a:srgbClr val="887DCD">
                <a:shade val="50000"/>
              </a:srgbClr>
            </a:lnRef>
            <a:fillRef idx="1">
              <a:srgbClr val="887DCD"/>
            </a:fillRef>
            <a:effectRef idx="0">
              <a:srgbClr val="887DCD"/>
            </a:effectRef>
            <a:fontRef idx="minor">
              <a:srgbClr val="FFFFFF"/>
            </a:fontRef>
          </p:style>
          <p:txBody>
            <a:bodyPr rtlCol="0" anchor="ctr">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sz="1350">
                <a:latin typeface="思源黑体 Normal" panose="020B0400000000000000" charset="-122"/>
                <a:ea typeface="思源黑体 Normal" panose="020B0400000000000000" charset="-122"/>
              </a:endParaRPr>
            </a:p>
          </p:txBody>
        </p:sp>
        <p:sp>
          <p:nvSpPr>
            <p:cNvPr id="52" name="同心圆 51"/>
            <p:cNvSpPr/>
            <p:nvPr>
              <p:custDataLst>
                <p:tags r:id="rId26"/>
              </p:custDataLst>
            </p:nvPr>
          </p:nvSpPr>
          <p:spPr>
            <a:xfrm>
              <a:off x="12790" y="5565"/>
              <a:ext cx="582" cy="582"/>
            </a:xfrm>
            <a:prstGeom prst="donut">
              <a:avLst>
                <a:gd name="adj" fmla="val 3787"/>
              </a:avLst>
            </a:prstGeom>
            <a:solidFill>
              <a:srgbClr val="008380"/>
            </a:solidFill>
            <a:ln>
              <a:noFill/>
            </a:ln>
          </p:spPr>
          <p:style>
            <a:lnRef idx="2">
              <a:srgbClr val="887DCD">
                <a:shade val="50000"/>
              </a:srgbClr>
            </a:lnRef>
            <a:fillRef idx="1">
              <a:srgbClr val="887DCD"/>
            </a:fillRef>
            <a:effectRef idx="0">
              <a:srgbClr val="887DCD"/>
            </a:effectRef>
            <a:fontRef idx="minor">
              <a:srgbClr val="FFFFFF"/>
            </a:fontRef>
          </p:style>
          <p:txBody>
            <a:bodyPr rtlCol="0" anchor="ctr">
              <a:normAutofit fontScale="92500" lnSpcReduction="10000"/>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r>
                <a:rPr lang="en-US" altLang="zh-CN" sz="1350">
                  <a:solidFill>
                    <a:srgbClr val="008380"/>
                  </a:solidFill>
                  <a:latin typeface="思源黑体 Normal" panose="020B0400000000000000" charset="-122"/>
                  <a:ea typeface="思源黑体 Normal" panose="020B0400000000000000" charset="-122"/>
                </a:rPr>
                <a:t>4</a:t>
              </a:r>
              <a:endParaRPr lang="en-US" altLang="zh-CN" sz="1350">
                <a:solidFill>
                  <a:srgbClr val="008380"/>
                </a:solidFill>
                <a:latin typeface="思源黑体 Normal" panose="020B0400000000000000" charset="-122"/>
                <a:ea typeface="思源黑体 Normal" panose="020B0400000000000000" charset="-122"/>
              </a:endParaRPr>
            </a:p>
          </p:txBody>
        </p:sp>
      </p:grpSp>
    </p:spTree>
    <p:custDataLst>
      <p:tags r:id="rId27"/>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Organization Chart 2"/>
          <p:cNvGrpSpPr>
            <a:grpSpLocks noChangeAspect="1"/>
          </p:cNvGrpSpPr>
          <p:nvPr/>
        </p:nvGrpSpPr>
        <p:grpSpPr>
          <a:xfrm>
            <a:off x="567073" y="772551"/>
            <a:ext cx="8009872" cy="3735559"/>
            <a:chOff x="746" y="1331"/>
            <a:chExt cx="6291" cy="1092"/>
          </a:xfrm>
          <a:solidFill>
            <a:srgbClr val="008380"/>
          </a:solidFill>
        </p:grpSpPr>
        <p:cxnSp>
          <p:nvCxnSpPr>
            <p:cNvPr id="15364" name="_s15364"/>
            <p:cNvCxnSpPr>
              <a:cxnSpLocks noChangeShapeType="1"/>
              <a:stCxn id="13" idx="0"/>
              <a:endCxn id="9" idx="2"/>
            </p:cNvCxnSpPr>
            <p:nvPr>
              <p:custDataLst>
                <p:tags r:id="rId1"/>
              </p:custDataLst>
            </p:nvPr>
          </p:nvCxnSpPr>
          <p:spPr bwMode="auto">
            <a:xfrm rot="16200000" flipV="1">
              <a:off x="6237" y="1605"/>
              <a:ext cx="106" cy="632"/>
            </a:xfrm>
            <a:prstGeom prst="bentConnector3">
              <a:avLst>
                <a:gd name="adj1" fmla="val 50020"/>
              </a:avLst>
            </a:prstGeom>
            <a:grpFill/>
            <a:ln w="28575">
              <a:solidFill>
                <a:srgbClr val="008380"/>
              </a:solidFill>
              <a:miter lim="800000"/>
            </a:ln>
          </p:spPr>
        </p:cxnSp>
        <p:cxnSp>
          <p:nvCxnSpPr>
            <p:cNvPr id="15365" name="_s15365"/>
            <p:cNvCxnSpPr>
              <a:cxnSpLocks noChangeShapeType="1"/>
              <a:stCxn id="12" idx="0"/>
              <a:endCxn id="9" idx="2"/>
            </p:cNvCxnSpPr>
            <p:nvPr>
              <p:custDataLst>
                <p:tags r:id="rId2"/>
              </p:custDataLst>
            </p:nvPr>
          </p:nvCxnSpPr>
          <p:spPr bwMode="auto">
            <a:xfrm rot="16200000">
              <a:off x="5754" y="1754"/>
              <a:ext cx="106" cy="334"/>
            </a:xfrm>
            <a:prstGeom prst="bentConnector3">
              <a:avLst>
                <a:gd name="adj1" fmla="val 50020"/>
              </a:avLst>
            </a:prstGeom>
            <a:grpFill/>
            <a:ln w="28575">
              <a:solidFill>
                <a:srgbClr val="008380"/>
              </a:solidFill>
              <a:miter lim="800000"/>
            </a:ln>
          </p:spPr>
        </p:cxnSp>
        <p:cxnSp>
          <p:nvCxnSpPr>
            <p:cNvPr id="15366" name="_s15366"/>
            <p:cNvCxnSpPr>
              <a:cxnSpLocks noChangeShapeType="1"/>
              <a:stCxn id="11" idx="0"/>
              <a:endCxn id="9" idx="2"/>
            </p:cNvCxnSpPr>
            <p:nvPr>
              <p:custDataLst>
                <p:tags r:id="rId3"/>
              </p:custDataLst>
            </p:nvPr>
          </p:nvCxnSpPr>
          <p:spPr bwMode="auto">
            <a:xfrm rot="16200000">
              <a:off x="5271" y="1271"/>
              <a:ext cx="106" cy="1299"/>
            </a:xfrm>
            <a:prstGeom prst="bentConnector3">
              <a:avLst>
                <a:gd name="adj1" fmla="val 50020"/>
              </a:avLst>
            </a:prstGeom>
            <a:grpFill/>
            <a:ln w="28575">
              <a:solidFill>
                <a:srgbClr val="008380"/>
              </a:solidFill>
              <a:miter lim="800000"/>
            </a:ln>
          </p:spPr>
        </p:cxnSp>
        <p:cxnSp>
          <p:nvCxnSpPr>
            <p:cNvPr id="15367" name="_s15367"/>
            <p:cNvCxnSpPr>
              <a:cxnSpLocks noChangeShapeType="1"/>
              <a:stCxn id="10" idx="0"/>
              <a:endCxn id="9" idx="2"/>
            </p:cNvCxnSpPr>
            <p:nvPr>
              <p:custDataLst>
                <p:tags r:id="rId4"/>
              </p:custDataLst>
            </p:nvPr>
          </p:nvCxnSpPr>
          <p:spPr bwMode="auto">
            <a:xfrm rot="16200000">
              <a:off x="4817" y="812"/>
              <a:ext cx="101" cy="2212"/>
            </a:xfrm>
            <a:prstGeom prst="bentConnector3">
              <a:avLst>
                <a:gd name="adj1" fmla="val 49930"/>
              </a:avLst>
            </a:prstGeom>
            <a:grpFill/>
            <a:ln w="28575">
              <a:solidFill>
                <a:srgbClr val="008380"/>
              </a:solidFill>
              <a:miter lim="800000"/>
            </a:ln>
          </p:spPr>
        </p:cxnSp>
        <p:cxnSp>
          <p:nvCxnSpPr>
            <p:cNvPr id="15368" name="_s15368"/>
            <p:cNvCxnSpPr>
              <a:cxnSpLocks noChangeShapeType="1"/>
              <a:stCxn id="9" idx="0"/>
              <a:endCxn id="3" idx="2"/>
            </p:cNvCxnSpPr>
            <p:nvPr>
              <p:custDataLst>
                <p:tags r:id="rId5"/>
              </p:custDataLst>
            </p:nvPr>
          </p:nvCxnSpPr>
          <p:spPr bwMode="auto">
            <a:xfrm rot="16200000" flipV="1">
              <a:off x="4810" y="538"/>
              <a:ext cx="188" cy="2140"/>
            </a:xfrm>
            <a:prstGeom prst="bentConnector3">
              <a:avLst>
                <a:gd name="adj1" fmla="val 49962"/>
              </a:avLst>
            </a:prstGeom>
            <a:grpFill/>
            <a:ln w="28575">
              <a:solidFill>
                <a:srgbClr val="008380"/>
              </a:solidFill>
              <a:miter lim="800000"/>
            </a:ln>
          </p:spPr>
        </p:cxnSp>
        <p:cxnSp>
          <p:nvCxnSpPr>
            <p:cNvPr id="15369" name="_s15369"/>
            <p:cNvCxnSpPr>
              <a:cxnSpLocks noChangeShapeType="1"/>
              <a:stCxn id="8" idx="0"/>
              <a:endCxn id="4" idx="2"/>
            </p:cNvCxnSpPr>
            <p:nvPr>
              <p:custDataLst>
                <p:tags r:id="rId6"/>
              </p:custDataLst>
            </p:nvPr>
          </p:nvCxnSpPr>
          <p:spPr bwMode="auto">
            <a:xfrm rot="16200000" flipV="1">
              <a:off x="2270" y="1629"/>
              <a:ext cx="101" cy="579"/>
            </a:xfrm>
            <a:prstGeom prst="bentConnector3">
              <a:avLst>
                <a:gd name="adj1" fmla="val 49930"/>
              </a:avLst>
            </a:prstGeom>
            <a:grpFill/>
            <a:ln w="28575">
              <a:solidFill>
                <a:srgbClr val="008380"/>
              </a:solidFill>
              <a:miter lim="800000"/>
            </a:ln>
          </p:spPr>
        </p:cxnSp>
        <p:cxnSp>
          <p:nvCxnSpPr>
            <p:cNvPr id="15370" name="_s15370"/>
            <p:cNvCxnSpPr>
              <a:cxnSpLocks noChangeShapeType="1"/>
              <a:stCxn id="7" idx="0"/>
              <a:endCxn id="4" idx="2"/>
            </p:cNvCxnSpPr>
            <p:nvPr>
              <p:custDataLst>
                <p:tags r:id="rId7"/>
              </p:custDataLst>
            </p:nvPr>
          </p:nvCxnSpPr>
          <p:spPr bwMode="auto">
            <a:xfrm rot="16200000">
              <a:off x="1637" y="1574"/>
              <a:ext cx="101" cy="689"/>
            </a:xfrm>
            <a:prstGeom prst="bentConnector3">
              <a:avLst>
                <a:gd name="adj1" fmla="val 49838"/>
              </a:avLst>
            </a:prstGeom>
            <a:grpFill/>
            <a:ln w="28575">
              <a:solidFill>
                <a:srgbClr val="008380"/>
              </a:solidFill>
              <a:miter lim="800000"/>
            </a:ln>
          </p:spPr>
        </p:cxnSp>
        <p:cxnSp>
          <p:nvCxnSpPr>
            <p:cNvPr id="15371" name="_s15371"/>
            <p:cNvCxnSpPr>
              <a:cxnSpLocks noChangeShapeType="1"/>
              <a:stCxn id="6" idx="0"/>
              <a:endCxn id="3" idx="2"/>
            </p:cNvCxnSpPr>
            <p:nvPr>
              <p:custDataLst>
                <p:tags r:id="rId8"/>
              </p:custDataLst>
            </p:nvPr>
          </p:nvCxnSpPr>
          <p:spPr bwMode="auto">
            <a:xfrm rot="16200000" flipV="1">
              <a:off x="4152" y="1196"/>
              <a:ext cx="188" cy="823"/>
            </a:xfrm>
            <a:prstGeom prst="bentConnector3">
              <a:avLst>
                <a:gd name="adj1" fmla="val 50011"/>
              </a:avLst>
            </a:prstGeom>
            <a:grpFill/>
            <a:ln w="28575">
              <a:solidFill>
                <a:srgbClr val="008380"/>
              </a:solidFill>
              <a:miter lim="800000"/>
            </a:ln>
          </p:spPr>
        </p:cxnSp>
        <p:cxnSp>
          <p:nvCxnSpPr>
            <p:cNvPr id="15372" name="_s15372"/>
            <p:cNvCxnSpPr>
              <a:cxnSpLocks noChangeShapeType="1"/>
              <a:stCxn id="5" idx="0"/>
              <a:endCxn id="3" idx="2"/>
            </p:cNvCxnSpPr>
            <p:nvPr>
              <p:custDataLst>
                <p:tags r:id="rId9"/>
              </p:custDataLst>
            </p:nvPr>
          </p:nvCxnSpPr>
          <p:spPr bwMode="auto">
            <a:xfrm rot="16200000">
              <a:off x="3501" y="1369"/>
              <a:ext cx="188" cy="479"/>
            </a:xfrm>
            <a:prstGeom prst="bentConnector3">
              <a:avLst>
                <a:gd name="adj1" fmla="val 49962"/>
              </a:avLst>
            </a:prstGeom>
            <a:grpFill/>
            <a:ln w="28575">
              <a:solidFill>
                <a:srgbClr val="008380"/>
              </a:solidFill>
              <a:miter lim="800000"/>
            </a:ln>
          </p:spPr>
        </p:cxnSp>
        <p:cxnSp>
          <p:nvCxnSpPr>
            <p:cNvPr id="15373" name="_s15373"/>
            <p:cNvCxnSpPr>
              <a:cxnSpLocks noChangeShapeType="1"/>
              <a:stCxn id="4" idx="0"/>
              <a:endCxn id="3" idx="2"/>
            </p:cNvCxnSpPr>
            <p:nvPr>
              <p:custDataLst>
                <p:tags r:id="rId10"/>
              </p:custDataLst>
            </p:nvPr>
          </p:nvCxnSpPr>
          <p:spPr bwMode="auto">
            <a:xfrm rot="16200000">
              <a:off x="2839" y="707"/>
              <a:ext cx="188" cy="1802"/>
            </a:xfrm>
            <a:prstGeom prst="bentConnector3">
              <a:avLst>
                <a:gd name="adj1" fmla="val 49962"/>
              </a:avLst>
            </a:prstGeom>
            <a:grpFill/>
            <a:ln w="28575">
              <a:solidFill>
                <a:srgbClr val="008380"/>
              </a:solidFill>
              <a:miter lim="800000"/>
            </a:ln>
          </p:spPr>
        </p:cxnSp>
        <p:sp>
          <p:nvSpPr>
            <p:cNvPr id="3" name="_s15374"/>
            <p:cNvSpPr>
              <a:spLocks noChangeArrowheads="1"/>
            </p:cNvSpPr>
            <p:nvPr/>
          </p:nvSpPr>
          <p:spPr bwMode="auto">
            <a:xfrm>
              <a:off x="3150" y="1331"/>
              <a:ext cx="1368" cy="183"/>
            </a:xfrm>
            <a:prstGeom prst="roundRect">
              <a:avLst>
                <a:gd name="adj" fmla="val 16667"/>
              </a:avLst>
            </a:prstGeom>
            <a:solidFill>
              <a:srgbClr val="008380"/>
            </a:solidFill>
            <a:ln w="9525">
              <a:solidFill>
                <a:srgbClr val="008380"/>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胸外按压</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4" name="_s15375"/>
            <p:cNvSpPr>
              <a:spLocks noChangeArrowheads="1"/>
            </p:cNvSpPr>
            <p:nvPr>
              <p:custDataLst>
                <p:tags r:id="rId11"/>
              </p:custDataLst>
            </p:nvPr>
          </p:nvSpPr>
          <p:spPr bwMode="auto">
            <a:xfrm>
              <a:off x="1446" y="1702"/>
              <a:ext cx="1171" cy="166"/>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操作步骤</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5" name="_s15376"/>
            <p:cNvSpPr>
              <a:spLocks noChangeArrowheads="1"/>
            </p:cNvSpPr>
            <p:nvPr>
              <p:custDataLst>
                <p:tags r:id="rId12"/>
              </p:custDataLst>
            </p:nvPr>
          </p:nvSpPr>
          <p:spPr bwMode="auto">
            <a:xfrm>
              <a:off x="2793" y="1702"/>
              <a:ext cx="1125" cy="160"/>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rPr>
                <a:t>按压的深度</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rgbClr val="F5AB4D"/>
                  </a:solidFill>
                  <a:effectLst/>
                  <a:latin typeface="微软雅黑" panose="020B0503020204020204" charset="-122"/>
                  <a:ea typeface="微软雅黑" panose="020B0503020204020204" charset="-122"/>
                  <a:cs typeface="思源黑体 Normal" panose="020B0400000000000000" charset="-122"/>
                </a:rPr>
                <a:t>3—5cm</a:t>
              </a:r>
              <a:endParaRPr kumimoji="0" lang="en-US" altLang="zh-CN" sz="1600" b="0" i="0" u="none" strike="noStrike" cap="none" normalizeH="0" baseline="0">
                <a:ln>
                  <a:noFill/>
                </a:ln>
                <a:solidFill>
                  <a:srgbClr val="F5AB4D"/>
                </a:solidFill>
                <a:effectLst/>
                <a:latin typeface="微软雅黑" panose="020B0503020204020204" charset="-122"/>
                <a:ea typeface="微软雅黑" panose="020B0503020204020204" charset="-122"/>
                <a:cs typeface="思源黑体 Normal" panose="020B0400000000000000" charset="-122"/>
              </a:endParaRPr>
            </a:p>
          </p:txBody>
        </p:sp>
        <p:sp>
          <p:nvSpPr>
            <p:cNvPr id="6" name="_s15377"/>
            <p:cNvSpPr>
              <a:spLocks noChangeArrowheads="1"/>
            </p:cNvSpPr>
            <p:nvPr>
              <p:custDataLst>
                <p:tags r:id="rId13"/>
              </p:custDataLst>
            </p:nvPr>
          </p:nvSpPr>
          <p:spPr bwMode="auto">
            <a:xfrm>
              <a:off x="4095" y="1702"/>
              <a:ext cx="1125" cy="166"/>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cs typeface="思源黑体 Normal" panose="020B0400000000000000" charset="-122"/>
                </a:rPr>
                <a:t>按压的频率</a:t>
              </a:r>
              <a:r>
                <a:rPr kumimoji="0" lang="en-US" altLang="zh-CN" sz="1600" b="1" i="0" u="none" strike="noStrike" cap="none" normalizeH="0" baseline="0">
                  <a:ln>
                    <a:noFill/>
                  </a:ln>
                  <a:solidFill>
                    <a:srgbClr val="F5AB4D"/>
                  </a:solidFill>
                  <a:effectLst/>
                  <a:latin typeface="微软雅黑" panose="020B0503020204020204" charset="-122"/>
                  <a:ea typeface="微软雅黑" panose="020B0503020204020204" charset="-122"/>
                  <a:cs typeface="思源黑体 Normal" panose="020B0400000000000000" charset="-122"/>
                </a:rPr>
                <a:t>100</a:t>
              </a:r>
              <a:r>
                <a:rPr kumimoji="0" lang="zh-CN" altLang="en-US" sz="1600" b="1" i="0" u="none" strike="noStrike" cap="none" normalizeH="0" baseline="0">
                  <a:ln>
                    <a:noFill/>
                  </a:ln>
                  <a:solidFill>
                    <a:srgbClr val="F5AB4D"/>
                  </a:solidFill>
                  <a:effectLst/>
                  <a:latin typeface="微软雅黑" panose="020B0503020204020204" charset="-122"/>
                  <a:ea typeface="微软雅黑" panose="020B0503020204020204" charset="-122"/>
                  <a:cs typeface="思源黑体 Normal" panose="020B0400000000000000" charset="-122"/>
                </a:rPr>
                <a:t>次／分钟</a:t>
              </a:r>
              <a:endParaRPr kumimoji="0" lang="zh-CN" altLang="en-US" sz="1600" b="1" i="0" u="none" strike="noStrike" cap="none" normalizeH="0" baseline="0">
                <a:ln>
                  <a:noFill/>
                </a:ln>
                <a:solidFill>
                  <a:srgbClr val="F5AB4D"/>
                </a:solidFill>
                <a:effectLst/>
                <a:latin typeface="微软雅黑" panose="020B0503020204020204" charset="-122"/>
                <a:ea typeface="微软雅黑" panose="020B0503020204020204" charset="-122"/>
                <a:cs typeface="思源黑体 Normal" panose="020B0400000000000000" charset="-122"/>
              </a:endParaRPr>
            </a:p>
          </p:txBody>
        </p:sp>
        <p:sp>
          <p:nvSpPr>
            <p:cNvPr id="7" name="_s15378"/>
            <p:cNvSpPr>
              <a:spLocks noChangeArrowheads="1"/>
            </p:cNvSpPr>
            <p:nvPr>
              <p:custDataLst>
                <p:tags r:id="rId14"/>
              </p:custDataLst>
            </p:nvPr>
          </p:nvSpPr>
          <p:spPr bwMode="auto">
            <a:xfrm>
              <a:off x="746" y="1969"/>
              <a:ext cx="1194" cy="453"/>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90000"/>
                </a:lnSpc>
                <a:spcBef>
                  <a:spcPct val="20000"/>
                </a:spcBef>
                <a:spcAft>
                  <a:spcPct val="0"/>
                </a:spcAft>
                <a:buClrTx/>
                <a:buSzTx/>
                <a:buFontTx/>
                <a:buNone/>
              </a:pPr>
              <a:endPar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90000"/>
                </a:lnSpc>
                <a:spcBef>
                  <a:spcPct val="20000"/>
                </a:spcBef>
                <a:spcAft>
                  <a:spcPct val="0"/>
                </a:spcAft>
                <a:buClrTx/>
                <a:buSzTx/>
                <a:buFontTx/>
                <a:buNone/>
              </a:pPr>
              <a:r>
                <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rPr>
                <a:t>⑴</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将伤者仰卧在硬板上，施救者站立或跪在伤者的一侧</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90000"/>
                </a:lnSpc>
                <a:spcBef>
                  <a:spcPct val="20000"/>
                </a:spcBef>
                <a:spcAft>
                  <a:spcPct val="0"/>
                </a:spcAft>
                <a:buClrTx/>
                <a:buSzTx/>
                <a:buFontTx/>
                <a:buNone/>
              </a:pP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8" name="_s15379"/>
            <p:cNvSpPr>
              <a:spLocks noChangeArrowheads="1"/>
            </p:cNvSpPr>
            <p:nvPr>
              <p:custDataLst>
                <p:tags r:id="rId15"/>
              </p:custDataLst>
            </p:nvPr>
          </p:nvSpPr>
          <p:spPr bwMode="auto">
            <a:xfrm>
              <a:off x="2035" y="1969"/>
              <a:ext cx="1150" cy="453"/>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90000"/>
                </a:lnSpc>
                <a:spcBef>
                  <a:spcPct val="20000"/>
                </a:spcBef>
                <a:spcAft>
                  <a:spcPct val="0"/>
                </a:spcAft>
                <a:buClrTx/>
                <a:buSzTx/>
                <a:buFontTx/>
                <a:buNone/>
              </a:pPr>
              <a:endPar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90000"/>
                </a:lnSpc>
                <a:spcBef>
                  <a:spcPct val="20000"/>
                </a:spcBef>
                <a:spcAft>
                  <a:spcPct val="0"/>
                </a:spcAft>
                <a:buClrTx/>
                <a:buSzTx/>
                <a:buFontTx/>
                <a:buNone/>
              </a:pPr>
              <a:r>
                <a:rPr kumimoji="0" lang="en-US" altLang="zh-CN" sz="1600" b="0" i="0" u="none" strike="noStrike" cap="none" normalizeH="0" baseline="0">
                  <a:ln>
                    <a:noFill/>
                  </a:ln>
                  <a:solidFill>
                    <a:schemeClr val="bg1"/>
                  </a:solidFill>
                  <a:effectLst/>
                  <a:latin typeface="微软雅黑" panose="020B0503020204020204" charset="-122"/>
                  <a:ea typeface="微软雅黑" panose="020B0503020204020204" charset="-122"/>
                </a:rPr>
                <a:t>⑵</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施救者双手叠加，用一手掌的跟部在伤者胸骨与肋骨连接处进行按压</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90000"/>
                </a:lnSpc>
                <a:spcBef>
                  <a:spcPct val="20000"/>
                </a:spcBef>
                <a:spcAft>
                  <a:spcPct val="0"/>
                </a:spcAft>
                <a:buClrTx/>
                <a:buSzTx/>
                <a:buFontTx/>
                <a:buNone/>
              </a:pP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9" name="_s15380"/>
            <p:cNvSpPr>
              <a:spLocks noChangeArrowheads="1"/>
            </p:cNvSpPr>
            <p:nvPr>
              <p:custDataLst>
                <p:tags r:id="rId16"/>
              </p:custDataLst>
            </p:nvPr>
          </p:nvSpPr>
          <p:spPr bwMode="auto">
            <a:xfrm>
              <a:off x="5411" y="1702"/>
              <a:ext cx="1125" cy="166"/>
            </a:xfrm>
            <a:prstGeom prst="roundRect">
              <a:avLst>
                <a:gd name="adj" fmla="val 16667"/>
              </a:avLst>
            </a:prstGeom>
            <a:grpFill/>
            <a:ln w="9525">
              <a:solidFill>
                <a:srgbClr val="008380"/>
              </a:solidFill>
              <a:round/>
            </a:ln>
          </p:spPr>
          <p:txBody>
            <a:bodyPr vert="horz" wrap="none" lIns="0" tIns="0" rIns="0" bIns="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rPr>
                <a:t>注意事项</a:t>
              </a:r>
              <a:endParaRPr kumimoji="0" lang="zh-CN" altLang="en-US" sz="1600" b="1"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0" name="_s15381"/>
            <p:cNvSpPr>
              <a:spLocks noChangeArrowheads="1"/>
            </p:cNvSpPr>
            <p:nvPr>
              <p:custDataLst>
                <p:tags r:id="rId17"/>
              </p:custDataLst>
            </p:nvPr>
          </p:nvSpPr>
          <p:spPr bwMode="auto">
            <a:xfrm>
              <a:off x="3382" y="1969"/>
              <a:ext cx="759" cy="453"/>
            </a:xfrm>
            <a:prstGeom prst="roundRect">
              <a:avLst>
                <a:gd name="adj" fmla="val 16667"/>
              </a:avLst>
            </a:prstGeom>
            <a:grpFill/>
            <a:ln>
              <a:solidFill>
                <a:srgbClr val="008380"/>
              </a:solidFill>
            </a:ln>
          </p:spPr>
          <p:txBody>
            <a:bodyPr vert="horz" wrap="square" lIns="0" tIns="0" rIns="0" bIns="0" numCol="1" anchor="ctr" anchorCtr="0" compatLnSpc="1"/>
            <a:lstStyle/>
            <a:p>
              <a:pPr marL="0" marR="0" lvl="0" indent="0" algn="just" defTabSz="914400" rtl="0" eaLnBrk="1" fontAlgn="t"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rPr>
                <a:t>⑴</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挤压位置：要在胸骨与肋骨连接处</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1" name="_s15382"/>
            <p:cNvSpPr>
              <a:spLocks noChangeArrowheads="1"/>
            </p:cNvSpPr>
            <p:nvPr>
              <p:custDataLst>
                <p:tags r:id="rId18"/>
              </p:custDataLst>
            </p:nvPr>
          </p:nvSpPr>
          <p:spPr bwMode="auto">
            <a:xfrm>
              <a:off x="4243" y="1974"/>
              <a:ext cx="863" cy="448"/>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rPr>
                <a:t>⑵</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用力一定要垂直，要有节奏，有冲击性</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2" name="_s15383"/>
            <p:cNvSpPr>
              <a:spLocks noChangeArrowheads="1"/>
            </p:cNvSpPr>
            <p:nvPr>
              <p:custDataLst>
                <p:tags r:id="rId19"/>
              </p:custDataLst>
            </p:nvPr>
          </p:nvSpPr>
          <p:spPr bwMode="auto">
            <a:xfrm>
              <a:off x="5208" y="1974"/>
              <a:ext cx="864" cy="448"/>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rPr>
                <a:t>⑶</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对小儿施救用一只手掌根部即可</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sp>
          <p:nvSpPr>
            <p:cNvPr id="13" name="_s15384"/>
            <p:cNvSpPr>
              <a:spLocks noChangeArrowheads="1"/>
            </p:cNvSpPr>
            <p:nvPr>
              <p:custDataLst>
                <p:tags r:id="rId20"/>
              </p:custDataLst>
            </p:nvPr>
          </p:nvSpPr>
          <p:spPr bwMode="auto">
            <a:xfrm>
              <a:off x="6174" y="1974"/>
              <a:ext cx="863" cy="449"/>
            </a:xfrm>
            <a:prstGeom prst="roundRect">
              <a:avLst>
                <a:gd name="adj" fmla="val 16667"/>
              </a:avLst>
            </a:prstGeom>
            <a:grpFill/>
            <a:ln w="9525">
              <a:solidFill>
                <a:srgbClr val="008380"/>
              </a:solidFill>
              <a:round/>
            </a:ln>
          </p:spPr>
          <p:txBody>
            <a:bodyPr vert="horz" wrap="square" lIns="0" tIns="0" rIns="0" bIns="0" numCol="1" anchor="ctr" anchorCtr="0" compatLnSpc="1"/>
            <a:lstStyle/>
            <a:p>
              <a:pPr marL="0" marR="0" lvl="0" indent="0" algn="just" defTabSz="914400" rtl="0" eaLnBrk="1" fontAlgn="base" latinLnBrk="0" hangingPunct="1">
                <a:lnSpc>
                  <a:spcPct val="100000"/>
                </a:lnSpc>
                <a:spcBef>
                  <a:spcPct val="0"/>
                </a:spcBef>
                <a:spcAft>
                  <a:spcPct val="0"/>
                </a:spcAft>
                <a:buClrTx/>
                <a:buSzTx/>
                <a:buFontTx/>
                <a:buNone/>
              </a:pPr>
              <a:endPar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100000"/>
                </a:lnSpc>
                <a:spcBef>
                  <a:spcPct val="0"/>
                </a:spcBef>
                <a:spcAft>
                  <a:spcPct val="0"/>
                </a:spcAft>
                <a:buClrTx/>
                <a:buSzTx/>
                <a:buFontTx/>
                <a:buNone/>
              </a:pPr>
              <a:endPar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chemeClr val="bg1"/>
                  </a:solidFill>
                  <a:effectLst/>
                  <a:latin typeface="微软雅黑" panose="020B0503020204020204" charset="-122"/>
                  <a:ea typeface="微软雅黑" panose="020B0503020204020204" charset="-122"/>
                </a:rPr>
                <a:t>⑷</a:t>
              </a:r>
              <a:r>
                <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rPr>
                <a:t>挤压的时间应与放松的时间其本相同</a:t>
              </a: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100000"/>
                </a:lnSpc>
                <a:spcBef>
                  <a:spcPct val="0"/>
                </a:spcBef>
                <a:spcAft>
                  <a:spcPct val="0"/>
                </a:spcAft>
                <a:buClrTx/>
                <a:buSzTx/>
                <a:buFontTx/>
                <a:buNone/>
              </a:pP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a:p>
              <a:pPr marL="0" marR="0" lvl="0" indent="0" algn="just" defTabSz="914400" rtl="0" eaLnBrk="1" fontAlgn="base" latinLnBrk="0" hangingPunct="1">
                <a:lnSpc>
                  <a:spcPct val="100000"/>
                </a:lnSpc>
                <a:spcBef>
                  <a:spcPct val="0"/>
                </a:spcBef>
                <a:spcAft>
                  <a:spcPct val="0"/>
                </a:spcAft>
                <a:buClrTx/>
                <a:buSzTx/>
                <a:buFontTx/>
                <a:buNone/>
              </a:pPr>
              <a:endParaRPr kumimoji="0" lang="zh-CN" altLang="en-US" sz="1600" b="0" i="0" u="none" strike="noStrike" cap="none" normalizeH="0" baseline="0">
                <a:ln>
                  <a:noFill/>
                </a:ln>
                <a:solidFill>
                  <a:schemeClr val="bg1"/>
                </a:solidFill>
                <a:effectLst/>
                <a:latin typeface="微软雅黑" panose="020B0503020204020204" charset="-122"/>
                <a:ea typeface="微软雅黑" panose="020B0503020204020204" charset="-122"/>
              </a:endParaRPr>
            </a:p>
          </p:txBody>
        </p:sp>
      </p:grpSp>
      <p:pic>
        <p:nvPicPr>
          <p:cNvPr id="16" name="图片 15" descr="51miz-E492307-CBADEC96"/>
          <p:cNvPicPr>
            <a:picLocks noChangeAspect="1"/>
          </p:cNvPicPr>
          <p:nvPr/>
        </p:nvPicPr>
        <p:blipFill>
          <a:blip r:embed="rId21"/>
          <a:stretch>
            <a:fillRect/>
          </a:stretch>
        </p:blipFill>
        <p:spPr>
          <a:xfrm>
            <a:off x="3606165" y="831215"/>
            <a:ext cx="567055" cy="567055"/>
          </a:xfrm>
          <a:prstGeom prst="rect">
            <a:avLst/>
          </a:prstGeom>
        </p:spPr>
      </p:pic>
      <p:sp>
        <p:nvSpPr>
          <p:cNvPr id="23" name="任意多边形: 形状 22"/>
          <p:cNvSpPr/>
          <p:nvPr>
            <p:custDataLst>
              <p:tags r:id="rId22"/>
            </p:custDataLst>
          </p:nvPr>
        </p:nvSpPr>
        <p:spPr>
          <a:xfrm>
            <a:off x="0" y="318"/>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
        <p:nvSpPr>
          <p:cNvPr id="24" name="任意多边形: 形状 23"/>
          <p:cNvSpPr/>
          <p:nvPr>
            <p:custDataLst>
              <p:tags r:id="rId23"/>
            </p:custDataLst>
          </p:nvPr>
        </p:nvSpPr>
        <p:spPr>
          <a:xfrm flipV="1">
            <a:off x="-492" y="4863262"/>
            <a:ext cx="9144000" cy="280555"/>
          </a:xfrm>
          <a:custGeom>
            <a:avLst/>
            <a:gdLst>
              <a:gd name="connsiteX0" fmla="*/ 0 w 12192000"/>
              <a:gd name="connsiteY0" fmla="*/ 0 h 374073"/>
              <a:gd name="connsiteX1" fmla="*/ 12192000 w 12192000"/>
              <a:gd name="connsiteY1" fmla="*/ 0 h 374073"/>
              <a:gd name="connsiteX2" fmla="*/ 12192000 w 12192000"/>
              <a:gd name="connsiteY2" fmla="*/ 4884 h 374073"/>
              <a:gd name="connsiteX3" fmla="*/ 11479444 w 12192000"/>
              <a:gd name="connsiteY3" fmla="*/ 95226 h 374073"/>
              <a:gd name="connsiteX4" fmla="*/ 6095346 w 12192000"/>
              <a:gd name="connsiteY4" fmla="*/ 374073 h 374073"/>
              <a:gd name="connsiteX5" fmla="*/ 711247 w 12192000"/>
              <a:gd name="connsiteY5" fmla="*/ 95226 h 374073"/>
              <a:gd name="connsiteX6" fmla="*/ 0 w 12192000"/>
              <a:gd name="connsiteY6" fmla="*/ 5050 h 37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073">
                <a:moveTo>
                  <a:pt x="0" y="0"/>
                </a:moveTo>
                <a:lnTo>
                  <a:pt x="12192000" y="0"/>
                </a:lnTo>
                <a:lnTo>
                  <a:pt x="12192000" y="4884"/>
                </a:lnTo>
                <a:lnTo>
                  <a:pt x="11479444" y="95226"/>
                </a:lnTo>
                <a:cubicBezTo>
                  <a:pt x="9942522" y="271276"/>
                  <a:pt x="8089737" y="374073"/>
                  <a:pt x="6095346" y="374073"/>
                </a:cubicBezTo>
                <a:cubicBezTo>
                  <a:pt x="4100955" y="374073"/>
                  <a:pt x="2248170" y="271276"/>
                  <a:pt x="711247" y="95226"/>
                </a:cubicBezTo>
                <a:lnTo>
                  <a:pt x="0" y="5050"/>
                </a:lnTo>
                <a:close/>
              </a:path>
            </a:pathLst>
          </a:custGeom>
          <a:solidFill>
            <a:srgbClr val="008380"/>
          </a:solidFill>
          <a:ln>
            <a:noFill/>
          </a:ln>
        </p:spPr>
        <p:style>
          <a:lnRef idx="2">
            <a:srgbClr val="73CCB9">
              <a:shade val="50000"/>
            </a:srgbClr>
          </a:lnRef>
          <a:fillRef idx="1">
            <a:srgbClr val="73CCB9"/>
          </a:fillRef>
          <a:effectRef idx="0">
            <a:srgbClr val="73CCB9"/>
          </a:effectRef>
          <a:fontRef idx="minor">
            <a:sysClr val="window" lastClr="FFFFFF"/>
          </a:fontRef>
        </p:style>
        <p:txBody>
          <a:bodyPr rtlCol="0" anchor="ctr"/>
          <a:lstStyle/>
          <a:p>
            <a:pPr algn="ctr"/>
            <a:endParaRPr lang="zh-CN" altLang="en-US" sz="1350"/>
          </a:p>
        </p:txBody>
      </p:sp>
    </p:spTree>
    <p:custDataLst>
      <p:tags r:id="rId24"/>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矩形 20"/>
          <p:cNvSpPr/>
          <p:nvPr>
            <p:custDataLst>
              <p:tags r:id="rId1"/>
            </p:custDataLst>
          </p:nvPr>
        </p:nvSpPr>
        <p:spPr>
          <a:xfrm>
            <a:off x="4493295" y="1971870"/>
            <a:ext cx="4075201" cy="2297856"/>
          </a:xfrm>
          <a:prstGeom prst="rect">
            <a:avLst/>
          </a:prstGeom>
          <a:solidFill>
            <a:srgbClr val="008380">
              <a:alpha val="54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20" name="矩形 19"/>
          <p:cNvSpPr/>
          <p:nvPr>
            <p:custDataLst>
              <p:tags r:id="rId2"/>
            </p:custDataLst>
          </p:nvPr>
        </p:nvSpPr>
        <p:spPr>
          <a:xfrm>
            <a:off x="713937" y="1418633"/>
            <a:ext cx="4075201" cy="2297856"/>
          </a:xfrm>
          <a:prstGeom prst="rect">
            <a:avLst/>
          </a:prstGeom>
          <a:solidFill>
            <a:srgbClr val="124C6C">
              <a:alpha val="54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 name="矩形 4"/>
          <p:cNvSpPr/>
          <p:nvPr>
            <p:custDataLst>
              <p:tags r:id="rId3"/>
            </p:custDataLst>
          </p:nvPr>
        </p:nvSpPr>
        <p:spPr>
          <a:xfrm>
            <a:off x="845253" y="1551935"/>
            <a:ext cx="4075201" cy="2297856"/>
          </a:xfrm>
          <a:prstGeom prst="rect">
            <a:avLst/>
          </a:prstGeom>
          <a:solidFill>
            <a:srgbClr val="124C6C"/>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6" name="箭头: 下 8"/>
          <p:cNvSpPr/>
          <p:nvPr>
            <p:custDataLst>
              <p:tags r:id="rId4"/>
            </p:custDataLst>
          </p:nvPr>
        </p:nvSpPr>
        <p:spPr>
          <a:xfrm rot="10800000">
            <a:off x="965459" y="2480673"/>
            <a:ext cx="760133" cy="1369116"/>
          </a:xfrm>
          <a:prstGeom prst="downArrow">
            <a:avLst>
              <a:gd name="adj1" fmla="val 50000"/>
              <a:gd name="adj2" fmla="val 86212"/>
            </a:avLst>
          </a:prstGeom>
          <a:solidFill>
            <a:sysClr val="window" lastClr="FFFFFF"/>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7" name="矩形 6"/>
          <p:cNvSpPr/>
          <p:nvPr>
            <p:custDataLst>
              <p:tags r:id="rId5"/>
            </p:custDataLst>
          </p:nvPr>
        </p:nvSpPr>
        <p:spPr>
          <a:xfrm>
            <a:off x="4350983" y="1837262"/>
            <a:ext cx="4075201" cy="2297856"/>
          </a:xfrm>
          <a:prstGeom prst="rect">
            <a:avLst/>
          </a:prstGeom>
          <a:solidFill>
            <a:srgbClr val="00838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0" name="箭头: 下 9"/>
          <p:cNvSpPr/>
          <p:nvPr>
            <p:custDataLst>
              <p:tags r:id="rId6"/>
            </p:custDataLst>
          </p:nvPr>
        </p:nvSpPr>
        <p:spPr>
          <a:xfrm>
            <a:off x="7545843" y="1837262"/>
            <a:ext cx="760133" cy="1369116"/>
          </a:xfrm>
          <a:prstGeom prst="downArrow">
            <a:avLst>
              <a:gd name="adj1" fmla="val 50000"/>
              <a:gd name="adj2" fmla="val 86212"/>
            </a:avLst>
          </a:prstGeom>
          <a:solidFill>
            <a:sysClr val="window" lastClr="FFFFFF"/>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8" name="等腰三角形 17"/>
          <p:cNvSpPr/>
          <p:nvPr>
            <p:custDataLst>
              <p:tags r:id="rId7"/>
            </p:custDataLst>
          </p:nvPr>
        </p:nvSpPr>
        <p:spPr>
          <a:xfrm>
            <a:off x="4350983" y="1551935"/>
            <a:ext cx="569470" cy="285327"/>
          </a:xfrm>
          <a:prstGeom prst="triangle">
            <a:avLst>
              <a:gd name="adj" fmla="val 100000"/>
            </a:avLst>
          </a:prstGeom>
          <a:solidFill>
            <a:srgbClr val="284D6E"/>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lnSpc>
                <a:spcPct val="120000"/>
              </a:lnSpc>
            </a:pPr>
            <a:endParaRPr lang="zh-CN" altLang="en-US" sz="1350">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5" name="Title 6"/>
          <p:cNvSpPr txBox="1"/>
          <p:nvPr>
            <p:custDataLst>
              <p:tags r:id="rId8"/>
            </p:custDataLst>
          </p:nvPr>
        </p:nvSpPr>
        <p:spPr>
          <a:xfrm>
            <a:off x="1231265" y="1748155"/>
            <a:ext cx="2879090" cy="1821180"/>
          </a:xfrm>
          <a:prstGeom prst="rect">
            <a:avLst/>
          </a:prstGeom>
          <a:noFill/>
          <a:ln w="3175">
            <a:noFill/>
            <a:prstDash val="dash"/>
          </a:ln>
        </p:spPr>
        <p:txBody>
          <a:bodyPr wrap="square" lIns="47625" tIns="19050" rIns="47625" bIns="19050" anchor="ctr" anchorCtr="0">
            <a:normAutofit fontScale="92500" lnSpcReduction="10000"/>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30000"/>
              </a:lnSpc>
              <a:spcBef>
                <a:spcPts val="1000"/>
              </a:spcBef>
              <a:spcAft>
                <a:spcPct val="0"/>
              </a:spcAft>
              <a:buSzTx/>
              <a:buFont typeface="+mn-ea"/>
              <a:buAutoNum type="ea1JpnChsDbPeriod"/>
            </a:pP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单人施救：单人施救时应先吹</a:t>
            </a:r>
            <a:r>
              <a:rPr lang="en-US" altLang="zh-CN" sz="1600" u="none" strike="noStrike" spc="100" baseline="0">
                <a:ln w="3175">
                  <a:noFill/>
                  <a:prstDash val="dash"/>
                </a:ln>
                <a:solidFill>
                  <a:srgbClr val="F5A943"/>
                </a:solidFill>
                <a:latin typeface="微软雅黑" panose="020B0503020204020204" charset="-122"/>
                <a:ea typeface="微软雅黑" panose="020B0503020204020204" charset="-122"/>
                <a:cs typeface="思源黑体" panose="020B0500000000000000" charset="-122"/>
              </a:rPr>
              <a:t>2</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口气，然后按压</a:t>
            </a:r>
            <a:r>
              <a:rPr lang="en-US" altLang="zh-CN" sz="1600" u="none" strike="noStrike" spc="100" baseline="0">
                <a:ln w="3175">
                  <a:noFill/>
                  <a:prstDash val="dash"/>
                </a:ln>
                <a:solidFill>
                  <a:srgbClr val="F5A943"/>
                </a:solidFill>
                <a:latin typeface="微软雅黑" panose="020B0503020204020204" charset="-122"/>
                <a:ea typeface="微软雅黑" panose="020B0503020204020204" charset="-122"/>
                <a:cs typeface="思源黑体" panose="020B0500000000000000" charset="-122"/>
              </a:rPr>
              <a:t>30</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次，再吹</a:t>
            </a:r>
            <a:r>
              <a:rPr lang="en-US" altLang="zh-CN" sz="1600" u="none" strike="noStrike" spc="100" baseline="0">
                <a:ln w="3175">
                  <a:noFill/>
                  <a:prstDash val="dash"/>
                </a:ln>
                <a:solidFill>
                  <a:srgbClr val="F5A943"/>
                </a:solidFill>
                <a:latin typeface="微软雅黑" panose="020B0503020204020204" charset="-122"/>
                <a:ea typeface="微软雅黑" panose="020B0503020204020204" charset="-122"/>
                <a:cs typeface="思源黑体" panose="020B0500000000000000" charset="-122"/>
              </a:rPr>
              <a:t>2</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口气，再按压</a:t>
            </a:r>
            <a:r>
              <a:rPr lang="en-US" altLang="zh-CN" sz="1600" u="none" strike="noStrike" spc="100" baseline="0">
                <a:ln w="3175">
                  <a:noFill/>
                  <a:prstDash val="dash"/>
                </a:ln>
                <a:solidFill>
                  <a:srgbClr val="F5A943"/>
                </a:solidFill>
                <a:latin typeface="微软雅黑" panose="020B0503020204020204" charset="-122"/>
                <a:ea typeface="微软雅黑" panose="020B0503020204020204" charset="-122"/>
                <a:cs typeface="思源黑体" panose="020B0500000000000000" charset="-122"/>
              </a:rPr>
              <a:t>30</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次，往复循环 。 </a:t>
            </a:r>
            <a:endPar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endParaRPr>
          </a:p>
          <a:p>
            <a:pPr marL="400050" lvl="0" indent="-400050" algn="just" fontAlgn="ctr">
              <a:lnSpc>
                <a:spcPct val="130000"/>
              </a:lnSpc>
              <a:spcBef>
                <a:spcPts val="1000"/>
              </a:spcBef>
              <a:spcAft>
                <a:spcPct val="0"/>
              </a:spcAft>
              <a:buSzTx/>
              <a:buFont typeface="+mn-ea"/>
              <a:buAutoNum type="ea1JpnChsDbPeriod"/>
            </a:pPr>
            <a:endPar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endParaRPr>
          </a:p>
          <a:p>
            <a:pPr marL="400050" marR="0" lvl="1" indent="0" algn="just" defTabSz="914400" rtl="0" eaLnBrk="1" fontAlgn="auto" latinLnBrk="0" hangingPunct="1">
              <a:lnSpc>
                <a:spcPct val="120000"/>
              </a:lnSpc>
              <a:spcBef>
                <a:spcPct val="0"/>
              </a:spcBef>
              <a:spcAft>
                <a:spcPts val="800"/>
              </a:spcAft>
              <a:buSzTx/>
              <a:buFontTx/>
              <a:buNone/>
            </a:pPr>
            <a:r>
              <a:rPr lang="zh-CN" altLang="en-US"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Heavy" panose="020B0A00000000000000" charset="-122"/>
              </a:rPr>
              <a:t>（吹气：按压=</a:t>
            </a:r>
            <a:r>
              <a:rPr lang="zh-CN" altLang="en-US" sz="1600" u="none" strike="noStrike" spc="100" baseline="0">
                <a:ln w="3175">
                  <a:noFill/>
                  <a:prstDash val="dash"/>
                </a:ln>
                <a:solidFill>
                  <a:srgbClr val="F5A943"/>
                </a:solidFill>
                <a:latin typeface="微软雅黑" panose="020B0503020204020204" charset="-122"/>
                <a:ea typeface="微软雅黑" panose="020B0503020204020204" charset="-122"/>
                <a:cs typeface="思源黑体 Heavy" panose="020B0A00000000000000" charset="-122"/>
              </a:rPr>
              <a:t>2：30</a:t>
            </a:r>
            <a:r>
              <a:rPr lang="zh-CN" altLang="en-US"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Heavy" panose="020B0A00000000000000" charset="-122"/>
              </a:rPr>
              <a:t>）</a:t>
            </a:r>
            <a:endParaRPr lang="zh-CN" altLang="en-US" sz="1600" u="none" strike="noStrike" spc="100" baseline="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6" name="Title 6"/>
          <p:cNvSpPr txBox="1"/>
          <p:nvPr>
            <p:custDataLst>
              <p:tags r:id="rId9"/>
            </p:custDataLst>
          </p:nvPr>
        </p:nvSpPr>
        <p:spPr>
          <a:xfrm>
            <a:off x="4563110" y="1739900"/>
            <a:ext cx="2840990" cy="2171700"/>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marL="400050" lvl="0" indent="-400050" algn="just" fontAlgn="ctr">
              <a:lnSpc>
                <a:spcPct val="130000"/>
              </a:lnSpc>
              <a:spcBef>
                <a:spcPts val="1000"/>
              </a:spcBef>
              <a:spcAft>
                <a:spcPct val="0"/>
              </a:spcAft>
              <a:buSzTx/>
              <a:buFont typeface="+mn-ea"/>
              <a:buAutoNum type="ea1JpnChsDbPeriod" startAt="2"/>
            </a:pP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双人施救：即一人负责吹气，另一人负责按压。吹</a:t>
            </a:r>
            <a:r>
              <a:rPr lang="en-US" altLang="zh-CN" sz="1600" u="none" strike="noStrike" spc="100" baseline="0">
                <a:ln w="3175">
                  <a:noFill/>
                  <a:prstDash val="dash"/>
                </a:ln>
                <a:solidFill>
                  <a:srgbClr val="F5AB4D"/>
                </a:solidFill>
                <a:latin typeface="微软雅黑" panose="020B0503020204020204" charset="-122"/>
                <a:ea typeface="微软雅黑" panose="020B0503020204020204" charset="-122"/>
                <a:cs typeface="思源黑体" panose="020B0500000000000000" charset="-122"/>
              </a:rPr>
              <a:t>2</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口气，按压</a:t>
            </a:r>
            <a:r>
              <a:rPr lang="en-US" altLang="zh-CN" sz="1600" u="none" strike="noStrike" spc="100" baseline="0">
                <a:ln w="3175">
                  <a:noFill/>
                  <a:prstDash val="dash"/>
                </a:ln>
                <a:solidFill>
                  <a:srgbClr val="F5AB4D"/>
                </a:solidFill>
                <a:latin typeface="微软雅黑" panose="020B0503020204020204" charset="-122"/>
                <a:ea typeface="微软雅黑" panose="020B0503020204020204" charset="-122"/>
                <a:cs typeface="思源黑体" panose="020B0500000000000000" charset="-122"/>
              </a:rPr>
              <a:t>15次</a:t>
            </a:r>
            <a:r>
              <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，往复循环</a:t>
            </a:r>
            <a:endParaRPr lang="en-US" altLang="zh-CN" sz="1600"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endParaRPr>
          </a:p>
          <a:p>
            <a:pPr marL="400050" marR="0" lvl="1" indent="0" algn="just" defTabSz="914400" rtl="0" eaLnBrk="1" fontAlgn="auto" latinLnBrk="0" hangingPunct="1">
              <a:lnSpc>
                <a:spcPct val="120000"/>
              </a:lnSpc>
              <a:spcBef>
                <a:spcPct val="0"/>
              </a:spcBef>
              <a:spcAft>
                <a:spcPts val="800"/>
              </a:spcAft>
              <a:buSzTx/>
              <a:buFontTx/>
              <a:buNone/>
            </a:pPr>
            <a:r>
              <a:rPr lang="zh-CN" altLang="en-US" sz="1600" b="1" u="none" strike="noStrike" spc="100" baseline="0">
                <a:ln w="3175">
                  <a:noFill/>
                  <a:prstDash val="dash"/>
                </a:ln>
                <a:solidFill>
                  <a:schemeClr val="bg1"/>
                </a:solidFill>
                <a:latin typeface="微软雅黑" panose="020B0503020204020204" charset="-122"/>
                <a:ea typeface="微软雅黑" panose="020B0503020204020204" charset="-122"/>
                <a:cs typeface="思源黑体 Heavy" panose="020B0A00000000000000" charset="-122"/>
              </a:rPr>
              <a:t>（吹气：按压=</a:t>
            </a:r>
            <a:r>
              <a:rPr lang="zh-CN" altLang="en-US" sz="1600" b="1" u="none" strike="noStrike" spc="100" baseline="0">
                <a:ln w="3175">
                  <a:noFill/>
                  <a:prstDash val="dash"/>
                </a:ln>
                <a:solidFill>
                  <a:srgbClr val="F5AB4D"/>
                </a:solidFill>
                <a:latin typeface="微软雅黑" panose="020B0503020204020204" charset="-122"/>
                <a:ea typeface="微软雅黑" panose="020B0503020204020204" charset="-122"/>
                <a:cs typeface="思源黑体 Heavy" panose="020B0A00000000000000" charset="-122"/>
              </a:rPr>
              <a:t>2：15</a:t>
            </a:r>
            <a:r>
              <a:rPr lang="zh-CN" altLang="en-US" sz="1600" b="1"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rPr>
              <a:t>）</a:t>
            </a:r>
            <a:endParaRPr lang="zh-CN" altLang="en-US" sz="1600" b="1" u="none" strike="noStrike" spc="100" baseline="0">
              <a:ln w="3175">
                <a:noFill/>
                <a:prstDash val="dash"/>
              </a:ln>
              <a:solidFill>
                <a:schemeClr val="bg1"/>
              </a:solidFill>
              <a:latin typeface="微软雅黑" panose="020B0503020204020204" charset="-122"/>
              <a:ea typeface="微软雅黑" panose="020B0503020204020204" charset="-122"/>
              <a:cs typeface="思源黑体" panose="020B0500000000000000" charset="-122"/>
            </a:endParaRPr>
          </a:p>
        </p:txBody>
      </p:sp>
      <p:sp>
        <p:nvSpPr>
          <p:cNvPr id="19" name="文本框 18"/>
          <p:cNvSpPr txBox="1"/>
          <p:nvPr>
            <p:custDataLst>
              <p:tags r:id="rId10"/>
            </p:custDataLst>
          </p:nvPr>
        </p:nvSpPr>
        <p:spPr>
          <a:xfrm>
            <a:off x="3521702" y="486103"/>
            <a:ext cx="2057410" cy="571500"/>
          </a:xfrm>
          <a:prstGeom prst="rect">
            <a:avLst/>
          </a:prstGeom>
          <a:noFill/>
        </p:spPr>
        <p:txBody>
          <a:bodyPr wrap="square" lIns="47625" tIns="19050" rIns="47625" bIns="19050" rtlCol="0" anchor="ctr" anchorCtr="0">
            <a:normAutofit/>
          </a:bodyPr>
          <a:lstStyle/>
          <a:p>
            <a:pPr marL="0" indent="0" algn="ctr">
              <a:lnSpc>
                <a:spcPct val="100000"/>
              </a:lnSpc>
              <a:spcBef>
                <a:spcPct val="0"/>
              </a:spcBef>
              <a:spcAft>
                <a:spcPct val="0"/>
              </a:spcAft>
              <a:buSzTx/>
              <a:buNone/>
            </a:pPr>
            <a:r>
              <a:rPr lang="zh-CN" altLang="en-US" sz="2900" b="1" u="none" strike="noStrike" spc="160" baseline="0">
                <a:solidFill>
                  <a:srgbClr val="008380"/>
                </a:solidFill>
                <a:latin typeface="微软雅黑" panose="020B0503020204020204" charset="-122"/>
                <a:ea typeface="微软雅黑" panose="020B0503020204020204" charset="-122"/>
              </a:rPr>
              <a:t>心肺复苏法</a:t>
            </a:r>
            <a:endParaRPr lang="zh-CN" altLang="en-US" sz="2900" b="1" u="none" strike="noStrike" spc="160" baseline="0">
              <a:solidFill>
                <a:srgbClr val="008380"/>
              </a:solidFill>
              <a:latin typeface="微软雅黑" panose="020B0503020204020204" charset="-122"/>
              <a:ea typeface="微软雅黑" panose="020B0503020204020204" charset="-122"/>
            </a:endParaRPr>
          </a:p>
        </p:txBody>
      </p:sp>
      <p:pic>
        <p:nvPicPr>
          <p:cNvPr id="23" name="图片 22" descr="51miz-E492307-CBADEC96"/>
          <p:cNvPicPr>
            <a:picLocks noChangeAspect="1"/>
          </p:cNvPicPr>
          <p:nvPr/>
        </p:nvPicPr>
        <p:blipFill>
          <a:blip r:embed="rId11"/>
          <a:stretch>
            <a:fillRect/>
          </a:stretch>
        </p:blipFill>
        <p:spPr>
          <a:xfrm>
            <a:off x="2952750" y="486410"/>
            <a:ext cx="488315" cy="488315"/>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p14:prism isInverted="1"/>
      </p:transition>
    </mc:Choice>
    <mc:Fallback>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66000">
              <a:srgbClr val="7CB1A4"/>
            </a:gs>
            <a:gs pos="19000">
              <a:srgbClr val="2B9796">
                <a:alpha val="96000"/>
              </a:srgbClr>
            </a:gs>
            <a:gs pos="100000">
              <a:srgbClr val="EDDEC7"/>
            </a:gs>
          </a:gsLst>
          <a:lin ang="108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l="6489" t="1388" r="4629" b="9404"/>
          <a:stretch>
            <a:fillRect/>
          </a:stretch>
        </p:blipFill>
        <p:spPr>
          <a:xfrm>
            <a:off x="-1" y="0"/>
            <a:ext cx="9144001" cy="5143500"/>
          </a:xfrm>
          <a:prstGeom prst="rect">
            <a:avLst/>
          </a:prstGeom>
        </p:spPr>
      </p:pic>
      <p:sp>
        <p:nvSpPr>
          <p:cNvPr id="9" name="标题 8"/>
          <p:cNvSpPr>
            <a:spLocks noGrp="1"/>
          </p:cNvSpPr>
          <p:nvPr>
            <p:custDataLst>
              <p:tags r:id="rId2"/>
            </p:custDataLst>
          </p:nvPr>
        </p:nvSpPr>
        <p:spPr>
          <a:xfrm>
            <a:off x="1154076" y="1322171"/>
            <a:ext cx="6820053" cy="1423203"/>
          </a:xfrm>
          <a:prstGeom prst="rect">
            <a:avLst/>
          </a:prstGeom>
        </p:spPr>
        <p:txBody>
          <a:bodyPr vert="horz" lIns="90000" tIns="46800" rIns="90000" bIns="46800" rtlCol="0" anchor="b" anchorCtr="0">
            <a:normAutofit lnSpcReduction="10000"/>
          </a:bodyPr>
          <a:lstStyle>
            <a:lvl1pPr marL="0" marR="0" algn="ctr" defTabSz="914400" rtl="0" eaLnBrk="1" fontAlgn="auto" latinLnBrk="0" hangingPunct="1">
              <a:lnSpc>
                <a:spcPct val="130000"/>
              </a:lnSpc>
              <a:spcBef>
                <a:spcPct val="0"/>
              </a:spcBef>
              <a:buNone/>
              <a:defRPr kumimoji="0" lang="zh-CN" altLang="en-US" sz="6750" b="0" i="0" u="none" strike="noStrike" kern="1200" cap="none" spc="200" normalizeH="0" baseline="0" noProof="1">
                <a:solidFill>
                  <a:schemeClr val="bg1"/>
                </a:solidFill>
                <a:uFillTx/>
                <a:latin typeface="Arial" panose="020B0604020202020204" pitchFamily="34" charset="0"/>
                <a:ea typeface="汉仪旗黑-85S" panose="00020600040101010101" pitchFamily="18" charset="-122"/>
                <a:cs typeface="+mj-cs"/>
                <a:sym typeface="+mn-ea"/>
              </a:defRPr>
            </a:lvl1pPr>
          </a:lstStyle>
          <a:p>
            <a:r>
              <a:rPr lang="zh-CN" altLang="en-US">
                <a:latin typeface="微软雅黑" panose="020B0503020204020204" charset="-122"/>
                <a:ea typeface="微软雅黑" panose="020B0503020204020204" charset="-122"/>
              </a:rPr>
              <a:t>感谢观看</a:t>
            </a:r>
            <a:endParaRPr lang="zh-CN" altLang="en-US">
              <a:latin typeface="微软雅黑" panose="020B0503020204020204" charset="-122"/>
              <a:ea typeface="微软雅黑" panose="020B0503020204020204" charset="-122"/>
            </a:endParaRPr>
          </a:p>
        </p:txBody>
      </p:sp>
      <p:sp>
        <p:nvSpPr>
          <p:cNvPr id="3" name="文本占位符 2"/>
          <p:cNvSpPr>
            <a:spLocks noGrp="1"/>
          </p:cNvSpPr>
          <p:nvPr>
            <p:custDataLst>
              <p:tags r:id="rId3"/>
            </p:custDataLst>
          </p:nvPr>
        </p:nvSpPr>
        <p:spPr>
          <a:xfrm>
            <a:off x="3318510" y="2650490"/>
            <a:ext cx="3357245" cy="371475"/>
          </a:xfrm>
          <a:prstGeom prst="rect">
            <a:avLst/>
          </a:prstGeom>
        </p:spPr>
        <p:txBody>
          <a:bodyPr vert="horz" lIns="101600" tIns="0" rIns="82550" bIns="0" rtlCol="0">
            <a:noAutofit/>
          </a:bodyPr>
          <a:lstStyle>
            <a:lvl1pPr marL="0" indent="0" algn="ctr" defTabSz="685800" rtl="0" eaLnBrk="1" fontAlgn="auto" latinLnBrk="0" hangingPunct="1">
              <a:lnSpc>
                <a:spcPct val="120000"/>
              </a:lnSpc>
              <a:spcBef>
                <a:spcPct val="0"/>
              </a:spcBef>
              <a:spcAft>
                <a:spcPts val="1000"/>
              </a:spcAft>
              <a:buFont typeface="Arial" panose="020B0604020202020204" pitchFamily="34" charset="0"/>
              <a:buNone/>
              <a:defRPr sz="1350" u="none" strike="noStrike" kern="1200" cap="none" spc="150" normalizeH="0" baseline="0">
                <a:solidFill>
                  <a:schemeClr val="bg1"/>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20000"/>
              </a:lnSpc>
              <a:spcBef>
                <a:spcPct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20000"/>
              </a:lnSpc>
              <a:spcBef>
                <a:spcPct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zh-CN" sz="1400">
                <a:solidFill>
                  <a:srgbClr val="FFB343"/>
                </a:solidFill>
                <a:latin typeface="微软雅黑" panose="020B0503020204020204" charset="-122"/>
                <a:cs typeface="思源黑体 Normal" panose="020B0400000000000000" charset="-122"/>
              </a:rPr>
              <a:t>安</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全</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用</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电</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幸</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福</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你</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我</a:t>
            </a:r>
            <a:r>
              <a:rPr lang="en-US" altLang="zh-CN" sz="1400">
                <a:solidFill>
                  <a:srgbClr val="FFB343"/>
                </a:solidFill>
                <a:latin typeface="微软雅黑" panose="020B0503020204020204" charset="-122"/>
                <a:cs typeface="思源黑体 Normal" panose="020B0400000000000000" charset="-122"/>
              </a:rPr>
              <a:t> </a:t>
            </a:r>
            <a:r>
              <a:rPr lang="zh-CN" sz="1400">
                <a:solidFill>
                  <a:srgbClr val="FFB343"/>
                </a:solidFill>
                <a:latin typeface="微软雅黑" panose="020B0503020204020204" charset="-122"/>
                <a:cs typeface="思源黑体 Normal" panose="020B0400000000000000" charset="-122"/>
              </a:rPr>
              <a:t>他</a:t>
            </a:r>
            <a:endParaRPr lang="zh-CN" sz="1400">
              <a:solidFill>
                <a:srgbClr val="FFB343"/>
              </a:solidFill>
              <a:latin typeface="微软雅黑" panose="020B0503020204020204" charset="-122"/>
              <a:cs typeface="思源黑体 Normal" panose="020B0400000000000000" charset="-122"/>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lt">
                                    <p:tmAbs val="200"/>
                                  </p:iterate>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p="http://schemas.openxmlformats.org/presentationml/2006/main">
  <p:tag name="KSO_WM_TAG_VERSION" val="1.0"/>
  <p:tag name="KSO_WM_TEMPLATE_CATEGORY" val="custom"/>
  <p:tag name="KSO_WM_TEMPLATE_INDEX" val="20185127"/>
</p:tagLst>
</file>

<file path=ppt/tags/tag2.xml><?xml version="1.0" encoding="utf-8"?>
<p:tagLst xmlns:p="http://schemas.openxmlformats.org/presentationml/2006/main">
  <p:tag name="KSO_WM_TAG_VERSION" val="1.0"/>
  <p:tag name="KSO_WM_TEMPLATE_CATEGORY" val="custom"/>
  <p:tag name="KSO_WM_TEMPLATE_INDEX" val="20185127"/>
</p:tagLst>
</file>

<file path=ppt/tags/tag3.xml><?xml version="1.0" encoding="utf-8"?>
<p:tagLst xmlns:p="http://schemas.openxmlformats.org/presentationml/2006/main">
  <p:tag name="KSO_WM_BEAUTIFY_FLAG" val="#wm#"/>
  <p:tag name="KSO_WM_TAG_VERSION" val="1.0"/>
  <p:tag name="KSO_WM_TEMPLATE_CATEGORY" val="custom"/>
  <p:tag name="KSO_WM_TEMPLATE_INDEX" val="20185127"/>
  <p:tag name="KSO_WM_TEMPLATE_THUMBS_INDEX" val="1、3、5、10、11、17、19、23、20、21、27"/>
</p:tagLst>
</file>

<file path=ppt/tags/tag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7"/>
  <p:tag name="KSO_WM_UNIT_INDEX" val="7"/>
  <p:tag name="KSO_WM_UNIT_LAYERLEVEL" val="1"/>
  <p:tag name="KSO_WM_UNIT_TYPE" val="y"/>
</p:tagLst>
</file>

<file path=ppt/tags/tag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YERLEVEL" val="1"/>
  <p:tag name="KSO_WM_UNIT_TYPE" val="y"/>
</p:tagLst>
</file>

<file path=ppt/tags/tag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2"/>
  <p:tag name="KSO_WM_UNIT_INDEX" val="2"/>
  <p:tag name="KSO_WM_UNIT_LAYERLEVEL" val="1"/>
  <p:tag name="KSO_WM_UNIT_TYPE" val="y"/>
</p:tagLst>
</file>

<file path=ppt/tags/tag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4"/>
  <p:tag name="KSO_WM_UNIT_INDEX" val="4"/>
  <p:tag name="KSO_WM_UNIT_LAYERLEVEL" val="1"/>
  <p:tag name="KSO_WM_UNIT_TYPE" val="y"/>
</p:tagLst>
</file>

<file path=ppt/tags/tag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5"/>
  <p:tag name="KSO_WM_UNIT_INDEX" val="5"/>
  <p:tag name="KSO_WM_UNIT_LAYERLEVEL" val="1"/>
  <p:tag name="KSO_WM_UNIT_TYPE" val="y"/>
</p:tagLst>
</file>

<file path=ppt/tags/tag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6"/>
  <p:tag name="KSO_WM_UNIT_INDEX" val="6"/>
  <p:tag name="KSO_WM_UNIT_LAYERLEVEL" val="1"/>
  <p:tag name="KSO_WM_UNIT_TYPE" val="y"/>
</p:tagLst>
</file>

<file path=ppt/tags/tag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72.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73.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74.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75.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76.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77.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78.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
  <p:tag name="KSO_WM_UNIT_LAYERLEVEL" val="1"/>
</p:tagLst>
</file>

<file path=ppt/tags/tag79.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80.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81.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82.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83.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8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85.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8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8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8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89.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9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9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9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9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94.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9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9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9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9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9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1.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103.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10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0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0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0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08.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09.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11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11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1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120.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12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5.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126.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_0**"/>
  <p:tag name="KSO_WM_UNIT_LAYERLEVEL" val="1"/>
</p:tagLst>
</file>

<file path=ppt/tags/tag127.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_0**"/>
  <p:tag name="KSO_WM_UNIT_LAYERLEVEL" val="1"/>
</p:tagLst>
</file>

<file path=ppt/tags/tag12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2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31.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6915"/>
  <p:tag name="KSO_WM_TEMPLATE_MASTER_THUMB_INDEX" val="12"/>
  <p:tag name="KSO_WM_TEMPLATE_MASTER_TYPE" val="1"/>
  <p:tag name="KSO_WM_TEMPLATE_SUBCATEGORY" val="0"/>
  <p:tag name="KSO_WM_TEMPLATE_THUMBS_INDEX" val="1、4、7、8、10、11、12、13、15"/>
</p:tagLst>
</file>

<file path=ppt/tags/tag13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13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1"/>
  <p:tag name="KSO_WM_UNIT_INDEX" val="1"/>
  <p:tag name="KSO_WM_UNIT_LARGE_SHAPE" val="1"/>
  <p:tag name="KSO_WM_UNIT_LAYERLEVEL" val="1"/>
  <p:tag name="KSO_WM_UNIT_TYPE" val="y"/>
</p:tagLst>
</file>

<file path=ppt/tags/tag13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13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y*3"/>
  <p:tag name="KSO_WM_UNIT_INDEX" val="3"/>
  <p:tag name="KSO_WM_UNIT_LAYERLEVEL" val="1"/>
  <p:tag name="KSO_WM_UNIT_TYPE" val="y"/>
</p:tagLst>
</file>

<file path=ppt/tags/tag13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RGE_SHAPE" val="1"/>
  <p:tag name="KSO_WM_UNIT_LAYERLEVEL" val="1"/>
</p:tagLst>
</file>

<file path=ppt/tags/tag14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15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15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5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RGE_SHAPE" val="1"/>
  <p:tag name="KSO_WM_UNIT_LAYERLEVEL" val="1"/>
</p:tagLst>
</file>

<file path=ppt/tags/tag16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6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RGE_SHAPE" val="1"/>
  <p:tag name="KSO_WM_UNIT_LAYERLEVEL" val="1"/>
</p:tagLst>
</file>

<file path=ppt/tags/tag17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8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8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RGE_SHAPE" val="1"/>
  <p:tag name="KSO_WM_UNIT_LAYERLEVEL" val="1"/>
</p:tagLst>
</file>

<file path=ppt/tags/tag18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18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i*1"/>
  <p:tag name="KSO_WM_UNIT_INDEX" val="1"/>
  <p:tag name="KSO_WM_UNIT_LARGE_SHAPE" val="1"/>
  <p:tag name="KSO_WM_UNIT_LAYERLEVEL" val="1"/>
  <p:tag name="KSO_WM_UNIT_TYPE" val="i"/>
</p:tagLst>
</file>

<file path=ppt/tags/tag19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9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9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1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RGE_SHAPE" val="1"/>
  <p:tag name="KSO_WM_UNIT_LAYERLEVEL" val="1"/>
</p:tagLst>
</file>

<file path=ppt/tags/tag19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9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9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19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0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0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0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0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0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0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RGE_SHAPE" val="1"/>
  <p:tag name="KSO_WM_UNIT_LAYERLEVEL" val="1"/>
</p:tagLst>
</file>

<file path=ppt/tags/tag20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0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0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0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1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1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21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RGE_SHAPE" val="1"/>
  <p:tag name="KSO_WM_UNIT_LAYERLEVEL" val="1"/>
</p:tagLst>
</file>

<file path=ppt/tags/tag21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6.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7.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8.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19.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220.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221.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22.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2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2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2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26.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27.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RGE_SHAPE" val="1"/>
  <p:tag name="KSO_WM_UNIT_LAYERLEVEL" val="1"/>
</p:tagLst>
</file>

<file path=ppt/tags/tag228.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29.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30.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31.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32.xml><?xml version="1.0" encoding="utf-8"?>
<p:tagLst xmlns:p="http://schemas.openxmlformats.org/presentationml/2006/main">
  <p:tag name="KSO_WM_BEAUTIFY_FLAG" val="#wm#"/>
  <p:tag name="KSO_WM_SLIDE_BACKGROUND_TYPE" val="general"/>
  <p:tag name="KSO_WM_SLIDE_BK_DARK_LIGHT" val="2"/>
  <p:tag name="KSO_WM_TAG_VERSION" val="1.0"/>
  <p:tag name="KSO_WM_UNIT_COMPATIBLE" val="0"/>
  <p:tag name="KSO_WM_UNIT_DIAGRAM_ISNUMVISUAL" val="0"/>
  <p:tag name="KSO_WM_UNIT_DIAGRAM_ISREFERUNIT" val="0"/>
  <p:tag name="KSO_WM_UNIT_HIGHLIGHT" val="0"/>
  <p:tag name="KSO_WM_UNIT_ID" val="_12**"/>
  <p:tag name="KSO_WM_UNIT_LAYERLEVEL" val="1"/>
</p:tagLst>
</file>

<file path=ppt/tags/tag233.xml><?xml version="1.0" encoding="utf-8"?>
<p:tagLst xmlns:p="http://schemas.openxmlformats.org/presentationml/2006/main">
  <p:tag name="KSO_WM_BEAUTIFY_FLAG" val="#wm#"/>
  <p:tag name="KSO_WM_SLIDE_BACKGROUND_TYPE" val="frame"/>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3*i*1"/>
  <p:tag name="KSO_WM_UNIT_INDEX" val="1"/>
  <p:tag name="KSO_WM_UNIT_LAYERLEVEL" val="1"/>
  <p:tag name="KSO_WM_UNIT_SUBTYPE" val="h"/>
  <p:tag name="KSO_WM_UNIT_TYPE" val="i"/>
</p:tagLst>
</file>

<file path=ppt/tags/tag234.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35.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36.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37.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38.xml><?xml version="1.0" encoding="utf-8"?>
<p:tagLst xmlns:p="http://schemas.openxmlformats.org/presentationml/2006/main">
  <p:tag name="KSO_WM_BEAUTIFY_FLAG" val="#wm#"/>
  <p:tag name="KSO_WM_SLIDE_BACKGROUND_TYPE" val="frame"/>
  <p:tag name="KSO_WM_SLIDE_BK_DARK_LIGHT" val="2"/>
  <p:tag name="KSO_WM_TAG_VERSION" val="1.0"/>
  <p:tag name="KSO_WM_UNIT_COMPATIBLE" val="0"/>
  <p:tag name="KSO_WM_UNIT_DIAGRAM_ISNUMVISUAL" val="0"/>
  <p:tag name="KSO_WM_UNIT_DIAGRAM_ISREFERUNIT" val="0"/>
  <p:tag name="KSO_WM_UNIT_HIGHLIGHT" val="0"/>
  <p:tag name="KSO_WM_UNIT_ID" val="_13**"/>
  <p:tag name="KSO_WM_UNIT_LAYERLEVEL" val="1"/>
</p:tagLst>
</file>

<file path=ppt/tags/tag239.xml><?xml version="1.0" encoding="utf-8"?>
<p:tagLst xmlns:p="http://schemas.openxmlformats.org/presentationml/2006/main">
  <p:tag name="KSO_WM_BEAUTIFY_FLAG" val="#wm#"/>
  <p:tag name="KSO_WM_SLIDE_BACKGROUND_TYPE" val="leftRigh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4*i*1"/>
  <p:tag name="KSO_WM_UNIT_INDEX" val="1"/>
  <p:tag name="KSO_WM_UNIT_LAYERLEVEL" val="1"/>
  <p:tag name="KSO_WM_UNIT_SUBTYPE" val="h"/>
  <p:tag name="KSO_WM_UNIT_TYPE" val="i"/>
</p:tagLst>
</file>

<file path=ppt/tags/tag240.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1.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2.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RGE_SHAPE" val="1"/>
  <p:tag name="KSO_WM_UNIT_LAYERLEVEL" val="1"/>
</p:tagLst>
</file>

<file path=ppt/tags/tag243.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4.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5.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6.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7.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8.xml><?xml version="1.0" encoding="utf-8"?>
<p:tagLst xmlns:p="http://schemas.openxmlformats.org/presentationml/2006/main">
  <p:tag name="KSO_WM_BEAUTIFY_FLAG" val="#wm#"/>
  <p:tag name="KSO_WM_SLIDE_BACKGROUND_TYPE" val="leftRight"/>
  <p:tag name="KSO_WM_SLIDE_BK_DARK_LIGHT" val="2"/>
  <p:tag name="KSO_WM_TAG_VERSION" val="1.0"/>
  <p:tag name="KSO_WM_UNIT_COMPATIBLE" val="0"/>
  <p:tag name="KSO_WM_UNIT_DIAGRAM_ISNUMVISUAL" val="0"/>
  <p:tag name="KSO_WM_UNIT_DIAGRAM_ISREFERUNIT" val="0"/>
  <p:tag name="KSO_WM_UNIT_HIGHLIGHT" val="0"/>
  <p:tag name="KSO_WM_UNIT_ID" val="_14**"/>
  <p:tag name="KSO_WM_UNIT_LAYERLEVEL" val="1"/>
</p:tagLst>
</file>

<file path=ppt/tags/tag249.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0.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RGE_SHAPE" val="1"/>
  <p:tag name="KSO_WM_UNIT_LAYERLEVEL" val="1"/>
</p:tagLst>
</file>

<file path=ppt/tags/tag251.xml><?xml version="1.0" encoding="utf-8"?>
<p:tagLst xmlns:p="http://schemas.openxmlformats.org/presentationml/2006/main">
  <p:tag name="KSO_WM_BEAUTIFY_FLAG" val="#wm#"/>
  <p:tag name="KSO_WM_SLIDE_BACKGROUND_TYPE" val="topBottom"/>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5*i*1"/>
  <p:tag name="KSO_WM_UNIT_INDEX" val="1"/>
  <p:tag name="KSO_WM_UNIT_LAYERLEVEL" val="1"/>
  <p:tag name="KSO_WM_UNIT_SUBTYPE" val="h"/>
  <p:tag name="KSO_WM_UNIT_TYPE" val="i"/>
</p:tagLst>
</file>

<file path=ppt/tags/tag252.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3.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4.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5.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6.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7.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8.xml><?xml version="1.0" encoding="utf-8"?>
<p:tagLst xmlns:p="http://schemas.openxmlformats.org/presentationml/2006/main">
  <p:tag name="KSO_WM_BEAUTIFY_FLAG" val="#wm#"/>
  <p:tag name="KSO_WM_SLIDE_BACKGROUND_TYPE" val="topBottom"/>
  <p:tag name="KSO_WM_SLIDE_BK_DARK_LIGHT" val="2"/>
  <p:tag name="KSO_WM_TAG_VERSION" val="1.0"/>
  <p:tag name="KSO_WM_UNIT_COMPATIBLE" val="0"/>
  <p:tag name="KSO_WM_UNIT_DIAGRAM_ISNUMVISUAL" val="0"/>
  <p:tag name="KSO_WM_UNIT_DIAGRAM_ISREFERUNIT" val="0"/>
  <p:tag name="KSO_WM_UNIT_HIGHLIGHT" val="0"/>
  <p:tag name="KSO_WM_UNIT_ID" val="_15**"/>
  <p:tag name="KSO_WM_UNIT_LAYERLEVEL" val="1"/>
</p:tagLst>
</file>

<file path=ppt/tags/tag259.xml><?xml version="1.0" encoding="utf-8"?>
<p:tagLst xmlns:p="http://schemas.openxmlformats.org/presentationml/2006/main">
  <p:tag name="KSO_WM_BEAUTIFY_FLAG" val="#wm#"/>
  <p:tag name="KSO_WM_SLIDE_BACKGROUND_TYPE" val="bottomTop"/>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6*i*1"/>
  <p:tag name="KSO_WM_UNIT_INDEX" val="1"/>
  <p:tag name="KSO_WM_UNIT_LAYERLEVEL" val="1"/>
  <p:tag name="KSO_WM_UNIT_SUBTYPE" val="h"/>
  <p:tag name="KSO_WM_UNIT_TYPE" val="i"/>
</p:tagLst>
</file>

<file path=ppt/tags/tag260.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1.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2.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RGE_SHAPE" val="1"/>
  <p:tag name="KSO_WM_UNIT_LAYERLEVEL" val="1"/>
</p:tagLst>
</file>

<file path=ppt/tags/tag263.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4.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5.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6.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7.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8.xml><?xml version="1.0" encoding="utf-8"?>
<p:tagLst xmlns:p="http://schemas.openxmlformats.org/presentationml/2006/main">
  <p:tag name="KSO_WM_BEAUTIFY_FLAG" val="#wm#"/>
  <p:tag name="KSO_WM_SLIDE_BACKGROUND_TYPE" val="bottomTop"/>
  <p:tag name="KSO_WM_SLIDE_BK_DARK_LIGHT" val="2"/>
  <p:tag name="KSO_WM_TAG_VERSION" val="1.0"/>
  <p:tag name="KSO_WM_UNIT_COMPATIBLE" val="0"/>
  <p:tag name="KSO_WM_UNIT_DIAGRAM_ISNUMVISUAL" val="0"/>
  <p:tag name="KSO_WM_UNIT_DIAGRAM_ISREFERUNIT" val="0"/>
  <p:tag name="KSO_WM_UNIT_HIGHLIGHT" val="0"/>
  <p:tag name="KSO_WM_UNIT_ID" val="_16**"/>
  <p:tag name="KSO_WM_UNIT_LAYERLEVEL" val="1"/>
</p:tagLst>
</file>

<file path=ppt/tags/tag26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RGE_SHAPE" val="1"/>
  <p:tag name="KSO_WM_UNIT_LAYERLEVEL" val="1"/>
</p:tagLst>
</file>

<file path=ppt/tags/tag27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7*i*1"/>
  <p:tag name="KSO_WM_UNIT_INDEX" val="1"/>
  <p:tag name="KSO_WM_UNIT_LAYERLEVEL" val="1"/>
  <p:tag name="KSO_WM_UNIT_SUBTYPE" val="h"/>
  <p:tag name="KSO_WM_UNIT_TYPE" val="i"/>
</p:tagLst>
</file>

<file path=ppt/tags/tag27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4.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7.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8.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7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8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COMPATIBLE" val="0"/>
  <p:tag name="KSO_WM_UNIT_DIAGRAM_ISNUMVISUAL" val="0"/>
  <p:tag name="KSO_WM_UNIT_DIAGRAM_ISREFERUNIT" val="0"/>
  <p:tag name="KSO_WM_UNIT_HIGHLIGHT" val="0"/>
  <p:tag name="KSO_WM_UNIT_ID" val="_17**"/>
  <p:tag name="KSO_WM_UNIT_LAYERLEVEL" val="1"/>
</p:tagLst>
</file>

<file path=ppt/tags/tag281.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2.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3.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4.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5.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HIGHLIGHT" val="0"/>
  <p:tag name="KSO_WM_UNIT_ID" val="_18*i*1"/>
  <p:tag name="KSO_WM_UNIT_INDEX" val="1"/>
  <p:tag name="KSO_WM_UNIT_LAYERLEVEL" val="1"/>
  <p:tag name="KSO_WM_UNIT_SUBTYPE" val="h"/>
  <p:tag name="KSO_WM_UNIT_TYPE" val="i"/>
</p:tagLst>
</file>

<file path=ppt/tags/tag286.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7.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8.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89.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90.xml><?xml version="1.0" encoding="utf-8"?>
<p:tagLst xmlns:p="http://schemas.openxmlformats.org/presentationml/2006/main">
  <p:tag name="KSO_WM_BEAUTIFY_FLAG" val="#wm#"/>
  <p:tag name="KSO_WM_SLIDE_BACKGROUND_TYPE" val="belt"/>
  <p:tag name="KSO_WM_SLIDE_BK_DARK_LIGHT" val="2"/>
  <p:tag name="KSO_WM_TAG_VERSION" val="1.0"/>
  <p:tag name="KSO_WM_UNIT_COMPATIBLE" val="0"/>
  <p:tag name="KSO_WM_UNIT_DIAGRAM_ISNUMVISUAL" val="0"/>
  <p:tag name="KSO_WM_UNIT_DIAGRAM_ISREFERUNIT" val="0"/>
  <p:tag name="KSO_WM_UNIT_HIGHLIGHT" val="0"/>
  <p:tag name="KSO_WM_UNIT_ID" val="_18**"/>
  <p:tag name="KSO_WM_UNIT_LAYERLEVEL" val="1"/>
</p:tagLst>
</file>

<file path=ppt/tags/tag291.xml><?xml version="1.0" encoding="utf-8"?>
<p:tagLst xmlns:p="http://schemas.openxmlformats.org/presentationml/2006/main">
  <p:tag name="KSO_WM_BEAUTIFY_FLAG" val="#wm#"/>
  <p:tag name="KSO_WM_TAG_VERSION" val="1.0"/>
  <p:tag name="KSO_WM_TEMPLATE_CATEGORY" val="custom"/>
  <p:tag name="KSO_WM_TEMPLATE_INDEX" val="20200231"/>
  <p:tag name="KSO_WM_UNIT_COMPATIBLE" val="0"/>
  <p:tag name="KSO_WM_UNIT_DIAGRAM_ISNUMVISUAL" val="0"/>
  <p:tag name="KSO_WM_UNIT_DIAGRAM_ISREFERUNIT" val="0"/>
  <p:tag name="KSO_WM_UNIT_HIGHLIGHT" val="0"/>
  <p:tag name="KSO_WM_UNIT_ID" val="_0**"/>
  <p:tag name="KSO_WM_UNIT_LAYERLEVEL" val="1"/>
</p:tagLst>
</file>

<file path=ppt/tags/tag292.xml><?xml version="1.0" encoding="utf-8"?>
<p:tagLst xmlns:p="http://schemas.openxmlformats.org/presentationml/2006/main">
  <p:tag name="KSO_WM_BEAUTIFY_FLAG" val="#wm#"/>
  <p:tag name="KSO_WM_TAG_VERSION" val="1.0"/>
  <p:tag name="KSO_WM_TEMPLATE_CATEGORY" val="custom"/>
  <p:tag name="KSO_WM_TEMPLATE_INDEX" val="20200231"/>
  <p:tag name="KSO_WM_UNIT_COMPATIBLE" val="0"/>
  <p:tag name="KSO_WM_UNIT_DIAGRAM_ISNUMVISUAL" val="0"/>
  <p:tag name="KSO_WM_UNIT_DIAGRAM_ISREFERUNIT" val="0"/>
  <p:tag name="KSO_WM_UNIT_HIGHLIGHT" val="0"/>
  <p:tag name="KSO_WM_UNIT_ID" val="_0**"/>
  <p:tag name="KSO_WM_UNIT_LAYERLEVEL" val="1"/>
</p:tagLst>
</file>

<file path=ppt/tags/tag293.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94.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95.xml><?xml version="1.0" encoding="utf-8"?>
<p:tagLst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296.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0231"/>
  <p:tag name="KSO_WM_TEMPLATE_MASTER_THUMB_INDEX" val="12"/>
  <p:tag name="KSO_WM_TEMPLATE_MASTER_TYPE" val="1"/>
  <p:tag name="KSO_WM_TEMPLATE_SUBCATEGORY" val="17"/>
  <p:tag name="KSO_WM_TEMPLATE_THUMBS_INDEX" val="1、4、9、10、11、12、13、14、15、17"/>
  <p:tag name="KSO_WM_UNIT_SHOW_EDIT_AREA_INDICATION" val="0"/>
</p:tagLst>
</file>

<file path=ppt/tags/tag297.xml><?xml version="1.0" encoding="utf-8"?>
<p:tagLst xmlns:p="http://schemas.openxmlformats.org/presentationml/2006/main">
  <p:tag name="KSO_WM_BEAUTIFY_FLAG" val="#wm#"/>
  <p:tag name="KSO_WM_DECORATE_SHAPE_ID" val="2"/>
  <p:tag name="KSO_WM_TAG_VERSION" val="1.0"/>
  <p:tag name="KSO_WM_TEMPLATE_CATEGORY" val="custom"/>
  <p:tag name="KSO_WM_TEMPLATE_INDEX" val="20185127"/>
  <p:tag name="KSO_WM_UNIT_CLEAR" val="0"/>
  <p:tag name="KSO_WM_UNIT_COMPATIBLE" val="0"/>
  <p:tag name="KSO_WM_UNIT_HIGHLIGHT" val="0"/>
  <p:tag name="KSO_WM_UNIT_ID" val="custom20185127_1*a*1"/>
  <p:tag name="KSO_WM_UNIT_INDEX" val="1"/>
  <p:tag name="KSO_WM_UNIT_ISCONTENTSTITLE" val="0"/>
  <p:tag name="KSO_WM_UNIT_LAYERLEVEL" val="1"/>
  <p:tag name="KSO_WM_UNIT_PRESET_TEXT" val="WPS POWERPOINT"/>
  <p:tag name="KSO_WM_UNIT_TYPE" val="a"/>
  <p:tag name="KSO_WM_UNIT_VALUE" val="14"/>
</p:tagLst>
</file>

<file path=ppt/tags/tag298.xml><?xml version="1.0" encoding="utf-8"?>
<p:tagLst xmlns:p="http://schemas.openxmlformats.org/presentationml/2006/main">
  <p:tag name="KSO_WM_BEAUTIFY_FLAG" val="#wm#"/>
  <p:tag name="KSO_WM_TAG_VERSION" val="1.0"/>
  <p:tag name="KSO_WM_TEMPLATE_CATEGORY" val="custom"/>
  <p:tag name="KSO_WM_TEMPLATE_INDEX" val="20185127"/>
  <p:tag name="KSO_WM_UNIT_CLEAR" val="0"/>
  <p:tag name="KSO_WM_UNIT_COMPATIBLE" val="0"/>
  <p:tag name="KSO_WM_UNIT_HIGHLIGHT" val="0"/>
  <p:tag name="KSO_WM_UNIT_ID" val="custom20185127_1*b*1"/>
  <p:tag name="KSO_WM_UNIT_INDEX" val="1"/>
  <p:tag name="KSO_WM_UNIT_ISCONTENTSTITLE" val="0"/>
  <p:tag name="KSO_WM_UNIT_LAYERLEVEL" val="1"/>
  <p:tag name="KSO_WM_UNIT_PRESET_TEXT" val="Business Report"/>
  <p:tag name="KSO_WM_UNIT_TYPE" val="b"/>
  <p:tag name="KSO_WM_UNIT_VALUE" val="24"/>
</p:tagLst>
</file>

<file path=ppt/tags/tag299.xml><?xml version="1.0" encoding="utf-8"?>
<p:tagLst xmlns:p="http://schemas.openxmlformats.org/presentationml/2006/main">
  <p:tag name="KSO_WM_BEAUTIFY_FLAG" val="#wm#"/>
  <p:tag name="KSO_WM_TAG_VERSION" val="1.0"/>
  <p:tag name="KSO_WM_TEMPLATE_CATEGORY" val="custom"/>
  <p:tag name="KSO_WM_TEMPLATE_INDEX" val="20185127"/>
  <p:tag name="KSO_WM_UNIT_CLEAR" val="0"/>
  <p:tag name="KSO_WM_UNIT_COMPATIBLE" val="0"/>
  <p:tag name="KSO_WM_UNIT_HIGHLIGHT" val="0"/>
  <p:tag name="KSO_WM_UNIT_ID" val="custom20185127_1*f*1"/>
  <p:tag name="KSO_WM_UNIT_INDEX" val="1"/>
  <p:tag name="KSO_WM_UNIT_LAYERLEVEL" val="1"/>
  <p:tag name="KSO_WM_UNIT_PRESET_TEXT" val="Speaker name and title"/>
  <p:tag name="KSO_WM_UNIT_TYPE" val="f"/>
  <p:tag name="KSO_WM_UNIT_VALUE" val="22"/>
</p:tagLst>
</file>

<file path=ppt/tags/tag300.xml><?xml version="1.0" encoding="utf-8"?>
<p:tagLst xmlns:p="http://schemas.openxmlformats.org/presentationml/2006/main">
  <p:tag name="KSO_WM_BEAUTIFY_FLAG" val="#wm#"/>
  <p:tag name="KSO_WM_CHIP_FILLPROP" val="[[{&quot;fill_id&quot;:&quot;d4089bcb58db42069348158c66880bc0&quot;,&quot;fill_align&quot;:&quot;cm&quot;,&quot;text_align&quot;:&quot;lm&quot;,&quot;text_direction&quot;:&quot;horizontal&quot;,&quot;chip_types&quot;:[&quot;text&quot;,&quot;header&quot;]}]]"/>
  <p:tag name="KSO_WM_CHIP_GROUPID" val="5ebf6661ddc3daf3fef3f760"/>
  <p:tag name="KSO_WM_CHIP_INFOS" val="{&quot;layout_type&quot;:&quot;forleft&quot;,&quot;slide_type&quot;:[&quot;title&quot;],&quot;aspect_ratio&quot;:&quot;16:9&quot;}"/>
  <p:tag name="KSO_WM_CHIP_XID" val="5ebe041a0ac41c4a0a52557b"/>
  <p:tag name="KSO_WM_COMBINE_RELATE_SLIDE_ID" val="custom785794_1"/>
  <p:tag name="KSO_WM_SLIDE_ANIMATION_ID" val="3126338"/>
  <p:tag name="KSO_WM_SLIDE_ANIMATION_TYPE" val="0_8_1_1"/>
  <p:tag name="KSO_WM_SLIDE_BACKGROUND_TYPE" val="general"/>
  <p:tag name="KSO_WM_SLIDE_BK_DARK_LIGHT" val="2"/>
  <p:tag name="KSO_WM_SLIDE_ID" val="custom20185127_1"/>
  <p:tag name="KSO_WM_SLIDE_INDEX" val="1"/>
  <p:tag name="KSO_WM_SLIDE_ITEM_CNT" val="3"/>
  <p:tag name="KSO_WM_SLIDE_LAYOUT" val="a_b_f"/>
  <p:tag name="KSO_WM_SLIDE_LAYOUT_CNT" val="1_1_1"/>
  <p:tag name="KSO_WM_SLIDE_LAYOUT_INFO" val="{&quot;id&quot;:&quot;2020-09-27T21:39:46&quot;,&quot;maxSize&quot;:{&quot;size1&quot;:62.85386804651331},&quot;minSize&quot;:{&quot;size1&quot;:51.45386804651332},&quot;normalSize&quot;:{&quot;size1&quot;:58.553868046513315},&quot;subLayout&quot;:[{&quot;id&quot;:&quot;2020-09-27T21:39:46&quot;,&quot;margin&quot;:{&quot;bottom&quot;:0.11439406871795654,&quot;left&quot;:1.1906640529632568,&quot;right&quot;:10.318711280822754,&quot;top&quot;:3.2754509449005127},&quot;type&quot;:0},{&quot;id&quot;:&quot;2020-09-27T21:39:46&quot;,&quot;margin&quot;:{&quot;bottom&quot;:3.2754435539245605,&quot;left&quot;:1.1906640529632568,&quot;right&quot;:10.318711280822754,&quot;top&quot;:0.15666189789772034},&quot;type&quot;:0}],&quot;type&quot;:0}"/>
  <p:tag name="KSO_WM_SLIDE_POSITION" val="60*39"/>
  <p:tag name="KSO_WM_SLIDE_SIZE" val="380*460"/>
  <p:tag name="KSO_WM_SLIDE_SUBTYPE" val="pureTxt"/>
  <p:tag name="KSO_WM_SLIDE_SUPPORT_FEATURE_TYPE" val="0"/>
  <p:tag name="KSO_WM_SLIDE_TYPE" val="title"/>
  <p:tag name="KSO_WM_TAG_VERSION" val="1.0"/>
  <p:tag name="KSO_WM_TEMPLATE_ASSEMBLE_GROUPID" val="5f7096040ff15d9a40ec0e27"/>
  <p:tag name="KSO_WM_TEMPLATE_ASSEMBLE_XID" val="5f7096040ff15d9a40ec0e27"/>
  <p:tag name="KSO_WM_TEMPLATE_CATEGORY" val="custom"/>
  <p:tag name="KSO_WM_TEMPLATE_COLOR_TYPE" val="1"/>
  <p:tag name="KSO_WM_TEMPLATE_INDEX" val="20185127"/>
  <p:tag name="KSO_WM_TEMPLATE_MASTER_THUMB_INDEX" val="12"/>
  <p:tag name="KSO_WM_TEMPLATE_MASTER_TYPE" val="1"/>
  <p:tag name="KSO_WM_TEMPLATE_SUBCATEGORY" val="0"/>
  <p:tag name="KSO_WM_TEMPLATE_THUMBS_INDEX" val="1、3、5、10、11、17、19、23、20、21、27、"/>
</p:tagLst>
</file>

<file path=ppt/tags/tag301.xml><?xml version="1.0" encoding="utf-8"?>
<p:tagLst xmlns:p="http://schemas.openxmlformats.org/presentationml/2006/main">
  <p:tag name="KSO_WM_SLIDE_ANIMATION_ID" val="3110580"/>
</p:tagLst>
</file>

<file path=ppt/tags/tag30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f*1_1_1"/>
  <p:tag name="KSO_WM_UNIT_INDEX" val="1_1_1"/>
  <p:tag name="KSO_WM_UNIT_LAYERLEVEL" val="1_1_1"/>
  <p:tag name="KSO_WM_UNIT_NOCLEAR" val="0"/>
  <p:tag name="KSO_WM_UNIT_PRESET_TEXT" val="请言简意赅的阐述您的观点。"/>
  <p:tag name="KSO_WM_UNIT_SUBTYPE" val="a"/>
  <p:tag name="KSO_WM_UNIT_TEXT_FILL_FORE_SCHEMECOLOR_INDEX" val="13"/>
  <p:tag name="KSO_WM_UNIT_TEXT_FILL_TYPE" val="1"/>
  <p:tag name="KSO_WM_UNIT_TYPE" val="l_h_f"/>
  <p:tag name="KSO_WM_UNIT_USESOURCEFORMAT_APPLY" val="1"/>
</p:tagLst>
</file>

<file path=ppt/tags/tag303.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1_1"/>
  <p:tag name="KSO_WM_UNIT_INDEX" val="1_1_1"/>
  <p:tag name="KSO_WM_UNIT_LAYERLEVEL" val="1_1_1"/>
  <p:tag name="KSO_WM_UNIT_TEXT_FILL_FORE_SCHEMECOLOR_INDEX" val="5"/>
  <p:tag name="KSO_WM_UNIT_TEXT_FILL_TYPE" val="1"/>
  <p:tag name="KSO_WM_UNIT_TYPE" val="l_h_i"/>
  <p:tag name="KSO_WM_UNIT_USESOURCEFORMAT_APPLY" val="1"/>
</p:tagLst>
</file>

<file path=ppt/tags/tag304.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1_2"/>
  <p:tag name="KSO_WM_UNIT_INDEX" val="1_1_2"/>
  <p:tag name="KSO_WM_UNIT_LAYERLEVEL" val="1_1_1"/>
  <p:tag name="KSO_WM_UNIT_LINE_FILL_TYPE" val="2"/>
  <p:tag name="KSO_WM_UNIT_LINE_FORE_SCHEMECOLOR_INDEX" val="14"/>
  <p:tag name="KSO_WM_UNIT_TYPE" val="l_h_i"/>
  <p:tag name="KSO_WM_UNIT_USESOURCEFORMAT_APPLY" val="1"/>
</p:tagLst>
</file>

<file path=ppt/tags/tag305.xml><?xml version="1.0" encoding="utf-8"?>
<p:tagLst xmlns:p="http://schemas.openxmlformats.org/presentationml/2006/main">
  <p:tag name="KSO_WM_SLIDE_ANIMATION_ID" val="3110580"/>
</p:tagLst>
</file>

<file path=ppt/tags/tag30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2_1"/>
  <p:tag name="KSO_WM_UNIT_INDEX" val="1_2_1"/>
  <p:tag name="KSO_WM_UNIT_LAYERLEVEL" val="1_1_1"/>
  <p:tag name="KSO_WM_UNIT_TEXT_FILL_FORE_SCHEMECOLOR_INDEX" val="5"/>
  <p:tag name="KSO_WM_UNIT_TEXT_FILL_TYPE" val="1"/>
  <p:tag name="KSO_WM_UNIT_TYPE" val="l_h_i"/>
  <p:tag name="KSO_WM_UNIT_USESOURCEFORMAT_APPLY" val="1"/>
</p:tagLst>
</file>

<file path=ppt/tags/tag30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2_2"/>
  <p:tag name="KSO_WM_UNIT_INDEX" val="1_2_2"/>
  <p:tag name="KSO_WM_UNIT_LAYERLEVEL" val="1_1_1"/>
  <p:tag name="KSO_WM_UNIT_LINE_FILL_TYPE" val="2"/>
  <p:tag name="KSO_WM_UNIT_LINE_FORE_SCHEMECOLOR_INDEX" val="14"/>
  <p:tag name="KSO_WM_UNIT_TYPE" val="l_h_i"/>
  <p:tag name="KSO_WM_UNIT_USESOURCEFORMAT_APPLY" val="1"/>
</p:tagLst>
</file>

<file path=ppt/tags/tag308.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f*1_2_1"/>
  <p:tag name="KSO_WM_UNIT_INDEX" val="1_2_1"/>
  <p:tag name="KSO_WM_UNIT_LAYERLEVEL" val="1_1_1"/>
  <p:tag name="KSO_WM_UNIT_NOCLEAR" val="0"/>
  <p:tag name="KSO_WM_UNIT_PRESET_TEXT" val="请言简意赅的阐述您的观点。"/>
  <p:tag name="KSO_WM_UNIT_SUBTYPE" val="a"/>
  <p:tag name="KSO_WM_UNIT_TEXT_FILL_FORE_SCHEMECOLOR_INDEX" val="13"/>
  <p:tag name="KSO_WM_UNIT_TEXT_FILL_TYPE" val="1"/>
  <p:tag name="KSO_WM_UNIT_TYPE" val="l_h_f"/>
  <p:tag name="KSO_WM_UNIT_USESOURCEFORMAT_APPLY" val="1"/>
</p:tagLst>
</file>

<file path=ppt/tags/tag309.xml><?xml version="1.0" encoding="utf-8"?>
<p:tagLst xmlns:p="http://schemas.openxmlformats.org/presentationml/2006/main">
  <p:tag name="KSO_WM_SLIDE_ANIMATION_ID" val="3110580"/>
</p:tagLst>
</file>

<file path=ppt/tags/tag310.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f*1_3_1"/>
  <p:tag name="KSO_WM_UNIT_INDEX" val="1_3_1"/>
  <p:tag name="KSO_WM_UNIT_LAYERLEVEL" val="1_1_1"/>
  <p:tag name="KSO_WM_UNIT_NOCLEAR" val="0"/>
  <p:tag name="KSO_WM_UNIT_PRESET_TEXT" val="请言简意赅的阐述您的观点。"/>
  <p:tag name="KSO_WM_UNIT_SUBTYPE" val="a"/>
  <p:tag name="KSO_WM_UNIT_TEXT_FILL_FORE_SCHEMECOLOR_INDEX" val="13"/>
  <p:tag name="KSO_WM_UNIT_TEXT_FILL_TYPE" val="1"/>
  <p:tag name="KSO_WM_UNIT_TYPE" val="l_h_f"/>
  <p:tag name="KSO_WM_UNIT_USESOURCEFORMAT_APPLY" val="1"/>
</p:tagLst>
</file>

<file path=ppt/tags/tag311.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3_1"/>
  <p:tag name="KSO_WM_UNIT_INDEX" val="1_3_1"/>
  <p:tag name="KSO_WM_UNIT_LAYERLEVEL" val="1_1_1"/>
  <p:tag name="KSO_WM_UNIT_TEXT_FILL_FORE_SCHEMECOLOR_INDEX" val="5"/>
  <p:tag name="KSO_WM_UNIT_TEXT_FILL_TYPE" val="1"/>
  <p:tag name="KSO_WM_UNIT_TYPE" val="l_h_i"/>
  <p:tag name="KSO_WM_UNIT_USESOURCEFORMAT_APPLY" val="1"/>
</p:tagLst>
</file>

<file path=ppt/tags/tag312.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3_2"/>
  <p:tag name="KSO_WM_UNIT_INDEX" val="1_3_2"/>
  <p:tag name="KSO_WM_UNIT_LAYERLEVEL" val="1_1_1"/>
  <p:tag name="KSO_WM_UNIT_LINE_FILL_TYPE" val="2"/>
  <p:tag name="KSO_WM_UNIT_LINE_FORE_SCHEMECOLOR_INDEX" val="14"/>
  <p:tag name="KSO_WM_UNIT_TYPE" val="l_h_i"/>
  <p:tag name="KSO_WM_UNIT_USESOURCEFORMAT_APPLY" val="1"/>
</p:tagLst>
</file>

<file path=ppt/tags/tag313.xml><?xml version="1.0" encoding="utf-8"?>
<p:tagLst xmlns:p="http://schemas.openxmlformats.org/presentationml/2006/main">
  <p:tag name="KSO_WM_SLIDE_ANIMATION_ID" val="3110580"/>
</p:tagLst>
</file>

<file path=ppt/tags/tag314.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f*1_4_1"/>
  <p:tag name="KSO_WM_UNIT_INDEX" val="1_4_1"/>
  <p:tag name="KSO_WM_UNIT_LAYERLEVEL" val="1_1_1"/>
  <p:tag name="KSO_WM_UNIT_NOCLEAR" val="0"/>
  <p:tag name="KSO_WM_UNIT_PRESET_TEXT" val="请言简意赅的阐述您的观点。"/>
  <p:tag name="KSO_WM_UNIT_SUBTYPE" val="a"/>
  <p:tag name="KSO_WM_UNIT_TEXT_FILL_FORE_SCHEMECOLOR_INDEX" val="13"/>
  <p:tag name="KSO_WM_UNIT_TEXT_FILL_TYPE" val="1"/>
  <p:tag name="KSO_WM_UNIT_TYPE" val="l_h_f"/>
  <p:tag name="KSO_WM_UNIT_USESOURCEFORMAT_APPLY" val="1"/>
</p:tagLst>
</file>

<file path=ppt/tags/tag315.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4_1"/>
  <p:tag name="KSO_WM_UNIT_INDEX" val="1_4_1"/>
  <p:tag name="KSO_WM_UNIT_LAYERLEVEL" val="1_1_1"/>
  <p:tag name="KSO_WM_UNIT_TEXT_FILL_FORE_SCHEMECOLOR_INDEX" val="5"/>
  <p:tag name="KSO_WM_UNIT_TEXT_FILL_TYPE" val="1"/>
  <p:tag name="KSO_WM_UNIT_TYPE" val="l_h_i"/>
  <p:tag name="KSO_WM_UNIT_USESOURCEFORMAT_APPLY" val="1"/>
</p:tagLst>
</file>

<file path=ppt/tags/tag316.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4*l_h_i*1_4_2"/>
  <p:tag name="KSO_WM_UNIT_INDEX" val="1_4_2"/>
  <p:tag name="KSO_WM_UNIT_LAYERLEVEL" val="1_1_1"/>
  <p:tag name="KSO_WM_UNIT_LINE_FILL_TYPE" val="2"/>
  <p:tag name="KSO_WM_UNIT_LINE_FORE_SCHEMECOLOR_INDEX" val="14"/>
  <p:tag name="KSO_WM_UNIT_TYPE" val="l_h_i"/>
  <p:tag name="KSO_WM_UNIT_USESOURCEFORMAT_APPLY" val="1"/>
</p:tagLst>
</file>

<file path=ppt/tags/tag317.xml><?xml version="1.0" encoding="utf-8"?>
<p:tagLst xmlns:p="http://schemas.openxmlformats.org/presentationml/2006/main">
  <p:tag name="KSO_WM_BEAUTIFY_FLAG" val="#wm#"/>
  <p:tag name="KSO_WM_DIAGRAM_GROUP_CODE" val="l1-1"/>
  <p:tag name="KSO_WM_TAG_VERSION" val="1.0"/>
  <p:tag name="KSO_WM_TEMPLATE_CATEGORY" val="custom"/>
  <p:tag name="KSO_WM_TEMPLATE_INDEX" val="20206915"/>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custom20206915_4*a*1"/>
  <p:tag name="KSO_WM_UNIT_INDEX" val="1"/>
  <p:tag name="KSO_WM_UNIT_ISCONTENTSTITLE" val="1"/>
  <p:tag name="KSO_WM_UNIT_ISNUMDGMTITLE" val="0"/>
  <p:tag name="KSO_WM_UNIT_LAYERLEVEL" val="1"/>
  <p:tag name="KSO_WM_UNIT_NOCLEAR" val="0"/>
  <p:tag name="KSO_WM_UNIT_PRESET_TEXT" val="目录"/>
  <p:tag name="KSO_WM_UNIT_TEXT_FILL_FORE_SCHEMECOLOR_INDEX" val="14"/>
  <p:tag name="KSO_WM_UNIT_TEXT_FILL_TYPE" val="1"/>
  <p:tag name="KSO_WM_UNIT_TYPE" val="a"/>
  <p:tag name="KSO_WM_UNIT_USESOURCEFORMAT_APPLY" val="1"/>
  <p:tag name="KSO_WM_UNIT_VALUE" val="4"/>
</p:tagLst>
</file>

<file path=ppt/tags/tag318.xml><?xml version="1.0" encoding="utf-8"?>
<p:tagLst xmlns:p="http://schemas.openxmlformats.org/presentationml/2006/main">
  <p:tag name="KSO_WM_BEAUTIFY_FLAG" val="#wm#"/>
  <p:tag name="KSO_WM_CHIP_FILLPROP" val="[[{&quot;fill_id&quot;:&quot;dfc69a30630540528897bf74acf33a16&quot;,&quot;fill_align&quot;:&quot;lm&quot;,&quot;text_align&quot;:&quot;lm&quot;,&quot;text_direction&quot;:&quot;horizontal&quot;,&quot;chip_types&quot;:[&quot;catalogtitle&quot;]},{&quot;fill_id&quot;:&quot;3c5c495c658f4ea6902c5ae822423cea&quot;,&quot;fill_align&quot;:&quot;lm&quot;,&quot;text_align&quot;:&quot;lm&quot;,&quot;text_direction&quot;:&quot;horizontal&quot;,&quot;chip_types&quot;:[&quot;diagram&quot;]}],[{&quot;fill_id&quot;:&quot;dfc69a30630540528897bf74acf33a16&quot;,&quot;fill_align&quot;:&quot;cm&quot;,&quot;text_align&quot;:&quot;cm&quot;,&quot;text_direction&quot;:&quot;horizontal&quot;,&quot;chip_types&quot;:[&quot;catalogtitle&quot;]},{&quot;fill_id&quot;:&quot;3c5c495c658f4ea6902c5ae822423cea&quot;,&quot;fill_align&quot;:&quot;lm&quot;,&quot;text_align&quot;:&quot;lm&quot;,&quot;text_direction&quot;:&quot;horizontal&quot;,&quot;chip_types&quot;:[&quot;diagram&quot;]}],[{&quot;fill_id&quot;:&quot;dfc69a30630540528897bf74acf33a16&quot;,&quot;fill_align&quot;:&quot;cm&quot;,&quot;text_align&quot;:&quot;cm&quot;,&quot;text_direction&quot;:&quot;horizontal&quot;,&quot;chip_types&quot;:[&quot;catalogtitle&quot;]},{&quot;fill_id&quot;:&quot;3c5c495c658f4ea6902c5ae822423cea&quot;,&quot;fill_align&quot;:&quot;cm&quot;,&quot;text_align&quot;:&quot;lm&quot;,&quot;text_direction&quot;:&quot;horizontal&quot;,&quot;chip_types&quot;:[&quot;diagram&quot;]}]]"/>
  <p:tag name="KSO_WM_CHIP_GROUPID" val="5ebf6661ddc3daf3fef3f760"/>
  <p:tag name="KSO_WM_CHIP_INFOS" val="{&quot;layout_type&quot;:&quot;forright1&quot;,&quot;slide_type&quot;:[&quot;contents&quot;],&quot;aspect_ratio&quot;:&quot;16:9&quot;}"/>
  <p:tag name="KSO_WM_CHIP_XID" val="5ebe041a0ac41c4a0a525582"/>
  <p:tag name="KSO_WM_DIAGRAM_GROUP_CODE" val="l1-1"/>
  <p:tag name="KSO_WM_SLIDE_BACKGROUND_TYPE" val="general"/>
  <p:tag name="KSO_WM_SLIDE_BK_DARK_LIGHT" val="2"/>
  <p:tag name="KSO_WM_SLIDE_DIAGTYPE" val="l"/>
  <p:tag name="KSO_WM_SLIDE_ID" val="custom20206915_4"/>
  <p:tag name="KSO_WM_SLIDE_INDEX" val="4"/>
  <p:tag name="KSO_WM_SLIDE_ITEM_CNT" val="4"/>
  <p:tag name="KSO_WM_SLIDE_LAYOUT" val="a_l"/>
  <p:tag name="KSO_WM_SLIDE_LAYOUT_CNT" val="1_1"/>
  <p:tag name="KSO_WM_SLIDE_POSITION" val="442*36"/>
  <p:tag name="KSO_WM_SLIDE_RATIO" val="1.777778"/>
  <p:tag name="KSO_WM_SLIDE_SIZE" val="396*384"/>
  <p:tag name="KSO_WM_SLIDE_SUBTYPE" val="diag"/>
  <p:tag name="KSO_WM_SLIDE_SUPPORT_FEATURE_TYPE" val="0"/>
  <p:tag name="KSO_WM_SLIDE_TYPE" val="contents"/>
  <p:tag name="KSO_WM_TAG_VERSION" val="1.0"/>
  <p:tag name="KSO_WM_TEMPLATE_ASSEMBLE_GROUPID" val="5f7096040ff15d9a40ec0e4c"/>
  <p:tag name="KSO_WM_TEMPLATE_ASSEMBLE_XID" val="5f7096040ff15d9a40ec0e4c"/>
  <p:tag name="KSO_WM_TEMPLATE_CATEGORY" val="custom"/>
  <p:tag name="KSO_WM_TEMPLATE_COLOR_TYPE" val="1"/>
  <p:tag name="KSO_WM_TEMPLATE_INDEX" val="20206915"/>
  <p:tag name="KSO_WM_TEMPLATE_MASTER_TYPE" val="1"/>
  <p:tag name="KSO_WM_TEMPLATE_SUBCATEGORY" val="0"/>
</p:tagLst>
</file>

<file path=ppt/tags/tag319.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1"/>
  <p:tag name="KSO_WM_UNIT_DIAGRAM_ISNUMVISUAL" val="0"/>
  <p:tag name="KSO_WM_UNIT_DIAGRAM_ISREFERUNIT" val="0"/>
  <p:tag name="KSO_WM_UNIT_HIGHLIGHT" val="0"/>
  <p:tag name="KSO_WM_UNIT_ID" val="custom20206915_7*e*1"/>
  <p:tag name="KSO_WM_UNIT_INDEX" val="1"/>
  <p:tag name="KSO_WM_UNIT_LAYERLEVEL" val="1"/>
  <p:tag name="KSO_WM_UNIT_NOCLEAR" val="0"/>
  <p:tag name="KSO_WM_UNIT_PRESET_TEXT" val="01"/>
  <p:tag name="KSO_WM_UNIT_TEXT_FORE_SCHEMECOLOR_INDEX" val="5"/>
  <p:tag name="KSO_WM_UNIT_TEXT_FORE_SCHEMECOLOR_INDEX_BRIGHTNESS" val="0"/>
  <p:tag name="KSO_WM_UNIT_TEXT_LINE_FILL_TYPE" val="2"/>
  <p:tag name="KSO_WM_UNIT_TYPE" val="e"/>
  <p:tag name="KSO_WM_UNIT_VALUE" val="2"/>
</p:tagLst>
</file>

<file path=ppt/tags/tag320.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7*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9"/>
</p:tagLst>
</file>

<file path=ppt/tags/tag321.xml><?xml version="1.0" encoding="utf-8"?>
<p:tagLst xmlns:p="http://schemas.openxmlformats.org/presentationml/2006/main">
  <p:tag name="KSO_WM_BEAUTIFY_FLAG" val="#wm#"/>
  <p:tag name="KSO_WM_TEMPLATE_CATEGORY" val="custom"/>
  <p:tag name="KSO_WM_TEMPLATE_INDEX" val="20206915"/>
</p:tagLst>
</file>

<file path=ppt/tags/tag322.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b4843e389b524881b8e0be3cf38814b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7363_1*i*2"/>
  <p:tag name="KSO_WM_UNIT_INDEX" val="2"/>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159"/>
</p:tagLst>
</file>

<file path=ppt/tags/tag3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4.xml><?xml version="1.0" encoding="utf-8"?>
<p:tagLst xmlns:p="http://schemas.openxmlformats.org/presentationml/2006/main">
  <p:tag name="KSO_WM_UNIT_TEXT_FILL_FORE_SCHEMECOLOR_INDEX" val="16"/>
  <p:tag name="KSO_WM_UNIT_TEXT_FILL_FORE_SCHEMECOLOR_INDEX_BRIGHTNESS" val="0"/>
  <p:tag name="KSO_WM_UNIT_TEXT_FILL_TYPE" val="1"/>
</p:tagLst>
</file>

<file path=ppt/tags/tag32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3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3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9.xml><?xml version="1.0" encoding="utf-8"?>
<p:tagLst xmlns:p="http://schemas.openxmlformats.org/presentationml/2006/main">
  <p:tag name="KSO_WM_SLIDE_BACKGROUND_TYPE" val="general"/>
  <p:tag name="KSO_WM_SLIDE_BK_DARK_LIGHT" val=""/>
</p:tagLst>
</file>

<file path=ppt/tags/tag330.xml><?xml version="1.0" encoding="utf-8"?>
<p:tagLst xmlns:p="http://schemas.openxmlformats.org/presentationml/2006/main">
  <p:tag name="KSO_WM_ASSEMBLE_CHIP_INDEX" val="40879cc544994b8b9ba8bba07509e91b"/>
  <p:tag name="KSO_WM_BEAUTIFY_FLAG" val="#wm#"/>
  <p:tag name="KSO_WM_CHIP_FILLAREA_FILL_RULE" val="{&quot;fill_align&quot;:&quot;lt&quot;,&quot;fill_mode&quot;:&quot;full&quot;,&quot;sacle_strategy&quot;:&quot;smart&quot;}"/>
  <p:tag name="KSO_WM_CHIP_GROUPID" val="5e7881253197e252a37019b5"/>
  <p:tag name="KSO_WM_CHIP_XID" val="5e7881253197e252a37019b6"/>
  <p:tag name="KSO_WM_TAG_VERSION" val="1.0"/>
  <p:tag name="KSO_WM_TEMPLATE_ASSEMBLE_GROUPID" val="60656e664054ed1e2fb7f7dd"/>
  <p:tag name="KSO_WM_TEMPLATE_ASSEMBLE_XID" val="60656e664054ed1e2fb7f7dd"/>
  <p:tag name="KSO_WM_TEMPLATE_CATEGORY" val="diagram"/>
  <p:tag name="KSO_WM_TEMPLATE_INDEX" val="20207355"/>
  <p:tag name="KSO_WM_UNIT_BLOCK" val="0"/>
  <p:tag name="KSO_WM_UNIT_COMPATIBLE" val="0"/>
  <p:tag name="KSO_WM_UNIT_DEC_AREA_ID" val="6fda2a1c51cc4be39a5fc9dd089c9ef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7355_1*a*1"/>
  <p:tag name="KSO_WM_UNIT_INDEX" val="1"/>
  <p:tag name="KSO_WM_UNIT_ISCONTENTSTITLE" val="0"/>
  <p:tag name="KSO_WM_UNIT_ISNUMDGMTITLE" val="0"/>
  <p:tag name="KSO_WM_UNIT_LAYERLEVEL" val="1"/>
  <p:tag name="KSO_WM_UNIT_NOCLEAR" val="0"/>
  <p:tag name="KSO_WM_UNIT_PRESET_TEXT" val="单击添加大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5"/>
</p:tagLst>
</file>

<file path=ppt/tags/tag331.xml><?xml version="1.0" encoding="utf-8"?>
<p:tagLst xmlns:p="http://schemas.openxmlformats.org/presentationml/2006/main">
  <p:tag name="KSO_WM_ASSEMBLE_CHIP_INDEX" val="9e8ae3b484eb49a6b04d6d9a2f199858"/>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664054ed1e2fb7f7dd"/>
  <p:tag name="KSO_WM_TEMPLATE_ASSEMBLE_XID" val="60656e664054ed1e2fb7f7dd"/>
  <p:tag name="KSO_WM_TEMPLATE_CATEGORY" val="diagram"/>
  <p:tag name="KSO_WM_TEMPLATE_INDEX" val="20207355"/>
  <p:tag name="KSO_WM_UNIT_BLOCK" val="0"/>
  <p:tag name="KSO_WM_UNIT_COMPATIBLE" val="0"/>
  <p:tag name="KSO_WM_UNIT_DEC_AREA_ID" val="b0b3bb2079b34765927aa2d611e3180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355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216"/>
</p:tagLst>
</file>

<file path=ppt/tags/tag332.xml><?xml version="1.0" encoding="utf-8"?>
<p:tagLst xmlns:p="http://schemas.openxmlformats.org/presentationml/2006/main">
  <p:tag name="FIXED_XID_TMP" val="5fab54f0341d2fac3cfce989"/>
  <p:tag name="KSO_WM_BEAUTIFY_FLAG" val="#wm#"/>
  <p:tag name="KSO_WM_CHIP_DECFILLPROP" val="[]"/>
  <p:tag name="KSO_WM_CHIP_FILLPROP" val="[[{&quot;fill_id&quot;:&quot;164c300f690d423ab1b6e3b65edb0bf9&quot;,&quot;fill_align&quot;:&quot;lt&quot;,&quot;text_align&quot;:&quot;lt&quot;,&quot;text_direction&quot;:&quot;horizontal&quot;,&quot;chip_types&quot;:[&quot;header&quot;]},{&quot;fill_id&quot;:&quot;722accd572074b41a2d4cf8c733c9957&quot;,&quot;fill_align&quot;:&quot;cm&quot;,&quot;text_align&quot;:&quot;lm&quot;,&quot;text_direction&quot;:&quot;horizontal&quot;,&quot;chip_types&quot;:[&quot;diagram&quot;,&quot;pictext&quot;,&quot;text&quot;,&quot;picture&quot;,&quot;chart&quot;,&quot;table&quot;,&quot;video&quot;],&quot;support_features&quot;:[&quot;collage&quot;,&quot;carousel&quot;]}]]"/>
  <p:tag name="KSO_WM_CHIP_GROUPID" val="5ed8bc23afe44fab1839c18c"/>
  <p:tag name="KSO_WM_CHIP_INFOS" val="{&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ecf6f21ddc3daf3fef3fc14"/>
  <p:tag name="KSO_WM_SLIDE_BACKGROUND" val="[&quot;leftRight&quot;]"/>
  <p:tag name="KSO_WM_SLIDE_BACKGROUND_TYPE" val="leftRight"/>
  <p:tag name="KSO_WM_SLIDE_BK_DARK_LIGHT" val="2"/>
  <p:tag name="KSO_WM_SLIDE_CAN_ADD_NAVIGATION" val="1"/>
  <p:tag name="KSO_WM_SLIDE_ID" val="diagram20207355_1"/>
  <p:tag name="KSO_WM_SLIDE_INDEX" val="1"/>
  <p:tag name="KSO_WM_SLIDE_ITEM_CNT" val="0"/>
  <p:tag name="KSO_WM_SLIDE_LAYOUT" val="a_f"/>
  <p:tag name="KSO_WM_SLIDE_LAYOUT_CNT" val="1_1"/>
  <p:tag name="KSO_WM_SLIDE_LAYOUT_INFO" val="{&quot;direction&quot;:1,&quot;id&quot;:&quot;2021-04-01T14:56:25&quot;,&quot;maxSize&quot;:{&quot;size1&quot;:37.49962281930493},&quot;minSize&quot;:{&quot;size1&quot;:37.49962281930493},&quot;normalSize&quot;:{&quot;size1&quot;:37.49962281930493},&quot;subLayout&quot;:[{&quot;backgroundInfo&quot;:[{&quot;bottom&quot;:0,&quot;bottomAbs&quot;:false,&quot;left&quot;:0,&quot;leftAbs&quot;:false,&quot;right&quot;:0.13333334,&quot;rightAbs&quot;:false,&quot;top&quot;:0,&quot;topAbs&quot;:false,&quot;type&quot;:&quot;leftRight&quot;}],&quot;id&quot;:&quot;2021-04-01T14:56:25&quot;,&quot;margin&quot;:{&quot;bottom&quot;:3.8104701042175293,&quot;left&quot;:1.2697499990463257,&quot;right&quot;:2.540250062942505,&quot;top&quot;:2.5405635833740234},&quot;type&quot;:0},{&quot;id&quot;:&quot;2021-04-01T14:56:25&quot;,&quot;margin&quot;:{&quot;bottom&quot;:1.269906759262085,&quot;left&quot;:0,&quot;right&quot;:1.2697499990463257,&quot;top&quot;:1.269906759262085},&quot;type&quot;:0}],&quot;type&quot;:0}"/>
  <p:tag name="KSO_WM_SLIDE_POSITION" val="0*0"/>
  <p:tag name="KSO_WM_SLIDE_RATIO" val="1.777778"/>
  <p:tag name="KSO_WM_SLIDE_SIZE" val="912*539"/>
  <p:tag name="KSO_WM_SLIDE_SUBTYPE" val="pureTxt"/>
  <p:tag name="KSO_WM_SLIDE_SUPPORT_FEATURE_TYPE" val="0"/>
  <p:tag name="KSO_WM_SLIDE_TYPE" val="text"/>
  <p:tag name="KSO_WM_TAG_VERSION" val="1.0"/>
  <p:tag name="KSO_WM_TEMPLATE_ASSEMBLE_GROUPID" val="60656e664054ed1e2fb7f7dd"/>
  <p:tag name="KSO_WM_TEMPLATE_ASSEMBLE_XID" val="60656e664054ed1e2fb7f7dd"/>
  <p:tag name="KSO_WM_TEMPLATE_CATEGORY" val="diagram"/>
  <p:tag name="KSO_WM_TEMPLATE_COLOR_TYPE" val="1"/>
  <p:tag name="KSO_WM_TEMPLATE_INDEX" val="20207355"/>
  <p:tag name="KSO_WM_TEMPLATE_MASTER_TYPE" val="0"/>
  <p:tag name="KSO_WM_TEMPLATE_SUBCATEGORY" val="21"/>
</p:tagLst>
</file>

<file path=ppt/tags/tag333.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0b82e82c-3a11-4571-bd1c-e8cad0e17689}"/>
</p:tagLst>
</file>

<file path=ppt/tags/tag334.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b4843e389b524881b8e0be3cf38814b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7363_1*i*2"/>
  <p:tag name="KSO_WM_UNIT_INDEX" val="2"/>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159"/>
</p:tagLst>
</file>

<file path=ppt/tags/tag335.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e234715be475460ba709e86c3b3f230a"/>
  <p:tag name="KSO_WM_UNIT_DECORATE_INFO" val="{&quot;DecorateInfoH&quot;:{&quot;IsAbs&quot;:true},&quot;DecorateInfoW&quot;:{&quot;IsAbs&quot;:true},&quot;DecorateInfoX&quot;:{&quot;IsAbs&quot;:true,&quot;Pos&quot;:1},&quot;DecorateInfoY&quot;:{&quot;IsAbs&quot;:true,&quot;Pos&quot;:1},&quot;ReferentInfo&quot;:{&quot;Id&quot;:&quot;68abe3f3250242f5b4d06c8bb2ded4e0&quot;,&quot;X&quot;:{&quot;Pos&quot;:1},&quot;Y&quot;:{&quot;Pos&quot;:1}},&quot;whChangeMode&quot;: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7363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608"/>
</p:tagLst>
</file>

<file path=ppt/tags/tag336.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e79b668f68264ebfa5f2091afbaecc30"/>
  <p:tag name="KSO_WM_UNIT_DECORATE_INFO" val="{&quot;DecorateInfoH&quot;:{&quot;IsAbs&quot;:true},&quot;DecorateInfoW&quot;:{&quot;IsAbs&quot;:true},&quot;DecorateInfoX&quot;:{&quot;IsAbs&quot;:true,&quot;Pos&quot;:2},&quot;DecorateInfoY&quot;:{&quot;IsAbs&quot;:true,&quot;Pos&quot;:2},&quot;ReferentInfo&quot;:{&quot;Id&quot;:&quot;e234715be475460ba709e86c3b3f230a&quot;,&quot;X&quot;:{&quot;Pos&quot;:2},&quot;Y&quot;:{&quot;Pos&quot;:2}},&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363_1*i*4"/>
  <p:tag name="KSO_WM_UNIT_INDEX" val="4"/>
  <p:tag name="KSO_WM_UNIT_LAYERLEVEL" val="1"/>
  <p:tag name="KSO_WM_UNIT_SM_LIMIT_TYPE" val="0"/>
  <p:tag name="KSO_WM_UNIT_TEXT_FILL_FORE_SCHEMECOLOR_INDEX" val="2"/>
  <p:tag name="KSO_WM_UNIT_TEXT_FILL_FORE_SCHEMECOLOR_INDEX_BRIGHTNESS" val="0"/>
  <p:tag name="KSO_WM_UNIT_TEXT_FILL_TYPE" val="1"/>
  <p:tag name="KSO_WM_UNIT_TYPE" val="i"/>
  <p:tag name="KSO_WM_UNIT_VALUE" val="11"/>
</p:tagLst>
</file>

<file path=ppt/tags/tag337.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4a521c1095434fab976326e194ac8a94"/>
  <p:tag name="KSO_WM_UNIT_DECORATE_INFO" val="{&quot;DecorateInfoH&quot;:{&quot;IsAbs&quot;:true},&quot;DecorateInfoW&quot;:{&quot;IsAbs&quot;:true},&quot;DecorateInfoX&quot;:{&quot;IsAbs&quot;:true,&quot;Pos&quot;:0},&quot;DecorateInfoY&quot;:{&quot;IsAbs&quot;:true,&quot;Pos&quot;:0},&quot;ReferentInfo&quot;:{&quot;Id&quot;:&quot;e234715be475460ba709e86c3b3f230a&quot;,&quot;X&quot;:{&quot;Pos&quot;:0},&quot;Y&quot;:{&quot;Pos&quot;:0}},&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363_1*i*5"/>
  <p:tag name="KSO_WM_UNIT_INDEX" val="5"/>
  <p:tag name="KSO_WM_UNIT_LAYERLEVEL" val="1"/>
  <p:tag name="KSO_WM_UNIT_SM_LIMIT_TYPE" val="0"/>
  <p:tag name="KSO_WM_UNIT_TEXT_FILL_FORE_SCHEMECOLOR_INDEX" val="2"/>
  <p:tag name="KSO_WM_UNIT_TEXT_FILL_FORE_SCHEMECOLOR_INDEX_BRIGHTNESS" val="0"/>
  <p:tag name="KSO_WM_UNIT_TEXT_FILL_TYPE" val="1"/>
  <p:tag name="KSO_WM_UNIT_TYPE" val="i"/>
  <p:tag name="KSO_WM_UNIT_VALUE" val="11"/>
</p:tagLst>
</file>

<file path=ppt/tags/tag338.xml><?xml version="1.0" encoding="utf-8"?>
<p:tagLst xmlns:p="http://schemas.openxmlformats.org/presentationml/2006/main">
  <p:tag name="KSO_WM_ASSEMBLE_CHIP_INDEX" val="260bc837098541e1abbae05f0ac0242d"/>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cb7ef0d261f345a7ac7068b49df63f4e"/>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7363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39.xml><?xml version="1.0" encoding="utf-8"?>
<p:tagLst xmlns:p="http://schemas.openxmlformats.org/presentationml/2006/main">
  <p:tag name="KSO_WM_ASSEMBLE_CHIP_INDEX" val="5eec44ee99e84d68ae2fbe799ff00a7c"/>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68abe3f3250242f5b4d06c8bb2ded4e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36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
  <p:tag name="KSO_WM_UNIT_SHOW_EDIT_AREA_INDICATION" val="1"/>
  <p:tag name="KSO_WM_UNIT_SM_LIMIT_TYPE" val="2"/>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310"/>
</p:tagLst>
</file>

<file path=ppt/tags/tag340.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features&quot;:[&quot;collage&quot;,&quot;carousel&quot;],&quot;support_big_font&quot;:false,&quot;picture_toward&quot;:0,&quot;picture_dockside&quot;:[],&quot;fill_id&quot;:&quot;537f454074a24564a7dd15a2992bf40d&quot;,&quot;fill_align&quot;:&quot;cm&quot;,&quot;chip_types&quot;:[&quot;pictext&quot;,&quot;text&quot;,&quot;picture&quot;,&quot;chart&quot;,&quot;table&quot;,&quot;video&quot;]}]]"/>
  <p:tag name="KSO_WM_CHIP_GROUPID" val="5e6ef8ed605d5daf04fe5f5f"/>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6ef8ed605d5daf04fe5f60"/>
  <p:tag name="KSO_WM_SLIDE_BACKGROUND" val="[&quot;general&quot;,&quot;navigation&quot;]"/>
  <p:tag name="KSO_WM_SLIDE_BACKGROUND_TYPE" val="navigation"/>
  <p:tag name="KSO_WM_SLIDE_BK_DARK_LIGHT" val="2"/>
  <p:tag name="KSO_WM_SLIDE_CAN_ADD_NAVIGATION" val="1"/>
  <p:tag name="KSO_WM_SLIDE_ID" val="diagram20207363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1-04-01T14:55:43&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4:55:43&quot;,&quot;margin&quot;:{&quot;bottom&quot;:0.3172891438007355,&quot;left&quot;:0.9524999856948853,&quot;right&quot;:0.9524999856948853,&quot;top&quot;:0.3172891438007355},&quot;type&quot;:0},{&quot;id&quot;:&quot;2021-04-01T14:55:43&quot;,&quot;margin&quot;:{&quot;bottom&quot;:1.9052350521087646,&quot;left&quot;:1.9049999713897705,&quot;right&quot;:1.9049999713897705,&quot;top&quot;:1.269906759262085},&quot;type&quot;:0}],&quot;type&quot;:0}"/>
  <p:tag name="KSO_WM_SLIDE_POSITION" val="0*0"/>
  <p:tag name="KSO_WM_SLIDE_RATIO" val="1.777778"/>
  <p:tag name="KSO_WM_SLIDE_SIZE" val="959*468"/>
  <p:tag name="KSO_WM_SLIDE_SUBTYPE" val="pureTxt"/>
  <p:tag name="KSO_WM_SLIDE_SUPPORT_FEATURE_TYPE" val="0"/>
  <p:tag name="KSO_WM_SLIDE_TYPE" val="text"/>
  <p:tag name="KSO_WM_TAG_VERSION" val="1.0"/>
  <p:tag name="KSO_WM_TEMPLATE_ASSEMBLE_GROUPID" val="60656e634054ed1e2fb7f79a"/>
  <p:tag name="KSO_WM_TEMPLATE_ASSEMBLE_XID" val="60656e634054ed1e2fb7f79a"/>
  <p:tag name="KSO_WM_TEMPLATE_CATEGORY" val="diagram"/>
  <p:tag name="KSO_WM_TEMPLATE_COLOR_TYPE" val="1"/>
  <p:tag name="KSO_WM_TEMPLATE_INDEX" val="20207363"/>
  <p:tag name="KSO_WM_TEMPLATE_MASTER_TYPE" val="0"/>
  <p:tag name="KSO_WM_TEMPLATE_SUBCATEGORY" val="21"/>
</p:tagLst>
</file>

<file path=ppt/tags/tag341.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d89a069b-0a85-48bb-a625-3c01ce11c4eb}"/>
</p:tagLst>
</file>

<file path=ppt/tags/tag342.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b4843e389b524881b8e0be3cf38814b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7363_1*i*2"/>
  <p:tag name="KSO_WM_UNIT_INDEX" val="2"/>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159"/>
</p:tagLst>
</file>

<file path=ppt/tags/tag343.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e234715be475460ba709e86c3b3f230a"/>
  <p:tag name="KSO_WM_UNIT_DECORATE_INFO" val="{&quot;DecorateInfoH&quot;:{&quot;IsAbs&quot;:true},&quot;DecorateInfoW&quot;:{&quot;IsAbs&quot;:true},&quot;DecorateInfoX&quot;:{&quot;IsAbs&quot;:true,&quot;Pos&quot;:1},&quot;DecorateInfoY&quot;:{&quot;IsAbs&quot;:true,&quot;Pos&quot;:1},&quot;ReferentInfo&quot;:{&quot;Id&quot;:&quot;68abe3f3250242f5b4d06c8bb2ded4e0&quot;,&quot;X&quot;:{&quot;Pos&quot;:1},&quot;Y&quot;:{&quot;Pos&quot;:1}},&quot;whChangeMode&quot;: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7363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608"/>
</p:tagLst>
</file>

<file path=ppt/tags/tag344.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e79b668f68264ebfa5f2091afbaecc30"/>
  <p:tag name="KSO_WM_UNIT_DECORATE_INFO" val="{&quot;DecorateInfoH&quot;:{&quot;IsAbs&quot;:true},&quot;DecorateInfoW&quot;:{&quot;IsAbs&quot;:true},&quot;DecorateInfoX&quot;:{&quot;IsAbs&quot;:true,&quot;Pos&quot;:2},&quot;DecorateInfoY&quot;:{&quot;IsAbs&quot;:true,&quot;Pos&quot;:2},&quot;ReferentInfo&quot;:{&quot;Id&quot;:&quot;e234715be475460ba709e86c3b3f230a&quot;,&quot;X&quot;:{&quot;Pos&quot;:2},&quot;Y&quot;:{&quot;Pos&quot;:2}},&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363_1*i*4"/>
  <p:tag name="KSO_WM_UNIT_INDEX" val="4"/>
  <p:tag name="KSO_WM_UNIT_LAYERLEVEL" val="1"/>
  <p:tag name="KSO_WM_UNIT_SM_LIMIT_TYPE" val="0"/>
  <p:tag name="KSO_WM_UNIT_TEXT_FILL_FORE_SCHEMECOLOR_INDEX" val="2"/>
  <p:tag name="KSO_WM_UNIT_TEXT_FILL_FORE_SCHEMECOLOR_INDEX_BRIGHTNESS" val="0"/>
  <p:tag name="KSO_WM_UNIT_TEXT_FILL_TYPE" val="1"/>
  <p:tag name="KSO_WM_UNIT_TYPE" val="i"/>
  <p:tag name="KSO_WM_UNIT_VALUE" val="11"/>
</p:tagLst>
</file>

<file path=ppt/tags/tag345.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4a521c1095434fab976326e194ac8a94"/>
  <p:tag name="KSO_WM_UNIT_DECORATE_INFO" val="{&quot;DecorateInfoH&quot;:{&quot;IsAbs&quot;:true},&quot;DecorateInfoW&quot;:{&quot;IsAbs&quot;:true},&quot;DecorateInfoX&quot;:{&quot;IsAbs&quot;:true,&quot;Pos&quot;:0},&quot;DecorateInfoY&quot;:{&quot;IsAbs&quot;:true,&quot;Pos&quot;:0},&quot;ReferentInfo&quot;:{&quot;Id&quot;:&quot;e234715be475460ba709e86c3b3f230a&quot;,&quot;X&quot;:{&quot;Pos&quot;:0},&quot;Y&quot;:{&quot;Pos&quot;:0}},&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363_1*i*5"/>
  <p:tag name="KSO_WM_UNIT_INDEX" val="5"/>
  <p:tag name="KSO_WM_UNIT_LAYERLEVEL" val="1"/>
  <p:tag name="KSO_WM_UNIT_SM_LIMIT_TYPE" val="0"/>
  <p:tag name="KSO_WM_UNIT_TEXT_FILL_FORE_SCHEMECOLOR_INDEX" val="2"/>
  <p:tag name="KSO_WM_UNIT_TEXT_FILL_FORE_SCHEMECOLOR_INDEX_BRIGHTNESS" val="0"/>
  <p:tag name="KSO_WM_UNIT_TEXT_FILL_TYPE" val="1"/>
  <p:tag name="KSO_WM_UNIT_TYPE" val="i"/>
  <p:tag name="KSO_WM_UNIT_VALUE" val="11"/>
</p:tagLst>
</file>

<file path=ppt/tags/tag346.xml><?xml version="1.0" encoding="utf-8"?>
<p:tagLst xmlns:p="http://schemas.openxmlformats.org/presentationml/2006/main">
  <p:tag name="KSO_WM_ASSEMBLE_CHIP_INDEX" val="260bc837098541e1abbae05f0ac0242d"/>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cb7ef0d261f345a7ac7068b49df63f4e"/>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7363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47.xml><?xml version="1.0" encoding="utf-8"?>
<p:tagLst xmlns:p="http://schemas.openxmlformats.org/presentationml/2006/main">
  <p:tag name="KSO_WM_ASSEMBLE_CHIP_INDEX" val="5eec44ee99e84d68ae2fbe799ff00a7c"/>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68abe3f3250242f5b4d06c8bb2ded4e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36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
  <p:tag name="KSO_WM_UNIT_SHOW_EDIT_AREA_INDICATION" val="1"/>
  <p:tag name="KSO_WM_UNIT_SM_LIMIT_TYPE" val="2"/>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310"/>
</p:tagLst>
</file>

<file path=ppt/tags/tag348.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features&quot;:[&quot;collage&quot;,&quot;carousel&quot;],&quot;support_big_font&quot;:false,&quot;picture_toward&quot;:0,&quot;picture_dockside&quot;:[],&quot;fill_id&quot;:&quot;537f454074a24564a7dd15a2992bf40d&quot;,&quot;fill_align&quot;:&quot;cm&quot;,&quot;chip_types&quot;:[&quot;pictext&quot;,&quot;text&quot;,&quot;picture&quot;,&quot;chart&quot;,&quot;table&quot;,&quot;video&quot;]}]]"/>
  <p:tag name="KSO_WM_CHIP_GROUPID" val="5e6ef8ed605d5daf04fe5f5f"/>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6ef8ed605d5daf04fe5f60"/>
  <p:tag name="KSO_WM_SLIDE_BACKGROUND" val="[&quot;general&quot;,&quot;navigation&quot;]"/>
  <p:tag name="KSO_WM_SLIDE_BACKGROUND_TYPE" val="navigation"/>
  <p:tag name="KSO_WM_SLIDE_BK_DARK_LIGHT" val="2"/>
  <p:tag name="KSO_WM_SLIDE_CAN_ADD_NAVIGATION" val="1"/>
  <p:tag name="KSO_WM_SLIDE_ID" val="diagram20207363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1-04-01T14:55:43&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4:55:43&quot;,&quot;margin&quot;:{&quot;bottom&quot;:0.23799625039100647,&quot;left&quot;:0.7143750190734863,&quot;right&quot;:0.7143750190734863,&quot;top&quot;:0.23799625039100647},&quot;type&quot;:0},{&quot;id&quot;:&quot;2021-04-01T14:55:43&quot;,&quot;margin&quot;:{&quot;bottom&quot;:1.4291026592254639,&quot;left&quot;:1.4287500381469727,&quot;right&quot;:1.4287500381469727,&quot;top&quot;:0.9525476098060608},&quot;type&quot;:0}],&quot;type&quot;:0}"/>
  <p:tag name="KSO_WM_SLIDE_POSITION" val="0*0"/>
  <p:tag name="KSO_WM_SLIDE_RATIO" val="1.777778"/>
  <p:tag name="KSO_WM_SLIDE_SIZE" val="959*468"/>
  <p:tag name="KSO_WM_SLIDE_SUBTYPE" val="pureTxt"/>
  <p:tag name="KSO_WM_SLIDE_SUPPORT_FEATURE_TYPE" val="0"/>
  <p:tag name="KSO_WM_SLIDE_TYPE" val="text"/>
  <p:tag name="KSO_WM_TAG_VERSION" val="1.0"/>
  <p:tag name="KSO_WM_TEMPLATE_ASSEMBLE_GROUPID" val="60656e634054ed1e2fb7f79a"/>
  <p:tag name="KSO_WM_TEMPLATE_ASSEMBLE_XID" val="60656e634054ed1e2fb7f79a"/>
  <p:tag name="KSO_WM_TEMPLATE_CATEGORY" val="diagram"/>
  <p:tag name="KSO_WM_TEMPLATE_COLOR_TYPE" val="1"/>
  <p:tag name="KSO_WM_TEMPLATE_INDEX" val="20207363"/>
  <p:tag name="KSO_WM_TEMPLATE_MASTER_TYPE" val="0"/>
  <p:tag name="KSO_WM_TEMPLATE_SUBCATEGORY" val="21"/>
</p:tagLst>
</file>

<file path=ppt/tags/tag349.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1"/>
  <p:tag name="KSO_WM_UNIT_DIAGRAM_ISNUMVISUAL" val="0"/>
  <p:tag name="KSO_WM_UNIT_DIAGRAM_ISREFERUNIT" val="0"/>
  <p:tag name="KSO_WM_UNIT_HIGHLIGHT" val="0"/>
  <p:tag name="KSO_WM_UNIT_ID" val="custom20206915_7*e*1"/>
  <p:tag name="KSO_WM_UNIT_INDEX" val="1"/>
  <p:tag name="KSO_WM_UNIT_LAYERLEVEL" val="1"/>
  <p:tag name="KSO_WM_UNIT_NOCLEAR" val="0"/>
  <p:tag name="KSO_WM_UNIT_PRESET_TEXT" val="01"/>
  <p:tag name="KSO_WM_UNIT_TEXT_FORE_SCHEMECOLOR_INDEX" val="5"/>
  <p:tag name="KSO_WM_UNIT_TEXT_FORE_SCHEMECOLOR_INDEX_BRIGHTNESS" val="0"/>
  <p:tag name="KSO_WM_UNIT_TEXT_LINE_FILL_TYPE" val="2"/>
  <p:tag name="KSO_WM_UNIT_TYPE" val="e"/>
  <p:tag name="KSO_WM_UNIT_VALUE" val="2"/>
</p:tagLst>
</file>

<file path=ppt/tags/tag350.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7*a*1"/>
  <p:tag name="KSO_WM_UNIT_INDEX" val="1"/>
  <p:tag name="KSO_WM_UNIT_ISCONTENTSTITLE" val="0"/>
  <p:tag name="KSO_WM_UNIT_ISNUMDGMTITLE" val="0"/>
  <p:tag name="KSO_WM_UNIT_LAYERLEVEL" val="1"/>
  <p:tag name="KSO_WM_UNIT_NOCLEAR" val="0"/>
  <p:tag name="KSO_WM_UNIT_PRESET_TEXT" val="单击此处添加标题"/>
  <p:tag name="KSO_WM_UNIT_SMARTLAYOUT_COMPRESS_INFO" val="{&#10;    &quot;id&quot;: &quot;2020-09-27T21:39:45&quot;,&#10;    &quot;max&quot;: 16.199842519685035,&#10;    &quot;topChanged&quot;: 14.126404476975544&#10;}&#10;"/>
  <p:tag name="KSO_WM_UNIT_TYPE" val="a"/>
  <p:tag name="KSO_WM_UNIT_VALUE" val="9"/>
</p:tagLst>
</file>

<file path=ppt/tags/tag351.xml><?xml version="1.0" encoding="utf-8"?>
<p:tagLst xmlns:p="http://schemas.openxmlformats.org/presentationml/2006/main">
  <p:tag name="KSO_WM_BEAUTIFY_FLAG" val="#wm#"/>
  <p:tag name="KSO_WM_TEMPLATE_CATEGORY" val="custom"/>
  <p:tag name="KSO_WM_TEMPLATE_INDEX" val="20206915"/>
</p:tagLst>
</file>

<file path=ppt/tags/tag35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ecf66f14-dd4e-40d2-b737-70c390ebdcda}"/>
</p:tagLst>
</file>

<file path=ppt/tags/tag353.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b4843e389b524881b8e0be3cf38814b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14"/>
  <p:tag name="KSO_WM_UNIT_FILL_FORE_SCHEMECOLOR_INDEX_BRIGHTNESS" val="-0.05"/>
  <p:tag name="KSO_WM_UNIT_FILL_TYPE" val="1"/>
  <p:tag name="KSO_WM_UNIT_HIGHLIGHT" val="0"/>
  <p:tag name="KSO_WM_UNIT_ID" val="diagram20207363_1*i*2"/>
  <p:tag name="KSO_WM_UNIT_INDEX" val="2"/>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159"/>
</p:tagLst>
</file>

<file path=ppt/tags/tag354.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e234715be475460ba709e86c3b3f230a"/>
  <p:tag name="KSO_WM_UNIT_DECORATE_INFO" val="{&quot;DecorateInfoH&quot;:{&quot;IsAbs&quot;:true},&quot;DecorateInfoW&quot;:{&quot;IsAbs&quot;:true},&quot;DecorateInfoX&quot;:{&quot;IsAbs&quot;:true,&quot;Pos&quot;:1},&quot;DecorateInfoY&quot;:{&quot;IsAbs&quot;:true,&quot;Pos&quot;:1},&quot;ReferentInfo&quot;:{&quot;Id&quot;:&quot;68abe3f3250242f5b4d06c8bb2ded4e0&quot;,&quot;X&quot;:{&quot;Pos&quot;:1},&quot;Y&quot;:{&quot;Pos&quot;:1}},&quot;whChangeMode&quot;: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7363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608"/>
</p:tagLst>
</file>

<file path=ppt/tags/tag355.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e79b668f68264ebfa5f2091afbaecc30"/>
  <p:tag name="KSO_WM_UNIT_DECORATE_INFO" val="{&quot;DecorateInfoH&quot;:{&quot;IsAbs&quot;:true},&quot;DecorateInfoW&quot;:{&quot;IsAbs&quot;:true},&quot;DecorateInfoX&quot;:{&quot;IsAbs&quot;:true,&quot;Pos&quot;:2},&quot;DecorateInfoY&quot;:{&quot;IsAbs&quot;:true,&quot;Pos&quot;:2},&quot;ReferentInfo&quot;:{&quot;Id&quot;:&quot;e234715be475460ba709e86c3b3f230a&quot;,&quot;X&quot;:{&quot;Pos&quot;:2},&quot;Y&quot;:{&quot;Pos&quot;:2}},&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363_1*i*4"/>
  <p:tag name="KSO_WM_UNIT_INDEX" val="4"/>
  <p:tag name="KSO_WM_UNIT_LAYERLEVEL" val="1"/>
  <p:tag name="KSO_WM_UNIT_SM_LIMIT_TYPE" val="0"/>
  <p:tag name="KSO_WM_UNIT_TEXT_FILL_FORE_SCHEMECOLOR_INDEX" val="2"/>
  <p:tag name="KSO_WM_UNIT_TEXT_FILL_FORE_SCHEMECOLOR_INDEX_BRIGHTNESS" val="0"/>
  <p:tag name="KSO_WM_UNIT_TEXT_FILL_TYPE" val="1"/>
  <p:tag name="KSO_WM_UNIT_TYPE" val="i"/>
  <p:tag name="KSO_WM_UNIT_VALUE" val="11"/>
</p:tagLst>
</file>

<file path=ppt/tags/tag356.xml><?xml version="1.0" encoding="utf-8"?>
<p:tagLst xmlns:p="http://schemas.openxmlformats.org/presentationml/2006/main">
  <p:tag name="KSO_WM_BEAUTIFY_FLAG" val="#wm#"/>
  <p:tag name="KSO_WM_CHIP_GROUPID" val="5e6ef8ed605d5daf04fe5f5f"/>
  <p:tag name="KSO_WM_CHIP_XID" val="5e6ef8ed605d5daf04fe5f60"/>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4a521c1095434fab976326e194ac8a94"/>
  <p:tag name="KSO_WM_UNIT_DECORATE_INFO" val="{&quot;DecorateInfoH&quot;:{&quot;IsAbs&quot;:true},&quot;DecorateInfoW&quot;:{&quot;IsAbs&quot;:true},&quot;DecorateInfoX&quot;:{&quot;IsAbs&quot;:true,&quot;Pos&quot;:0},&quot;DecorateInfoY&quot;:{&quot;IsAbs&quot;:true,&quot;Pos&quot;:0},&quot;ReferentInfo&quot;:{&quot;Id&quot;:&quot;e234715be475460ba709e86c3b3f230a&quot;,&quot;X&quot;:{&quot;Pos&quot;:0},&quot;Y&quot;:{&quot;Pos&quot;:0}},&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363_1*i*5"/>
  <p:tag name="KSO_WM_UNIT_INDEX" val="5"/>
  <p:tag name="KSO_WM_UNIT_LAYERLEVEL" val="1"/>
  <p:tag name="KSO_WM_UNIT_SM_LIMIT_TYPE" val="0"/>
  <p:tag name="KSO_WM_UNIT_TEXT_FILL_FORE_SCHEMECOLOR_INDEX" val="2"/>
  <p:tag name="KSO_WM_UNIT_TEXT_FILL_FORE_SCHEMECOLOR_INDEX_BRIGHTNESS" val="0"/>
  <p:tag name="KSO_WM_UNIT_TEXT_FILL_TYPE" val="1"/>
  <p:tag name="KSO_WM_UNIT_TYPE" val="i"/>
  <p:tag name="KSO_WM_UNIT_VALUE" val="11"/>
</p:tagLst>
</file>

<file path=ppt/tags/tag357.xml><?xml version="1.0" encoding="utf-8"?>
<p:tagLst xmlns:p="http://schemas.openxmlformats.org/presentationml/2006/main">
  <p:tag name="KSO_WM_ASSEMBLE_CHIP_INDEX" val="260bc837098541e1abbae05f0ac0242d"/>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cb7ef0d261f345a7ac7068b49df63f4e"/>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7363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58.xml><?xml version="1.0" encoding="utf-8"?>
<p:tagLst xmlns:p="http://schemas.openxmlformats.org/presentationml/2006/main">
  <p:tag name="KSO_WM_ASSEMBLE_CHIP_INDEX" val="5eec44ee99e84d68ae2fbe799ff00a7c"/>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634054ed1e2fb7f79a"/>
  <p:tag name="KSO_WM_TEMPLATE_ASSEMBLE_XID" val="60656e634054ed1e2fb7f79a"/>
  <p:tag name="KSO_WM_TEMPLATE_CATEGORY" val="diagram"/>
  <p:tag name="KSO_WM_TEMPLATE_INDEX" val="20207363"/>
  <p:tag name="KSO_WM_UNIT_BLOCK" val="0"/>
  <p:tag name="KSO_WM_UNIT_COMPATIBLE" val="0"/>
  <p:tag name="KSO_WM_UNIT_DEC_AREA_ID" val="68abe3f3250242f5b4d06c8bb2ded4e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36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
  <p:tag name="KSO_WM_UNIT_SHOW_EDIT_AREA_INDICATION" val="1"/>
  <p:tag name="KSO_WM_UNIT_SM_LIMIT_TYPE" val="2"/>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310"/>
</p:tagLst>
</file>

<file path=ppt/tags/tag359.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features&quot;:[&quot;collage&quot;,&quot;carousel&quot;],&quot;support_big_font&quot;:false,&quot;picture_toward&quot;:0,&quot;picture_dockside&quot;:[],&quot;fill_id&quot;:&quot;537f454074a24564a7dd15a2992bf40d&quot;,&quot;fill_align&quot;:&quot;cm&quot;,&quot;chip_types&quot;:[&quot;pictext&quot;,&quot;text&quot;,&quot;picture&quot;,&quot;chart&quot;,&quot;table&quot;,&quot;video&quot;]}]]"/>
  <p:tag name="KSO_WM_CHIP_GROUPID" val="5e6ef8ed605d5daf04fe5f5f"/>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6ef8ed605d5daf04fe5f60"/>
  <p:tag name="KSO_WM_SLIDE_BACKGROUND" val="[&quot;general&quot;,&quot;navigation&quot;]"/>
  <p:tag name="KSO_WM_SLIDE_BACKGROUND_TYPE" val="navigation"/>
  <p:tag name="KSO_WM_SLIDE_BK_DARK_LIGHT" val="2"/>
  <p:tag name="KSO_WM_SLIDE_CAN_ADD_NAVIGATION" val="1"/>
  <p:tag name="KSO_WM_SLIDE_ID" val="diagram20207363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1-04-01T14:55:43&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4:55:43&quot;,&quot;margin&quot;:{&quot;bottom&quot;:0.23799625039100647,&quot;left&quot;:0.7143750190734863,&quot;right&quot;:0.7143750190734863,&quot;top&quot;:0.23799625039100647},&quot;type&quot;:0},{&quot;id&quot;:&quot;2021-04-01T14:55:43&quot;,&quot;margin&quot;:{&quot;bottom&quot;:1.4291026592254639,&quot;left&quot;:1.4287500381469727,&quot;right&quot;:1.4287500381469727,&quot;top&quot;:0.9525476098060608},&quot;type&quot;:0}],&quot;type&quot;:0}"/>
  <p:tag name="KSO_WM_SLIDE_POSITION" val="0*0"/>
  <p:tag name="KSO_WM_SLIDE_RATIO" val="1.777778"/>
  <p:tag name="KSO_WM_SLIDE_SIZE" val="959*468"/>
  <p:tag name="KSO_WM_SLIDE_SUBTYPE" val="pureTxt"/>
  <p:tag name="KSO_WM_SLIDE_SUPPORT_FEATURE_TYPE" val="0"/>
  <p:tag name="KSO_WM_SLIDE_TYPE" val="text"/>
  <p:tag name="KSO_WM_TAG_VERSION" val="1.0"/>
  <p:tag name="KSO_WM_TEMPLATE_ASSEMBLE_GROUPID" val="60656e634054ed1e2fb7f79a"/>
  <p:tag name="KSO_WM_TEMPLATE_ASSEMBLE_XID" val="60656e634054ed1e2fb7f79a"/>
  <p:tag name="KSO_WM_TEMPLATE_CATEGORY" val="diagram"/>
  <p:tag name="KSO_WM_TEMPLATE_COLOR_TYPE" val="1"/>
  <p:tag name="KSO_WM_TEMPLATE_INDEX" val="20207363"/>
  <p:tag name="KSO_WM_TEMPLATE_MASTER_TYPE" val="0"/>
  <p:tag name="KSO_WM_TEMPLATE_SUBCATEGORY" val="21"/>
</p:tagLst>
</file>

<file path=ppt/tags/tag360.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a4096bf5-59d8-422e-8833-bafecc6328e4}"/>
</p:tagLst>
</file>

<file path=ppt/tags/tag361.xml><?xml version="1.0" encoding="utf-8"?>
<p:tagLst xmlns:p="http://schemas.openxmlformats.org/presentationml/2006/main">
  <p:tag name="KSO_WM_ASSEMBLE_CHIP_INDEX" val="fbfbb0fc61064a90acaa69246cc83bf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BLOCK" val="0"/>
  <p:tag name="KSO_WM_UNIT_COMPATIBLE" val="0"/>
  <p:tag name="KSO_WM_UNIT_DEC_AREA_ID" val="d6967b7cbfdd49db98dac943c921b42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5821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62.xml><?xml version="1.0" encoding="utf-8"?>
<p:tagLst xmlns:p="http://schemas.openxmlformats.org/presentationml/2006/main">
  <p:tag name="KSO_WM_ASSEMBLE_CHIP_INDEX" val="cf236953d9354eba87d4571f82370dc3"/>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BLOCK" val="0"/>
  <p:tag name="KSO_WM_UNIT_COMPATIBLE" val="0"/>
  <p:tag name="KSO_WM_UNIT_DEC_AREA_ID" val="b2e0fc33c8fb4226b2c7912eabade10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5821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92"/>
</p:tagLst>
</file>

<file path=ppt/tags/tag363.xml><?xml version="1.0" encoding="utf-8"?>
<p:tagLst xmlns:p="http://schemas.openxmlformats.org/presentationml/2006/main">
  <p:tag name="KSO_WM_ASSEMBLE_CHIP_INDEX" val="170633e9b5804ede9614deac90e3a027"/>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DEC_AREA_ID" val="72724b5f8f7d49fd87ad8a10f5f2704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5821_1*d*1"/>
  <p:tag name="KSO_WM_UNIT_INDEX" val="1"/>
  <p:tag name="KSO_WM_UNIT_LAYERLEVEL" val="1"/>
  <p:tag name="KSO_WM_UNIT_PLACING_PICTURE" val="170633e9b5804ede9614deac90e3a027"/>
  <p:tag name="KSO_WM_UNIT_PLACING_PICTURE_INFO" val="{&quot;code&quot;:&quot;A&quot;,&quot;full_picture&quot;:true,&quot;last_full_picture&quot;:&quot;A&quot;,&quot;margin&quot;:{&quot;left&quot;:45.62406479200201,&quot;right&quot;:47.03276409330983},&quot;scheme&quot;:&quot;2-0&quot;,&quot;spacing&quot;:5}"/>
  <p:tag name="KSO_WM_UNIT_SM_LIMIT_TYPE" val="2"/>
  <p:tag name="KSO_WM_UNIT_SUPPORT_UNIT_TYPE" val="[&quot;l&quot;,&quot;m&quot;,&quot;n&quot;,&quot;o&quot;,&quot;p&quot;,&quot;q&quot;,&quot;r&quot;,&quot;δ&quot;,&quot;ε&quot;,&quot;ζ&quot;,&quot;η&quot;,&quot;d&quot;,&quot;α&quot;,&quot;β&quot;,&quot;θ&quot;]"/>
  <p:tag name="KSO_WM_UNIT_TYPE" val="d"/>
  <p:tag name="KSO_WM_UNIT_VALUE" val="1311*1269"/>
</p:tagLst>
</file>

<file path=ppt/tags/tag364.xml><?xml version="1.0" encoding="utf-8"?>
<p:tagLst xmlns:p="http://schemas.openxmlformats.org/presentationml/2006/main">
  <p:tag name="KSO_WM_ASSEMBLE_CHIP_INDEX" val="170633e9b5804ede9614deac90e3a027"/>
  <p:tag name="KSO_WM_BEAUTIFY_FLAG" val="#wm#"/>
  <p:tag name="KSO_WM_CHIP_FILLAREA_FILL_RULE" val="{&quot;fill_align&quot;:&quot;cm&quot;,&quot;fill_mode&quot;:&quot;full&quot;,&quot;sacle_strategy&quot;:&quot;smart&quot;}"/>
  <p:tag name="KSO_WM_CHIP_GROUPID" val="5e7310da9a230a26b9e88a19"/>
  <p:tag name="KSO_WM_CHIP_XID" val="5e7310da9a230a26b9e88a1a"/>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DEC_AREA_ID" val="72724b5f8f7d49fd87ad8a10f5f2704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5821_1*d*1"/>
  <p:tag name="KSO_WM_UNIT_INDEX" val="1"/>
  <p:tag name="KSO_WM_UNIT_LAYERLEVEL" val="1"/>
  <p:tag name="KSO_WM_UNIT_PLACING_PICTURE" val="170633e9b5804ede9614deac90e3a027"/>
  <p:tag name="KSO_WM_UNIT_PLACING_PICTURE_COLLAGE_VIEWPORT" val="{&quot;height&quot;:2381.4409064244032,&quot;width&quot;:2154.395423559729}"/>
  <p:tag name="KSO_WM_UNIT_PLACING_PICTURE_INFO" val="{&quot;code&quot;:&quot;A&quot;,&quot;full_picture&quot;:true,&quot;last_full_picture&quot;:&quot;A&quot;,&quot;margin&quot;:{&quot;left&quot;:45.62406479200201,&quot;right&quot;:47.03276409330983},&quot;scheme&quot;:&quot;2-0&quot;,&quot;spacing&quot;:5}"/>
  <p:tag name="KSO_WM_UNIT_PLACING_PICTURE_USER_RELATIVERECTANGLE_SMARTMENU" val="{&quot;bottom&quot;:0,&quot;left&quot;:0,&quot;right&quot;:0,&quot;top&quot;:0}"/>
  <p:tag name="KSO_WM_UNIT_PLACING_PICTURE_USER_VIEWPORT" val="{&quot;height&quot;:3061.8456692913387,&quot;width&quot;:2769.930708661417}"/>
  <p:tag name="KSO_WM_UNIT_PLACING_PICTURE_USER_VIEWPORT_SMARTMENU" val="{&quot;height&quot;:3061.8450591026003,&quot;width&quot;:2769.930514033722}"/>
  <p:tag name="KSO_WM_UNIT_SM_LIMIT_TYPE" val="2"/>
  <p:tag name="KSO_WM_UNIT_SUPPORT_UNIT_TYPE" val="[&quot;l&quot;,&quot;m&quot;,&quot;n&quot;,&quot;o&quot;,&quot;p&quot;,&quot;q&quot;,&quot;r&quot;,&quot;δ&quot;,&quot;ε&quot;,&quot;ζ&quot;,&quot;η&quot;,&quot;d&quot;,&quot;α&quot;,&quot;β&quot;,&quot;θ&quot;]"/>
  <p:tag name="KSO_WM_UNIT_TYPE" val="d"/>
  <p:tag name="KSO_WM_UNIT_VALUE" val="1311*1269"/>
</p:tagLst>
</file>

<file path=ppt/tags/tag365.xml><?xml version="1.0" encoding="utf-8"?>
<p:tagLst xmlns:p="http://schemas.openxmlformats.org/presentationml/2006/main">
  <p:tag name="FIXED_XID_TMP" val="5f5ee1ca4d6848d78f644aeb"/>
  <p:tag name="KSO_WM_BEAUTIFY_FLAG" val="#wm#"/>
  <p:tag name="KSO_WM_CHIP_DECFILLPROP" val="[]"/>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cm&quot;,&quot;text_direction&quot;:&quot;horizontal&quot;,&quot;support_features&quot;:[&quot;collage&quot;,&quot;carousel&quot;],&quot;support_big_font&quot;:false,&quot;picture_toward&quot;:0,&quot;picture_dockside&quot;:[],&quot;fill_id&quot;:&quot;dbd48f1022174d91a904003a42a44ec0&quot;,&quot;fill_align&quot;:&quot;cm&quot;,&quot;chip_types&quot;:[&quot;diagram&quot;,&quot;pictext&quot;,&quot;picture&quot;,&quot;chart&quot;,&quot;table&quot;,&quot;video&quot;]},{&quot;text_align&quot;:&quot;lm&quot;,&quot;text_direction&quot;:&quot;horizontal&quot;,&quot;support_big_font&quot;:false,&quot;picture_toward&quot;:0,&quot;picture_dockside&quot;:[],&quot;fill_id&quot;:&quot;6d37605f4ba842028aff7707b4ec7ce0&quot;,&quot;fill_align&quot;:&quot;cm&quot;,&quot;chip_types&quot;:[&quot;text&quot;]}]]"/>
  <p:tag name="KSO_WM_CHIP_GROUPID" val="5f5ee1ca4d6848d78f644aeb"/>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6e8e478fb0c58a9422"/>
  <p:tag name="KSO_WM_SLIDE_BACKGROUND" val="[&quot;navigation&quot;]"/>
  <p:tag name="KSO_WM_SLIDE_BACKGROUND_TYPE" val="navigation"/>
  <p:tag name="KSO_WM_SLIDE_BK_DARK_LIGHT" val="2"/>
  <p:tag name="KSO_WM_SLIDE_CAN_ADD_NAVIGATION" val="1"/>
  <p:tag name="KSO_WM_SLIDE_ID" val="diagram20215821_1"/>
  <p:tag name="KSO_WM_SLIDE_INDEX" val="1"/>
  <p:tag name="KSO_WM_SLIDE_ITEM_CNT" val="0"/>
  <p:tag name="KSO_WM_SLIDE_LAYOUT" val="a_d_f"/>
  <p:tag name="KSO_WM_SLIDE_LAYOUT_CNT" val="1_1_1"/>
  <p:tag name="KSO_WM_SLIDE_LAYOUT_INFO" val="{&quot;id&quot;:&quot;2021-04-01T16:02:01&quot;,&quot;maxSize&quot;:{&quot;size1&quot;:13.2},&quot;minSize&quot;:{&quot;size1&quot;:13.2},&quot;normalSize&quot;:{&quot;size1&quot;:13.2},&quot;subLayout&quot;:[{&quot;backgroundInfo&quot;:[{&quot;bottom&quot;:0,&quot;bottomAbs&quot;:false,&quot;left&quot;:0,&quot;leftAbs&quot;:false,&quot;right&quot;:0,&quot;rightAbs&quot;:false,&quot;top&quot;:0,&quot;topAbs&quot;:false,&quot;type&quot;:&quot;navigation&quot;}],&quot;id&quot;:&quot;2021-04-01T16:02:01&quot;,&quot;margin&quot;:{&quot;bottom&quot;:0.29778674244880676,&quot;left&quot;:0.9524999856948853,&quot;right&quot;:0.9524999856948853,&quot;top&quot;:0.3172891438007355},&quot;type&quot;:0},{&quot;direction&quot;:1,&quot;id&quot;:&quot;2021-04-01T16:02:01&quot;,&quot;maxSize&quot;:{&quot;size1&quot;:66.199979652445},&quot;minSize&quot;:{&quot;size1&quot;:38.79997965244498},&quot;normalSize&quot;:{&quot;size1&quot;:40.881229652444986},&quot;subLayout&quot;:[{&quot;id&quot;:&quot;2021-04-01T16:02:01&quot;,&quot;margin&quot;:{&quot;bottom&quot;:1.269906759262085,&quot;left&quot;:1.2697499990463257,&quot;right&quot;:0.0195000022649765,&quot;top&quot;:1.2901592254638672},&quot;type&quot;:0},{&quot;id&quot;:&quot;2021-04-01T16:02:01&quot;,&quot;margin&quot;:{&quot;bottom&quot;:1.269906759262085,&quot;left&quot;:0.9322499632835388,&quot;right&quot;:1.2697499990463257,&quot;top&quot;:1.269906759262085},&quot;type&quot;:0}],&quot;type&quot;:0}],&quot;type&quot;:0}"/>
  <p:tag name="KSO_WM_SLIDE_POSITION" val="0*0"/>
  <p:tag name="KSO_WM_SLIDE_RATIO" val="1.777778"/>
  <p:tag name="KSO_WM_SLIDE_SIZE" val="960*539"/>
  <p:tag name="KSO_WM_SLIDE_SUBTYPE" val="picTxt"/>
  <p:tag name="KSO_WM_SLIDE_SUPPORT_FEATURE_TYPE" val="3"/>
  <p:tag name="KSO_WM_SLIDE_TYPE" val="text"/>
  <p:tag name="KSO_WM_TAG_VERSION" val="1.0"/>
  <p:tag name="KSO_WM_TEMPLATE_ASSEMBLE_GROUPID" val="60656fc04054ed1e2fb80fac"/>
  <p:tag name="KSO_WM_TEMPLATE_ASSEMBLE_XID" val="60656fc04054ed1e2fb80fac"/>
  <p:tag name="KSO_WM_TEMPLATE_CATEGORY" val="diagram"/>
  <p:tag name="KSO_WM_TEMPLATE_COLOR_TYPE" val="1"/>
  <p:tag name="KSO_WM_TEMPLATE_INDEX" val="20215821"/>
  <p:tag name="KSO_WM_TEMPLATE_MASTER_TYPE" val="0"/>
  <p:tag name="KSO_WM_TEMPLATE_SUBCATEGORY" val="21"/>
  <p:tag name="KSO_WM_TEMPLATE_THUMBS_INDEX" val="1、4、7、12、13、14、15、16、17、18、20、24、25、28、33、36、40、43、44"/>
</p:tagLst>
</file>

<file path=ppt/tags/tag366.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7b61a679-c78d-4209-9159-cf0cfee1fa55}"/>
</p:tagLst>
</file>

<file path=ppt/tags/tag367.xml><?xml version="1.0" encoding="utf-8"?>
<p:tagLst xmlns:p="http://schemas.openxmlformats.org/presentationml/2006/main">
  <p:tag name="KSO_WM_BEAUTIFY_FLAG" val="#wm#"/>
  <p:tag name="KSO_WM_CHIP_GROUPID" val="5f5ee1ca4d6848d78f644aeb"/>
  <p:tag name="KSO_WM_CHIP_XID" val="5f5f3b5d8e478fb0c58a93f0"/>
  <p:tag name="KSO_WM_TAG_VERSION" val="1.0"/>
  <p:tag name="KSO_WM_TEMPLATE_ASSEMBLE_GROUPID" val="60656ea84054ed1e2fb7fd3e"/>
  <p:tag name="KSO_WM_TEMPLATE_ASSEMBLE_XID" val="60656ea84054ed1e2fb7fd3e"/>
  <p:tag name="KSO_WM_TEMPLATE_CATEGORY" val="diagram"/>
  <p:tag name="KSO_WM_TEMPLATE_INDEX" val="20211243"/>
  <p:tag name="KSO_WM_UNIT_BLOCK" val="0"/>
  <p:tag name="KSO_WM_UNIT_COMPATIBLE" val="0"/>
  <p:tag name="KSO_WM_UNIT_DEC_AREA_ID" val="dc72710564b1460aa65a9fe8b70a5246"/>
  <p:tag name="KSO_WM_UNIT_DECORATE_INFO" val="{&quot;DecorateInfoH&quot;:{&quot;IsAbs&quot;:false},&quot;DecorateInfoW&quot;:{&quot;IsAbs&quot;:false},&quot;DecorateInfoX&quot;:{&quot;IsAbs&quot;:false,&quot;Pos&quot;:1},&quot;DecorateInfoY&quot;:{&quot;IsAbs&quot;:false,&quot;Pos&quot;:1},&quot;ReferentInfo&quot;:{&quot;Id&quot;:&quot;435b1b50645b44ce9b2f0691d9b776a4&quot;,&quot;X&quot;:{&quot;Pos&quot;:1},&quot;Y&quot;:{&quot;Pos&quot;:1}},&quot;whChangeMode&quot;:0}"/>
  <p:tag name="KSO_WM_UNIT_DIAGRAM_ISNUMVISUAL" val="0"/>
  <p:tag name="KSO_WM_UNIT_DIAGRAM_ISREFERUNIT" val="0"/>
  <p:tag name="KSO_WM_UNIT_FILL_FORE_SCHEMECOLOR_INDEX" val="16"/>
  <p:tag name="KSO_WM_UNIT_FILL_FORE_SCHEMECOLOR_INDEX_BRIGHTNESS" val="0"/>
  <p:tag name="KSO_WM_UNIT_FILL_TYPE" val="1"/>
  <p:tag name="KSO_WM_UNIT_HIGHLIGHT" val="0"/>
  <p:tag name="KSO_WM_UNIT_ID" val="diagram20211243_1*i*2"/>
  <p:tag name="KSO_WM_UNIT_INDEX" val="2"/>
  <p:tag name="KSO_WM_UNIT_LAYERLEVEL" val="1"/>
  <p:tag name="KSO_WM_UNIT_SHADOW_SCHEMECOLOR_INDEX" val="14"/>
  <p:tag name="KSO_WM_UNIT_SHADOW_SCHEMECOLOR_INDEX_BRIGHTNESS" val="-0.5"/>
  <p:tag name="KSO_WM_UNIT_SM_LIMIT_TYPE" val="2"/>
  <p:tag name="KSO_WM_UNIT_TEXT_FILL_FORE_SCHEMECOLOR_INDEX" val="2"/>
  <p:tag name="KSO_WM_UNIT_TEXT_FILL_FORE_SCHEMECOLOR_INDEX_BRIGHTNESS" val="0"/>
  <p:tag name="KSO_WM_UNIT_TEXT_FILL_TYPE" val="1"/>
  <p:tag name="KSO_WM_UNIT_TYPE" val="i"/>
  <p:tag name="KSO_WM_UNIT_VALUE" val="440"/>
</p:tagLst>
</file>

<file path=ppt/tags/tag368.xml><?xml version="1.0" encoding="utf-8"?>
<p:tagLst xmlns:p="http://schemas.openxmlformats.org/presentationml/2006/main">
  <p:tag name="KSO_WM_ASSEMBLE_CHIP_INDEX" val="54ee665d9ea044e390ba0faed81748c1"/>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a84054ed1e2fb7fd3e"/>
  <p:tag name="KSO_WM_TEMPLATE_ASSEMBLE_XID" val="60656ea84054ed1e2fb7fd3e"/>
  <p:tag name="KSO_WM_TEMPLATE_CATEGORY" val="diagram"/>
  <p:tag name="KSO_WM_TEMPLATE_INDEX" val="20211243"/>
  <p:tag name="KSO_WM_UNIT_BLOCK" val="0"/>
  <p:tag name="KSO_WM_UNIT_COMPATIBLE" val="0"/>
  <p:tag name="KSO_WM_UNIT_DEC_AREA_ID" val="ebc614b933a741d880307c1420d8bd5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243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69.xml><?xml version="1.0" encoding="utf-8"?>
<p:tagLst xmlns:p="http://schemas.openxmlformats.org/presentationml/2006/main">
  <p:tag name="KSO_WM_ASSEMBLE_CHIP_INDEX" val="4a2916cb8488404ba77462acd333b09a"/>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84054ed1e2fb7fd3e"/>
  <p:tag name="KSO_WM_TEMPLATE_ASSEMBLE_XID" val="60656ea84054ed1e2fb7fd3e"/>
  <p:tag name="KSO_WM_TEMPLATE_CATEGORY" val="diagram"/>
  <p:tag name="KSO_WM_TEMPLATE_INDEX" val="20211243"/>
  <p:tag name="KSO_WM_UNIT_BLOCK" val="0"/>
  <p:tag name="KSO_WM_UNIT_COMPATIBLE" val="0"/>
  <p:tag name="KSO_WM_UNIT_DEC_AREA_ID" val="435b1b50645b44ce9b2f0691d9b776a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24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
  <p:tag name="KSO_WM_UNIT_SHOW_EDIT_AREA_INDICATION" val="1"/>
  <p:tag name="KSO_WM_UNIT_SM_LIMIT_TYPE" val="2"/>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92"/>
</p:tagLst>
</file>

<file path=ppt/tags/tag370.xml><?xml version="1.0" encoding="utf-8"?>
<p:tagLst xmlns:p="http://schemas.openxmlformats.org/presentationml/2006/main">
  <p:tag name="KSO_WM_ASSEMBLE_CHIP_INDEX" val="fbfbb0fc61064a90acaa69246cc83bf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BLOCK" val="0"/>
  <p:tag name="KSO_WM_UNIT_COMPATIBLE" val="0"/>
  <p:tag name="KSO_WM_UNIT_DEC_AREA_ID" val="d6967b7cbfdd49db98dac943c921b42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5821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71.xml><?xml version="1.0" encoding="utf-8"?>
<p:tagLst xmlns:p="http://schemas.openxmlformats.org/presentationml/2006/main">
  <p:tag name="FIXED_XID_TMP" val="5f5ee1ca4d6848d78f644aeb"/>
  <p:tag name="KSO_WM_BEAUTIFY_FLAG" val="#wm#"/>
  <p:tag name="KSO_WM_CHIP_DECFILLPROP" val="[]"/>
  <p:tag name="KSO_WM_CHIP_FILLPROP" val="[[{&quot;text_align&quot;:&quot;lm&quot;,&quot;text_direction&quot;:&quot;horizontal&quot;,&quot;support_big_font&quot;:false,&quot;fill_id&quot;:&quot;c934b58042b44607bfcc30469ccc57d1&quot;,&quot;fill_align&quot;:&quot;lm&quot;,&quot;chip_types&quot;:[&quot;header&quot;]},{&quot;text_align&quot;:&quot;lm&quot;,&quot;text_direction&quot;:&quot;horizontal&quot;,&quot;support_big_font&quot;:false,&quot;fill_id&quot;:&quot;d2ad3a6e3730411899b8d771a1ca619d&quot;,&quot;fill_align&quot;:&quot;cm&quot;,&quot;chip_types&quot;:[&quot;text&quot;,&quot;picture&quot;,&quot;chart&quot;,&quot;table&quot;,&quot;video&quot;]}]]"/>
  <p:tag name="KSO_WM_CHIP_GROUPID" val="5f5ee1ca4d6848d78f644aeb"/>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5d8e478fb0c58a93f0"/>
  <p:tag name="KSO_WM_SLIDE_BACKGROUND" val="[&quot;navigation&quot;]"/>
  <p:tag name="KSO_WM_SLIDE_BACKGROUND_TYPE" val="navigation"/>
  <p:tag name="KSO_WM_SLIDE_BK_DARK_LIGHT" val="2"/>
  <p:tag name="KSO_WM_SLIDE_CAN_ADD_NAVIGATION" val="1"/>
  <p:tag name="KSO_WM_SLIDE_ID" val="diagram20211243_1"/>
  <p:tag name="KSO_WM_SLIDE_INDEX" val="1"/>
  <p:tag name="KSO_WM_SLIDE_ITEM_CNT" val="0"/>
  <p:tag name="KSO_WM_SLIDE_LAYOUT" val="a_f"/>
  <p:tag name="KSO_WM_SLIDE_LAYOUT_CNT" val="1_1"/>
  <p:tag name="KSO_WM_SLIDE_LAYOUT_INFO" val="{&quot;id&quot;:&quot;2021-04-01T15:11:18&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11:18&quot;,&quot;margin&quot;:{&quot;bottom&quot;:0.3202895224094391,&quot;left&quot;:0.9487500190734863,&quot;right&quot;:0.9562499523162842,&quot;top&quot;:0.31503888964653015},&quot;type&quot;:0},{&quot;id&quot;:&quot;2021-04-01T15:11:18&quot;,&quot;margin&quot;:{&quot;bottom&quot;:2.222524404525757,&quot;left&quot;:3.4927496910095215,&quot;right&quot;:3.4927496910095215,&quot;top&quot;:2.5405635833740234},&quot;type&quot;:0}],&quot;type&quot;:0}"/>
  <p:tag name="KSO_WM_SLIDE_POSITION" val="0*0"/>
  <p:tag name="KSO_WM_SLIDE_RATIO" val="1.777778"/>
  <p:tag name="KSO_WM_SLIDE_SIZE" val="960*407"/>
  <p:tag name="KSO_WM_SLIDE_SUBTYPE" val="pureTxt"/>
  <p:tag name="KSO_WM_SLIDE_SUPPORT_FEATURE_TYPE" val="0"/>
  <p:tag name="KSO_WM_SLIDE_TYPE" val="text"/>
  <p:tag name="KSO_WM_TAG_VERSION" val="1.0"/>
  <p:tag name="KSO_WM_TEMPLATE_ASSEMBLE_GROUPID" val="60656ea84054ed1e2fb7fd3e"/>
  <p:tag name="KSO_WM_TEMPLATE_ASSEMBLE_XID" val="60656ea84054ed1e2fb7fd3e"/>
  <p:tag name="KSO_WM_TEMPLATE_CATEGORY" val="diagram"/>
  <p:tag name="KSO_WM_TEMPLATE_COLOR_TYPE" val="1"/>
  <p:tag name="KSO_WM_TEMPLATE_INDEX" val="20211243"/>
  <p:tag name="KSO_WM_TEMPLATE_MASTER_TYPE" val="0"/>
  <p:tag name="KSO_WM_TEMPLATE_SUBCATEGORY" val="21"/>
</p:tagLst>
</file>

<file path=ppt/tags/tag37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cf0ff4f8-1c70-4038-a5d0-fcec29b32ee2}"/>
</p:tagLst>
</file>

<file path=ppt/tags/tag373.xml><?xml version="1.0" encoding="utf-8"?>
<p:tagLst xmlns:p="http://schemas.openxmlformats.org/presentationml/2006/main">
  <p:tag name="KSO_WM_BEAUTIFY_FLAG" val="#wm#"/>
  <p:tag name="KSO_WM_CHIP_GROUPID" val="5f5ee1ca4d6848d78f644aeb"/>
  <p:tag name="KSO_WM_CHIP_XID" val="5f5f3b658e478fb0c58a9404"/>
  <p:tag name="KSO_WM_TAG_VERSION" val="1.0"/>
  <p:tag name="KSO_WM_TEMPLATE_ASSEMBLE_GROUPID" val="60656ea94054ed1e2fb7fd47"/>
  <p:tag name="KSO_WM_TEMPLATE_ASSEMBLE_XID" val="60656ea94054ed1e2fb7fd47"/>
  <p:tag name="KSO_WM_TEMPLATE_CATEGORY" val="diagram"/>
  <p:tag name="KSO_WM_TEMPLATE_INDEX" val="20215835"/>
  <p:tag name="KSO_WM_UNIT_BLOCK" val="0"/>
  <p:tag name="KSO_WM_UNIT_COMPATIBLE" val="0"/>
  <p:tag name="KSO_WM_UNIT_DEC_AREA_ID" val="370ef68fc22844c6939e267a1c430e5e"/>
  <p:tag name="KSO_WM_UNIT_DECORATE_INFO" val="{&quot;DecorateInfoH&quot;:{&quot;IsAbs&quot;:true},&quot;DecorateInfoW&quot;:{&quot;IsAbs&quot;:true},&quot;DecorateInfoX&quot;:{&quot;IsAbs&quot;:true,&quot;Pos&quot;:1},&quot;DecorateInfoY&quot;:{&quot;IsAbs&quot;:true,&quot;Pos&quot;:1},&quot;ReferentInfo&quot;:{&quot;Id&quot;:&quot;30a84ab047464d1e88afd7872d312ce5&quot;,&quot;X&quot;:{&quot;Pos&quot;:1},&quot;Y&quot;:{&quot;Pos&quot;:1}},&quot;whChangeMode&quot;:0}"/>
  <p:tag name="KSO_WM_UNIT_DIAGRAM_ISNUMVISUAL" val="0"/>
  <p:tag name="KSO_WM_UNIT_DIAGRAM_ISREFERUNIT" val="0"/>
  <p:tag name="KSO_WM_UNIT_FILL_FORE_SCHEMECOLOR_INDEX" val="16"/>
  <p:tag name="KSO_WM_UNIT_FILL_FORE_SCHEMECOLOR_INDEX_BRIGHTNESS" val="0"/>
  <p:tag name="KSO_WM_UNIT_FILL_TYPE" val="1"/>
  <p:tag name="KSO_WM_UNIT_HIGHLIGHT" val="0"/>
  <p:tag name="KSO_WM_UNIT_ID" val="diagram20215835_1*i*2"/>
  <p:tag name="KSO_WM_UNIT_INDEX" val="2"/>
  <p:tag name="KSO_WM_UNIT_LAYERLEVEL" val="1"/>
  <p:tag name="KSO_WM_UNIT_SHADOW_SCHEMECOLOR_INDEX" val="16"/>
  <p:tag name="KSO_WM_UNIT_SHADOW_SCHEMECOLOR_INDEX_BRIGHTNESS" val="-0.25"/>
  <p:tag name="KSO_WM_UNIT_SM_LIMIT_TYPE" val="2"/>
  <p:tag name="KSO_WM_UNIT_TEXT_FILL_FORE_SCHEMECOLOR_INDEX" val="2"/>
  <p:tag name="KSO_WM_UNIT_TEXT_FILL_FORE_SCHEMECOLOR_INDEX_BRIGHTNESS" val="0"/>
  <p:tag name="KSO_WM_UNIT_TEXT_FILL_TYPE" val="1"/>
  <p:tag name="KSO_WM_UNIT_TYPE" val="i"/>
  <p:tag name="KSO_WM_UNIT_VALUE" val="493"/>
</p:tagLst>
</file>

<file path=ppt/tags/tag374.xml><?xml version="1.0" encoding="utf-8"?>
<p:tagLst xmlns:p="http://schemas.openxmlformats.org/presentationml/2006/main">
  <p:tag name="KSO_WM_ASSEMBLE_CHIP_INDEX" val="c52e6057676d46e8903bbcad82cb6d9b"/>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a94054ed1e2fb7fd47"/>
  <p:tag name="KSO_WM_TEMPLATE_ASSEMBLE_XID" val="60656ea94054ed1e2fb7fd47"/>
  <p:tag name="KSO_WM_TEMPLATE_CATEGORY" val="diagram"/>
  <p:tag name="KSO_WM_TEMPLATE_INDEX" val="20215835"/>
  <p:tag name="KSO_WM_UNIT_BLOCK" val="0"/>
  <p:tag name="KSO_WM_UNIT_COMPATIBLE" val="0"/>
  <p:tag name="KSO_WM_UNIT_DEC_AREA_ID" val="ba50191db7104021a84626b114f7679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5835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75.xml><?xml version="1.0" encoding="utf-8"?>
<p:tagLst xmlns:p="http://schemas.openxmlformats.org/presentationml/2006/main">
  <p:tag name="KSO_WM_ASSEMBLE_CHIP_INDEX" val="7590354a94c343b8a80d0c744395f0a7"/>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94054ed1e2fb7fd47"/>
  <p:tag name="KSO_WM_TEMPLATE_ASSEMBLE_XID" val="60656ea94054ed1e2fb7fd47"/>
  <p:tag name="KSO_WM_TEMPLATE_CATEGORY" val="diagram"/>
  <p:tag name="KSO_WM_TEMPLATE_INDEX" val="20215835"/>
  <p:tag name="KSO_WM_UNIT_BLOCK" val="0"/>
  <p:tag name="KSO_WM_UNIT_COMPATIBLE" val="0"/>
  <p:tag name="KSO_WM_UNIT_DEC_AREA_ID" val="30a84ab047464d1e88afd7872d312ce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5835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264"/>
</p:tagLst>
</file>

<file path=ppt/tags/tag376.xml><?xml version="1.0" encoding="utf-8"?>
<p:tagLst xmlns:p="http://schemas.openxmlformats.org/presentationml/2006/main">
  <p:tag name="KSO_WM_BEAUTIFY_FLAG" val="#wm#"/>
  <p:tag name="KSO_WM_CHIP_GROUPID" val="5f5ee1ca4d6848d78f644aeb"/>
  <p:tag name="KSO_WM_CHIP_XID" val="5f5f3b658e478fb0c58a9404"/>
  <p:tag name="KSO_WM_TAG_VERSION" val="1.0"/>
  <p:tag name="KSO_WM_TEMPLATE_ASSEMBLE_GROUPID" val="60656ea94054ed1e2fb7fd47"/>
  <p:tag name="KSO_WM_TEMPLATE_ASSEMBLE_XID" val="60656ea94054ed1e2fb7fd47"/>
  <p:tag name="KSO_WM_TEMPLATE_CATEGORY" val="diagram"/>
  <p:tag name="KSO_WM_TEMPLATE_INDEX" val="20215835"/>
  <p:tag name="KSO_WM_UNIT_BLOCK" val="0"/>
  <p:tag name="KSO_WM_UNIT_COMPATIBLE" val="0"/>
  <p:tag name="KSO_WM_UNIT_DEC_AREA_ID" val="4b32df71aa3b4b56b94539aaf452f75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5835_1*i*3"/>
  <p:tag name="KSO_WM_UNIT_INDEX" val="3"/>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81"/>
</p:tagLst>
</file>

<file path=ppt/tags/tag377.xml><?xml version="1.0" encoding="utf-8"?>
<p:tagLst xmlns:p="http://schemas.openxmlformats.org/presentationml/2006/main">
  <p:tag name="KSO_WM_BEAUTIFY_FLAG" val="#wm#"/>
  <p:tag name="KSO_WM_CHIP_GROUPID" val="5f5ee1ca4d6848d78f644aeb"/>
  <p:tag name="KSO_WM_CHIP_XID" val="5f5f3b658e478fb0c58a9404"/>
  <p:tag name="KSO_WM_TAG_VERSION" val="1.0"/>
  <p:tag name="KSO_WM_TEMPLATE_ASSEMBLE_GROUPID" val="60656ea94054ed1e2fb7fd47"/>
  <p:tag name="KSO_WM_TEMPLATE_ASSEMBLE_XID" val="60656ea94054ed1e2fb7fd47"/>
  <p:tag name="KSO_WM_TEMPLATE_CATEGORY" val="diagram"/>
  <p:tag name="KSO_WM_TEMPLATE_INDEX" val="20215835"/>
  <p:tag name="KSO_WM_UNIT_BLOCK" val="0"/>
  <p:tag name="KSO_WM_UNIT_COMPATIBLE" val="0"/>
  <p:tag name="KSO_WM_UNIT_DEC_AREA_ID" val="95bed5b55032478aa8b8af2e5407bba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5835_1*i*4"/>
  <p:tag name="KSO_WM_UNIT_INDEX" val="4"/>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81"/>
</p:tagLst>
</file>

<file path=ppt/tags/tag378.xml><?xml version="1.0" encoding="utf-8"?>
<p:tagLst xmlns:p="http://schemas.openxmlformats.org/presentationml/2006/main">
  <p:tag name="KSO_WM_ASSEMBLE_CHIP_INDEX" val="fbfbb0fc61064a90acaa69246cc83bf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BLOCK" val="0"/>
  <p:tag name="KSO_WM_UNIT_COMPATIBLE" val="0"/>
  <p:tag name="KSO_WM_UNIT_DEC_AREA_ID" val="d6967b7cbfdd49db98dac943c921b42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5821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79.xml><?xml version="1.0" encoding="utf-8"?>
<p:tagLst xmlns:p="http://schemas.openxmlformats.org/presentationml/2006/main">
  <p:tag name="FIXED_XID_TMP" val="5f5ee1ca4d6848d78f644aeb"/>
  <p:tag name="KSO_WM_BEAUTIFY_FLAG" val="#wm#"/>
  <p:tag name="KSO_WM_CHIP_DECFILLPROP" val="[]"/>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features&quot;:[&quot;collage&quot;],&quot;support_big_font&quot;:false,&quot;picture_toward&quot;:0,&quot;picture_dockside&quot;:[],&quot;fill_id&quot;:&quot;2ca697fb6ed3405a815a26366cd6d128&quot;,&quot;fill_align&quot;:&quot;cm&quot;,&quot;chip_types&quot;:[&quot;diagram&quot;,&quot;text&quot;,&quot;picture&quot;,&quot;chart&quot;,&quot;table&quot;,&quot;video&quot;]}]]"/>
  <p:tag name="KSO_WM_CHIP_GROUPID" val="5f5ee1ca4d6848d78f644aeb"/>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658e478fb0c58a9404"/>
  <p:tag name="KSO_WM_SLIDE_BACKGROUND" val="[&quot;navigation&quot;]"/>
  <p:tag name="KSO_WM_SLIDE_BACKGROUND_TYPE" val="navigation"/>
  <p:tag name="KSO_WM_SLIDE_BK_DARK_LIGHT" val="2"/>
  <p:tag name="KSO_WM_SLIDE_CAN_ADD_NAVIGATION" val="1"/>
  <p:tag name="KSO_WM_SLIDE_ID" val="diagram20215835_1"/>
  <p:tag name="KSO_WM_SLIDE_INDEX" val="1"/>
  <p:tag name="KSO_WM_SLIDE_ITEM_CNT" val="0"/>
  <p:tag name="KSO_WM_SLIDE_LAYOUT" val="a_f"/>
  <p:tag name="KSO_WM_SLIDE_LAYOUT_CNT" val="1_1"/>
  <p:tag name="KSO_WM_SLIDE_LAYOUT_INFO" val="{&quot;id&quot;:&quot;2021-04-01T15:11:25&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11:25&quot;,&quot;margin&quot;:{&quot;bottom&quot;:0.3172891438007355,&quot;left&quot;:0.9524999856948853,&quot;right&quot;:0.9524999856948853,&quot;top&quot;:0.3172891438007355},&quot;type&quot;:0},{&quot;id&quot;:&quot;2021-04-01T15:11:25&quot;,&quot;margin&quot;:{&quot;bottom&quot;:1.5879460573196411,&quot;left&quot;:5.715000152587891,&quot;right&quot;:5.715000152587891,&quot;top&quot;:1.5879460573196411},&quot;type&quot;:0}],&quot;type&quot;:0}"/>
  <p:tag name="KSO_WM_SLIDE_POSITION" val="0*0"/>
  <p:tag name="KSO_WM_SLIDE_RATIO" val="1.777778"/>
  <p:tag name="KSO_WM_SLIDE_SIZE" val="960*492"/>
  <p:tag name="KSO_WM_SLIDE_SUBTYPE" val="pureTxt"/>
  <p:tag name="KSO_WM_SLIDE_SUPPORT_FEATURE_TYPE" val="0"/>
  <p:tag name="KSO_WM_SLIDE_TYPE" val="text"/>
  <p:tag name="KSO_WM_TAG_VERSION" val="1.0"/>
  <p:tag name="KSO_WM_TEMPLATE_ASSEMBLE_GROUPID" val="60656ea94054ed1e2fb7fd47"/>
  <p:tag name="KSO_WM_TEMPLATE_ASSEMBLE_XID" val="60656ea94054ed1e2fb7fd47"/>
  <p:tag name="KSO_WM_TEMPLATE_CATEGORY" val="diagram"/>
  <p:tag name="KSO_WM_TEMPLATE_COLOR_TYPE" val="1"/>
  <p:tag name="KSO_WM_TEMPLATE_INDEX" val="20215835"/>
  <p:tag name="KSO_WM_TEMPLATE_MASTER_TYPE" val="0"/>
  <p:tag name="KSO_WM_TEMPLATE_SUBCATEGORY" val="21"/>
</p:tagLst>
</file>

<file path=ppt/tags/tag380.xml><?xml version="1.0" encoding="utf-8"?>
<p:tagLst xmlns:p="http://schemas.openxmlformats.org/presentationml/2006/main">
  <p:tag name="KSO_WM_BEAUTIFY_FLAG" val="#wm#"/>
  <p:tag name="KSO_WM_CHIP_GROUPID" val="5ed745afafe44fab1839bd05"/>
  <p:tag name="KSO_WM_CHIP_XID" val="5ed21bffdaf2e53b70be3ec4"/>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4888bd01fbb84a2a8c58278df8578006"/>
  <p:tag name="KSO_WM_UNIT_DECORATE_INFO" val="{&quot;DecorateInfoH&quot;:{&quot;IsAbs&quot;:true},&quot;DecorateInfoW&quot;:{&quot;IsAbs&quot;:true},&quot;DecorateInfoX&quot;:{&quot;IsAbs&quot;:true,&quot;Pos&quot;:1},&quot;DecorateInfoY&quot;:{&quot;IsAbs&quot;:true,&quot;Pos&quot;:0},&quot;ReferentInfo&quot;:{&quot;Id&quot;:&quot;9ac5351bde294d52a1a9e6ad08e6a601&quot;,&quot;X&quot;:{&quot;Pos&quot;:1},&quot;Y&quot;:{&quot;Pos&quot;:2}},&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7574_1*i*1"/>
  <p:tag name="KSO_WM_UNIT_INDEX" val="1"/>
  <p:tag name="KSO_WM_UNIT_LAYERLEVEL" val="1"/>
  <p:tag name="KSO_WM_UNIT_SM_LIMIT_TYPE" val="0"/>
  <p:tag name="KSO_WM_UNIT_TEXT_FILL_FORE_SCHEMECOLOR_INDEX" val="13"/>
  <p:tag name="KSO_WM_UNIT_TEXT_FILL_FORE_SCHEMECOLOR_INDEX_BRIGHTNESS" val="0.15"/>
  <p:tag name="KSO_WM_UNIT_TEXT_FILL_TYPE" val="1"/>
  <p:tag name="KSO_WM_UNIT_TYPE" val="i"/>
  <p:tag name="KSO_WM_UNIT_VALUE" val="10"/>
</p:tagLst>
</file>

<file path=ppt/tags/tag381.xml><?xml version="1.0" encoding="utf-8"?>
<p:tagLst xmlns:p="http://schemas.openxmlformats.org/presentationml/2006/main">
  <p:tag name="KSO_WM_BEAUTIFY_FLAG" val="#wm#"/>
  <p:tag name="KSO_WM_CHIP_GROUPID" val="5ed745afafe44fab1839bd05"/>
  <p:tag name="KSO_WM_CHIP_XID" val="5ed21bffdaf2e53b70be3ec4"/>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51fc2a00958e4110a7400cf7c5fb9b10"/>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07574_1*i*2"/>
  <p:tag name="KSO_WM_UNIT_INDEX" val="2"/>
  <p:tag name="KSO_WM_UNIT_LAYERLEVEL" val="1"/>
  <p:tag name="KSO_WM_UNIT_LINE_FILL_TYPE" val="2"/>
  <p:tag name="KSO_WM_UNIT_LINE_FORE_SCHEMECOLOR_INDEX" val="14"/>
  <p:tag name="KSO_WM_UNIT_LINE_FORE_SCHEMECOLOR_INDEX_BRIGHTNESS" val="-0.15"/>
  <p:tag name="KSO_WM_UNIT_SM_LIMIT_TYPE" val="2"/>
  <p:tag name="KSO_WM_UNIT_TYPE" val="i"/>
  <p:tag name="KSO_WM_UNIT_VALUE" val="738"/>
</p:tagLst>
</file>

<file path=ppt/tags/tag382.xml><?xml version="1.0" encoding="utf-8"?>
<p:tagLst xmlns:p="http://schemas.openxmlformats.org/presentationml/2006/main">
  <p:tag name="KSO_WM_ASSEMBLE_CHIP_INDEX" val="c1f69a0caef54bf784214254c4100a3a"/>
  <p:tag name="KSO_WM_BEAUTIFY_FLAG" val="#wm#"/>
  <p:tag name="KSO_WM_CHIP_FILLAREA_FILL_RULE" val="{&quot;fill_align&quot;:&quot;cm&quot;,&quot;fill_mode&quot;:&quot;full&quot;,&quot;sacle_strategy&quot;:&quot;smart&quot;}"/>
  <p:tag name="KSO_WM_CHIP_GROUPID" val="5e7881253197e252a37019b5"/>
  <p:tag name="KSO_WM_CHIP_XID" val="5e7881253197e252a37019b6"/>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9ac5351bde294d52a1a9e6ad08e6a60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7574_1*a*1"/>
  <p:tag name="KSO_WM_UNIT_INDEX" val="1"/>
  <p:tag name="KSO_WM_UNIT_ISCONTENTSTITLE" val="0"/>
  <p:tag name="KSO_WM_UNIT_ISNUMDGMTITLE" val="0"/>
  <p:tag name="KSO_WM_UNIT_LAYERLEVEL" val="1"/>
  <p:tag name="KSO_WM_UNIT_NOCLEAR" val="0"/>
  <p:tag name="KSO_WM_UNIT_PRESET_TEXT" val="添加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0"/>
</p:tagLst>
</file>

<file path=ppt/tags/tag383.xml><?xml version="1.0" encoding="utf-8"?>
<p:tagLst xmlns:p="http://schemas.openxmlformats.org/presentationml/2006/main">
  <p:tag name="KSO_WM_ASSEMBLE_CHIP_INDEX" val="b3287027075e4569b877af43d959f318"/>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6e4054ed1e2fb7f896"/>
  <p:tag name="KSO_WM_TEMPLATE_ASSEMBLE_XID" val="60656e6e4054ed1e2fb7f896"/>
  <p:tag name="KSO_WM_TEMPLATE_CATEGORY" val="diagram"/>
  <p:tag name="KSO_WM_TEMPLATE_INDEX" val="20207574"/>
  <p:tag name="KSO_WM_UNIT_BLOCK" val="0"/>
  <p:tag name="KSO_WM_UNIT_COMPATIBLE" val="0"/>
  <p:tag name="KSO_WM_UNIT_DEC_AREA_ID" val="3e2be86fb4a64c0e9d1715b8bc40bc8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57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95"/>
</p:tagLst>
</file>

<file path=ppt/tags/tag384.xml><?xml version="1.0" encoding="utf-8"?>
<p:tagLst xmlns:p="http://schemas.openxmlformats.org/presentationml/2006/main">
  <p:tag name="KSO_WM_ASSEMBLE_CHIP_INDEX" val="fbfbb0fc61064a90acaa69246cc83bf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BLOCK" val="0"/>
  <p:tag name="KSO_WM_UNIT_COMPATIBLE" val="0"/>
  <p:tag name="KSO_WM_UNIT_DEC_AREA_ID" val="d6967b7cbfdd49db98dac943c921b42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5821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85.xml><?xml version="1.0" encoding="utf-8"?>
<p:tagLst xmlns:p="http://schemas.openxmlformats.org/presentationml/2006/main">
  <p:tag name="KSO_WM_BEAUTIFY_FLAG" val="#wm#"/>
  <p:tag name="KSO_WM_CHIP_DECFILLPROP" val="[]"/>
  <p:tag name="KSO_WM_CHIP_FILLPROP" val="[[{&quot;fill_id&quot;:&quot;9a355c80c5954ee09524de9ebc4c51fa&quot;,&quot;fill_align&quot;:&quot;cm&quot;,&quot;text_align&quot;:&quot;cm&quot;,&quot;text_direction&quot;:&quot;horizontal&quot;,&quot;chip_types&quot;:[&quot;header&quot;]},{&quot;fill_id&quot;:&quot;d54c11053c694c528a73c81ffd135bd4&quot;,&quot;fill_align&quot;:&quot;cm&quot;,&quot;text_align&quot;:&quot;lm&quot;,&quot;text_direction&quot;:&quot;horizontal&quot;,&quot;chip_types&quot;:[&quot;diagram&quot;,&quot;pictext&quot;,&quot;text&quot;,&quot;picture&quot;,&quot;chart&quot;,&quot;table&quot;,&quot;video&quot;],&quot;support_features&quot;:[&quot;collage&quot;,&quot;carousel&quot;]}]]"/>
  <p:tag name="KSO_WM_CHIP_GROUPID" val="5ed745afafe44fab1839bd05"/>
  <p:tag name="KSO_WM_CHIP_INFOS" val="{&quot;layout_type&quot;:&quot;leftright&quot;,&quot;layout_feature&quot;:1,&quot;tags&quot;:{&quot;style&quot;:[&quot;商务&quot;,&quot;简约&quot;,&quot;文艺清新&quot;,&quot;卡通&quot;,&quot;欧美风&quot;,&quot;黑板风&quot;,&quot;渐变风&quot;]},&quot;slide_type&quot;:[&quot;text&quot;],&quot;aspect_ratio&quot;:&quot;16:9&quot;,&quot;diagram&quot;:{&quot;type&quot;:[],&quot;direction&quot;:0,&quot;isSupportDecBetweenItems&quot;:false}}"/>
  <p:tag name="KSO_WM_CHIP_XID" val="5ed21bffdaf2e53b70be3ec4"/>
  <p:tag name="KSO_WM_SLIDE_BACKGROUND" val="[&quot;general&quot;]"/>
  <p:tag name="KSO_WM_SLIDE_BACKGROUND_TYPE" val="general"/>
  <p:tag name="KSO_WM_SLIDE_BK_DARK_LIGHT" val=""/>
  <p:tag name="KSO_WM_SLIDE_ID" val="diagram20207574_1"/>
  <p:tag name="KSO_WM_SLIDE_INDEX" val="1"/>
  <p:tag name="KSO_WM_SLIDE_ITEM_CNT" val="0"/>
  <p:tag name="KSO_WM_SLIDE_LAYOUT" val="a_f"/>
  <p:tag name="KSO_WM_SLIDE_LAYOUT_CNT" val="1_1"/>
  <p:tag name="KSO_WM_SLIDE_LAYOUT_INFO" val="{&quot;direction&quot;:1,&quot;id&quot;:&quot;2021-04-01T14:58:30&quot;,&quot;maxSize&quot;:{&quot;size1&quot;:32.5},&quot;minSize&quot;:{&quot;size1&quot;:32.5},&quot;normalSize&quot;:{&quot;size1&quot;:32.5},&quot;subLayout&quot;:[{&quot;id&quot;:&quot;2021-04-01T14:58:30&quot;,&quot;margin&quot;:{&quot;bottom&quot;:3.8107528686523438,&quot;left&quot;:0.9523124694824219,&quot;right&quot;:1.190812587738037,&quot;top&quot;:3.3347604274749756},&quot;type&quot;:0},{&quot;id&quot;:&quot;2021-04-01T14:58:30&quot;,&quot;margin&quot;:{&quot;bottom&quot;:2.38165020942688,&quot;left&quot;:0.23793751001358032,&quot;right&quot;:2.6195623874664307,&quot;top&quot;:2.38165020942688},&quot;type&quot;:0}],&quot;type&quot;:0}"/>
  <p:tag name="KSO_WM_SLIDE_POSITION" val="48*71"/>
  <p:tag name="KSO_WM_SLIDE_RATIO" val="1.777778"/>
  <p:tag name="KSO_WM_SLIDE_SIZE" val="840*396"/>
  <p:tag name="KSO_WM_SLIDE_SUBTYPE" val="pureTxt"/>
  <p:tag name="KSO_WM_SLIDE_SUPPORT_FEATURE_TYPE" val="0"/>
  <p:tag name="KSO_WM_SLIDE_TYPE" val="text"/>
  <p:tag name="KSO_WM_TAG_VERSION" val="1.0"/>
  <p:tag name="KSO_WM_TEMPLATE_ASSEMBLE_GROUPID" val="60656e6e4054ed1e2fb7f896"/>
  <p:tag name="KSO_WM_TEMPLATE_ASSEMBLE_XID" val="60656e6e4054ed1e2fb7f896"/>
  <p:tag name="KSO_WM_TEMPLATE_CATEGORY" val="diagram"/>
  <p:tag name="KSO_WM_TEMPLATE_COLOR_TYPE" val="1"/>
  <p:tag name="KSO_WM_TEMPLATE_INDEX" val="20207574"/>
  <p:tag name="KSO_WM_TEMPLATE_MASTER_TYPE" val="0"/>
  <p:tag name="KSO_WM_TEMPLATE_SUBCATEGORY" val="21"/>
  <p:tag name="KSO_WM_TEMPLATE_THUMBS_INDEX" val="1、4、7、12、13、14、15、16、17、18、20、24、25、28、33、36、40、43、44"/>
</p:tagLst>
</file>

<file path=ppt/tags/tag386.xml><?xml version="1.0" encoding="utf-8"?>
<p:tagLst xmlns:p="http://schemas.openxmlformats.org/presentationml/2006/main">
  <p:tag name="KSO_WM_BEAUTIFY_FLAG" val="#wm#"/>
  <p:tag name="KSO_WM_CHIP_GROUPID" val="5ef21358a491bb0086638bf8"/>
  <p:tag name="KSO_WM_CHIP_XID" val="5ef21358a491bb0086638bf9"/>
  <p:tag name="KSO_WM_TAG_VERSION" val="1.0"/>
  <p:tag name="KSO_WM_TEMPLATE_ASSEMBLE_GROUPID" val="60656f9c4054ed1e2fb80d70"/>
  <p:tag name="KSO_WM_TEMPLATE_ASSEMBLE_XID" val="60656f9c4054ed1e2fb80d70"/>
  <p:tag name="KSO_WM_TEMPLATE_CATEGORY" val="diagram"/>
  <p:tag name="KSO_WM_TEMPLATE_INDEX" val="20214768"/>
  <p:tag name="KSO_WM_UNIT_BLOCK" val="0"/>
  <p:tag name="KSO_WM_UNIT_COMPATIBLE" val="0"/>
  <p:tag name="KSO_WM_UNIT_DEC_AREA_ID" val="0517c0a8d4e643faac4c14e8bfee66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4768_1*i*2"/>
  <p:tag name="KSO_WM_UNIT_INDEX" val="2"/>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252"/>
</p:tagLst>
</file>

<file path=ppt/tags/tag387.xml><?xml version="1.0" encoding="utf-8"?>
<p:tagLst xmlns:p="http://schemas.openxmlformats.org/presentationml/2006/main">
  <p:tag name="KSO_WM_BEAUTIFY_FLAG" val="#wm#"/>
  <p:tag name="KSO_WM_CHIP_GROUPID" val="5ef21358a491bb0086638bf8"/>
  <p:tag name="KSO_WM_CHIP_XID" val="5ef21358a491bb0086638bf9"/>
  <p:tag name="KSO_WM_TAG_VERSION" val="1.0"/>
  <p:tag name="KSO_WM_TEMPLATE_ASSEMBLE_GROUPID" val="60656f9c4054ed1e2fb80d70"/>
  <p:tag name="KSO_WM_TEMPLATE_ASSEMBLE_XID" val="60656f9c4054ed1e2fb80d70"/>
  <p:tag name="KSO_WM_TEMPLATE_CATEGORY" val="diagram"/>
  <p:tag name="KSO_WM_TEMPLATE_INDEX" val="20214768"/>
  <p:tag name="KSO_WM_UNIT_BLOCK" val="0"/>
  <p:tag name="KSO_WM_UNIT_COMPATIBLE" val="0"/>
  <p:tag name="KSO_WM_UNIT_DEC_AREA_ID" val="758ca4e4af8c46b28d1a14bc3761a7a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HIGHLIGHT" val="0"/>
  <p:tag name="KSO_WM_UNIT_ID" val="diagram20214768_1*i*3"/>
  <p:tag name="KSO_WM_UNIT_INDEX" val="3"/>
  <p:tag name="KSO_WM_UNIT_LAYERLEVEL" val="1"/>
  <p:tag name="KSO_WM_UNIT_LINE_FILL_TYPE" val="2"/>
  <p:tag name="KSO_WM_UNIT_LINE_FORE_SCHEMECOLOR_INDEX" val="15"/>
  <p:tag name="KSO_WM_UNIT_LINE_FORE_SCHEMECOLOR_INDEX_BRIGHTNESS" val="0"/>
  <p:tag name="KSO_WM_UNIT_SM_LIMIT_TYPE" val="2"/>
  <p:tag name="KSO_WM_UNIT_TEXT_FILL_FORE_SCHEMECOLOR_INDEX" val="2"/>
  <p:tag name="KSO_WM_UNIT_TEXT_FILL_FORE_SCHEMECOLOR_INDEX_BRIGHTNESS" val="0"/>
  <p:tag name="KSO_WM_UNIT_TEXT_FILL_TYPE" val="1"/>
  <p:tag name="KSO_WM_UNIT_TYPE" val="i"/>
  <p:tag name="KSO_WM_UNIT_VALUE" val="630"/>
</p:tagLst>
</file>

<file path=ppt/tags/tag388.xml><?xml version="1.0" encoding="utf-8"?>
<p:tagLst xmlns:p="http://schemas.openxmlformats.org/presentationml/2006/main">
  <p:tag name="KSO_WM_ASSEMBLE_CHIP_INDEX" val="dcf6d98c57d9400d80f80de5d3a3ad71"/>
  <p:tag name="KSO_WM_BEAUTIFY_FLAG" val="#wm#"/>
  <p:tag name="KSO_WM_CHIP_FILLAREA_FILL_RULE" val="{&quot;fill_align&quot;:&quot;lt&quot;,&quot;fill_mode&quot;:&quot;full&quot;,&quot;sacle_strategy&quot;:&quot;smart&quot;}"/>
  <p:tag name="KSO_WM_CHIP_GROUPID" val="5e7881253197e252a37019b5"/>
  <p:tag name="KSO_WM_CHIP_XID" val="5e7881253197e252a37019b6"/>
  <p:tag name="KSO_WM_TAG_VERSION" val="1.0"/>
  <p:tag name="KSO_WM_TEMPLATE_ASSEMBLE_GROUPID" val="60656f9c4054ed1e2fb80d70"/>
  <p:tag name="KSO_WM_TEMPLATE_ASSEMBLE_XID" val="60656f9c4054ed1e2fb80d70"/>
  <p:tag name="KSO_WM_TEMPLATE_CATEGORY" val="diagram"/>
  <p:tag name="KSO_WM_TEMPLATE_INDEX" val="20214768"/>
  <p:tag name="KSO_WM_UNIT_BLOCK" val="0"/>
  <p:tag name="KSO_WM_UNIT_COMPATIBLE" val="0"/>
  <p:tag name="KSO_WM_UNIT_DEC_AREA_ID" val="a23d89f8c89b4ac08bd23d36b042599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4768_1*a*1"/>
  <p:tag name="KSO_WM_UNIT_INDEX" val="1"/>
  <p:tag name="KSO_WM_UNIT_ISCONTENTSTITLE" val="0"/>
  <p:tag name="KSO_WM_UNIT_ISNUMDGMTITLE" val="0"/>
  <p:tag name="KSO_WM_UNIT_LAYERLEVEL" val="1"/>
  <p:tag name="KSO_WM_UNIT_NOCLEAR" val="0"/>
  <p:tag name="KSO_WM_UNIT_PRESET_TEXT" val="添加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0"/>
</p:tagLst>
</file>

<file path=ppt/tags/tag389.xml><?xml version="1.0" encoding="utf-8"?>
<p:tagLst xmlns:p="http://schemas.openxmlformats.org/presentationml/2006/main">
  <p:tag name="KSO_WM_ASSEMBLE_CHIP_INDEX" val="74eebcd1b4784b48b519cd6fd2470f8b"/>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9c4054ed1e2fb80d70"/>
  <p:tag name="KSO_WM_TEMPLATE_ASSEMBLE_XID" val="60656f9c4054ed1e2fb80d70"/>
  <p:tag name="KSO_WM_TEMPLATE_CATEGORY" val="diagram"/>
  <p:tag name="KSO_WM_TEMPLATE_INDEX" val="20214768"/>
  <p:tag name="KSO_WM_UNIT_BLOCK" val="0"/>
  <p:tag name="KSO_WM_UNIT_COMPATIBLE" val="0"/>
  <p:tag name="KSO_WM_UNIT_DEC_AREA_ID" val="4f630a7d60f54d9baf2a518e34ee348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4768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308"/>
</p:tagLst>
</file>

<file path=ppt/tags/tag390.xml><?xml version="1.0" encoding="utf-8"?>
<p:tagLst xmlns:p="http://schemas.openxmlformats.org/presentationml/2006/main">
  <p:tag name="KSO_WM_BEAUTIFY_FLAG" val="#wm#"/>
  <p:tag name="KSO_WM_CHIP_DECFILLPROP" val="[]"/>
  <p:tag name="KSO_WM_CHIP_FILLPROP" val="[[{&quot;fill_id&quot;:&quot;95c973fcd6134020a63a4180aebd3213&quot;,&quot;fill_align&quot;:&quot;lt&quot;,&quot;text_align&quot;:&quot;lt&quot;,&quot;text_direction&quot;:&quot;horizontal&quot;,&quot;chip_types&quot;:[&quot;text&quot;,&quot;header&quot;]},{&quot;fill_id&quot;:&quot;1c24f19bff6c4bd6a5f20f57a535bdbe&quot;,&quot;fill_align&quot;:&quot;cm&quot;,&quot;text_align&quot;:&quot;lm&quot;,&quot;text_direction&quot;:&quot;horizontal&quot;,&quot;chip_types&quot;:[&quot;diagram&quot;,&quot;pictext&quot;,&quot;text&quot;,&quot;picture&quot;,&quot;chart&quot;,&quot;table&quot;,&quot;video&quot;],&quot;support_features&quot;:[&quot;collage&quot;,&quot;carousel&quot;]}]]"/>
  <p:tag name="KSO_WM_CHIP_GROUPID" val="5ef21358a491bb0086638bf8"/>
  <p:tag name="KSO_WM_CHIP_INFOS" val="{&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XID" val="5ef21358a491bb0086638bf9"/>
  <p:tag name="KSO_WM_SLIDE_BACKGROUND" val="[&quot;leftRight&quot;,&quot;general&quot;]"/>
  <p:tag name="KSO_WM_SLIDE_BACKGROUND_TYPE" val="leftRight"/>
  <p:tag name="KSO_WM_SLIDE_BK_DARK_LIGHT" val="2"/>
  <p:tag name="KSO_WM_SLIDE_CAN_ADD_NAVIGATION" val="1"/>
  <p:tag name="KSO_WM_SLIDE_ID" val="diagram20214768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7125,&quot;rightAbs&quot;:false,&quot;top&quot;:0,&quot;topAbs&quot;:false,&quot;type&quot;:&quot;leftRight&quot;},{&quot;bottom&quot;:0,&quot;bottomAbs&quot;:false,&quot;left&quot;:0,&quot;leftAbs&quot;:false,&quot;right&quot;:0,&quot;rightAbs&quot;:false,&quot;top&quot;:0,&quot;topAbs&quot;:false,&quot;type&quot;:&quot;general&quot;}],&quot;direction&quot;:1,&quot;id&quot;:&quot;2021-04-01T15:55:52&quot;,&quot;maxSize&quot;:{&quot;size1&quot;:26.3},&quot;minSize&quot;:{&quot;size1&quot;:26.3},&quot;normalSize&quot;:{&quot;size1&quot;:26.3},&quot;subLayout&quot;:[{&quot;id&quot;:&quot;2021-04-01T15:55:52&quot;,&quot;margin&quot;:{&quot;bottom&quot;:6.351033687591553,&quot;left&quot;:1.2697499990463257,&quot;right&quot;:0.0195000022649765,&quot;top&quot;:2.5405635833740234},&quot;type&quot;:0},{&quot;id&quot;:&quot;2021-04-01T15:55:52&quot;,&quot;margin&quot;:{&quot;bottom&quot;:1.9052350521087646,&quot;left&quot;:1.5674998760223389,&quot;right&quot;:1.9049999713897705,&quot;top&quot;:1.5879460573196411},&quot;type&quot;:0}],&quot;type&quot;:0}"/>
  <p:tag name="KSO_WM_SLIDE_POSITION" val="0*0"/>
  <p:tag name="KSO_WM_SLIDE_RATIO" val="1.777778"/>
  <p:tag name="KSO_WM_SLIDE_SIZE" val="923*540"/>
  <p:tag name="KSO_WM_SLIDE_SUBTYPE" val="pureTxt"/>
  <p:tag name="KSO_WM_SLIDE_SUPPORT_FEATURE_TYPE" val="0"/>
  <p:tag name="KSO_WM_SLIDE_TYPE" val="text"/>
  <p:tag name="KSO_WM_TAG_VERSION" val="1.0"/>
  <p:tag name="KSO_WM_TEMPLATE_ASSEMBLE_GROUPID" val="60656f9c4054ed1e2fb80d70"/>
  <p:tag name="KSO_WM_TEMPLATE_ASSEMBLE_XID" val="60656f9c4054ed1e2fb80d70"/>
  <p:tag name="KSO_WM_TEMPLATE_CATEGORY" val="diagram"/>
  <p:tag name="KSO_WM_TEMPLATE_COLOR_TYPE" val="1"/>
  <p:tag name="KSO_WM_TEMPLATE_INDEX" val="20214768"/>
  <p:tag name="KSO_WM_TEMPLATE_MASTER_TYPE" val="0"/>
  <p:tag name="KSO_WM_TEMPLATE_SUBCATEGORY" val="21"/>
</p:tagLst>
</file>

<file path=ppt/tags/tag391.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FILL_FORE_SCHEMECOLOR_INDEX_1" val="16"/>
  <p:tag name="KSO_WM_UNIT_FILL_FORE_SCHEMECOLOR_INDEX_1_BRIGHTNESS" val="0"/>
  <p:tag name="KSO_WM_UNIT_FILL_FORE_SCHEMECOLOR_INDEX_1_POS" val="0"/>
  <p:tag name="KSO_WM_UNIT_FILL_FORE_SCHEMECOLOR_INDEX_1_TRANS" val="0.9"/>
  <p:tag name="KSO_WM_UNIT_FILL_FORE_SCHEMECOLOR_INDEX_2" val="15"/>
  <p:tag name="KSO_WM_UNIT_FILL_FORE_SCHEMECOLOR_INDEX_2_BRIGHTNESS" val="-0.1"/>
  <p:tag name="KSO_WM_UNIT_FILL_FORE_SCHEMECOLOR_INDEX_2_POS" val="1"/>
  <p:tag name="KSO_WM_UNIT_FILL_FORE_SCHEMECOLOR_INDEX_2_TRANS" val="0.76"/>
  <p:tag name="KSO_WM_UNIT_FILL_GRADIENT_ANGLE" val="90"/>
  <p:tag name="KSO_WM_UNIT_FILL_GRADIENT_DIRECTION" val="1"/>
  <p:tag name="KSO_WM_UNIT_FILL_GRADIENT_TYPE" val="0"/>
  <p:tag name="KSO_WM_UNIT_FILL_TYPE" val="3"/>
  <p:tag name="KSO_WM_UNIT_HIGHLIGHT" val="0"/>
  <p:tag name="KSO_WM_UNIT_ID" val="_12**"/>
  <p:tag name="KSO_WM_UNIT_LAYERLEVEL" val="1"/>
  <p:tag name="KSO_WM_UNIT_TEXT_FILL_FORE_SCHEMECOLOR_INDEX" val="2"/>
  <p:tag name="KSO_WM_UNIT_TEXT_FILL_FORE_SCHEMECOLOR_INDEX_BRIGHTNESS" val="0"/>
  <p:tag name="KSO_WM_UNIT_TEXT_FILL_TYPE" val="1"/>
  <p:tag name="KSO_WM_UNIT_TYPE" val="i"/>
  <p:tag name="WM_BEAUTIFY_SHAPE_IDENTITY" val="{9980f382-3d7c-4d91-9918-4ff4b14ebc18}"/>
</p:tagLst>
</file>

<file path=ppt/tags/tag392.xml><?xml version="1.0" encoding="utf-8"?>
<p:tagLst xmlns:p="http://schemas.openxmlformats.org/presentationml/2006/main">
  <p:tag name="KSO_WM_BEAUTIFY_FLAG" val="#wm#"/>
  <p:tag name="KSO_WM_CHIP_GROUPID" val="5e757e9369be4861f5f86151"/>
  <p:tag name="KSO_WM_CHIP_XID" val="5f5f2f928e478fb0c58a92be"/>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e9873f812e524d0fb7e1a2e0256e75d5"/>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1056_1*i*1"/>
  <p:tag name="KSO_WM_UNIT_INDEX" val="1"/>
  <p:tag name="KSO_WM_UNIT_LAYERLEVEL" val="1"/>
  <p:tag name="KSO_WM_UNIT_SM_LIMIT_TYPE" val="2"/>
  <p:tag name="KSO_WM_UNIT_TEXT_FILL_FORE_SCHEMECOLOR_INDEX" val="14"/>
  <p:tag name="KSO_WM_UNIT_TEXT_FILL_FORE_SCHEMECOLOR_INDEX_BRIGHTNESS" val="0"/>
  <p:tag name="KSO_WM_UNIT_TEXT_FILL_TYPE" val="1"/>
  <p:tag name="KSO_WM_UNIT_TYPE" val="i"/>
  <p:tag name="KSO_WM_UNIT_VALUE" val="1320"/>
</p:tagLst>
</file>

<file path=ppt/tags/tag393.xml><?xml version="1.0" encoding="utf-8"?>
<p:tagLst xmlns:p="http://schemas.openxmlformats.org/presentationml/2006/main">
  <p:tag name="KSO_WM_ASSEMBLE_CHIP_INDEX" val="fe318b0a962d419f842683ca3545bd72"/>
  <p:tag name="KSO_WM_BEAUTIFY_FLAG" val="#wm#"/>
  <p:tag name="KSO_WM_CHIP_FILLAREA_FILL_RULE" val="{&quot;fill_align&quot;:&quot;cm&quot;,&quot;fill_mode&quot;:&quot;full&quot;,&quot;sacle_strategy&quot;:&quot;smart&quot;}"/>
  <p:tag name="KSO_WM_CHIP_GROUPID" val="5e7881253197e252a37019b5"/>
  <p:tag name="KSO_WM_CHIP_XID" val="5e7881253197e252a37019b6"/>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a89d8ca954f24b4baf2dffa25f3bcc9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056_1*a*1"/>
  <p:tag name="KSO_WM_UNIT_INDEX" val="1"/>
  <p:tag name="KSO_WM_UNIT_ISCONTENTSTITLE" val="0"/>
  <p:tag name="KSO_WM_UNIT_ISNUMDGMTITLE" val="0"/>
  <p:tag name="KSO_WM_UNIT_LAYERLEVEL" val="1"/>
  <p:tag name="KSO_WM_UNIT_NOCLEAR" val="0"/>
  <p:tag name="KSO_WM_UNIT_PRESET_TEXT" val="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2"/>
</p:tagLst>
</file>

<file path=ppt/tags/tag394.xml><?xml version="1.0" encoding="utf-8"?>
<p:tagLst xmlns:p="http://schemas.openxmlformats.org/presentationml/2006/main">
  <p:tag name="KSO_WM_ASSEMBLE_CHIP_INDEX" val="a5a4c5043c2642bfa68c1f48105c0c3c"/>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8d8187eec26e440cab239a73b86806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056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242"/>
</p:tagLst>
</file>

<file path=ppt/tags/tag395.xml><?xml version="1.0" encoding="utf-8"?>
<p:tagLst xmlns:p="http://schemas.openxmlformats.org/presentationml/2006/main">
  <p:tag name="KSO_WM_ASSEMBLE_CHIP_INDEX" val="fbfbb0fc61064a90acaa69246cc83bf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c04054ed1e2fb80fac"/>
  <p:tag name="KSO_WM_TEMPLATE_ASSEMBLE_XID" val="60656fc04054ed1e2fb80fac"/>
  <p:tag name="KSO_WM_TEMPLATE_CATEGORY" val="diagram"/>
  <p:tag name="KSO_WM_TEMPLATE_INDEX" val="20215821"/>
  <p:tag name="KSO_WM_UNIT_BLOCK" val="0"/>
  <p:tag name="KSO_WM_UNIT_COMPATIBLE" val="0"/>
  <p:tag name="KSO_WM_UNIT_DEC_AREA_ID" val="d6967b7cbfdd49db98dac943c921b42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5821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396.xml><?xml version="1.0" encoding="utf-8"?>
<p:tagLst xmlns:p="http://schemas.openxmlformats.org/presentationml/2006/main">
  <p:tag name="FIXED_XID_TMP" val="5fab54f0341d2fac3cfce989"/>
  <p:tag name="KSO_WM_BEAUTIFY_FLAG" val="#wm#"/>
  <p:tag name="KSO_WM_CHIP_DECFILLPROP" val="[]"/>
  <p:tag name="KSO_WM_CHIP_FILLPROP" val="[[{&quot;text_align&quot;:&quot;cm&quot;,&quot;text_direction&quot;:&quot;horizontal&quot;,&quot;support_big_font&quot;:false,&quot;fill_id&quot;:&quot;4b3d06a1f10d40ff8e06d4f6d0ab0ea3&quot;,&quot;fill_align&quot;:&quot;cm&quot;,&quot;chip_types&quot;:[&quot;text&quot;,&quot;header&quot;]},{&quot;text_align&quot;:&quot;lm&quot;,&quot;text_direction&quot;:&quot;horizontal&quot;,&quot;support_features&quot;:[&quot;collage&quot;,&quot;carousel&quot;,&quot;creativecrop&quot;],&quot;support_big_font&quot;:false,&quot;fill_id&quot;:&quot;8e40daf4927f4521bed00751a0febf31&quot;,&quot;fill_align&quot;:&quot;cm&quot;,&quot;chip_types&quot;:[&quot;diagram&quot;,&quot;pictext&quot;,&quot;text&quot;,&quot;picture&quot;,&quot;chart&quot;,&quot;table&quot;,&quot;video&quot;]}]]"/>
  <p:tag name="KSO_WM_CHIP_GROUPID" val="5e757e9369be4861f5f8615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2f928e478fb0c58a92be"/>
  <p:tag name="KSO_WM_SLIDE_BACKGROUND" val="[&quot;general&quot;]"/>
  <p:tag name="KSO_WM_SLIDE_BACKGROUND_TYPE" val="general"/>
  <p:tag name="KSO_WM_SLIDE_BK_DARK_LIGHT" val=""/>
  <p:tag name="KSO_WM_SLIDE_CAN_ADD_NAVIGATION" val="1"/>
  <p:tag name="KSO_WM_SLIDE_ID" val="diagram20211056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direction&quot;:1,&quot;id&quot;:&quot;2021-04-01T15:10:26&quot;,&quot;maxSize&quot;:{&quot;size1&quot;:51.3},&quot;minSize&quot;:{&quot;size1&quot;:36.3},&quot;normalSize&quot;:{&quot;size1&quot;:42.2875},&quot;subLayout&quot;:[{&quot;id&quot;:&quot;2021-04-01T15:10:26&quot;,&quot;margin&quot;:{&quot;bottom&quot;:2.884105920791626,&quot;left&quot;:1.9049999713897705,&quot;right&quot;:0,&quot;top&quot;:2.884105920791626},&quot;type&quot;:0},{&quot;id&quot;:&quot;2021-04-01T15:10:26&quot;,&quot;margin&quot;:{&quot;bottom&quot;:1.9314883947372437,&quot;left&quot;:0.9329999685287476,&quot;right&quot;:1.6139999628067017,&quot;top&quot;:1.9314883947372437},&quot;type&quot;:0}],&quot;type&quot;:0}"/>
  <p:tag name="KSO_WM_SLIDE_POSITION" val="36*23"/>
  <p:tag name="KSO_WM_SLIDE_RATIO" val="1.777778"/>
  <p:tag name="KSO_WM_SLIDE_SIZE" val="888*481"/>
  <p:tag name="KSO_WM_SLIDE_SUBTYPE" val="pureTxt"/>
  <p:tag name="KSO_WM_SLIDE_SUPPORT_FEATURE_TYPE" val="0"/>
  <p:tag name="KSO_WM_SLIDE_TYPE" val="text"/>
  <p:tag name="KSO_WM_TAG_VERSION" val="1.0"/>
  <p:tag name="KSO_WM_TEMPLATE_ASSEMBLE_GROUPID" val="60656ea44054ed1e2fb7fce6"/>
  <p:tag name="KSO_WM_TEMPLATE_ASSEMBLE_XID" val="60656ea44054ed1e2fb7fce6"/>
  <p:tag name="KSO_WM_TEMPLATE_CATEGORY" val="diagram"/>
  <p:tag name="KSO_WM_TEMPLATE_COLOR_TYPE" val="1"/>
  <p:tag name="KSO_WM_TEMPLATE_INDEX" val="20211056"/>
  <p:tag name="KSO_WM_TEMPLATE_MASTER_TYPE" val="0"/>
  <p:tag name="KSO_WM_TEMPLATE_SUBCATEGORY" val="21"/>
</p:tagLst>
</file>

<file path=ppt/tags/tag397.xml><?xml version="1.0" encoding="utf-8"?>
<p:tagLst xmlns:p="http://schemas.openxmlformats.org/presentationml/2006/main">
  <p:tag name="KSO_WM_BEAUTIFY_FLAG" val="#wm#"/>
  <p:tag name="KSO_WM_CHIP_GROUPID" val="5e757e9369be4861f5f86151"/>
  <p:tag name="KSO_WM_CHIP_XID" val="5f5f2f928e478fb0c58a92be"/>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e9873f812e524d0fb7e1a2e0256e75d5"/>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1056_1*i*1"/>
  <p:tag name="KSO_WM_UNIT_INDEX" val="1"/>
  <p:tag name="KSO_WM_UNIT_LAYERLEVEL" val="1"/>
  <p:tag name="KSO_WM_UNIT_SM_LIMIT_TYPE" val="2"/>
  <p:tag name="KSO_WM_UNIT_TEXT_FILL_FORE_SCHEMECOLOR_INDEX" val="14"/>
  <p:tag name="KSO_WM_UNIT_TEXT_FILL_FORE_SCHEMECOLOR_INDEX_BRIGHTNESS" val="0"/>
  <p:tag name="KSO_WM_UNIT_TEXT_FILL_TYPE" val="1"/>
  <p:tag name="KSO_WM_UNIT_TYPE" val="i"/>
  <p:tag name="KSO_WM_UNIT_VALUE" val="1320"/>
</p:tagLst>
</file>

<file path=ppt/tags/tag398.xml><?xml version="1.0" encoding="utf-8"?>
<p:tagLst xmlns:p="http://schemas.openxmlformats.org/presentationml/2006/main">
  <p:tag name="KSO_WM_ASSEMBLE_CHIP_INDEX" val="fe318b0a962d419f842683ca3545bd72"/>
  <p:tag name="KSO_WM_BEAUTIFY_FLAG" val="#wm#"/>
  <p:tag name="KSO_WM_CHIP_FILLAREA_FILL_RULE" val="{&quot;fill_align&quot;:&quot;cm&quot;,&quot;fill_mode&quot;:&quot;full&quot;,&quot;sacle_strategy&quot;:&quot;smart&quot;}"/>
  <p:tag name="KSO_WM_CHIP_GROUPID" val="5e7881253197e252a37019b5"/>
  <p:tag name="KSO_WM_CHIP_XID" val="5e7881253197e252a37019b6"/>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a89d8ca954f24b4baf2dffa25f3bcc9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056_1*a*1"/>
  <p:tag name="KSO_WM_UNIT_INDEX" val="1"/>
  <p:tag name="KSO_WM_UNIT_ISCONTENTSTITLE" val="0"/>
  <p:tag name="KSO_WM_UNIT_ISNUMDGMTITLE" val="0"/>
  <p:tag name="KSO_WM_UNIT_LAYERLEVEL" val="1"/>
  <p:tag name="KSO_WM_UNIT_NOCLEAR" val="0"/>
  <p:tag name="KSO_WM_UNIT_PRESET_TEXT" val="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2"/>
</p:tagLst>
</file>

<file path=ppt/tags/tag399.xml><?xml version="1.0" encoding="utf-8"?>
<p:tagLst xmlns:p="http://schemas.openxmlformats.org/presentationml/2006/main">
  <p:tag name="KSO_WM_ASSEMBLE_CHIP_INDEX" val="a5a4c5043c2642bfa68c1f48105c0c3c"/>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8d8187eec26e440cab239a73b86806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056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242"/>
</p:tagLst>
</file>

<file path=ppt/tags/tag400.xml><?xml version="1.0" encoding="utf-8"?>
<p:tagLst xmlns:p="http://schemas.openxmlformats.org/presentationml/2006/main">
  <p:tag name="FIXED_XID_TMP" val="5fab54f0341d2fac3cfce989"/>
  <p:tag name="KSO_WM_BEAUTIFY_FLAG" val="#wm#"/>
  <p:tag name="KSO_WM_CHIP_DECFILLPROP" val="[]"/>
  <p:tag name="KSO_WM_CHIP_FILLPROP" val="[[{&quot;text_align&quot;:&quot;cm&quot;,&quot;text_direction&quot;:&quot;horizontal&quot;,&quot;support_big_font&quot;:false,&quot;fill_id&quot;:&quot;4b3d06a1f10d40ff8e06d4f6d0ab0ea3&quot;,&quot;fill_align&quot;:&quot;cm&quot;,&quot;chip_types&quot;:[&quot;text&quot;,&quot;header&quot;]},{&quot;text_align&quot;:&quot;lm&quot;,&quot;text_direction&quot;:&quot;horizontal&quot;,&quot;support_features&quot;:[&quot;collage&quot;,&quot;carousel&quot;,&quot;creativecrop&quot;],&quot;support_big_font&quot;:false,&quot;fill_id&quot;:&quot;8e40daf4927f4521bed00751a0febf31&quot;,&quot;fill_align&quot;:&quot;cm&quot;,&quot;chip_types&quot;:[&quot;diagram&quot;,&quot;pictext&quot;,&quot;text&quot;,&quot;picture&quot;,&quot;chart&quot;,&quot;table&quot;,&quot;video&quot;]}]]"/>
  <p:tag name="KSO_WM_CHIP_GROUPID" val="5e757e9369be4861f5f8615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2f928e478fb0c58a92be"/>
  <p:tag name="KSO_WM_SLIDE_BACKGROUND" val="[&quot;general&quot;]"/>
  <p:tag name="KSO_WM_SLIDE_BACKGROUND_TYPE" val="general"/>
  <p:tag name="KSO_WM_SLIDE_BK_DARK_LIGHT" val=""/>
  <p:tag name="KSO_WM_SLIDE_CAN_ADD_NAVIGATION" val="1"/>
  <p:tag name="KSO_WM_SLIDE_ID" val="diagram20211056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direction&quot;:1,&quot;id&quot;:&quot;2021-04-01T15:10:26&quot;,&quot;maxSize&quot;:{&quot;size1&quot;:51.3},&quot;minSize&quot;:{&quot;size1&quot;:36.3},&quot;normalSize&quot;:{&quot;size1&quot;:42.2875},&quot;subLayout&quot;:[{&quot;id&quot;:&quot;2021-04-01T15:10:26&quot;,&quot;margin&quot;:{&quot;bottom&quot;:2.884105920791626,&quot;left&quot;:1.9049999713897705,&quot;right&quot;:0,&quot;top&quot;:2.884105920791626},&quot;type&quot;:0},{&quot;id&quot;:&quot;2021-04-01T15:10:26&quot;,&quot;margin&quot;:{&quot;bottom&quot;:1.9314883947372437,&quot;left&quot;:0.9329999685287476,&quot;right&quot;:1.6139999628067017,&quot;top&quot;:1.9314883947372437},&quot;type&quot;:0}],&quot;type&quot;:0}"/>
  <p:tag name="KSO_WM_SLIDE_POSITION" val="36*23"/>
  <p:tag name="KSO_WM_SLIDE_RATIO" val="1.777778"/>
  <p:tag name="KSO_WM_SLIDE_SIZE" val="888*481"/>
  <p:tag name="KSO_WM_SLIDE_SUBTYPE" val="pureTxt"/>
  <p:tag name="KSO_WM_SLIDE_SUPPORT_FEATURE_TYPE" val="0"/>
  <p:tag name="KSO_WM_SLIDE_TYPE" val="text"/>
  <p:tag name="KSO_WM_TAG_VERSION" val="1.0"/>
  <p:tag name="KSO_WM_TEMPLATE_ASSEMBLE_GROUPID" val="60656ea44054ed1e2fb7fce6"/>
  <p:tag name="KSO_WM_TEMPLATE_ASSEMBLE_XID" val="60656ea44054ed1e2fb7fce6"/>
  <p:tag name="KSO_WM_TEMPLATE_CATEGORY" val="diagram"/>
  <p:tag name="KSO_WM_TEMPLATE_COLOR_TYPE" val="1"/>
  <p:tag name="KSO_WM_TEMPLATE_INDEX" val="20211056"/>
  <p:tag name="KSO_WM_TEMPLATE_MASTER_TYPE" val="0"/>
  <p:tag name="KSO_WM_TEMPLATE_SUBCATEGORY" val="21"/>
</p:tagLst>
</file>

<file path=ppt/tags/tag401.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1"/>
  <p:tag name="KSO_WM_UNIT_DIAGRAM_ISNUMVISUAL" val="0"/>
  <p:tag name="KSO_WM_UNIT_DIAGRAM_ISREFERUNIT" val="0"/>
  <p:tag name="KSO_WM_UNIT_HIGHLIGHT" val="0"/>
  <p:tag name="KSO_WM_UNIT_ID" val="custom20206915_7*e*1"/>
  <p:tag name="KSO_WM_UNIT_INDEX" val="1"/>
  <p:tag name="KSO_WM_UNIT_LAYERLEVEL" val="1"/>
  <p:tag name="KSO_WM_UNIT_NOCLEAR" val="0"/>
  <p:tag name="KSO_WM_UNIT_PRESET_TEXT" val="01"/>
  <p:tag name="KSO_WM_UNIT_TEXT_FORE_SCHEMECOLOR_INDEX" val="5"/>
  <p:tag name="KSO_WM_UNIT_TEXT_FORE_SCHEMECOLOR_INDEX_BRIGHTNESS" val="0"/>
  <p:tag name="KSO_WM_UNIT_TEXT_LINE_FILL_TYPE" val="2"/>
  <p:tag name="KSO_WM_UNIT_TYPE" val="e"/>
  <p:tag name="KSO_WM_UNIT_VALUE" val="2"/>
</p:tagLst>
</file>

<file path=ppt/tags/tag402.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7*a*1"/>
  <p:tag name="KSO_WM_UNIT_INDEX" val="1"/>
  <p:tag name="KSO_WM_UNIT_ISCONTENTSTITLE" val="0"/>
  <p:tag name="KSO_WM_UNIT_ISNUMDGMTITLE" val="0"/>
  <p:tag name="KSO_WM_UNIT_LAYERLEVEL" val="1"/>
  <p:tag name="KSO_WM_UNIT_NOCLEAR" val="0"/>
  <p:tag name="KSO_WM_UNIT_PRESET_TEXT" val="单击此处添加标题"/>
  <p:tag name="KSO_WM_UNIT_TYPE" val="a"/>
  <p:tag name="KSO_WM_UNIT_VALUE" val="9"/>
</p:tagLst>
</file>

<file path=ppt/tags/tag403.xml><?xml version="1.0" encoding="utf-8"?>
<p:tagLst xmlns:p="http://schemas.openxmlformats.org/presentationml/2006/main">
  <p:tag name="KSO_WM_BEAUTIFY_FLAG" val="#wm#"/>
  <p:tag name="KSO_WM_TEMPLATE_CATEGORY" val="custom"/>
  <p:tag name="KSO_WM_TEMPLATE_INDEX" val="20206915"/>
</p:tagLst>
</file>

<file path=ppt/tags/tag404.xml><?xml version="1.0" encoding="utf-8"?>
<p:tagLst xmlns:p="http://schemas.openxmlformats.org/presentationml/2006/main">
  <p:tag name="KSO_WM_BEAUTIFY_FLAG" val="#wm#"/>
  <p:tag name="KSO_WM_TAG_VERSION" val="1.0"/>
  <p:tag name="KSO_WM_TEMPLATE_CATEGORY" val="diagram"/>
  <p:tag name="KSO_WM_TEMPLATE_INDEX" val="20205100"/>
  <p:tag name="KSO_WM_UNIT_COMPATIBLE" val="0"/>
  <p:tag name="KSO_WM_UNIT_DIAGRAM_ISNUMVISUAL" val="0"/>
  <p:tag name="KSO_WM_UNIT_DIAGRAM_ISREFERUNIT" val="0"/>
  <p:tag name="KSO_WM_UNIT_FILL_FORE_SCHEMECOLOR_INDEX" val="5"/>
  <p:tag name="KSO_WM_UNIT_FILL_FORE_SCHEMECOLOR_INDEX_BRIGHTNESS" val="0.8"/>
  <p:tag name="KSO_WM_UNIT_FILL_TYPE" val="1"/>
  <p:tag name="KSO_WM_UNIT_HIGHLIGHT" val="0"/>
  <p:tag name="KSO_WM_UNIT_ID" val="diagram20205100_1*i*1"/>
  <p:tag name="KSO_WM_UNIT_INDEX" val="1"/>
  <p:tag name="KSO_WM_UNIT_LAYERLEVEL" val="1"/>
  <p:tag name="KSO_WM_UNIT_TEXT_FILL_FORE_SCHEMECOLOR_INDEX" val="2"/>
  <p:tag name="KSO_WM_UNIT_TEXT_FILL_FORE_SCHEMECOLOR_INDEX_BRIGHTNESS" val="0"/>
  <p:tag name="KSO_WM_UNIT_TEXT_FILL_TYPE" val="1"/>
  <p:tag name="KSO_WM_UNIT_TYPE" val="i"/>
</p:tagLst>
</file>

<file path=ppt/tags/tag405.xml><?xml version="1.0" encoding="utf-8"?>
<p:tagLst xmlns:p="http://schemas.openxmlformats.org/presentationml/2006/main">
  <p:tag name="KSO_WM_BEAUTIFY_FLAG" val="#wm#"/>
  <p:tag name="KSO_WM_TAG_VERSION" val="1.0"/>
  <p:tag name="KSO_WM_TEMPLATE_CATEGORY" val="diagram"/>
  <p:tag name="KSO_WM_TEMPLATE_INDEX" val="20205100"/>
  <p:tag name="KSO_WM_UNIT_COMPATIBLE" val="0"/>
  <p:tag name="KSO_WM_UNIT_DIAGRAM_ISNUMVISUAL" val="0"/>
  <p:tag name="KSO_WM_UNIT_DIAGRAM_ISREFERUNIT" val="0"/>
  <p:tag name="KSO_WM_UNIT_FILL_FORE_SCHEMECOLOR_INDEX" val="5"/>
  <p:tag name="KSO_WM_UNIT_FILL_FORE_SCHEMECOLOR_INDEX_BRIGHTNESS" val="0.8"/>
  <p:tag name="KSO_WM_UNIT_FILL_TYPE" val="1"/>
  <p:tag name="KSO_WM_UNIT_HIGHLIGHT" val="0"/>
  <p:tag name="KSO_WM_UNIT_ID" val="diagram20205100_1*i*2"/>
  <p:tag name="KSO_WM_UNIT_INDEX" val="2"/>
  <p:tag name="KSO_WM_UNIT_LAYERLEVEL" val="1"/>
  <p:tag name="KSO_WM_UNIT_TEXT_FILL_FORE_SCHEMECOLOR_INDEX" val="2"/>
  <p:tag name="KSO_WM_UNIT_TEXT_FILL_FORE_SCHEMECOLOR_INDEX_BRIGHTNESS" val="0"/>
  <p:tag name="KSO_WM_UNIT_TEXT_FILL_TYPE" val="1"/>
  <p:tag name="KSO_WM_UNIT_TYPE" val="i"/>
</p:tagLst>
</file>

<file path=ppt/tags/tag406.xml><?xml version="1.0" encoding="utf-8"?>
<p:tagLst xmlns:p="http://schemas.openxmlformats.org/presentationml/2006/main">
  <p:tag name="KSO_WM_BEAUTIFY_FLAG" val="#wm#"/>
  <p:tag name="KSO_WM_TAG_VERSION" val="1.0"/>
  <p:tag name="KSO_WM_TEMPLATE_CATEGORY" val="diagram"/>
  <p:tag name="KSO_WM_TEMPLATE_INDEX" val="20205100"/>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05100_1*i*3"/>
  <p:tag name="KSO_WM_UNIT_INDEX" val="3"/>
  <p:tag name="KSO_WM_UNIT_LAYERLEVEL"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 name="KSO_WM_UNIT_TYPE" val="i"/>
</p:tagLst>
</file>

<file path=ppt/tags/tag407.xml><?xml version="1.0" encoding="utf-8"?>
<p:tagLst xmlns:p="http://schemas.openxmlformats.org/presentationml/2006/main">
  <p:tag name="KSO_WM_BEAUTIFY_FLAG" val="#wm#"/>
  <p:tag name="KSO_WM_TAG_VERSION" val="1.0"/>
  <p:tag name="KSO_WM_TEMPLATE_CATEGORY" val="diagram"/>
  <p:tag name="KSO_WM_TEMPLATE_INDEX" val="20205100"/>
  <p:tag name="KSO_WM_UNIT_COMPATIBLE" val="0"/>
  <p:tag name="KSO_WM_UNIT_DIAGRAM_ISNUMVISUAL" val="0"/>
  <p:tag name="KSO_WM_UNIT_DIAGRAM_ISREFERUNIT" val="0"/>
  <p:tag name="KSO_WM_UNIT_HIGHLIGHT" val="0"/>
  <p:tag name="KSO_WM_UNIT_ID" val="diagram20205100_1*a*1"/>
  <p:tag name="KSO_WM_UNIT_INDEX" val="1"/>
  <p:tag name="KSO_WM_UNIT_ISCONTENTSTITLE" val="0"/>
  <p:tag name="KSO_WM_UNIT_ISNUMDGMTITLE" val="0"/>
  <p:tag name="KSO_WM_UNIT_LAYERLEVEL" val="1"/>
  <p:tag name="KSO_WM_UNIT_NOCLEAR" val="0"/>
  <p:tag name="KSO_WM_UNIT_PRESET_TEXT" val="单击此处可添加大标题内容"/>
  <p:tag name="KSO_WM_UNIT_TYPE" val="a"/>
  <p:tag name="KSO_WM_UNIT_VALUE" val="24"/>
</p:tagLst>
</file>

<file path=ppt/tags/tag408.xml><?xml version="1.0" encoding="utf-8"?>
<p:tagLst xmlns:p="http://schemas.openxmlformats.org/presentationml/2006/main">
  <p:tag name="KSO_WM_BEAUTIFY_FLAG" val="#wm#"/>
  <p:tag name="KSO_WM_TAG_VERSION" val="1.0"/>
  <p:tag name="KSO_WM_TEMPLATE_CATEGORY" val="diagram"/>
  <p:tag name="KSO_WM_TEMPLATE_INDEX" val="20205100"/>
  <p:tag name="KSO_WM_UNIT_COMPATIBLE" val="0"/>
  <p:tag name="KSO_WM_UNIT_DIAGRAM_ISNUMVISUAL" val="0"/>
  <p:tag name="KSO_WM_UNIT_DIAGRAM_ISREFERUNIT" val="0"/>
  <p:tag name="KSO_WM_UNIT_HIGHLIGHT" val="0"/>
  <p:tag name="KSO_WM_UNIT_ID" val="diagram20205100_1*f*2"/>
  <p:tag name="KSO_WM_UNIT_INDEX" val="2"/>
  <p:tag name="KSO_WM_UNIT_LAYERLEVEL" val="1"/>
  <p:tag name="KSO_WM_UNIT_NOCLEAR" val="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
  <p:tag name="KSO_WM_UNIT_TEXT_FILL_FORE_SCHEMECOLOR_INDEX" val="13"/>
  <p:tag name="KSO_WM_UNIT_TEXT_FILL_FORE_SCHEMECOLOR_INDEX_BRIGHTNESS" val="0.25"/>
  <p:tag name="KSO_WM_UNIT_TEXT_FILL_TYPE" val="1"/>
  <p:tag name="KSO_WM_UNIT_TYPE" val="f"/>
  <p:tag name="KSO_WM_UNIT_VALUE" val="1260"/>
</p:tagLst>
</file>

<file path=ppt/tags/tag409.xml><?xml version="1.0" encoding="utf-8"?>
<p:tagLst xmlns:p="http://schemas.openxmlformats.org/presentationml/2006/main">
  <p:tag name="KSO_WM_BEAUTIFY_FLAG" val="#wm#"/>
  <p:tag name="KSO_WM_SLIDE_BACKGROUND_TYPE" val="general"/>
  <p:tag name="KSO_WM_SLIDE_BK_DARK_LIGHT" val=""/>
  <p:tag name="KSO_WM_SLIDE_ID" val="diagram20205100_1"/>
  <p:tag name="KSO_WM_SLIDE_INDEX" val="1"/>
  <p:tag name="KSO_WM_SLIDE_ITEM_CNT" val="0"/>
  <p:tag name="KSO_WM_SLIDE_LAYOUT" val="a_f"/>
  <p:tag name="KSO_WM_SLIDE_LAYOUT_CNT" val="1_2"/>
  <p:tag name="KSO_WM_SLIDE_POSITION" val="33*55"/>
  <p:tag name="KSO_WM_SLIDE_SIZE" val="893*472"/>
  <p:tag name="KSO_WM_SLIDE_SUBTYPE" val="pureTxt"/>
  <p:tag name="KSO_WM_SLIDE_TYPE" val="text"/>
  <p:tag name="KSO_WM_TAG_VERSION" val="1.0"/>
  <p:tag name="KSO_WM_TEMPLATE_CATEGORY" val="diagram"/>
  <p:tag name="KSO_WM_TEMPLATE_COLOR_TYPE" val="0"/>
  <p:tag name="KSO_WM_TEMPLATE_INDEX" val="20205100"/>
  <p:tag name="KSO_WM_TEMPLATE_MASTER_TYPE" val="0"/>
  <p:tag name="KSO_WM_TEMPLATE_SUBCATEGORY" val="0"/>
  <p:tag name="KSO_WM_TEMPLATE_THUMBS_INDEX" val="1"/>
</p:tagLst>
</file>

<file path=ppt/tags/tag4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1.xml><?xml version="1.0" encoding="utf-8"?>
<p:tagLst xmlns:p="http://schemas.openxmlformats.org/presentationml/2006/main">
  <p:tag name="KSO_WM_SLIDE_BACKGROUND_TYPE" val="general"/>
  <p:tag name="KSO_WM_SLIDE_BK_DARK_LIGHT" val=""/>
</p:tagLst>
</file>

<file path=ppt/tags/tag412.xml><?xml version="1.0" encoding="utf-8"?>
<p:tagLst xmlns:p="http://schemas.openxmlformats.org/presentationml/2006/main">
  <p:tag name="KSO_WM_BEAUTIFY_FLAG" val="#wm#"/>
  <p:tag name="KSO_WM_CHIP_GROUPID" val="5e757e9369be4861f5f86151"/>
  <p:tag name="KSO_WM_CHIP_XID" val="5f5f2f928e478fb0c58a92be"/>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e9873f812e524d0fb7e1a2e0256e75d5"/>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1056_1*i*1"/>
  <p:tag name="KSO_WM_UNIT_INDEX" val="1"/>
  <p:tag name="KSO_WM_UNIT_LAYERLEVEL" val="1"/>
  <p:tag name="KSO_WM_UNIT_SM_LIMIT_TYPE" val="2"/>
  <p:tag name="KSO_WM_UNIT_TEXT_FILL_FORE_SCHEMECOLOR_INDEX" val="14"/>
  <p:tag name="KSO_WM_UNIT_TEXT_FILL_FORE_SCHEMECOLOR_INDEX_BRIGHTNESS" val="0"/>
  <p:tag name="KSO_WM_UNIT_TEXT_FILL_TYPE" val="1"/>
  <p:tag name="KSO_WM_UNIT_TYPE" val="i"/>
  <p:tag name="KSO_WM_UNIT_VALUE" val="1320"/>
</p:tagLst>
</file>

<file path=ppt/tags/tag413.xml><?xml version="1.0" encoding="utf-8"?>
<p:tagLst xmlns:p="http://schemas.openxmlformats.org/presentationml/2006/main">
  <p:tag name="KSO_WM_ASSEMBLE_CHIP_INDEX" val="fe318b0a962d419f842683ca3545bd72"/>
  <p:tag name="KSO_WM_BEAUTIFY_FLAG" val="#wm#"/>
  <p:tag name="KSO_WM_CHIP_FILLAREA_FILL_RULE" val="{&quot;fill_align&quot;:&quot;cm&quot;,&quot;fill_mode&quot;:&quot;full&quot;,&quot;sacle_strategy&quot;:&quot;smart&quot;}"/>
  <p:tag name="KSO_WM_CHIP_GROUPID" val="5e7881253197e252a37019b5"/>
  <p:tag name="KSO_WM_CHIP_XID" val="5e7881253197e252a37019b6"/>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a89d8ca954f24b4baf2dffa25f3bcc9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056_1*a*1"/>
  <p:tag name="KSO_WM_UNIT_INDEX" val="1"/>
  <p:tag name="KSO_WM_UNIT_ISCONTENTSTITLE" val="0"/>
  <p:tag name="KSO_WM_UNIT_ISNUMDGMTITLE" val="0"/>
  <p:tag name="KSO_WM_UNIT_LAYERLEVEL" val="1"/>
  <p:tag name="KSO_WM_UNIT_NOCLEAR" val="0"/>
  <p:tag name="KSO_WM_UNIT_PRESET_TEXT" val="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12"/>
</p:tagLst>
</file>

<file path=ppt/tags/tag414.xml><?xml version="1.0" encoding="utf-8"?>
<p:tagLst xmlns:p="http://schemas.openxmlformats.org/presentationml/2006/main">
  <p:tag name="KSO_WM_ASSEMBLE_CHIP_INDEX" val="a5a4c5043c2642bfa68c1f48105c0c3c"/>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44054ed1e2fb7fce6"/>
  <p:tag name="KSO_WM_TEMPLATE_ASSEMBLE_XID" val="60656ea44054ed1e2fb7fce6"/>
  <p:tag name="KSO_WM_TEMPLATE_CATEGORY" val="diagram"/>
  <p:tag name="KSO_WM_TEMPLATE_INDEX" val="20211056"/>
  <p:tag name="KSO_WM_UNIT_BLOCK" val="0"/>
  <p:tag name="KSO_WM_UNIT_COMPATIBLE" val="0"/>
  <p:tag name="KSO_WM_UNIT_DEC_AREA_ID" val="8d8187eec26e440cab239a73b86806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056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242"/>
</p:tagLst>
</file>

<file path=ppt/tags/tag415.xml><?xml version="1.0" encoding="utf-8"?>
<p:tagLst xmlns:p="http://schemas.openxmlformats.org/presentationml/2006/main">
  <p:tag name="KSO_WM_BEAUTIFY_FLAG" val="#wm#"/>
  <p:tag name="KSO_WM_CHIP_DECFILLPROP" val="[]"/>
  <p:tag name="KSO_WM_CHIP_FILLPROP" val="[[{&quot;text_align&quot;:&quot;cm&quot;,&quot;text_direction&quot;:&quot;horizontal&quot;,&quot;support_big_font&quot;:false,&quot;fill_id&quot;:&quot;4b3d06a1f10d40ff8e06d4f6d0ab0ea3&quot;,&quot;fill_align&quot;:&quot;cm&quot;,&quot;chip_types&quot;:[&quot;text&quot;,&quot;header&quot;]},{&quot;text_align&quot;:&quot;lm&quot;,&quot;text_direction&quot;:&quot;horizontal&quot;,&quot;support_features&quot;:[&quot;collage&quot;,&quot;carousel&quot;,&quot;creativecrop&quot;],&quot;support_big_font&quot;:false,&quot;fill_id&quot;:&quot;8e40daf4927f4521bed00751a0febf31&quot;,&quot;fill_align&quot;:&quot;cm&quot;,&quot;chip_types&quot;:[&quot;diagram&quot;,&quot;pictext&quot;,&quot;text&quot;,&quot;picture&quot;,&quot;chart&quot;,&quot;table&quot;,&quot;video&quot;]}]]"/>
  <p:tag name="KSO_WM_CHIP_GROUPID" val="5e757e9369be4861f5f8615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2f928e478fb0c58a92be"/>
  <p:tag name="KSO_WM_SLIDE_BACKGROUND" val="[&quot;general&quot;]"/>
  <p:tag name="KSO_WM_SLIDE_BACKGROUND_TYPE" val="general"/>
  <p:tag name="KSO_WM_SLIDE_BK_DARK_LIGHT" val=""/>
  <p:tag name="KSO_WM_SLIDE_CAN_ADD_NAVIGATION" val="1"/>
  <p:tag name="KSO_WM_SLIDE_ID" val="diagram20211056_1"/>
  <p:tag name="KSO_WM_SLIDE_INDEX" val="1"/>
  <p:tag name="KSO_WM_SLIDE_ITEM_CNT" val="0"/>
  <p:tag name="KSO_WM_SLIDE_LAYOUT" val="a_f"/>
  <p:tag name="KSO_WM_SLIDE_LAYOUT_CNT" val="1_1"/>
  <p:tag name="KSO_WM_SLIDE_LAYOUT_INFO" val="{&quot;backgroundInfo&quot;:[{&quot;bottom&quot;:0,&quot;bottomAbs&quot;:false,&quot;left&quot;:0,&quot;leftAbs&quot;:false,&quot;right&quot;:0,&quot;rightAbs&quot;:false,&quot;top&quot;:0,&quot;topAbs&quot;:false,&quot;type&quot;:&quot;general&quot;}],&quot;direction&quot;:1,&quot;id&quot;:&quot;2021-04-01T15:10:26&quot;,&quot;maxSize&quot;:{&quot;size1&quot;:51.3},&quot;minSize&quot;:{&quot;size1&quot;:36.3},&quot;normalSize&quot;:{&quot;size1&quot;:46.6625},&quot;subLayout&quot;:[{&quot;id&quot;:&quot;2021-04-01T15:10:26&quot;,&quot;margin&quot;:{&quot;bottom&quot;:2.163346290588379,&quot;left&quot;:1.4287500381469727,&quot;right&quot;:0,&quot;top&quot;:2.163346290588379},&quot;type&quot;:0},{&quot;id&quot;:&quot;2021-04-01T15:10:26&quot;,&quot;margin&quot;:{&quot;bottom&quot;:1.4487950801849365,&quot;left&quot;:0.6997499465942383,&quot;right&quot;:1.2105000019073486,&quot;top&quot;:1.4487950801849365},&quot;type&quot;:0}],&quot;type&quot;:0}"/>
  <p:tag name="KSO_WM_SLIDE_POSITION" val="36*23"/>
  <p:tag name="KSO_WM_SLIDE_RATIO" val="1.777778"/>
  <p:tag name="KSO_WM_SLIDE_SIZE" val="888*481"/>
  <p:tag name="KSO_WM_SLIDE_SUBTYPE" val="pureTxt"/>
  <p:tag name="KSO_WM_SLIDE_SUPPORT_FEATURE_TYPE" val="0"/>
  <p:tag name="KSO_WM_SLIDE_TYPE" val="text"/>
  <p:tag name="KSO_WM_TAG_VERSION" val="1.0"/>
  <p:tag name="KSO_WM_TEMPLATE_ASSEMBLE_GROUPID" val="60656ea44054ed1e2fb7fce6"/>
  <p:tag name="KSO_WM_TEMPLATE_ASSEMBLE_XID" val="60656ea44054ed1e2fb7fce6"/>
  <p:tag name="KSO_WM_TEMPLATE_CATEGORY" val="diagram"/>
  <p:tag name="KSO_WM_TEMPLATE_COLOR_TYPE" val="1"/>
  <p:tag name="KSO_WM_TEMPLATE_INDEX" val="20211056"/>
  <p:tag name="KSO_WM_TEMPLATE_MASTER_TYPE" val="0"/>
  <p:tag name="KSO_WM_TEMPLATE_SUBCATEGORY" val="21"/>
</p:tagLst>
</file>

<file path=ppt/tags/tag4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7.xml><?xml version="1.0" encoding="utf-8"?>
<p:tagLst xmlns:p="http://schemas.openxmlformats.org/presentationml/2006/main">
  <p:tag name="KSO_WM_SLIDE_BACKGROUND_TYPE" val="general"/>
  <p:tag name="KSO_WM_SLIDE_BK_DARK_LIGHT" val=""/>
</p:tagLst>
</file>

<file path=ppt/tags/tag418.xml><?xml version="1.0" encoding="utf-8"?>
<p:tagLst xmlns:p="http://schemas.openxmlformats.org/presentationml/2006/main">
  <p:tag name="KSO_WM_BEAUTIFY_FLAG" val="#wm#"/>
  <p:tag name="KSO_WM_SLIDE_BACKGROUND_TYPE" val="belt"/>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6"/>
  <p:tag name="KSO_WM_UNIT_FILL_FORE_SCHEMECOLOR_INDEX_BRIGHTNESS" val="0"/>
  <p:tag name="KSO_WM_UNIT_FILL_TYPE" val="1"/>
  <p:tag name="KSO_WM_UNIT_HIGHLIGHT" val="0"/>
  <p:tag name="KSO_WM_UNIT_ID" val="_18*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e47814c3-aa37-4b31-9393-bb7afa89a345}"/>
</p:tagLst>
</file>

<file path=ppt/tags/tag419.xml><?xml version="1.0" encoding="utf-8"?>
<p:tagLst xmlns:p="http://schemas.openxmlformats.org/presentationml/2006/main">
  <p:tag name="KSO_WM_ASSEMBLE_CHIP_INDEX" val="f7064464d6d849358044cff57adfe873"/>
  <p:tag name="KSO_WM_BEAUTIFY_FLAG" val="#wm#"/>
  <p:tag name="KSO_WM_CHIP_FILLAREA_FILL_RULE" val="{&quot;fill_align&quot;:&quot;lm&quot;,&quot;fill_mode&quot;:&quot;full&quot;,&quot;sacle_strategy&quot;:&quot;smart&quot;}"/>
  <p:tag name="KSO_WM_CHIP_GROUPID" val="5e6b05596848fb12bee65ac8"/>
  <p:tag name="KSO_WM_CHIP_XID" val="5e6b05596848fb12bee65aca"/>
  <p:tag name="KSO_WM_TAG_VERSION" val="1.0"/>
  <p:tag name="KSO_WM_TEMPLATE_ASSEMBLE_GROUPID" val="60656e644054ed1e2fb7f7ab"/>
  <p:tag name="KSO_WM_TEMPLATE_ASSEMBLE_XID" val="60656e644054ed1e2fb7f7ab"/>
  <p:tag name="KSO_WM_TEMPLATE_CATEGORY" val="diagram"/>
  <p:tag name="KSO_WM_TEMPLATE_INDEX" val="20207315"/>
  <p:tag name="KSO_WM_UNIT_BLOCK" val="0"/>
  <p:tag name="KSO_WM_UNIT_COMPATIBLE" val="0"/>
  <p:tag name="KSO_WM_UNIT_DEC_AREA_ID" val="005710ce106a4775aba5c3f10bd645a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7315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f"/>
  <p:tag name="KSO_WM_UNIT_VALUE" val="290"/>
</p:tagLst>
</file>

<file path=ppt/tags/tag420.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features&quot;:[&quot;collage&quot;,&quot;carousel&quot;],&quot;support_big_font&quot;:false,&quot;picture_toward&quot;:0,&quot;picture_dockside&quot;:[],&quot;fill_id&quot;:&quot;5b370d9c62884a6b9c7db59bf9b89d92&quot;,&quot;fill_align&quot;:&quot;cm&quot;,&quot;chip_types&quot;:[&quot;diagram&quot;,&quot;pictext&quot;,&quot;picture&quot;,&quot;chart&quot;,&quot;table&quot;,&quot;video&quot;]}],[{&quot;text_align&quot;:&quot;lm&quot;,&quot;text_direction&quot;:&quot;horizontal&quot;,&quot;support_big_font&quot;:false,&quot;picture_toward&quot;:0,&quot;picture_dockside&quot;:[],&quot;fill_id&quot;:&quot;5b370d9c62884a6b9c7db59bf9b89d92&quot;,&quot;fill_align&quot;:&quot;lm&quot;,&quot;chip_types&quot;:[&quot;text&quot;]}]]"/>
  <p:tag name="KSO_WM_CHIP_GROUPID" val="5e6f19c8605d5daf04fe6007"/>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6f19c8605d5daf04fe6008"/>
  <p:tag name="KSO_WM_SLIDE_BACKGROUND" val="[&quot;belt&quot;]"/>
  <p:tag name="KSO_WM_SLIDE_BACKGROUND_TYPE" val="belt"/>
  <p:tag name="KSO_WM_SLIDE_BK_DARK_LIGHT" val="2"/>
  <p:tag name="KSO_WM_SLIDE_CAN_ADD_NAVIGATION" val="1"/>
  <p:tag name="KSO_WM_SLIDE_ID" val="diagram20207315_1"/>
  <p:tag name="KSO_WM_SLIDE_INDEX" val="1"/>
  <p:tag name="KSO_WM_SLIDE_ITEM_CNT" val="0"/>
  <p:tag name="KSO_WM_SLIDE_LAYOUT" val="f"/>
  <p:tag name="KSO_WM_SLIDE_LAYOUT_CNT" val="1"/>
  <p:tag name="KSO_WM_SLIDE_LAYOUT_INFO" val="{&quot;direction&quot;:1,&quot;id&quot;:&quot;2021-04-01T14:55:48&quot;,&quot;maxSize&quot;:{&quot;size1&quot;:100},&quot;minSize&quot;:{&quot;size1&quot;:100},&quot;normalSize&quot;:{&quot;size1&quot;:100},&quot;subLayout&quot;:[{&quot;backgroundInfo&quot;:[{&quot;bottom&quot;:0.155555561,&quot;bottomAbs&quot;:false,&quot;left&quot;:0,&quot;leftAbs&quot;:false,&quot;right&quot;:0,&quot;rightAbs&quot;:false,&quot;top&quot;:0.155555561,&quot;topAbs&quot;:false,&quot;type&quot;:&quot;belt&quot;}],&quot;id&quot;:&quot;2021-04-01T14:55:48&quot;,&quot;maxSize&quot;:{&quot;size1&quot;:15.400022256383629},&quot;minSize&quot;:{&quot;size1&quot;:15.400022256383629},&quot;normalSize&quot;:{&quot;size1&quot;:15.400022256383629},&quot;subLayout&quot;:[{&quot;id&quot;:&quot;2021-04-01T14:55:48&quot;,&quot;type&quot;:0},{&quot;id&quot;:&quot;2021-04-01T14:55:48&quot;,&quot;maxSize&quot;:{&quot;size1&quot;:81.60002630778898},&quot;minSize&quot;:{&quot;size1&quot;:81.60002630778898},&quot;normalSize&quot;:{&quot;size1&quot;:81.60002630778898},&quot;subLayout&quot;:[{&quot;backgroundInfo&quot;:[{&quot;bottom&quot;:0,&quot;bottomAbs&quot;:false,&quot;left&quot;:0,&quot;leftAbs&quot;:false,&quot;right&quot;:0,&quot;rightAbs&quot;:false,&quot;top&quot;:0,&quot;topAbs&quot;:false,&quot;type&quot;:&quot;belt&quot;}],&quot;id&quot;:&quot;2021-04-01T14:55:48&quot;,&quot;margin&quot;:{&quot;bottom&quot;:0.3172891438007355,&quot;left&quot;:2.540250062942505,&quot;right&quot;:2.540250062942505,&quot;top&quot;:0.3172891438007355},&quot;type&quot;:0},{&quot;id&quot;:&quot;2021-04-01T14:55:48&quot;,&quot;type&quot;:0}],&quot;type&quot;:0}],&quot;type&quot;:0},{&quot;id&quot;:&quot;2021-04-01T14:55:48&quot;,&quot;type&quot;:0}],&quot;type&quot;:0}"/>
  <p:tag name="KSO_WM_SLIDE_POSITION" val="0*84"/>
  <p:tag name="KSO_WM_SLIDE_RATIO" val="1.777778"/>
  <p:tag name="KSO_WM_SLIDE_SIZE" val="960*371"/>
  <p:tag name="KSO_WM_SLIDE_SUBTYPE" val="pureTxt"/>
  <p:tag name="KSO_WM_SLIDE_SUPPORT_FEATURE_TYPE" val="0"/>
  <p:tag name="KSO_WM_SLIDE_TYPE" val="text"/>
  <p:tag name="KSO_WM_TAG_VERSION" val="1.0"/>
  <p:tag name="KSO_WM_TEMPLATE_ASSEMBLE_GROUPID" val="60656e644054ed1e2fb7f7ab"/>
  <p:tag name="KSO_WM_TEMPLATE_ASSEMBLE_XID" val="60656e644054ed1e2fb7f7ab"/>
  <p:tag name="KSO_WM_TEMPLATE_CATEGORY" val="diagram"/>
  <p:tag name="KSO_WM_TEMPLATE_COLOR_TYPE" val="1"/>
  <p:tag name="KSO_WM_TEMPLATE_INDEX" val="20207315"/>
  <p:tag name="KSO_WM_TEMPLATE_MASTER_TYPE" val="0"/>
  <p:tag name="KSO_WM_TEMPLATE_SUBCATEGORY" val="21"/>
</p:tagLst>
</file>

<file path=ppt/tags/tag421.xml><?xml version="1.0" encoding="utf-8"?>
<p:tagLst xmlns:p="http://schemas.openxmlformats.org/presentationml/2006/main">
  <p:tag name="KSO_WM_ASSEMBLE_CHIP_INDEX" val="9e7eee3571424fb59668e5b286eac57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634054ed1e2fb8091f"/>
  <p:tag name="KSO_WM_TEMPLATE_ASSEMBLE_XID" val="60656f634054ed1e2fb8091f"/>
  <p:tag name="KSO_WM_TEMPLATE_CATEGORY" val="diagram"/>
  <p:tag name="KSO_WM_TEMPLATE_INDEX" val="20212837"/>
  <p:tag name="KSO_WM_UNIT_BLOCK" val="0"/>
  <p:tag name="KSO_WM_UNIT_COMPATIBLE" val="0"/>
  <p:tag name="KSO_WM_UNIT_DEC_AREA_ID" val="e8afa783d8c7484b993286eff1d2933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2837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422.xml><?xml version="1.0" encoding="utf-8"?>
<p:tagLst xmlns:p="http://schemas.openxmlformats.org/presentationml/2006/main">
  <p:tag name="KSO_WM_ASSEMBLE_CHIP_INDEX" val="e651409f788247368e93e4bd98c8b396"/>
  <p:tag name="KSO_WM_BEAUTIFY_FLAG" val="#wm#"/>
  <p:tag name="KSO_WM_CHIP_FILLAREA_FILL_RULE" val="{&quot;fill_align&quot;:&quot;lm&quot;,&quot;fill_mode&quot;:&quot;full&quot;,&quot;sacle_strategy&quot;:&quot;smart&quot;}"/>
  <p:tag name="KSO_WM_CHIP_GROUPID" val="5e6b05596848fb12bee65ac8"/>
  <p:tag name="KSO_WM_CHIP_XID" val="5e6b05596848fb12bee65aca"/>
  <p:tag name="KSO_WM_TAG_VERSION" val="1.0"/>
  <p:tag name="KSO_WM_TEMPLATE_ASSEMBLE_GROUPID" val="60656f634054ed1e2fb8091f"/>
  <p:tag name="KSO_WM_TEMPLATE_ASSEMBLE_XID" val="60656f634054ed1e2fb8091f"/>
  <p:tag name="KSO_WM_TEMPLATE_CATEGORY" val="diagram"/>
  <p:tag name="KSO_WM_TEMPLATE_INDEX" val="20212837"/>
  <p:tag name="KSO_WM_UNIT_BLOCK" val="0"/>
  <p:tag name="KSO_WM_UNIT_COMPATIBLE" val="0"/>
  <p:tag name="KSO_WM_UNIT_DEC_AREA_ID" val="4080f1750887460c84f2f9836e47520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2837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403"/>
</p:tagLst>
</file>

<file path=ppt/tags/tag423.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10*d*1"/>
  <p:tag name="KSO_WM_UNIT_INDEX" val="1"/>
  <p:tag name="KSO_WM_UNIT_LAYERLEVEL" val="1"/>
  <p:tag name="KSO_WM_UNIT_PLACING_PICTURE_USER_VIEWPORT" val="{&quot;height&quot;:6816,&quot;width&quot;:8736}"/>
  <p:tag name="KSO_WM_UNIT_SUPPORT_UNIT_TYPE" val="[&quot;d&quot;]"/>
  <p:tag name="KSO_WM_UNIT_TYPE" val="d"/>
  <p:tag name="KSO_WM_UNIT_VALUE" val="1201*1540"/>
  <p:tag name="REFSHAPE" val="831089428"/>
</p:tagLst>
</file>

<file path=ppt/tags/tag424.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picture_toward&quot;:0,&quot;picture_dockside&quot;:[],&quot;fill_id&quot;:&quot;724318ba889447f7b57e0c6dff0f547d&quot;,&quot;fill_align&quot;:&quot;lm&quot;,&quot;chip_types&quot;:[&quot;header&quot;]},{&quot;text_align&quot;:&quot;lm&quot;,&quot;text_direction&quot;:&quot;horizontal&quot;,&quot;support_features&quot;:[&quot;collage&quot;,&quot;carousel&quot;,&quot;creativecrop&quot;],&quot;support_big_font&quot;:false,&quot;picture_toward&quot;:0,&quot;picture_dockside&quot;:[],&quot;fill_id&quot;:&quot;4741b90348c5473d8465a405175a212c&quot;,&quot;fill_align&quot;:&quot;lm&quot;,&quot;chip_types&quot;:[&quot;diagram&quot;,&quot;pictext&quot;,&quot;text&quot;,&quot;picture&quot;,&quot;chart&quot;,&quot;table&quot;,&quot;video&quot;]},{&quot;text_align&quot;:&quot;lm&quot;,&quot;text_direction&quot;:&quot;horizontal&quot;,&quot;support_big_font&quot;:false,&quot;picture_toward&quot;:0,&quot;picture_dockside&quot;:[],&quot;fill_id&quot;:&quot;407ba1dadf18432cbe62c2e535efda18&quot;,&quot;fill_align&quot;:&quot;lm&quot;,&quot;chip_types&quot;:[&quot;pictext&quot;,&quot;text&quot;,&quot;picture&quot;]}]]"/>
  <p:tag name="KSO_WM_CHIP_GROUPID" val="5f0da2082c9c209bb8bb6588"/>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0da2082c9c209bb8bb6589"/>
  <p:tag name="KSO_WM_SLIDE_BACKGROUND" val="[&quot;general&quot;,&quot;navigation&quot;]"/>
  <p:tag name="KSO_WM_SLIDE_BACKGROUND_TYPE" val="navigation"/>
  <p:tag name="KSO_WM_SLIDE_BK_DARK_LIGHT" val="2"/>
  <p:tag name="KSO_WM_SLIDE_ID" val="diagram20212837_1"/>
  <p:tag name="KSO_WM_SLIDE_INDEX" val="1"/>
  <p:tag name="KSO_WM_SLIDE_ITEM_CNT" val="0"/>
  <p:tag name="KSO_WM_SLIDE_LAYOUT" val="a_f"/>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5:43:42&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43:42&quot;,&quot;margin&quot;:{&quot;bottom&quot;:0.3172891438007355,&quot;left&quot;:0.9524999856948853,&quot;right&quot;:0.9524999856948853,&quot;top&quot;:0.3172891438007355},&quot;type&quot;:0},{&quot;direction&quot;:1,&quot;id&quot;:&quot;2021-04-01T15:43:42&quot;,&quot;maxSize&quot;:{&quot;size1&quot;:72.49968838441418},&quot;minSize&quot;:{&quot;size1&quot;:29.999688384414185},&quot;normalSize&quot;:{&quot;size1&quot;:29.999688384414185},&quot;subLayout&quot;:[{&quot;id&quot;:&quot;2021-04-01T15:43:42&quot;,&quot;margin&quot;:{&quot;bottom&quot;:1.269906759262085,&quot;left&quot;:1.2697499990463257,&quot;right&quot;:0.6352500319480896,&quot;top&quot;:1.269906759262085},&quot;type&quot;:0},{&quot;id&quot;:&quot;2021-04-01T15:43:42&quot;,&quot;margin&quot;:{&quot;bottom&quot;:1.269906759262085,&quot;left&quot;:0.0195000022649765,&quot;right&quot;:1.2697499990463257,&quot;top&quot;:1.269906759262085},&quot;type&quot;:0}],&quot;type&quot;:0}],&quot;type&quot;:0}"/>
  <p:tag name="KSO_WM_SLIDE_POSITION" val="0*0"/>
  <p:tag name="KSO_WM_SLIDE_RATIO" val="1.777778"/>
  <p:tag name="KSO_WM_SLIDE_SIZE" val="960*492"/>
  <p:tag name="KSO_WM_SLIDE_SUBTYPE" val="pureTxt"/>
  <p:tag name="KSO_WM_SLIDE_SUPPORT_FEATURE_TYPE" val="0"/>
  <p:tag name="KSO_WM_SLIDE_TYPE" val="text"/>
  <p:tag name="KSO_WM_TAG_VERSION" val="1.0"/>
  <p:tag name="KSO_WM_TEMPLATE_ASSEMBLE_GROUPID" val="60656f634054ed1e2fb8091f"/>
  <p:tag name="KSO_WM_TEMPLATE_ASSEMBLE_XID" val="60656f634054ed1e2fb8091f"/>
  <p:tag name="KSO_WM_TEMPLATE_CATEGORY" val="diagram"/>
  <p:tag name="KSO_WM_TEMPLATE_COLOR_TYPE" val="1"/>
  <p:tag name="KSO_WM_TEMPLATE_INDEX" val="20212837"/>
  <p:tag name="KSO_WM_TEMPLATE_MASTER_TYPE" val="0"/>
  <p:tag name="KSO_WM_TEMPLATE_SUBCATEGORY" val="21"/>
</p:tagLst>
</file>

<file path=ppt/tags/tag425.xml><?xml version="1.0" encoding="utf-8"?>
<p:tagLst xmlns:p="http://schemas.openxmlformats.org/presentationml/2006/main">
  <p:tag name="KSO_WM_BEAUTIFY_FLAG" val="#wm#"/>
  <p:tag name="KSO_WM_TAG_VERSION" val="1.0"/>
  <p:tag name="KSO_WM_TEMPLATE_CATEGORY" val="custom"/>
  <p:tag name="KSO_WM_TEMPLATE_INDEX" val="20185127"/>
  <p:tag name="KSO_WM_UNIT_ID" val="custom20185127_26*i*1"/>
  <p:tag name="KSO_WM_UNIT_INDEX" val="1"/>
  <p:tag name="KSO_WM_UNIT_TYPE" val="i"/>
</p:tagLst>
</file>

<file path=ppt/tags/tag426.xml><?xml version="1.0" encoding="utf-8"?>
<p:tagLst xmlns:p="http://schemas.openxmlformats.org/presentationml/2006/main">
  <p:tag name="KSO_WM_ASSEMBLE_CHIP_INDEX" val="9e7eee3571424fb59668e5b286eac579"/>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634054ed1e2fb8091f"/>
  <p:tag name="KSO_WM_TEMPLATE_ASSEMBLE_XID" val="60656f634054ed1e2fb8091f"/>
  <p:tag name="KSO_WM_TEMPLATE_CATEGORY" val="diagram"/>
  <p:tag name="KSO_WM_TEMPLATE_INDEX" val="20212837"/>
  <p:tag name="KSO_WM_UNIT_BLOCK" val="0"/>
  <p:tag name="KSO_WM_UNIT_COMPATIBLE" val="0"/>
  <p:tag name="KSO_WM_UNIT_DEC_AREA_ID" val="e8afa783d8c7484b993286eff1d2933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2837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427.xml><?xml version="1.0" encoding="utf-8"?>
<p:tagLst xmlns:p="http://schemas.openxmlformats.org/presentationml/2006/main">
  <p:tag name="KSO_WM_ASSEMBLE_CHIP_INDEX" val="ffb61e95f30343bdb791adb6467e0e89"/>
  <p:tag name="KSO_WM_BEAUTIFY_FLAG" val="#wm#"/>
  <p:tag name="KSO_WM_CHIP_FILLAREA_FILL_RULE" val="{&quot;fill_align&quot;:&quot;lm&quot;,&quot;fill_mode&quot;:&quot;full&quot;,&quot;sacle_strategy&quot;:&quot;smart&quot;}"/>
  <p:tag name="KSO_WM_CHIP_GROUPID" val="5e6b05596848fb12bee65ac8"/>
  <p:tag name="KSO_WM_CHIP_XID" val="5e6b05596848fb12bee65aca"/>
  <p:tag name="KSO_WM_TAG_VERSION" val="1.0"/>
  <p:tag name="KSO_WM_TEMPLATE_ASSEMBLE_GROUPID" val="60656f634054ed1e2fb8091f"/>
  <p:tag name="KSO_WM_TEMPLATE_ASSEMBLE_XID" val="60656f634054ed1e2fb8091f"/>
  <p:tag name="KSO_WM_TEMPLATE_CATEGORY" val="diagram"/>
  <p:tag name="KSO_WM_TEMPLATE_INDEX" val="20212837"/>
  <p:tag name="KSO_WM_UNIT_BLOCK" val="0"/>
  <p:tag name="KSO_WM_UNIT_COMPATIBLE" val="0"/>
  <p:tag name="KSO_WM_UNIT_DEC_AREA_ID" val="0419df17ebdf4319984821e8680b53d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2837_1*f*2"/>
  <p:tag name="KSO_WM_UNIT_INDEX" val="2"/>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SUPPORT_UNIT_TYPE" val="[&quot;d&quot;]"/>
  <p:tag name="KSO_WM_UNIT_TEXT_FILL_FORE_SCHEMECOLOR_INDEX" val="13"/>
  <p:tag name="KSO_WM_UNIT_TEXT_FILL_FORE_SCHEMECOLOR_INDEX_BRIGHTNESS" val="0.25"/>
  <p:tag name="KSO_WM_UNIT_TEXT_FILL_TYPE" val="1"/>
  <p:tag name="KSO_WM_UNIT_TEXT_SUBTYPE" val="a"/>
  <p:tag name="KSO_WM_UNIT_TYPE" val="f"/>
  <p:tag name="KSO_WM_UNIT_VALUE" val="130"/>
</p:tagLst>
</file>

<file path=ppt/tags/tag428.xml><?xml version="1.0" encoding="utf-8"?>
<p:tagLst xmlns:p="http://schemas.openxmlformats.org/presentationml/2006/main">
  <p:tag name="KSO_WM_BEAUTIFY_FLAG" val="#wm#"/>
  <p:tag name="KSO_WM_DIAGRAM_GROUP_CODE" val="l1-6"/>
  <p:tag name="KSO_WM_SLIDE_ID" val="custom20185127_26"/>
  <p:tag name="KSO_WM_SLIDE_INDEX" val="26"/>
  <p:tag name="KSO_WM_SLIDE_ITEM_CNT" val="4"/>
  <p:tag name="KSO_WM_SLIDE_LAYOUT" val="a_f_d_l"/>
  <p:tag name="KSO_WM_SLIDE_LAYOUT_CNT" val="1_1_1_1"/>
  <p:tag name="KSO_WM_SLIDE_POSITION" val="100*105"/>
  <p:tag name="KSO_WM_SLIDE_SIZE" val="777*324"/>
  <p:tag name="KSO_WM_SLIDE_SUBTYPE" val="diag"/>
  <p:tag name="KSO_WM_SLIDE_TYPE" val="text"/>
  <p:tag name="KSO_WM_TAG_VERSION" val="1.0"/>
  <p:tag name="KSO_WM_TEMPLATE_CATEGORY" val="custom"/>
  <p:tag name="KSO_WM_TEMPLATE_INDEX" val="20185127"/>
</p:tagLst>
</file>

<file path=ppt/tags/tag429.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i*1"/>
  <p:tag name="KSO_WM_UNIT_INDEX" val="1"/>
  <p:tag name="KSO_WM_UNIT_LAYERLEVEL" val="1"/>
  <p:tag name="KSO_WM_UNIT_TYPE" val="i"/>
</p:tagLst>
</file>

<file path=ppt/tags/tag430.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f*1"/>
  <p:tag name="KSO_WM_UNIT_INDEX" val="1"/>
  <p:tag name="KSO_WM_UNIT_LAYERLEVEL" val="1"/>
  <p:tag name="KSO_WM_UNIT_NOCLEAR" val="0"/>
  <p:tag name="KSO_WM_UNIT_PRESET_TEXT" val="单击此处添加正文，文字是您思想的提炼，为了演示发布的良好效果，请言简意赅的阐述您的观点。&#10;您的正文已经经简明扼要，字字珠玑，但信息却千丝万缕、错综复杂，需要用更多的文字来表述；但请您尽可能提炼思想的精髓，否则容易造成观者的阅读压力，适得其反。&#10;正如我们都希望改变世界，希望给别人带去光明，但更多时候我们只需要播下一颗种子，自然有微风吹拂，雨露滋养。恰如其分的表达观点，往往事半功倍。&#10;为了能让您有更直观的字数感受，并进一步方便使用，我们为您标注了最适合的位置。您输入的文字到这里时，就是最佳视觉效果，请您务必注意。"/>
  <p:tag name="KSO_WM_UNIT_SUBTYPE" val="a"/>
  <p:tag name="KSO_WM_UNIT_TYPE" val="f"/>
  <p:tag name="KSO_WM_UNIT_VALUE" val="1144"/>
</p:tagLst>
</file>

<file path=ppt/tags/tag431.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a*1"/>
  <p:tag name="KSO_WM_UNIT_INDEX" val="1"/>
  <p:tag name="KSO_WM_UNIT_ISCONTENTSTITLE" val="0"/>
  <p:tag name="KSO_WM_UNIT_ISNUMDGMTITLE" val="0"/>
  <p:tag name="KSO_WM_UNIT_LAYERLEVEL" val="1"/>
  <p:tag name="KSO_WM_UNIT_NOCLEAR" val="0"/>
  <p:tag name="KSO_WM_UNIT_PRESET_TEXT" val="单击添加&#10;大标题"/>
  <p:tag name="KSO_WM_UNIT_TYPE" val="a"/>
  <p:tag name="KSO_WM_UNIT_VALUE" val="12"/>
</p:tagLst>
</file>

<file path=ppt/tags/tag432.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i*2"/>
  <p:tag name="KSO_WM_UNIT_INDEX" val="2"/>
  <p:tag name="KSO_WM_UNIT_LAYERLEVEL" val="1"/>
  <p:tag name="KSO_WM_UNIT_TYPE" val="i"/>
</p:tagLst>
</file>

<file path=ppt/tags/tag433.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i*3"/>
  <p:tag name="KSO_WM_UNIT_INDEX" val="3"/>
  <p:tag name="KSO_WM_UNIT_LAYERLEVEL" val="1"/>
  <p:tag name="KSO_WM_UNIT_TYPE" val="i"/>
</p:tagLst>
</file>

<file path=ppt/tags/tag434.xml><?xml version="1.0" encoding="utf-8"?>
<p:tagLst xmlns:p="http://schemas.openxmlformats.org/presentationml/2006/main">
  <p:tag name="FIXED_XID_TMP" val="5f5ee1ca4d6848d78f644aeb"/>
  <p:tag name="KSO_WM_BEAUTIFY_FLAG" val="#wm#"/>
  <p:tag name="KSO_WM_CHIP_DECFILLPROP" val="[]"/>
  <p:tag name="KSO_WM_CHIP_FILLPROP" val="[[{&quot;fill_id&quot;:&quot;9a355c80c5954ee09524de9ebc4c51fa&quot;,&quot;fill_align&quot;:&quot;cm&quot;,&quot;text_align&quot;:&quot;cm&quot;,&quot;text_direction&quot;:&quot;horizontal&quot;,&quot;chip_types&quot;:[&quot;header&quot;]},{&quot;fill_id&quot;:&quot;d54c11053c694c528a73c81ffd135bd4&quot;,&quot;fill_align&quot;:&quot;cm&quot;,&quot;text_align&quot;:&quot;lm&quot;,&quot;text_direction&quot;:&quot;horizontal&quot;,&quot;chip_types&quot;:[&quot;diagram&quot;,&quot;pictext&quot;,&quot;text&quot;,&quot;picture&quot;,&quot;chart&quot;,&quot;table&quot;,&quot;video&quot;],&quot;support_features&quot;:[&quot;collage&quot;,&quot;carousel&quot;]}]]"/>
  <p:tag name="KSO_WM_CHIP_GROUPID" val="5ed745afafe44fab1839bd05"/>
  <p:tag name="KSO_WM_CHIP_INFOS" val="{&quot;layout_type&quot;:&quot;leftright&quot;,&quot;layout_feature&quot;:1,&quot;tags&quot;:{&quot;style&quot;:[&quot;商务&quot;,&quot;简约&quot;,&quot;文艺清新&quot;,&quot;卡通&quot;,&quot;欧美风&quot;,&quot;黑板风&quot;,&quot;渐变风&quot;]},&quot;slide_type&quot;:[&quot;text&quot;],&quot;aspect_ratio&quot;:&quot;16:9&quot;,&quot;diagram&quot;:{&quot;type&quot;:[],&quot;direction&quot;:0,&quot;isSupportDecBetweenItems&quot;:false}}"/>
  <p:tag name="KSO_WM_CHIP_XID" val="5ed21bffdaf2e53b70be3ec4"/>
  <p:tag name="KSO_WM_SLIDE_BACKGROUND" val="[&quot;navigation&quot;]"/>
  <p:tag name="KSO_WM_SLIDE_BACKGROUND_TYPE" val="general"/>
  <p:tag name="KSO_WM_SLIDE_BK_DARK_LIGHT" val=""/>
  <p:tag name="KSO_WM_SLIDE_CAN_ADD_NAVIGATION" val="1"/>
  <p:tag name="KSO_WM_SLIDE_ID" val="diagram20203669_1"/>
  <p:tag name="KSO_WM_SLIDE_INDEX" val="1"/>
  <p:tag name="KSO_WM_SLIDE_ITEM_CNT" val="0"/>
  <p:tag name="KSO_WM_SLIDE_LAYOUT" val="a_f"/>
  <p:tag name="KSO_WM_SLIDE_LAYOUT_CNT" val="1_1"/>
  <p:tag name="KSO_WM_SLIDE_LAYOUT_INFO" val="{&quot;direction&quot;:1,&quot;id&quot;:&quot;2021-04-01T14:58:30&quot;,&quot;maxSize&quot;:{&quot;size1&quot;:32.5},&quot;minSize&quot;:{&quot;size1&quot;:32.5},&quot;normalSize&quot;:{&quot;size1&quot;:32.5},&quot;subLayout&quot;:[{&quot;id&quot;:&quot;2021-04-01T14:58:30&quot;,&quot;margin&quot;:{&quot;bottom&quot;:3.8107528686523438,&quot;left&quot;:0.9523124694824219,&quot;right&quot;:1.190812587738037,&quot;top&quot;:3.3347604274749756},&quot;type&quot;:0},{&quot;id&quot;:&quot;2021-04-01T14:58:30&quot;,&quot;margin&quot;:{&quot;bottom&quot;:2.38165020942688,&quot;left&quot;:0.23793751001358032,&quot;right&quot;:2.6195623874664307,&quot;top&quot;:2.38165020942688},&quot;type&quot;:0}],&quot;type&quot;:0}"/>
  <p:tag name="KSO_WM_SLIDE_POSITION" val="55*-1"/>
  <p:tag name="KSO_WM_SLIDE_RATIO" val="1.777778"/>
  <p:tag name="KSO_WM_SLIDE_SIZE" val="836*540"/>
  <p:tag name="KSO_WM_SLIDE_SUBTYPE" val="pureTxt"/>
  <p:tag name="KSO_WM_SLIDE_SUPPORT_FEATURE_TYPE" val="0"/>
  <p:tag name="KSO_WM_SLIDE_TYPE" val="text"/>
  <p:tag name="KSO_WM_TAG_VERSION" val="1.0"/>
  <p:tag name="KSO_WM_TEMPLATE_ASSEMBLE_GROUPID" val="60656e6e4054ed1e2fb7f896"/>
  <p:tag name="KSO_WM_TEMPLATE_ASSEMBLE_XID" val="60656e6e4054ed1e2fb7f896"/>
  <p:tag name="KSO_WM_TEMPLATE_CATEGORY" val="diagram"/>
  <p:tag name="KSO_WM_TEMPLATE_COLOR_TYPE" val="1"/>
  <p:tag name="KSO_WM_TEMPLATE_INDEX" val="20203669"/>
  <p:tag name="KSO_WM_TEMPLATE_MASTER_TYPE" val="0"/>
  <p:tag name="KSO_WM_TEMPLATE_SUBCATEGORY" val="0"/>
</p:tagLst>
</file>

<file path=ppt/tags/tag435.xml><?xml version="1.0" encoding="utf-8"?>
<p:tagLst xmlns:p="http://schemas.openxmlformats.org/presentationml/2006/main">
  <p:tag name="KSO_WM_BEAUTIFY_FLAG" val="#wm#"/>
  <p:tag name="KSO_WM_TAG_VERSION" val="1.0"/>
  <p:tag name="KSO_WM_TEMPLATE_CATEGORY" val="diagram"/>
  <p:tag name="KSO_WM_TEMPLATE_INDEX" val="20205186"/>
  <p:tag name="KSO_WM_UNIT_COMPATIBLE" val="0"/>
  <p:tag name="KSO_WM_UNIT_DIAGRAM_ISNUMVISUAL" val="0"/>
  <p:tag name="KSO_WM_UNIT_DIAGRAM_ISREFERUNIT" val="0"/>
  <p:tag name="KSO_WM_UNIT_HIGHLIGHT" val="0"/>
  <p:tag name="KSO_WM_UNIT_ID" val="diagram20205186_1*i*1"/>
  <p:tag name="KSO_WM_UNIT_INDEX" val="1"/>
  <p:tag name="KSO_WM_UNIT_LAYERLEVEL" val="1"/>
  <p:tag name="KSO_WM_UNIT_TYPE" val="i"/>
</p:tagLst>
</file>

<file path=ppt/tags/tag436.xml><?xml version="1.0" encoding="utf-8"?>
<p:tagLst xmlns:p="http://schemas.openxmlformats.org/presentationml/2006/main">
  <p:tag name="KSO_WM_BEAUTIFY_FLAG" val="#wm#"/>
  <p:tag name="KSO_WM_TAG_VERSION" val="1.0"/>
  <p:tag name="KSO_WM_TEMPLATE_CATEGORY" val="diagram"/>
  <p:tag name="KSO_WM_TEMPLATE_INDEX" val="20205186"/>
  <p:tag name="KSO_WM_UNIT_COMPATIBLE" val="0"/>
  <p:tag name="KSO_WM_UNIT_DIAGRAM_ISNUMVISUAL" val="0"/>
  <p:tag name="KSO_WM_UNIT_DIAGRAM_ISREFERUNIT" val="0"/>
  <p:tag name="KSO_WM_UNIT_HIGHLIGHT" val="0"/>
  <p:tag name="KSO_WM_UNIT_ID" val="diagram20205186_1*i*2"/>
  <p:tag name="KSO_WM_UNIT_INDEX" val="2"/>
  <p:tag name="KSO_WM_UNIT_LAYERLEVEL" val="1"/>
  <p:tag name="KSO_WM_UNIT_TYPE" val="i"/>
</p:tagLst>
</file>

<file path=ppt/tags/tag437.xml><?xml version="1.0" encoding="utf-8"?>
<p:tagLst xmlns:p="http://schemas.openxmlformats.org/presentationml/2006/main">
  <p:tag name="KSO_WM_BEAUTIFY_FLAG" val="#wm#"/>
  <p:tag name="KSO_WM_TAG_VERSION" val="1.0"/>
  <p:tag name="KSO_WM_TEMPLATE_CATEGORY" val="diagram"/>
  <p:tag name="KSO_WM_TEMPLATE_INDEX" val="20205186"/>
  <p:tag name="KSO_WM_UNIT_COMPATIBLE" val="0"/>
  <p:tag name="KSO_WM_UNIT_DIAGRAM_ISNUMVISUAL" val="0"/>
  <p:tag name="KSO_WM_UNIT_DIAGRAM_ISREFERUNIT" val="0"/>
  <p:tag name="KSO_WM_UNIT_HIGHLIGHT" val="0"/>
  <p:tag name="KSO_WM_UNIT_ID" val="diagram20205186_1*i*3"/>
  <p:tag name="KSO_WM_UNIT_INDEX" val="3"/>
  <p:tag name="KSO_WM_UNIT_LAYERLEVEL" val="1"/>
  <p:tag name="KSO_WM_UNIT_TYPE" val="i"/>
</p:tagLst>
</file>

<file path=ppt/tags/tag438.xml><?xml version="1.0" encoding="utf-8"?>
<p:tagLst xmlns:p="http://schemas.openxmlformats.org/presentationml/2006/main">
  <p:tag name="KSO_WM_BEAUTIFY_FLAG" val="#wm#"/>
  <p:tag name="KSO_WM_TAG_VERSION" val="1.0"/>
  <p:tag name="KSO_WM_TEMPLATE_CATEGORY" val="diagram"/>
  <p:tag name="KSO_WM_TEMPLATE_INDEX" val="20205186"/>
  <p:tag name="KSO_WM_UNIT_COMPATIBLE" val="0"/>
  <p:tag name="KSO_WM_UNIT_DIAGRAM_ISNUMVISUAL" val="0"/>
  <p:tag name="KSO_WM_UNIT_DIAGRAM_ISREFERUNIT" val="0"/>
  <p:tag name="KSO_WM_UNIT_HIGHLIGHT" val="0"/>
  <p:tag name="KSO_WM_UNIT_ID" val="diagram20205186_1*b*1"/>
  <p:tag name="KSO_WM_UNIT_INDEX" val="1"/>
  <p:tag name="KSO_WM_UNIT_ISCONTENTSTITLE" val="0"/>
  <p:tag name="KSO_WM_UNIT_ISNUMDGMTITLE" val="0"/>
  <p:tag name="KSO_WM_UNIT_LAYERLEVEL" val="1"/>
  <p:tag name="KSO_WM_UNIT_NOCLEAR" val="0"/>
  <p:tag name="KSO_WM_UNIT_PRESET_TEXT" val="单击此处添加你的副标题"/>
  <p:tag name="KSO_WM_UNIT_TEXT_PART_ID_V2" val="d-4-2"/>
  <p:tag name="KSO_WM_UNIT_TYPE" val="b"/>
  <p:tag name="KSO_WM_UNIT_VALUE" val="45"/>
</p:tagLst>
</file>

<file path=ppt/tags/tag439.xml><?xml version="1.0" encoding="utf-8"?>
<p:tagLst xmlns:p="http://schemas.openxmlformats.org/presentationml/2006/main">
  <p:tag name="KSO_WM_BEAUTIFY_FLAG" val="#wm#"/>
  <p:tag name="KSO_WM_TAG_VERSION" val="1.0"/>
  <p:tag name="KSO_WM_TEMPLATE_CATEGORY" val="diagram"/>
  <p:tag name="KSO_WM_TEMPLATE_INDEX" val="20205186"/>
  <p:tag name="KSO_WM_UNIT_COMPATIBLE" val="0"/>
  <p:tag name="KSO_WM_UNIT_DIAGRAM_ISNUMVISUAL" val="0"/>
  <p:tag name="KSO_WM_UNIT_DIAGRAM_ISREFERUNIT" val="0"/>
  <p:tag name="KSO_WM_UNIT_HIGHLIGHT" val="0"/>
  <p:tag name="KSO_WM_UNIT_ID" val="diagram20205186_1*a*1"/>
  <p:tag name="KSO_WM_UNIT_INDEX" val="1"/>
  <p:tag name="KSO_WM_UNIT_ISCONTENTSTITLE" val="0"/>
  <p:tag name="KSO_WM_UNIT_ISNUMDGMTITLE" val="0"/>
  <p:tag name="KSO_WM_UNIT_LAYERLEVEL" val="1"/>
  <p:tag name="KSO_WM_UNIT_NOCLEAR" val="0"/>
  <p:tag name="KSO_WM_UNIT_PRESET_TEXT" val="单击此处可添加您的大标题内容"/>
  <p:tag name="KSO_WM_UNIT_TEXT_PART_ID_V2" val="a-4-1"/>
  <p:tag name="KSO_WM_UNIT_TYPE" val="a"/>
  <p:tag name="KSO_WM_UNIT_VALUE" val="27"/>
</p:tagLst>
</file>

<file path=ppt/tags/tag440.xml><?xml version="1.0" encoding="utf-8"?>
<p:tagLst xmlns:p="http://schemas.openxmlformats.org/presentationml/2006/main">
  <p:tag name="KSO_WM_BEAUTIFY_FLAG" val="#wm#"/>
  <p:tag name="KSO_WM_TAG_VERSION" val="1.0"/>
  <p:tag name="KSO_WM_TEMPLATE_CATEGORY" val="diagram"/>
  <p:tag name="KSO_WM_TEMPLATE_INDEX" val="20205186"/>
  <p:tag name="KSO_WM_UNIT_COMPATIBLE" val="0"/>
  <p:tag name="KSO_WM_UNIT_DIAGRAM_ISNUMVISUAL" val="0"/>
  <p:tag name="KSO_WM_UNIT_DIAGRAM_ISREFERUNIT" val="0"/>
  <p:tag name="KSO_WM_UNIT_HIGHLIGHT" val="0"/>
  <p:tag name="KSO_WM_UNIT_ID" val="diagram20205186_1*f*1"/>
  <p:tag name="KSO_WM_UNIT_INDEX" val="1"/>
  <p:tag name="KSO_WM_UNIT_LAYERLEVEL" val="1"/>
  <p:tag name="KSO_WM_UNIT_NOCLEAR" val="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
  <p:tag name="KSO_WM_UNIT_TYPE" val="f"/>
  <p:tag name="KSO_WM_UNIT_VALUE" val="770"/>
</p:tagLst>
</file>

<file path=ppt/tags/tag441.xml><?xml version="1.0" encoding="utf-8"?>
<p:tagLst xmlns:p="http://schemas.openxmlformats.org/presentationml/2006/main">
  <p:tag name="KSO_WM_BEAUTIFY_FLAG" val="#wm#"/>
  <p:tag name="KSO_WM_SLIDE_BACKGROUND_TYPE" val="general"/>
  <p:tag name="KSO_WM_SLIDE_BK_DARK_LIGHT" val=""/>
  <p:tag name="KSO_WM_SLIDE_ID" val="diagram20205186_1"/>
  <p:tag name="KSO_WM_SLIDE_INDEX" val="1"/>
  <p:tag name="KSO_WM_SLIDE_ITEM_CNT" val="0"/>
  <p:tag name="KSO_WM_SLIDE_LAYOUT" val="a_b_f"/>
  <p:tag name="KSO_WM_SLIDE_LAYOUT_CNT" val="1_1_1"/>
  <p:tag name="KSO_WM_SLIDE_POSITION" val="0*0"/>
  <p:tag name="KSO_WM_SLIDE_SIZE" val="959*539"/>
  <p:tag name="KSO_WM_SLIDE_SUBTYPE" val="pureTxt"/>
  <p:tag name="KSO_WM_SLIDE_TYPE" val="text"/>
  <p:tag name="KSO_WM_TAG_VERSION" val="1.0"/>
  <p:tag name="KSO_WM_TEMPLATE_CATEGORY" val="diagram"/>
  <p:tag name="KSO_WM_TEMPLATE_COLOR_TYPE" val="1"/>
  <p:tag name="KSO_WM_TEMPLATE_INDEX" val="20205186"/>
  <p:tag name="KSO_WM_TEMPLATE_MASTER_TYPE" val="0"/>
  <p:tag name="KSO_WM_TEMPLATE_SUBCATEGORY" val="0"/>
</p:tagLst>
</file>

<file path=ppt/tags/tag442.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i*1"/>
  <p:tag name="KSO_WM_UNIT_INDEX" val="1"/>
  <p:tag name="KSO_WM_UNIT_LARGE_SHAPE" val="1"/>
  <p:tag name="KSO_WM_UNIT_LAYERLEVEL" val="1"/>
  <p:tag name="KSO_WM_UNIT_TYPE" val="i"/>
</p:tagLst>
</file>

<file path=ppt/tags/tag443.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i*2"/>
  <p:tag name="KSO_WM_UNIT_INDEX" val="2"/>
  <p:tag name="KSO_WM_UNIT_LAYERLEVEL" val="1"/>
  <p:tag name="KSO_WM_UNIT_TYPE" val="i"/>
</p:tagLst>
</file>

<file path=ppt/tags/tag444.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i*3"/>
  <p:tag name="KSO_WM_UNIT_INDEX" val="3"/>
  <p:tag name="KSO_WM_UNIT_LAYERLEVEL" val="1"/>
  <p:tag name="KSO_WM_UNIT_TYPE" val="i"/>
</p:tagLst>
</file>

<file path=ppt/tags/tag445.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i*4"/>
  <p:tag name="KSO_WM_UNIT_INDEX" val="4"/>
  <p:tag name="KSO_WM_UNIT_LAYERLEVEL" val="1"/>
  <p:tag name="KSO_WM_UNIT_TYPE" val="i"/>
</p:tagLst>
</file>

<file path=ppt/tags/tag446.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i*5"/>
  <p:tag name="KSO_WM_UNIT_INDEX" val="5"/>
  <p:tag name="KSO_WM_UNIT_LAYERLEVEL" val="1"/>
  <p:tag name="KSO_WM_UNIT_TYPE" val="i"/>
</p:tagLst>
</file>

<file path=ppt/tags/tag447.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a*1"/>
  <p:tag name="KSO_WM_UNIT_INDEX" val="1"/>
  <p:tag name="KSO_WM_UNIT_ISCONTENTSTITLE" val="0"/>
  <p:tag name="KSO_WM_UNIT_LAYERLEVEL" val="1"/>
  <p:tag name="KSO_WM_UNIT_NOCLEAR" val="0"/>
  <p:tag name="KSO_WM_UNIT_PRESET_TEXT" val="单击此处&#10;添加大标题内容"/>
  <p:tag name="KSO_WM_UNIT_TEXT_PART_ID_V2" val="a-2-2"/>
  <p:tag name="KSO_WM_UNIT_TYPE" val="a"/>
  <p:tag name="KSO_WM_UNIT_VALUE" val="24"/>
</p:tagLst>
</file>

<file path=ppt/tags/tag448.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f*1"/>
  <p:tag name="KSO_WM_UNIT_INDEX" val="1"/>
  <p:tag name="KSO_WM_UNIT_LAYERLEVEL" val="1"/>
  <p:tag name="KSO_WM_UNIT_NOCLEAR" val="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根据需要可酌情增减文字，以便观者可以准确理解您所传达的信息；但请您尽可能提炼思想的精髓，否则容易造成观者的阅读压力，适得其反。"/>
  <p:tag name="KSO_WM_UNIT_TYPE" val="f"/>
  <p:tag name="KSO_WM_UNIT_VALUE" val="230"/>
</p:tagLst>
</file>

<file path=ppt/tags/tag449.xml><?xml version="1.0" encoding="utf-8"?>
<p:tagLst xmlns:p="http://schemas.openxmlformats.org/presentationml/2006/main">
  <p:tag name="KSO_WM_BEAUTIFY_FLAG" val="#wm#"/>
  <p:tag name="KSO_WM_TAG_VERSION" val="1.0"/>
  <p:tag name="KSO_WM_TEMPLATE_CATEGORY" val="diagram"/>
  <p:tag name="KSO_WM_TEMPLATE_INDEX" val="20196634"/>
  <p:tag name="KSO_WM_UNIT_COMPATIBLE" val="0"/>
  <p:tag name="KSO_WM_UNIT_DIAGRAM_ISNUMVISUAL" val="0"/>
  <p:tag name="KSO_WM_UNIT_DIAGRAM_ISREFERUNIT" val="0"/>
  <p:tag name="KSO_WM_UNIT_HIGHLIGHT" val="0"/>
  <p:tag name="KSO_WM_UNIT_ID" val="diagram20196634_1*f*2"/>
  <p:tag name="KSO_WM_UNIT_INDEX" val="2"/>
  <p:tag name="KSO_WM_UNIT_LAYERLEVEL" val="1"/>
  <p:tag name="KSO_WM_UNIT_NOCLEAR" val="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
  <p:tag name="KSO_WM_UNIT_TYPE" val="f"/>
  <p:tag name="KSO_WM_UNIT_VALUE" val="374"/>
</p:tagLst>
</file>

<file path=ppt/tags/tag450.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fill_id&quot;:&quot;722accd572074b41a2d4cf8c733c9957&quot;,&quot;fill_align&quot;:&quot;lm&quot;,&quot;chip_types&quot;:[&quot;header&quot;]},{&quot;text_align&quot;:&quot;lm&quot;,&quot;text_direction&quot;:&quot;horizontal&quot;,&quot;support_features&quot;:[&quot;collage&quot;],&quot;support_big_font&quot;:false,&quot;fill_id&quot;:&quot;164c300f690d423ab1b6e3b65edb0bf9&quot;,&quot;fill_align&quot;:&quot;rm&quot;,&quot;chip_types&quot;:[&quot;pictext&quot;,&quot;text&quot;,&quot;picture&quot;,&quot;chart&quot;,&quot;table&quot;]},{&quot;text_align&quot;:&quot;lm&quot;,&quot;text_direction&quot;:&quot;horizontal&quot;,&quot;support_features&quot;:[&quot;collage&quot;],&quot;support_big_font&quot;:false,&quot;fill_id&quot;:&quot;e836bed5e59843b5bc0179a1591ebf37&quot;,&quot;fill_align&quot;:&quot;lm&quot;,&quot;chip_types&quot;:[&quot;pictext&quot;,&quot;text&quot;,&quot;picture&quot;,&quot;chart&quot;,&quot;table&quot;]}]]"/>
  <p:tag name="KSO_WM_CHIP_GROUPID" val="5ed8bf58afe44fab1839c20c"/>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cf7885ddc3daf3fef3fc22"/>
  <p:tag name="KSO_WM_SLIDE_BACKGROUND" val="[&quot;general&quot;,&quot;navigation&quot;]"/>
  <p:tag name="KSO_WM_SLIDE_BACKGROUND_TYPE" val="navigation"/>
  <p:tag name="KSO_WM_SLIDE_BK_DARK_LIGHT" val="2"/>
  <p:tag name="KSO_WM_SLIDE_CAN_ADD_NAVIGATION" val="1"/>
  <p:tag name="KSO_WM_SLIDE_ID" val="diagram20196634_1"/>
  <p:tag name="KSO_WM_SLIDE_INDEX" val="1"/>
  <p:tag name="KSO_WM_SLIDE_ITEM_CNT" val="0"/>
  <p:tag name="KSO_WM_SLIDE_LAYOUT" val="a_f"/>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5:07:44&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07:44&quot;,&quot;margin&quot;:{&quot;bottom&quot;:0.3172891438007355,&quot;left&quot;:0.9524999856948853,&quot;right&quot;:0.9524999856948853,&quot;top&quot;:0.3172891438007355},&quot;type&quot;:0},{&quot;direction&quot;:1,&quot;id&quot;:&quot;2021-04-01T15:07:44&quot;,&quot;maxSize&quot;:{&quot;size1&quot;:53.79974606280981},&quot;minSize&quot;:{&quot;size1&quot;:41.199746062809815},&quot;normalSize&quot;:{&quot;size1&quot;:49.68724606280981},&quot;subLayout&quot;:[{&quot;id&quot;:&quot;2021-04-01T15:07:44&quot;,&quot;margin&quot;:{&quot;bottom&quot;:1.269906759262085,&quot;left&quot;:1.2697499990463257,&quot;right&quot;:0,&quot;top&quot;:0.6353284120559692},&quot;type&quot;:0},{&quot;id&quot;:&quot;2021-04-01T15:07:44&quot;,&quot;margin&quot;:{&quot;bottom&quot;:1.269906759262085,&quot;left&quot;:1.2502501010894775,&quot;right&quot;:1.2697499990463257,&quot;top&quot;:0.6353284120559692},&quot;type&quot;:0}],&quot;type&quot;:0}],&quot;type&quot;:0}"/>
  <p:tag name="KSO_WM_SLIDE_POSITION" val="0*0"/>
  <p:tag name="KSO_WM_SLIDE_RATIO" val="1.777778"/>
  <p:tag name="KSO_WM_SLIDE_SIZE" val="960*540"/>
  <p:tag name="KSO_WM_SLIDE_SUBTYPE" val="pureTxt"/>
  <p:tag name="KSO_WM_SLIDE_SUPPORT_FEATURE_TYPE" val="0"/>
  <p:tag name="KSO_WM_SLIDE_TYPE" val="text"/>
  <p:tag name="KSO_WM_TAG_VERSION" val="1.0"/>
  <p:tag name="KSO_WM_TEMPLATE_ASSEMBLE_GROUPID" val="60656e934054ed1e2fb7fbed"/>
  <p:tag name="KSO_WM_TEMPLATE_ASSEMBLE_XID" val="60656e934054ed1e2fb7fbed"/>
  <p:tag name="KSO_WM_TEMPLATE_CATEGORY" val="diagram"/>
  <p:tag name="KSO_WM_TEMPLATE_COLOR_TYPE" val="1"/>
  <p:tag name="KSO_WM_TEMPLATE_INDEX" val="20196634"/>
  <p:tag name="KSO_WM_TEMPLATE_MASTER_TYPE" val="0"/>
  <p:tag name="KSO_WM_TEMPLATE_SUBCATEGORY" val="0"/>
</p:tagLst>
</file>

<file path=ppt/tags/tag451.xml><?xml version="1.0" encoding="utf-8"?>
<p:tagLst xmlns:p="http://schemas.openxmlformats.org/presentationml/2006/main">
  <p:tag name="KSO_WM_BEAUTIFY_FLAG" val="#wm#"/>
  <p:tag name="KSO_WM_TAG_VERSION" val="1.0"/>
  <p:tag name="KSO_WM_TEMPLATE_CATEGORY" val="diagram"/>
  <p:tag name="KSO_WM_TEMPLATE_INDEX" val="20205109"/>
  <p:tag name="KSO_WM_UNIT_COMPATIBLE" val="0"/>
  <p:tag name="KSO_WM_UNIT_DIAGRAM_ISNUMVISUAL" val="0"/>
  <p:tag name="KSO_WM_UNIT_DIAGRAM_ISREFERUNIT" val="0"/>
  <p:tag name="KSO_WM_UNIT_HIGHLIGHT" val="0"/>
  <p:tag name="KSO_WM_UNIT_ID" val="diagram20205109_1*i*1"/>
  <p:tag name="KSO_WM_UNIT_INDEX" val="1"/>
  <p:tag name="KSO_WM_UNIT_LAYERLEVEL" val="1"/>
  <p:tag name="KSO_WM_UNIT_TYPE" val="i"/>
</p:tagLst>
</file>

<file path=ppt/tags/tag452.xml><?xml version="1.0" encoding="utf-8"?>
<p:tagLst xmlns:p="http://schemas.openxmlformats.org/presentationml/2006/main">
  <p:tag name="KSO_WM_BEAUTIFY_FLAG" val="#wm#"/>
  <p:tag name="KSO_WM_TAG_VERSION" val="1.0"/>
  <p:tag name="KSO_WM_TEMPLATE_CATEGORY" val="diagram"/>
  <p:tag name="KSO_WM_TEMPLATE_INDEX" val="20205109"/>
  <p:tag name="KSO_WM_UNIT_COMPATIBLE" val="0"/>
  <p:tag name="KSO_WM_UNIT_DIAGRAM_ISNUMVISUAL" val="0"/>
  <p:tag name="KSO_WM_UNIT_DIAGRAM_ISREFERUNIT" val="0"/>
  <p:tag name="KSO_WM_UNIT_HIGHLIGHT" val="0"/>
  <p:tag name="KSO_WM_UNIT_ID" val="diagram20205109_1*i*2"/>
  <p:tag name="KSO_WM_UNIT_INDEX" val="2"/>
  <p:tag name="KSO_WM_UNIT_LAYERLEVEL" val="1"/>
  <p:tag name="KSO_WM_UNIT_TYPE" val="i"/>
</p:tagLst>
</file>

<file path=ppt/tags/tag453.xml><?xml version="1.0" encoding="utf-8"?>
<p:tagLst xmlns:p="http://schemas.openxmlformats.org/presentationml/2006/main">
  <p:tag name="KSO_WM_BEAUTIFY_FLAG" val="#wm#"/>
  <p:tag name="KSO_WM_TAG_VERSION" val="1.0"/>
  <p:tag name="KSO_WM_TEMPLATE_CATEGORY" val="diagram"/>
  <p:tag name="KSO_WM_TEMPLATE_INDEX" val="20205109"/>
  <p:tag name="KSO_WM_UNIT_COMPATIBLE" val="0"/>
  <p:tag name="KSO_WM_UNIT_DIAGRAM_ISNUMVISUAL" val="0"/>
  <p:tag name="KSO_WM_UNIT_DIAGRAM_ISREFERUNIT" val="0"/>
  <p:tag name="KSO_WM_UNIT_HIGHLIGHT" val="0"/>
  <p:tag name="KSO_WM_UNIT_ID" val="diagram20205109_1*a*1"/>
  <p:tag name="KSO_WM_UNIT_INDEX" val="1"/>
  <p:tag name="KSO_WM_UNIT_ISCONTENTSTITLE" val="0"/>
  <p:tag name="KSO_WM_UNIT_ISNUMDGMTITLE" val="0"/>
  <p:tag name="KSO_WM_UNIT_LAYERLEVEL" val="1"/>
  <p:tag name="KSO_WM_UNIT_NOCLEAR" val="0"/>
  <p:tag name="KSO_WM_UNIT_PRESET_TEXT" val="单击此处可添加大标题内容"/>
  <p:tag name="KSO_WM_UNIT_TEXT_PART_ID_V2" val="a-3-1"/>
  <p:tag name="KSO_WM_UNIT_TYPE" val="a"/>
  <p:tag name="KSO_WM_UNIT_VALUE" val="17"/>
</p:tagLst>
</file>

<file path=ppt/tags/tag454.xml><?xml version="1.0" encoding="utf-8"?>
<p:tagLst xmlns:p="http://schemas.openxmlformats.org/presentationml/2006/main">
  <p:tag name="KSO_WM_BEAUTIFY_FLAG" val="#wm#"/>
  <p:tag name="KSO_WM_TAG_VERSION" val="1.0"/>
  <p:tag name="KSO_WM_TEMPLATE_CATEGORY" val="diagram"/>
  <p:tag name="KSO_WM_TEMPLATE_INDEX" val="20205109"/>
  <p:tag name="KSO_WM_UNIT_COMPATIBLE" val="0"/>
  <p:tag name="KSO_WM_UNIT_DIAGRAM_ISNUMVISUAL" val="0"/>
  <p:tag name="KSO_WM_UNIT_DIAGRAM_ISREFERUNIT" val="0"/>
  <p:tag name="KSO_WM_UNIT_HIGHLIGHT" val="0"/>
  <p:tag name="KSO_WM_UNIT_ID" val="diagram20205109_1*f*2"/>
  <p:tag name="KSO_WM_UNIT_INDEX" val="2"/>
  <p:tag name="KSO_WM_UNIT_LAYERLEVEL" val="1"/>
  <p:tag name="KSO_WM_UNIT_NOCLEAR" val="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
  <p:tag name="KSO_WM_UNIT_TYPE" val="f"/>
</p:tagLst>
</file>

<file path=ppt/tags/tag455.xml><?xml version="1.0" encoding="utf-8"?>
<p:tagLst xmlns:p="http://schemas.openxmlformats.org/presentationml/2006/main">
  <p:tag name="KSO_WM_BEAUTIFY_FLAG" val="#wm#"/>
  <p:tag name="KSO_WM_TAG_VERSION" val="1.0"/>
  <p:tag name="KSO_WM_TEMPLATE_CATEGORY" val="diagram"/>
  <p:tag name="KSO_WM_TEMPLATE_INDEX" val="20205109"/>
  <p:tag name="KSO_WM_UNIT_COMPATIBLE" val="0"/>
  <p:tag name="KSO_WM_UNIT_DIAGRAM_ISNUMVISUAL" val="0"/>
  <p:tag name="KSO_WM_UNIT_DIAGRAM_ISREFERUNIT" val="0"/>
  <p:tag name="KSO_WM_UNIT_HIGHLIGHT" val="0"/>
  <p:tag name="KSO_WM_UNIT_ID" val="diagram20205109_1*f*1"/>
  <p:tag name="KSO_WM_UNIT_INDEX" val="1"/>
  <p:tag name="KSO_WM_UNIT_LAYERLEVEL" val="1"/>
  <p:tag name="KSO_WM_UNIT_NOCLEAR" val="0"/>
  <p:tag name="KSO_WM_UNIT_PRESET_TEXT" val="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10;单击此处输入你的正文，文字是您思想的提炼，为了最终演示发布的良好效果，请尽量言简意赅的阐述观点；根据需要可酌情增减文字，以便观者可以准确理解您所传达的信息。&#10;您的正文已经简明扼要，但信息却错综复杂，需要用更多的文字来表述；但请您尽可能提炼思想的精髓，否则容易造成观者的阅读压力，适得其反。&#10;正如我们都希望改变世界，希望给人带去光明，但更多时候只需播下一颗种子，自然有微光照拂，雨露滋养。恰如其分的表达观点，往往可以事半功倍。"/>
  <p:tag name="KSO_WM_UNIT_TYPE" val="f"/>
</p:tagLst>
</file>

<file path=ppt/tags/tag456.xml><?xml version="1.0" encoding="utf-8"?>
<p:tagLst xmlns:p="http://schemas.openxmlformats.org/presentationml/2006/main">
  <p:tag name="KSO_WM_BEAUTIFY_FLAG" val="#wm#"/>
  <p:tag name="KSO_WM_TAG_VERSION" val="1.0"/>
  <p:tag name="KSO_WM_TEMPLATE_CATEGORY" val="diagram"/>
  <p:tag name="KSO_WM_TEMPLATE_INDEX" val="20205109"/>
  <p:tag name="KSO_WM_UNIT_COMPATIBLE" val="0"/>
  <p:tag name="KSO_WM_UNIT_DIAGRAM_ISNUMVISUAL" val="0"/>
  <p:tag name="KSO_WM_UNIT_DIAGRAM_ISREFERUNIT" val="0"/>
  <p:tag name="KSO_WM_UNIT_HIGHLIGHT" val="0"/>
  <p:tag name="KSO_WM_UNIT_ID" val="diagram20205109_1*i*4"/>
  <p:tag name="KSO_WM_UNIT_INDEX" val="4"/>
  <p:tag name="KSO_WM_UNIT_LAYERLEVEL" val="1"/>
  <p:tag name="KSO_WM_UNIT_TYPE" val="i"/>
</p:tagLst>
</file>

<file path=ppt/tags/tag457.xml><?xml version="1.0" encoding="utf-8"?>
<p:tagLst xmlns:p="http://schemas.openxmlformats.org/presentationml/2006/main">
  <p:tag name="KSO_WM_BEAUTIFY_FLAG" val="#wm#"/>
  <p:tag name="KSO_WM_SLIDE_BACKGROUND_TYPE" val="general"/>
  <p:tag name="KSO_WM_SLIDE_BK_DARK_LIGHT" val=""/>
  <p:tag name="KSO_WM_SLIDE_ID" val="diagram20205109_1"/>
  <p:tag name="KSO_WM_SLIDE_INDEX" val="1"/>
  <p:tag name="KSO_WM_SLIDE_ITEM_CNT" val="0"/>
  <p:tag name="KSO_WM_SLIDE_LAYOUT" val="a_f"/>
  <p:tag name="KSO_WM_SLIDE_LAYOUT_CNT" val="1_2"/>
  <p:tag name="KSO_WM_SLIDE_POSITION" val="0*30"/>
  <p:tag name="KSO_WM_SLIDE_SIZE" val="960*481"/>
  <p:tag name="KSO_WM_SLIDE_SUBTYPE" val="pureTxt"/>
  <p:tag name="KSO_WM_SLIDE_TYPE" val="text"/>
  <p:tag name="KSO_WM_TAG_VERSION" val="1.0"/>
  <p:tag name="KSO_WM_TEMPLATE_CATEGORY" val="diagram"/>
  <p:tag name="KSO_WM_TEMPLATE_COLOR_TYPE" val="1"/>
  <p:tag name="KSO_WM_TEMPLATE_INDEX" val="20205109"/>
  <p:tag name="KSO_WM_TEMPLATE_MASTER_TYPE" val="0"/>
  <p:tag name="KSO_WM_TEMPLATE_SUBCATEGORY" val="0"/>
  <p:tag name="KSO_WM_TEMPLATE_THUMBS_INDEX" val="1"/>
</p:tagLst>
</file>

<file path=ppt/tags/tag458.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a*1"/>
  <p:tag name="KSO_WM_UNIT_INDEX" val="1"/>
  <p:tag name="KSO_WM_UNIT_ISCONTENTSTITLE" val="0"/>
  <p:tag name="KSO_WM_UNIT_ISNUMDGMTITLE" val="0"/>
  <p:tag name="KSO_WM_UNIT_LAYERLEVEL" val="1"/>
  <p:tag name="KSO_WM_UNIT_NOCLEAR" val="0"/>
  <p:tag name="KSO_WM_UNIT_PRESET_TEXT" val="单击此处可添加标题内容"/>
  <p:tag name="KSO_WM_UNIT_TEXT_PART_ID_V2" val="a-3-1"/>
  <p:tag name="KSO_WM_UNIT_TYPE" val="a"/>
  <p:tag name="KSO_WM_UNIT_VALUE" val="17"/>
</p:tagLst>
</file>

<file path=ppt/tags/tag459.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2"/>
  <p:tag name="KSO_WM_UNIT_INDEX" val="2"/>
  <p:tag name="KSO_WM_UNIT_LAYERLEVEL" val="1"/>
  <p:tag name="KSO_WM_UNIT_TYPE" val="i"/>
</p:tagLst>
</file>

<file path=ppt/tags/tag460.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3"/>
  <p:tag name="KSO_WM_UNIT_INDEX" val="3"/>
  <p:tag name="KSO_WM_UNIT_LAYERLEVEL" val="1"/>
  <p:tag name="KSO_WM_UNIT_TYPE" val="i"/>
</p:tagLst>
</file>

<file path=ppt/tags/tag461.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4"/>
  <p:tag name="KSO_WM_UNIT_INDEX" val="4"/>
  <p:tag name="KSO_WM_UNIT_LAYERLEVEL" val="1"/>
  <p:tag name="KSO_WM_UNIT_TYPE" val="i"/>
</p:tagLst>
</file>

<file path=ppt/tags/tag462.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5"/>
  <p:tag name="KSO_WM_UNIT_INDEX" val="5"/>
  <p:tag name="KSO_WM_UNIT_LAYERLEVEL" val="1"/>
  <p:tag name="KSO_WM_UNIT_TYPE" val="i"/>
</p:tagLst>
</file>

<file path=ppt/tags/tag4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4.xml><?xml version="1.0" encoding="utf-8"?>
<p:tagLst xmlns:p="http://schemas.openxmlformats.org/presentationml/2006/main">
  <p:tag name="KSO_WM_BEAUTIFY_FLAG" val="#wm#"/>
  <p:tag name="KSO_WM_SLIDE_BACKGROUND_TYPE" val="general"/>
  <p:tag name="KSO_WM_SLIDE_BK_DARK_LIGHT" val=""/>
  <p:tag name="KSO_WM_SLIDE_ID" val="diagram20205114_1"/>
  <p:tag name="KSO_WM_SLIDE_INDEX" val="1"/>
  <p:tag name="KSO_WM_SLIDE_ITEM_CNT" val="0"/>
  <p:tag name="KSO_WM_SLIDE_LAYOUT" val="a_f"/>
  <p:tag name="KSO_WM_SLIDE_LAYOUT_CNT" val="1_2"/>
  <p:tag name="KSO_WM_SLIDE_POSITION" val="0*0"/>
  <p:tag name="KSO_WM_SLIDE_SIZE" val="960*539"/>
  <p:tag name="KSO_WM_SLIDE_SUBTYPE" val="pureTxt"/>
  <p:tag name="KSO_WM_SLIDE_TYPE" val="text"/>
  <p:tag name="KSO_WM_TAG_VERSION" val="1.0"/>
  <p:tag name="KSO_WM_TEMPLATE_CATEGORY" val="diagram"/>
  <p:tag name="KSO_WM_TEMPLATE_COLOR_TYPE" val="1"/>
  <p:tag name="KSO_WM_TEMPLATE_INDEX" val="20205114"/>
  <p:tag name="KSO_WM_TEMPLATE_MASTER_TYPE" val="0"/>
  <p:tag name="KSO_WM_TEMPLATE_SUBCATEGORY" val="0"/>
</p:tagLst>
</file>

<file path=ppt/tags/tag465.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a*1"/>
  <p:tag name="KSO_WM_UNIT_INDEX" val="1"/>
  <p:tag name="KSO_WM_UNIT_ISCONTENTSTITLE" val="0"/>
  <p:tag name="KSO_WM_UNIT_ISNUMDGMTITLE" val="0"/>
  <p:tag name="KSO_WM_UNIT_LAYERLEVEL" val="1"/>
  <p:tag name="KSO_WM_UNIT_NOCLEAR" val="0"/>
  <p:tag name="KSO_WM_UNIT_PRESET_TEXT" val="单击此处可添加标题内容"/>
  <p:tag name="KSO_WM_UNIT_TEXT_PART_ID_V2" val="a-3-1"/>
  <p:tag name="KSO_WM_UNIT_TYPE" val="a"/>
  <p:tag name="KSO_WM_UNIT_VALUE" val="17"/>
</p:tagLst>
</file>

<file path=ppt/tags/tag466.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2"/>
  <p:tag name="KSO_WM_UNIT_INDEX" val="2"/>
  <p:tag name="KSO_WM_UNIT_LAYERLEVEL" val="1"/>
  <p:tag name="KSO_WM_UNIT_TYPE" val="i"/>
</p:tagLst>
</file>

<file path=ppt/tags/tag467.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3"/>
  <p:tag name="KSO_WM_UNIT_INDEX" val="3"/>
  <p:tag name="KSO_WM_UNIT_LAYERLEVEL" val="1"/>
  <p:tag name="KSO_WM_UNIT_TYPE" val="i"/>
</p:tagLst>
</file>

<file path=ppt/tags/tag468.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4"/>
  <p:tag name="KSO_WM_UNIT_INDEX" val="4"/>
  <p:tag name="KSO_WM_UNIT_LAYERLEVEL" val="1"/>
  <p:tag name="KSO_WM_UNIT_TYPE" val="i"/>
</p:tagLst>
</file>

<file path=ppt/tags/tag469.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5"/>
  <p:tag name="KSO_WM_UNIT_INDEX" val="5"/>
  <p:tag name="KSO_WM_UNIT_LAYERLEVEL" val="1"/>
  <p:tag name="KSO_WM_UNIT_TYPE" val="i"/>
</p:tagLst>
</file>

<file path=ppt/tags/tag4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1.xml><?xml version="1.0" encoding="utf-8"?>
<p:tagLst xmlns:p="http://schemas.openxmlformats.org/presentationml/2006/main">
  <p:tag name="KSO_WM_BEAUTIFY_FLAG" val="#wm#"/>
  <p:tag name="KSO_WM_SLIDE_BACKGROUND_TYPE" val="general"/>
  <p:tag name="KSO_WM_SLIDE_BK_DARK_LIGHT" val=""/>
  <p:tag name="KSO_WM_SLIDE_ID" val="diagram20205114_1"/>
  <p:tag name="KSO_WM_SLIDE_INDEX" val="1"/>
  <p:tag name="KSO_WM_SLIDE_ITEM_CNT" val="0"/>
  <p:tag name="KSO_WM_SLIDE_LAYOUT" val="a_f"/>
  <p:tag name="KSO_WM_SLIDE_LAYOUT_CNT" val="1_2"/>
  <p:tag name="KSO_WM_SLIDE_POSITION" val="0*0"/>
  <p:tag name="KSO_WM_SLIDE_SIZE" val="960*539"/>
  <p:tag name="KSO_WM_SLIDE_SUBTYPE" val="pureTxt"/>
  <p:tag name="KSO_WM_SLIDE_TYPE" val="text"/>
  <p:tag name="KSO_WM_TAG_VERSION" val="1.0"/>
  <p:tag name="KSO_WM_TEMPLATE_CATEGORY" val="diagram"/>
  <p:tag name="KSO_WM_TEMPLATE_COLOR_TYPE" val="1"/>
  <p:tag name="KSO_WM_TEMPLATE_INDEX" val="20205114"/>
  <p:tag name="KSO_WM_TEMPLATE_MASTER_TYPE" val="0"/>
  <p:tag name="KSO_WM_TEMPLATE_SUBCATEGORY" val="0"/>
</p:tagLst>
</file>

<file path=ppt/tags/tag472.xml><?xml version="1.0" encoding="utf-8"?>
<p:tagLst xmlns:p="http://schemas.openxmlformats.org/presentationml/2006/main">
  <p:tag name="KSO_WM_BEAUTIFY_FLAG" val="#wm#"/>
  <p:tag name="KSO_WM_TAG_VERSION" val="1.0"/>
  <p:tag name="KSO_WM_TEMPLATE_CATEGORY" val="diagram"/>
  <p:tag name="KSO_WM_TEMPLATE_INDEX" val="20203672"/>
  <p:tag name="KSO_WM_UNIT_COMPATIBLE" val="0"/>
  <p:tag name="KSO_WM_UNIT_DIAGRAM_ISNUMVISUAL" val="0"/>
  <p:tag name="KSO_WM_UNIT_DIAGRAM_ISREFERUNIT" val="0"/>
  <p:tag name="KSO_WM_UNIT_HIGHLIGHT" val="0"/>
  <p:tag name="KSO_WM_UNIT_ID" val="diagram20203672_1*i*1"/>
  <p:tag name="KSO_WM_UNIT_INDEX" val="1"/>
  <p:tag name="KSO_WM_UNIT_LAYERLEVEL" val="1"/>
  <p:tag name="KSO_WM_UNIT_TYPE" val="i"/>
</p:tagLst>
</file>

<file path=ppt/tags/tag473.xml><?xml version="1.0" encoding="utf-8"?>
<p:tagLst xmlns:p="http://schemas.openxmlformats.org/presentationml/2006/main">
  <p:tag name="KSO_WM_BEAUTIFY_FLAG" val="#wm#"/>
  <p:tag name="KSO_WM_TAG_VERSION" val="1.0"/>
  <p:tag name="KSO_WM_TEMPLATE_CATEGORY" val="diagram"/>
  <p:tag name="KSO_WM_TEMPLATE_INDEX" val="20203672"/>
  <p:tag name="KSO_WM_UNIT_COMPATIBLE" val="0"/>
  <p:tag name="KSO_WM_UNIT_DIAGRAM_ISNUMVISUAL" val="0"/>
  <p:tag name="KSO_WM_UNIT_DIAGRAM_ISREFERUNIT" val="0"/>
  <p:tag name="KSO_WM_UNIT_HIGHLIGHT" val="0"/>
  <p:tag name="KSO_WM_UNIT_ID" val="diagram20203672_1*i*2"/>
  <p:tag name="KSO_WM_UNIT_INDEX" val="2"/>
  <p:tag name="KSO_WM_UNIT_LAYERLEVEL" val="1"/>
  <p:tag name="KSO_WM_UNIT_TYPE" val="i"/>
</p:tagLst>
</file>

<file path=ppt/tags/tag474.xml><?xml version="1.0" encoding="utf-8"?>
<p:tagLst xmlns:p="http://schemas.openxmlformats.org/presentationml/2006/main">
  <p:tag name="KSO_WM_BEAUTIFY_FLAG" val="#wm#"/>
  <p:tag name="KSO_WM_TAG_VERSION" val="1.0"/>
  <p:tag name="KSO_WM_TEMPLATE_CATEGORY" val="diagram"/>
  <p:tag name="KSO_WM_TEMPLATE_INDEX" val="20203672"/>
  <p:tag name="KSO_WM_UNIT_COMPATIBLE" val="0"/>
  <p:tag name="KSO_WM_UNIT_DIAGRAM_ISNUMVISUAL" val="0"/>
  <p:tag name="KSO_WM_UNIT_DIAGRAM_ISREFERUNIT" val="0"/>
  <p:tag name="KSO_WM_UNIT_HIGHLIGHT" val="0"/>
  <p:tag name="KSO_WM_UNIT_ID" val="diagram20203672_1*a*1"/>
  <p:tag name="KSO_WM_UNIT_INDEX" val="1"/>
  <p:tag name="KSO_WM_UNIT_ISCONTENTSTITLE" val="0"/>
  <p:tag name="KSO_WM_UNIT_LAYERLEVEL" val="1"/>
  <p:tag name="KSO_WM_UNIT_NOCLEAR" val="0"/>
  <p:tag name="KSO_WM_UNIT_PRESET_TEXT" val="单击此处添加标题"/>
  <p:tag name="KSO_WM_UNIT_TYPE" val="a"/>
  <p:tag name="KSO_WM_UNIT_VALUE" val="12"/>
</p:tagLst>
</file>

<file path=ppt/tags/tag475.xml><?xml version="1.0" encoding="utf-8"?>
<p:tagLst xmlns:p="http://schemas.openxmlformats.org/presentationml/2006/main">
  <p:tag name="KSO_WM_BEAUTIFY_FLAG" val="#wm#"/>
  <p:tag name="KSO_WM_TAG_VERSION" val="1.0"/>
  <p:tag name="KSO_WM_TEMPLATE_CATEGORY" val="diagram"/>
  <p:tag name="KSO_WM_TEMPLATE_INDEX" val="20203672"/>
  <p:tag name="KSO_WM_UNIT_COMPATIBLE" val="0"/>
  <p:tag name="KSO_WM_UNIT_DIAGRAM_ISNUMVISUAL" val="0"/>
  <p:tag name="KSO_WM_UNIT_DIAGRAM_ISREFERUNIT" val="0"/>
  <p:tag name="KSO_WM_UNIT_HIGHLIGHT" val="0"/>
  <p:tag name="KSO_WM_UNIT_ID" val="diagram20203672_1*f*1"/>
  <p:tag name="KSO_WM_UNIT_INDEX" val="1"/>
  <p:tag name="KSO_WM_UNIT_LAYERLEVEL" val="1"/>
  <p:tag name="KSO_WM_UNIT_NOCLEAR" val="0"/>
  <p:tag name="KSO_WM_UNIT_PRESET_TEXT" val="点击此处添加正文，文字是您思想的提炼，为了演示发布的良好效果，请言简意赅的阐述您的观点。&#10;您的正文已经经简明扼要，字字珠玑，但信息却千丝万缕、错综复杂，需要用更多的文字来表述；但请您尽可能提炼思想的精髓，否则容易造成观者的阅读压力，适得其反。&#10;正如我们都希望改变世界，希望给别人带去光明，但更多时候我们只需要播下一颗种子，自然有微风吹拂，雨露滋养。恰如其分的表达观点，往往事半功倍。&#10;当您的正文内容到达这个限度时，或许已经不纯粹作用于演示，极大可能运用于阅读领域；无论是传播观点、知识分享还是汇报工作，内容的详尽固然重要，但请一定注意信息框架的清晰，这样才能使内容层次分明，页面简洁易读。&#10;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
  <p:tag name="KSO_WM_UNIT_TYPE" val="f"/>
  <p:tag name="KSO_WM_UNIT_VALUE" val="1144"/>
</p:tagLst>
</file>

<file path=ppt/tags/tag476.xml><?xml version="1.0" encoding="utf-8"?>
<p:tagLst xmlns:p="http://schemas.openxmlformats.org/presentationml/2006/main">
  <p:tag name="KSO_WM_BEAUTIFY_FLAG" val="#wm#"/>
  <p:tag name="KSO_WM_TAG_VERSION" val="1.0"/>
  <p:tag name="KSO_WM_TEMPLATE_CATEGORY" val="diagram"/>
  <p:tag name="KSO_WM_TEMPLATE_INDEX" val="20203672"/>
  <p:tag name="KSO_WM_UNIT_COMPATIBLE" val="0"/>
  <p:tag name="KSO_WM_UNIT_DIAGRAM_ISNUMVISUAL" val="0"/>
  <p:tag name="KSO_WM_UNIT_DIAGRAM_ISREFERUNIT" val="0"/>
  <p:tag name="KSO_WM_UNIT_HIGHLIGHT" val="0"/>
  <p:tag name="KSO_WM_UNIT_ID" val="diagram20203672_1*i*3"/>
  <p:tag name="KSO_WM_UNIT_INDEX" val="3"/>
  <p:tag name="KSO_WM_UNIT_LAYERLEVEL" val="1"/>
  <p:tag name="KSO_WM_UNIT_TYPE" val="i"/>
</p:tagLst>
</file>

<file path=ppt/tags/tag477.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features&quot;:[&quot;collage&quot;,&quot;carousel&quot;],&quot;support_big_font&quot;:false,&quot;picture_toward&quot;:0,&quot;picture_dockside&quot;:[],&quot;fill_id&quot;:&quot;537f454074a24564a7dd15a2992bf40d&quot;,&quot;fill_align&quot;:&quot;cm&quot;,&quot;chip_types&quot;:[&quot;picture&quot;,&quot;diagram&quot;,&quot;pictext&quot;,&quot;table&quot;,&quot;chart&quot;,&quot;video&quot;,&quot;text&quot;]}]]"/>
  <p:tag name="KSO_WM_CHIP_GROUPID" val="5eeaeb09008addf29f4264c2"/>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eaeb09008addf29f4264c3"/>
  <p:tag name="KSO_WM_SLIDE_BACKGROUND" val="[&quot;navigation&quot;]"/>
  <p:tag name="KSO_WM_SLIDE_BACKGROUND_TYPE" val="navigation"/>
  <p:tag name="KSO_WM_SLIDE_BK_DARK_LIGHT" val="2"/>
  <p:tag name="KSO_WM_SLIDE_CAN_ADD_NAVIGATION" val="1"/>
  <p:tag name="KSO_WM_SLIDE_ID" val="diagram20203672_1"/>
  <p:tag name="KSO_WM_SLIDE_INDEX" val="1"/>
  <p:tag name="KSO_WM_SLIDE_ITEM_CNT" val="0"/>
  <p:tag name="KSO_WM_SLIDE_LAYOUT" val="a_f"/>
  <p:tag name="KSO_WM_SLIDE_LAYOUT_CNT" val="1_1"/>
  <p:tag name="KSO_WM_SLIDE_LAYOUT_INFO" val="{&quot;id&quot;:&quot;2021-04-01T14:58:34&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4:58:34&quot;,&quot;margin&quot;:{&quot;bottom&quot;:0.3172891438007355,&quot;left&quot;:0.9524999856948853,&quot;right&quot;:0.9524999856948853,&quot;top&quot;:0.3172891438007355},&quot;type&quot;:0},{&quot;id&quot;:&quot;2021-04-01T14:58:34&quot;,&quot;margin&quot;:{&quot;bottom&quot;:1.269906759262085,&quot;left&quot;:1.2697499990463257,&quot;right&quot;:1.2697499990463257,&quot;top&quot;:0.6353284120559692},&quot;type&quot;:0}],&quot;type&quot;:0}"/>
  <p:tag name="KSO_WM_SLIDE_POSITION" val="0*27"/>
  <p:tag name="KSO_WM_SLIDE_RATIO" val="1.777778"/>
  <p:tag name="KSO_WM_SLIDE_SIZE" val="960*512"/>
  <p:tag name="KSO_WM_SLIDE_SUBTYPE" val="pureTxt"/>
  <p:tag name="KSO_WM_SLIDE_SUPPORT_FEATURE_TYPE" val="0"/>
  <p:tag name="KSO_WM_SLIDE_TYPE" val="text"/>
  <p:tag name="KSO_WM_TAG_VERSION" val="1.0"/>
  <p:tag name="KSO_WM_TEMPLATE_ASSEMBLE_GROUPID" val="60656e6e4054ed1e2fb7f89d"/>
  <p:tag name="KSO_WM_TEMPLATE_ASSEMBLE_XID" val="60656e6e4054ed1e2fb7f89d"/>
  <p:tag name="KSO_WM_TEMPLATE_CATEGORY" val="diagram"/>
  <p:tag name="KSO_WM_TEMPLATE_COLOR_TYPE" val="1"/>
  <p:tag name="KSO_WM_TEMPLATE_INDEX" val="20203672"/>
  <p:tag name="KSO_WM_TEMPLATE_MASTER_TYPE" val="0"/>
  <p:tag name="KSO_WM_TEMPLATE_SUBCATEGORY" val="0"/>
</p:tagLst>
</file>

<file path=ppt/tags/tag478.xml><?xml version="1.0" encoding="utf-8"?>
<p:tagLst xmlns:p="http://schemas.openxmlformats.org/presentationml/2006/main">
  <p:tag name="KSO_WM_BEAUTIFY_FLAG" val="#wm#"/>
  <p:tag name="KSO_WM_TAG_VERSION" val="1.0"/>
  <p:tag name="KSO_WM_TEMPLATE_CATEGORY" val="diagram"/>
  <p:tag name="KSO_WM_TEMPLATE_INDEX" val="20205101"/>
  <p:tag name="KSO_WM_UNIT_COMPATIBLE" val="0"/>
  <p:tag name="KSO_WM_UNIT_DIAGRAM_ISNUMVISUAL" val="0"/>
  <p:tag name="KSO_WM_UNIT_DIAGRAM_ISREFERUNIT" val="0"/>
  <p:tag name="KSO_WM_UNIT_HIGHLIGHT" val="0"/>
  <p:tag name="KSO_WM_UNIT_ID" val="diagram20205101_1*i*1"/>
  <p:tag name="KSO_WM_UNIT_INDEX" val="1"/>
  <p:tag name="KSO_WM_UNIT_LAYERLEVEL" val="1"/>
  <p:tag name="KSO_WM_UNIT_TYPE" val="i"/>
</p:tagLst>
</file>

<file path=ppt/tags/tag479.xml><?xml version="1.0" encoding="utf-8"?>
<p:tagLst xmlns:p="http://schemas.openxmlformats.org/presentationml/2006/main">
  <p:tag name="KSO_WM_BEAUTIFY_FLAG" val="#wm#"/>
  <p:tag name="KSO_WM_TAG_VERSION" val="1.0"/>
  <p:tag name="KSO_WM_TEMPLATE_CATEGORY" val="diagram"/>
  <p:tag name="KSO_WM_TEMPLATE_INDEX" val="20205101"/>
  <p:tag name="KSO_WM_UNIT_COMPATIBLE" val="0"/>
  <p:tag name="KSO_WM_UNIT_DIAGRAM_ISNUMVISUAL" val="0"/>
  <p:tag name="KSO_WM_UNIT_DIAGRAM_ISREFERUNIT" val="0"/>
  <p:tag name="KSO_WM_UNIT_HIGHLIGHT" val="0"/>
  <p:tag name="KSO_WM_UNIT_ID" val="diagram20205101_1*i*3"/>
  <p:tag name="KSO_WM_UNIT_INDEX" val="3"/>
  <p:tag name="KSO_WM_UNIT_LAYERLEVEL" val="1"/>
  <p:tag name="KSO_WM_UNIT_TYPE" val="i"/>
</p:tagLst>
</file>

<file path=ppt/tags/tag480.xml><?xml version="1.0" encoding="utf-8"?>
<p:tagLst xmlns:p="http://schemas.openxmlformats.org/presentationml/2006/main">
  <p:tag name="KSO_WM_BEAUTIFY_FLAG" val="#wm#"/>
  <p:tag name="KSO_WM_TAG_VERSION" val="1.0"/>
  <p:tag name="KSO_WM_TEMPLATE_CATEGORY" val="diagram"/>
  <p:tag name="KSO_WM_TEMPLATE_INDEX" val="20205101"/>
  <p:tag name="KSO_WM_UNIT_COMPATIBLE" val="0"/>
  <p:tag name="KSO_WM_UNIT_DIAGRAM_ISNUMVISUAL" val="0"/>
  <p:tag name="KSO_WM_UNIT_DIAGRAM_ISREFERUNIT" val="0"/>
  <p:tag name="KSO_WM_UNIT_HIGHLIGHT" val="0"/>
  <p:tag name="KSO_WM_UNIT_ID" val="diagram20205101_1*i*4"/>
  <p:tag name="KSO_WM_UNIT_INDEX" val="4"/>
  <p:tag name="KSO_WM_UNIT_LAYERLEVEL" val="1"/>
  <p:tag name="KSO_WM_UNIT_TYPE" val="i"/>
</p:tagLst>
</file>

<file path=ppt/tags/tag4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2.xml><?xml version="1.0" encoding="utf-8"?>
<p:tagLst xmlns:p="http://schemas.openxmlformats.org/presentationml/2006/main">
  <p:tag name="KSO_WM_BEAUTIFY_FLAG" val="#wm#"/>
  <p:tag name="KSO_WM_CHIP_DECFILLPROP" val="[]"/>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GROUPID" val="5f0e7c7e2c9c209bb8bb668a"/>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SLIDE_BACKGROUND" val="[&quot;leftRight&quot;]"/>
  <p:tag name="KSO_WM_SLIDE_BACKGROUND_TYPE" val="leftRight"/>
  <p:tag name="KSO_WM_SLIDE_BK_DARK_LIGHT" val="2"/>
  <p:tag name="KSO_WM_SLIDE_ID" val="diagram20205101_1"/>
  <p:tag name="KSO_WM_SLIDE_INDEX" val="1"/>
  <p:tag name="KSO_WM_SLIDE_ITEM_CNT" val="0"/>
  <p:tag name="KSO_WM_SLIDE_LAYOUT" val="a_f"/>
  <p:tag name="KSO_WM_SLIDE_LAYOUT_CNT" val="1_2"/>
  <p:tag name="KSO_WM_SLIDE_LAYOUT_INFO" val="{&quot;direction&quot;:1,&quot;id&quot;:&quot;2021-04-01T16:01:20&quot;,&quot;maxSize&quot;:{&quot;size1&quot;:66.199979652445},&quot;minSize&quot;:{&quot;size1&quot;:58.79997965244498},&quot;normalSize&quot;:{&quot;size1&quot;:64.012479652445},&quot;subLayout&quot;:[{&quot;id&quot;:&quot;2021-04-01T16:01:20&quot;,&quot;maxSize&quot;:{&quot;size1&quot;:28.9},&quot;minSize&quot;:{&quot;size1&quot;:20.1},&quot;normalSize&quot;:{&quot;size1&quot;:28.9},&quot;subLayout&quot;:[{&quot;id&quot;:&quot;2021-04-01T16:01:20&quot;,&quot;margin&quot;:{&quot;bottom&quot;:0.01950240693986416,&quot;left&quot;:1.2697499990463257,&quot;right&quot;:1.2502501010894775,&quot;top&quot;:1.269906759262085},&quot;type&quot;:0},{&quot;id&quot;:&quot;2021-04-01T16:01:20&quot;,&quot;margin&quot;:{&quot;bottom&quot;:0.9526175260543823,&quot;left&quot;:1.2697499990463257,&quot;right&quot;:1.2502501010894775,&quot;top&quot;:0.6150758862495422},&quot;type&quot;:0}],&quot;type&quot;:0},{&quot;backgroundInfo&quot;:[{&quot;bottom&quot;:0,&quot;bottomAbs&quot;:false,&quot;left&quot;:0,&quot;leftAbs&quot;:false,&quot;right&quot;:0,&quot;rightAbs&quot;:false,&quot;top&quot;:0,&quot;topAbs&quot;:false,&quot;type&quot;:&quot;leftRight&quot;}],&quot;id&quot;:&quot;2021-04-01T16:01:20&quot;,&quot;margin&quot;:{&quot;bottom&quot;:1.269906759262085,&quot;left&quot;:1.2899999618530273,&quot;right&quot;:1.2697499990463257,&quot;top&quot;:1.269906759262085},&quot;type&quot;:0}],&quot;type&quot;:0}"/>
  <p:tag name="KSO_WM_SLIDE_POSITION" val="18*18"/>
  <p:tag name="KSO_WM_SLIDE_RATIO" val="1.777778"/>
  <p:tag name="KSO_WM_SLIDE_SIZE" val="919*500"/>
  <p:tag name="KSO_WM_SLIDE_SUBTYPE" val="pureTxt"/>
  <p:tag name="KSO_WM_SLIDE_SUPPORT_FEATURE_TYPE" val="0"/>
  <p:tag name="KSO_WM_SLIDE_TYPE" val="text"/>
  <p:tag name="KSO_WM_TAG_VERSION" val="1.0"/>
  <p:tag name="KSO_WM_TEMPLATE_ASSEMBLE_GROUPID" val="60656fba4054ed1e2fb80f6e"/>
  <p:tag name="KSO_WM_TEMPLATE_ASSEMBLE_XID" val="60656fba4054ed1e2fb80f6e"/>
  <p:tag name="KSO_WM_TEMPLATE_CATEGORY" val="diagram"/>
  <p:tag name="KSO_WM_TEMPLATE_COLOR_TYPE" val="0"/>
  <p:tag name="KSO_WM_TEMPLATE_INDEX" val="20205101"/>
  <p:tag name="KSO_WM_TEMPLATE_MASTER_TYPE" val="0"/>
  <p:tag name="KSO_WM_TEMPLATE_SUBCATEGORY" val="0"/>
  <p:tag name="KSO_WM_TEMPLATE_THUMBS_INDEX" val="1"/>
</p:tagLst>
</file>

<file path=ppt/tags/tag483.xml><?xml version="1.0" encoding="utf-8"?>
<p:tagLst xmlns:p="http://schemas.openxmlformats.org/presentationml/2006/main">
  <p:tag name="KSO_WM_BEAUTIFY_FLAG" val="#wm#"/>
  <p:tag name="KSO_WM_TAG_VERSION" val="1.0"/>
  <p:tag name="KSO_WM_TEMPLATE_CATEGORY" val="diagram"/>
  <p:tag name="KSO_WM_TEMPLATE_INDEX" val="20205101"/>
  <p:tag name="KSO_WM_UNIT_COMPATIBLE" val="0"/>
  <p:tag name="KSO_WM_UNIT_DIAGRAM_ISNUMVISUAL" val="0"/>
  <p:tag name="KSO_WM_UNIT_DIAGRAM_ISREFERUNIT" val="0"/>
  <p:tag name="KSO_WM_UNIT_HIGHLIGHT" val="0"/>
  <p:tag name="KSO_WM_UNIT_ID" val="diagram20205101_1*i*1"/>
  <p:tag name="KSO_WM_UNIT_INDEX" val="1"/>
  <p:tag name="KSO_WM_UNIT_LAYERLEVEL" val="1"/>
  <p:tag name="KSO_WM_UNIT_TYPE" val="i"/>
</p:tagLst>
</file>

<file path=ppt/tags/tag484.xml><?xml version="1.0" encoding="utf-8"?>
<p:tagLst xmlns:p="http://schemas.openxmlformats.org/presentationml/2006/main">
  <p:tag name="KSO_WM_BEAUTIFY_FLAG" val="#wm#"/>
  <p:tag name="KSO_WM_TAG_VERSION" val="1.0"/>
  <p:tag name="KSO_WM_TEMPLATE_CATEGORY" val="diagram"/>
  <p:tag name="KSO_WM_TEMPLATE_INDEX" val="20205101"/>
  <p:tag name="KSO_WM_UNIT_COMPATIBLE" val="0"/>
  <p:tag name="KSO_WM_UNIT_DIAGRAM_ISNUMVISUAL" val="0"/>
  <p:tag name="KSO_WM_UNIT_DIAGRAM_ISREFERUNIT" val="0"/>
  <p:tag name="KSO_WM_UNIT_HIGHLIGHT" val="0"/>
  <p:tag name="KSO_WM_UNIT_ID" val="diagram20205101_1*i*3"/>
  <p:tag name="KSO_WM_UNIT_INDEX" val="3"/>
  <p:tag name="KSO_WM_UNIT_LAYERLEVEL" val="1"/>
  <p:tag name="KSO_WM_UNIT_TYPE" val="i"/>
</p:tagLst>
</file>

<file path=ppt/tags/tag485.xml><?xml version="1.0" encoding="utf-8"?>
<p:tagLst xmlns:p="http://schemas.openxmlformats.org/presentationml/2006/main">
  <p:tag name="KSO_WM_BEAUTIFY_FLAG" val="#wm#"/>
  <p:tag name="KSO_WM_TAG_VERSION" val="1.0"/>
  <p:tag name="KSO_WM_TEMPLATE_CATEGORY" val="diagram"/>
  <p:tag name="KSO_WM_TEMPLATE_INDEX" val="20205101"/>
  <p:tag name="KSO_WM_UNIT_COMPATIBLE" val="0"/>
  <p:tag name="KSO_WM_UNIT_DIAGRAM_ISNUMVISUAL" val="0"/>
  <p:tag name="KSO_WM_UNIT_DIAGRAM_ISREFERUNIT" val="0"/>
  <p:tag name="KSO_WM_UNIT_HIGHLIGHT" val="0"/>
  <p:tag name="KSO_WM_UNIT_ID" val="diagram20205101_1*i*4"/>
  <p:tag name="KSO_WM_UNIT_INDEX" val="4"/>
  <p:tag name="KSO_WM_UNIT_LAYERLEVEL" val="1"/>
  <p:tag name="KSO_WM_UNIT_TYPE" val="i"/>
</p:tagLst>
</file>

<file path=ppt/tags/tag4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7.xml><?xml version="1.0" encoding="utf-8"?>
<p:tagLst xmlns:p="http://schemas.openxmlformats.org/presentationml/2006/main">
  <p:tag name="KSO_WM_BEAUTIFY_FLAG" val="#wm#"/>
  <p:tag name="KSO_WM_CHIP_DECFILLPROP" val="[]"/>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GROUPID" val="5f0e7c7e2c9c209bb8bb668a"/>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SLIDE_BACKGROUND" val="[&quot;leftRight&quot;]"/>
  <p:tag name="KSO_WM_SLIDE_BACKGROUND_TYPE" val="leftRight"/>
  <p:tag name="KSO_WM_SLIDE_BK_DARK_LIGHT" val="2"/>
  <p:tag name="KSO_WM_SLIDE_ID" val="diagram20205101_1"/>
  <p:tag name="KSO_WM_SLIDE_INDEX" val="1"/>
  <p:tag name="KSO_WM_SLIDE_ITEM_CNT" val="0"/>
  <p:tag name="KSO_WM_SLIDE_LAYOUT" val="a_f"/>
  <p:tag name="KSO_WM_SLIDE_LAYOUT_CNT" val="1_2"/>
  <p:tag name="KSO_WM_SLIDE_LAYOUT_INFO" val="{&quot;direction&quot;:1,&quot;id&quot;:&quot;2021-04-01T16:01:20&quot;,&quot;maxSize&quot;:{&quot;size1&quot;:66.199979652445},&quot;minSize&quot;:{&quot;size1&quot;:58.79997965244498},&quot;normalSize&quot;:{&quot;size1&quot;:64.012479652445},&quot;subLayout&quot;:[{&quot;id&quot;:&quot;2021-04-01T16:01:20&quot;,&quot;maxSize&quot;:{&quot;size1&quot;:28.9},&quot;minSize&quot;:{&quot;size1&quot;:20.1},&quot;normalSize&quot;:{&quot;size1&quot;:28.9},&quot;subLayout&quot;:[{&quot;id&quot;:&quot;2021-04-01T16:01:20&quot;,&quot;margin&quot;:{&quot;bottom&quot;:0.01950240693986416,&quot;left&quot;:1.2697499990463257,&quot;right&quot;:1.2502501010894775,&quot;top&quot;:1.269906759262085},&quot;type&quot;:0},{&quot;id&quot;:&quot;2021-04-01T16:01:20&quot;,&quot;margin&quot;:{&quot;bottom&quot;:0.9526175260543823,&quot;left&quot;:1.2697499990463257,&quot;right&quot;:1.2502501010894775,&quot;top&quot;:0.6150758862495422},&quot;type&quot;:0}],&quot;type&quot;:0},{&quot;backgroundInfo&quot;:[{&quot;bottom&quot;:0,&quot;bottomAbs&quot;:false,&quot;left&quot;:0,&quot;leftAbs&quot;:false,&quot;right&quot;:0,&quot;rightAbs&quot;:false,&quot;top&quot;:0,&quot;topAbs&quot;:false,&quot;type&quot;:&quot;leftRight&quot;}],&quot;id&quot;:&quot;2021-04-01T16:01:20&quot;,&quot;margin&quot;:{&quot;bottom&quot;:1.269906759262085,&quot;left&quot;:1.2899999618530273,&quot;right&quot;:1.2697499990463257,&quot;top&quot;:1.269906759262085},&quot;type&quot;:0}],&quot;type&quot;:0}"/>
  <p:tag name="KSO_WM_SLIDE_POSITION" val="18*18"/>
  <p:tag name="KSO_WM_SLIDE_RATIO" val="1.777778"/>
  <p:tag name="KSO_WM_SLIDE_SIZE" val="919*500"/>
  <p:tag name="KSO_WM_SLIDE_SUBTYPE" val="pureTxt"/>
  <p:tag name="KSO_WM_SLIDE_SUPPORT_FEATURE_TYPE" val="0"/>
  <p:tag name="KSO_WM_SLIDE_TYPE" val="text"/>
  <p:tag name="KSO_WM_TAG_VERSION" val="1.0"/>
  <p:tag name="KSO_WM_TEMPLATE_ASSEMBLE_GROUPID" val="60656fba4054ed1e2fb80f6e"/>
  <p:tag name="KSO_WM_TEMPLATE_ASSEMBLE_XID" val="60656fba4054ed1e2fb80f6e"/>
  <p:tag name="KSO_WM_TEMPLATE_CATEGORY" val="diagram"/>
  <p:tag name="KSO_WM_TEMPLATE_COLOR_TYPE" val="0"/>
  <p:tag name="KSO_WM_TEMPLATE_INDEX" val="20205101"/>
  <p:tag name="KSO_WM_TEMPLATE_MASTER_TYPE" val="0"/>
  <p:tag name="KSO_WM_TEMPLATE_SUBCATEGORY" val="0"/>
  <p:tag name="KSO_WM_TEMPLATE_THUMBS_INDEX" val="1"/>
</p:tagLst>
</file>

<file path=ppt/tags/tag488.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1"/>
  <p:tag name="KSO_WM_UNIT_DIAGRAM_ISNUMVISUAL" val="0"/>
  <p:tag name="KSO_WM_UNIT_DIAGRAM_ISREFERUNIT" val="0"/>
  <p:tag name="KSO_WM_UNIT_HIGHLIGHT" val="0"/>
  <p:tag name="KSO_WM_UNIT_ID" val="custom20206915_7*e*1"/>
  <p:tag name="KSO_WM_UNIT_INDEX" val="1"/>
  <p:tag name="KSO_WM_UNIT_LAYERLEVEL" val="1"/>
  <p:tag name="KSO_WM_UNIT_NOCLEAR" val="0"/>
  <p:tag name="KSO_WM_UNIT_PRESET_TEXT" val="01"/>
  <p:tag name="KSO_WM_UNIT_TEXT_FORE_SCHEMECOLOR_INDEX" val="5"/>
  <p:tag name="KSO_WM_UNIT_TEXT_FORE_SCHEMECOLOR_INDEX_BRIGHTNESS" val="0"/>
  <p:tag name="KSO_WM_UNIT_TEXT_LINE_FILL_TYPE" val="2"/>
  <p:tag name="KSO_WM_UNIT_TYPE" val="e"/>
  <p:tag name="KSO_WM_UNIT_VALUE" val="2"/>
</p:tagLst>
</file>

<file path=ppt/tags/tag489.xml><?xml version="1.0" encoding="utf-8"?>
<p:tagLst xmlns:p="http://schemas.openxmlformats.org/presentationml/2006/main">
  <p:tag name="KSO_WM_BEAUTIFY_FLAG" val="#wm#"/>
  <p:tag name="KSO_WM_TAG_VERSION" val="1.0"/>
  <p:tag name="KSO_WM_TEMPLATE_CATEGORY" val="custom"/>
  <p:tag name="KSO_WM_TEMPLATE_INDEX" val="20206915"/>
  <p:tag name="KSO_WM_UNIT_COMPATIBLE" val="0"/>
  <p:tag name="KSO_WM_UNIT_DIAGRAM_ISNUMVISUAL" val="0"/>
  <p:tag name="KSO_WM_UNIT_DIAGRAM_ISREFERUNIT" val="0"/>
  <p:tag name="KSO_WM_UNIT_HIGHLIGHT" val="0"/>
  <p:tag name="KSO_WM_UNIT_ID" val="custom20206915_7*a*1"/>
  <p:tag name="KSO_WM_UNIT_INDEX" val="1"/>
  <p:tag name="KSO_WM_UNIT_ISCONTENTSTITLE" val="0"/>
  <p:tag name="KSO_WM_UNIT_ISNUMDGMTITLE" val="0"/>
  <p:tag name="KSO_WM_UNIT_LAYERLEVEL" val="1"/>
  <p:tag name="KSO_WM_UNIT_NOCLEAR" val="0"/>
  <p:tag name="KSO_WM_UNIT_PRESET_TEXT" val="单击此处添加标题"/>
  <p:tag name="KSO_WM_UNIT_SMARTLAYOUT_COMPRESS_INFO" val="{&#10;    &quot;id&quot;: &quot;2020-09-27T21:39:45&quot;,&#10;    &quot;max&quot;: 16.199842519685035,&#10;    &quot;topChanged&quot;: 14.126404476975544&#10;}&#10;"/>
  <p:tag name="KSO_WM_UNIT_TYPE" val="a"/>
  <p:tag name="KSO_WM_UNIT_VALUE" val="9"/>
</p:tagLst>
</file>

<file path=ppt/tags/tag490.xml><?xml version="1.0" encoding="utf-8"?>
<p:tagLst xmlns:p="http://schemas.openxmlformats.org/presentationml/2006/main">
  <p:tag name="KSO_WM_BEAUTIFY_FLAG" val="#wm#"/>
  <p:tag name="KSO_WM_TEMPLATE_CATEGORY" val="custom"/>
  <p:tag name="KSO_WM_TEMPLATE_INDEX" val="20206915"/>
</p:tagLst>
</file>

<file path=ppt/tags/tag491.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2.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3.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4.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5.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6.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7.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8.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499.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500.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4"/>
  <p:tag name="KSO_WM_UNIT_TEXT_FILL_FORE_SCHEMECOLOR_INDEX_BRIGHTNESS" val="0"/>
  <p:tag name="KSO_WM_UNIT_TEXT_FILL_TYPE" val="1"/>
</p:tagLst>
</file>

<file path=ppt/tags/tag501.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502.xml><?xml version="1.0" encoding="utf-8"?>
<p:tagLst xmlns:p="http://schemas.openxmlformats.org/presentationml/2006/main">
  <p:tag name="KSO_WM_UNIT_LINE_FILL_TYPE" val="2"/>
  <p:tag name="KSO_WM_UNIT_LINE_FORE_SCHEMECOLOR_INDEX" val="11"/>
  <p:tag name="KSO_WM_UNIT_LINE_FORE_SCHEMECOLOR_INDEX_BRIGHTNESS" val="0"/>
</p:tagLst>
</file>

<file path=ppt/tags/tag503.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04.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05.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06.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07.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08.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09.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510.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2"/>
  <p:tag name="KSO_WM_UNIT_INDEX" val="2"/>
  <p:tag name="KSO_WM_UNIT_LAYERLEVEL" val="1"/>
  <p:tag name="KSO_WM_UNIT_TYPE" val="i"/>
</p:tagLst>
</file>

<file path=ppt/tags/tag511.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3"/>
  <p:tag name="KSO_WM_UNIT_INDEX" val="3"/>
  <p:tag name="KSO_WM_UNIT_LAYERLEVEL" val="1"/>
  <p:tag name="KSO_WM_UNIT_TYPE" val="i"/>
</p:tagLst>
</file>

<file path=ppt/tags/tag512.xml><?xml version="1.0" encoding="utf-8"?>
<p:tagLst xmlns:p="http://schemas.openxmlformats.org/presentationml/2006/main">
  <p:tag name="KSO_WM_SLIDE_BACKGROUND_TYPE" val="general"/>
  <p:tag name="KSO_WM_SLIDE_BK_DARK_LIGHT" val=""/>
</p:tagLst>
</file>

<file path=ppt/tags/tag51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HIGHLIGHT" val="0"/>
  <p:tag name="KSO_WM_UNIT_ID" val="diagram20188955_3*m_i*1_1"/>
  <p:tag name="KSO_WM_UNIT_INDEX" val="1_1"/>
  <p:tag name="KSO_WM_UNIT_LAYERLEVEL" val="1_1"/>
  <p:tag name="KSO_WM_UNIT_LINE_FILL_TYPE" val="2"/>
  <p:tag name="KSO_WM_UNIT_LINE_FORE_SCHEMECOLOR_INDEX" val="13"/>
  <p:tag name="KSO_WM_UNIT_TYPE" val="m_i"/>
  <p:tag name="KSO_WM_UNIT_USESOURCEFORMAT_APPLY" val="1"/>
</p:tagLst>
</file>

<file path=ppt/tags/tag514.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188955_3*m_h_i*1_4_1"/>
  <p:tag name="KSO_WM_UNIT_INDEX" val="1_4_1"/>
  <p:tag name="KSO_WM_UNIT_LAYERLEVEL" val="1_1_1"/>
  <p:tag name="KSO_WM_UNIT_LINE_FILL_TYPE" val="2"/>
  <p:tag name="KSO_WM_UNIT_LINE_FORE_SCHEMECOLOR_INDEX" val="14"/>
  <p:tag name="KSO_WM_UNIT_TEXT_FILL_FORE_SCHEMECOLOR_INDEX" val="2"/>
  <p:tag name="KSO_WM_UNIT_TEXT_FILL_TYPE" val="1"/>
  <p:tag name="KSO_WM_UNIT_TYPE" val="m_h_i"/>
  <p:tag name="KSO_WM_UNIT_USESOURCEFORMAT_APPLY" val="1"/>
</p:tagLst>
</file>

<file path=ppt/tags/tag515.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188955_3*m_h_i*1_2_1"/>
  <p:tag name="KSO_WM_UNIT_INDEX" val="1_2_1"/>
  <p:tag name="KSO_WM_UNIT_LAYERLEVEL" val="1_1_1"/>
  <p:tag name="KSO_WM_UNIT_LINE_FILL_TYPE" val="2"/>
  <p:tag name="KSO_WM_UNIT_LINE_FORE_SCHEMECOLOR_INDEX" val="14"/>
  <p:tag name="KSO_WM_UNIT_TEXT_FILL_FORE_SCHEMECOLOR_INDEX" val="2"/>
  <p:tag name="KSO_WM_UNIT_TEXT_FILL_TYPE" val="1"/>
  <p:tag name="KSO_WM_UNIT_TYPE" val="m_h_i"/>
  <p:tag name="KSO_WM_UNIT_USESOURCEFORMAT_APPLY" val="1"/>
</p:tagLst>
</file>

<file path=ppt/tags/tag51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20188955_3*m_h_i*1_3_1"/>
  <p:tag name="KSO_WM_UNIT_INDEX" val="1_3_1"/>
  <p:tag name="KSO_WM_UNIT_LAYERLEVEL" val="1_1_1"/>
  <p:tag name="KSO_WM_UNIT_LINE_FILL_TYPE" val="2"/>
  <p:tag name="KSO_WM_UNIT_LINE_FORE_SCHEMECOLOR_INDEX" val="14"/>
  <p:tag name="KSO_WM_UNIT_TEXT_FILL_FORE_SCHEMECOLOR_INDEX" val="2"/>
  <p:tag name="KSO_WM_UNIT_TEXT_FILL_TYPE" val="1"/>
  <p:tag name="KSO_WM_UNIT_TYPE" val="m_h_i"/>
  <p:tag name="KSO_WM_UNIT_USESOURCEFORMAT_APPLY" val="1"/>
</p:tagLst>
</file>

<file path=ppt/tags/tag51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HIGHLIGHT" val="0"/>
  <p:tag name="KSO_WM_UNIT_ID" val="diagram20188955_3*f*1"/>
  <p:tag name="KSO_WM_UNIT_INDEX" val="1"/>
  <p:tag name="KSO_WM_UNIT_LAYERLEVEL" val="1"/>
  <p:tag name="KSO_WM_UNIT_NOCLEAR" val="0"/>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 name="KSO_WM_UNIT_TYPE" val="f"/>
  <p:tag name="KSO_WM_UNIT_USESOURCEFORMAT_APPLY" val="1"/>
  <p:tag name="KSO_WM_UNIT_VALUE" val="115"/>
</p:tagLst>
</file>

<file path=ppt/tags/tag51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188955_3*m_h_i*1_1_1"/>
  <p:tag name="KSO_WM_UNIT_INDEX" val="1_1_1"/>
  <p:tag name="KSO_WM_UNIT_LAYERLEVEL" val="1_1_1"/>
  <p:tag name="KSO_WM_UNIT_LINE_FILL_TYPE" val="2"/>
  <p:tag name="KSO_WM_UNIT_LINE_FORE_SCHEMECOLOR_INDEX" val="14"/>
  <p:tag name="KSO_WM_UNIT_TEXT_FILL_FORE_SCHEMECOLOR_INDEX" val="2"/>
  <p:tag name="KSO_WM_UNIT_TEXT_FILL_TYPE" val="1"/>
  <p:tag name="KSO_WM_UNIT_TYPE" val="m_h_i"/>
  <p:tag name="KSO_WM_UNIT_USESOURCEFORMAT_APPLY" val="1"/>
</p:tagLst>
</file>

<file path=ppt/tags/tag51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HIGHLIGHT" val="0"/>
  <p:tag name="KSO_WM_UNIT_ID" val="diagram20188955_3*m_h_f*1_1_1"/>
  <p:tag name="KSO_WM_UNIT_INDEX" val="1_1_1"/>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 name="KSO_WM_UNIT_TYPE" val="m_h_f"/>
  <p:tag name="KSO_WM_UNIT_USESOURCEFORMAT_APPLY" val="1"/>
</p:tagLst>
</file>

<file path=ppt/tags/tag52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HIGHLIGHT" val="0"/>
  <p:tag name="KSO_WM_UNIT_ID" val="diagram20188955_3*m_h_f*1_2_1"/>
  <p:tag name="KSO_WM_UNIT_INDEX" val="1_2_1"/>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 name="KSO_WM_UNIT_TYPE" val="m_h_f"/>
  <p:tag name="KSO_WM_UNIT_USESOURCEFORMAT_APPLY" val="1"/>
</p:tagLst>
</file>

<file path=ppt/tags/tag52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HIGHLIGHT" val="0"/>
  <p:tag name="KSO_WM_UNIT_ID" val="diagram20188955_3*m_h_f*1_3_1"/>
  <p:tag name="KSO_WM_UNIT_INDEX" val="1_3_1"/>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 name="KSO_WM_UNIT_TYPE" val="m_h_f"/>
  <p:tag name="KSO_WM_UNIT_USESOURCEFORMAT_APPLY" val="1"/>
</p:tagLst>
</file>

<file path=ppt/tags/tag52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8955"/>
  <p:tag name="KSO_WM_UNIT_COMPATIBLE" val="0"/>
  <p:tag name="KSO_WM_UNIT_DIAGRAM_ISNUMVISUAL" val="0"/>
  <p:tag name="KSO_WM_UNIT_DIAGRAM_ISREFERUNIT" val="0"/>
  <p:tag name="KSO_WM_UNIT_HIGHLIGHT" val="0"/>
  <p:tag name="KSO_WM_UNIT_ID" val="diagram20188955_3*m_h_f*1_4_1"/>
  <p:tag name="KSO_WM_UNIT_INDEX" val="1_4_1"/>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TEXT_FILL_FORE_SCHEMECOLOR_INDEX" val="13"/>
  <p:tag name="KSO_WM_UNIT_TEXT_FILL_TYPE" val="1"/>
  <p:tag name="KSO_WM_UNIT_TYPE" val="m_h_f"/>
  <p:tag name="KSO_WM_UNIT_USESOURCEFORMAT_APPLY" val="1"/>
</p:tagLst>
</file>

<file path=ppt/tags/tag523.xml><?xml version="1.0" encoding="utf-8"?>
<p:tagLst xmlns:p="http://schemas.openxmlformats.org/presentationml/2006/main">
  <p:tag name="KSO_WM_BEAUTIFY_FLAG" val="#wm#"/>
  <p:tag name="KSO_WM_DIAGRAM_GROUP_CODE" val="m1-1"/>
  <p:tag name="KSO_WM_SLIDE_BACKGROUND_TYPE" val="general"/>
  <p:tag name="KSO_WM_SLIDE_BK_DARK_LIGHT" val=""/>
  <p:tag name="KSO_WM_SLIDE_DIAGTYPE" val="m"/>
  <p:tag name="KSO_WM_SLIDE_ID" val="diagram20188955_3"/>
  <p:tag name="KSO_WM_SLIDE_INDEX" val="3"/>
  <p:tag name="KSO_WM_SLIDE_ITEM_CNT" val="4"/>
  <p:tag name="KSO_WM_SLIDE_LAYOUT" val="f_m"/>
  <p:tag name="KSO_WM_SLIDE_LAYOUT_CNT" val="1_1"/>
  <p:tag name="KSO_WM_SLIDE_POSITION" val="442.841*131.041"/>
  <p:tag name="KSO_WM_SLIDE_SIZE" val="494.451*307.745"/>
  <p:tag name="KSO_WM_SLIDE_SUBTYPE" val="diag"/>
  <p:tag name="KSO_WM_SLIDE_TYPE" val="text"/>
  <p:tag name="KSO_WM_TAG_VERSION" val="1.0"/>
  <p:tag name="KSO_WM_TEMPLATE_CATEGORY" val="diagram"/>
  <p:tag name="KSO_WM_TEMPLATE_COLOR_TYPE" val="1"/>
  <p:tag name="KSO_WM_TEMPLATE_INDEX" val="20188955"/>
  <p:tag name="KSO_WM_TEMPLATE_MASTER_TYPE" val="0"/>
  <p:tag name="KSO_WM_TEMPLATE_SUBCATEGORY" val="0"/>
</p:tagLst>
</file>

<file path=ppt/tags/tag524.xml><?xml version="1.0" encoding="utf-8"?>
<p:tagLst xmlns:p="http://schemas.openxmlformats.org/presentationml/2006/main">
  <p:tag name="KSO_WM_BEAUTIFY_FLAG" val="#wm#"/>
  <p:tag name="KSO_WM_CHIP_GROUPID" val="5eedbec2fa6683b8872baabf"/>
  <p:tag name="KSO_WM_CHIP_XID" val="5eedbec2fa6683b8872baac0"/>
  <p:tag name="KSO_WM_TAG_VERSION" val="1.0"/>
  <p:tag name="KSO_WM_TEMPLATE_ASSEMBLE_GROUPID" val="60656f674054ed1e2fb80977"/>
  <p:tag name="KSO_WM_TEMPLATE_ASSEMBLE_XID" val="60656f674054ed1e2fb80977"/>
  <p:tag name="KSO_WM_TEMPLATE_CATEGORY" val="diagram"/>
  <p:tag name="KSO_WM_TEMPLATE_INDEX" val="20213553"/>
  <p:tag name="KSO_WM_UNIT_BLOCK" val="0"/>
  <p:tag name="KSO_WM_UNIT_COLOR_SCHEME_PARENT_PAGE" val="0_1"/>
  <p:tag name="KSO_WM_UNIT_COLOR_SCHEME_SHAPE_ID" val="5"/>
  <p:tag name="KSO_WM_UNIT_COMPATIBLE" val="0"/>
  <p:tag name="KSO_WM_UNIT_DEC_AREA_ID" val="2fa145bd3ce240cdac5a3fce36474b9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UNIT_DIAGRAM_ISNUMVISUAL" val="0"/>
  <p:tag name="KSO_WM_UNIT_DIAGRAM_ISREFERUNIT" val="0"/>
  <p:tag name="KSO_WM_UNIT_FILL_FORE_SCHEMECOLOR_INDEX" val="16"/>
  <p:tag name="KSO_WM_UNIT_FILL_FORE_SCHEMECOLOR_INDEX_BRIGHTNESS" val="0"/>
  <p:tag name="KSO_WM_UNIT_FILL_TYPE" val="1"/>
  <p:tag name="KSO_WM_UNIT_FOIL_COLOR" val="1"/>
  <p:tag name="KSO_WM_UNIT_HIGHLIGHT" val="0"/>
  <p:tag name="KSO_WM_UNIT_ID" val="diagram20213553_1*i*1"/>
  <p:tag name="KSO_WM_UNIT_INDEX" val="1"/>
  <p:tag name="KSO_WM_UNIT_LAYERLEVEL" val="1"/>
  <p:tag name="KSO_WM_UNIT_SM_LIMIT_TYPE" val="2"/>
  <p:tag name="KSO_WM_UNIT_TYPE" val="i"/>
  <p:tag name="KSO_WM_UNIT_VALUE" val="833"/>
</p:tagLst>
</file>

<file path=ppt/tags/tag525.xml><?xml version="1.0" encoding="utf-8"?>
<p:tagLst xmlns:p="http://schemas.openxmlformats.org/presentationml/2006/main">
  <p:tag name="KSO_WM_ASSEMBLE_CHIP_INDEX" val="b3b41d2224fd4b8aac190ff87ffcde87"/>
  <p:tag name="KSO_WM_BEAUTIFY_FLAG" val="#wm#"/>
  <p:tag name="KSO_WM_CHIP_FILLAREA_FILL_RULE" val="{&quot;fill_align&quot;:&quot;lm&quot;,&quot;fill_mode&quot;:&quot;full&quot;,&quot;sacle_strategy&quot;:&quot;smart&quot;}"/>
  <p:tag name="KSO_WM_CHIP_GROUPID" val="5e6b05596848fb12bee65ac8"/>
  <p:tag name="KSO_WM_CHIP_XID" val="5e6b05596848fb12bee65aca"/>
  <p:tag name="KSO_WM_TAG_VERSION" val="1.0"/>
  <p:tag name="KSO_WM_TEMPLATE_ASSEMBLE_GROUPID" val="60656f674054ed1e2fb80977"/>
  <p:tag name="KSO_WM_TEMPLATE_ASSEMBLE_XID" val="60656f674054ed1e2fb80977"/>
  <p:tag name="KSO_WM_TEMPLATE_CATEGORY" val="diagram"/>
  <p:tag name="KSO_WM_TEMPLATE_INDEX" val="20213553"/>
  <p:tag name="KSO_WM_UNIT_BLOCK" val="0"/>
  <p:tag name="KSO_WM_UNIT_COMPATIBLE" val="0"/>
  <p:tag name="KSO_WM_UNIT_DEC_AREA_ID" val="ce8d7909319e49f1b2613a89d4a840d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3553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
  <p:tag name="KSO_WM_UNIT_SHOW_EDIT_AREA_INDICATION" val="1"/>
  <p:tag name="KSO_WM_UNIT_SM_LIMIT_TYPE" val="2"/>
  <p:tag name="KSO_WM_UNIT_SUBTYPE" val="a"/>
  <p:tag name="KSO_WM_UNIT_SUPPORT_UNIT_TYPE" val="[&quot;d&quot;,&quot;α&quot;]"/>
  <p:tag name="KSO_WM_UNIT_TEXT_FILL_FORE_SCHEMECOLOR_INDEX" val="13"/>
  <p:tag name="KSO_WM_UNIT_TEXT_FILL_FORE_SCHEMECOLOR_INDEX_BRIGHTNESS" val="0.25"/>
  <p:tag name="KSO_WM_UNIT_TEXT_FILL_TYPE" val="1"/>
  <p:tag name="KSO_WM_UNIT_TEXT_SUBTYPE" val="a"/>
  <p:tag name="KSO_WM_UNIT_TYPE" val="f"/>
  <p:tag name="KSO_WM_UNIT_VALUE" val="98"/>
</p:tagLst>
</file>

<file path=ppt/tags/tag526.xml><?xml version="1.0" encoding="utf-8"?>
<p:tagLst xmlns:p="http://schemas.openxmlformats.org/presentationml/2006/main">
  <p:tag name="KSO_WM_ASSEMBLE_CHIP_INDEX" val="f27c219440f14a6a8055a2659c1fe59f"/>
  <p:tag name="KSO_WM_BEAUTIFY_FLAG" val="#wm#"/>
  <p:tag name="KSO_WM_CHIP_FILLAREA_FILL_RULE" val="{&quot;fill_align&quot;:&quot;cm&quot;,&quot;fill_mode&quot;:&quot;full&quot;,&quot;sacle_strategy&quot;:&quot;smart&quot;}"/>
  <p:tag name="KSO_WM_CHIP_GROUPID" val="5f0681562c9c209bb8bb14eb"/>
  <p:tag name="KSO_WM_CHIP_XID" val="5f0681562c9c209bb8bb14ec"/>
  <p:tag name="KSO_WM_TAG_VERSION" val="1.0"/>
  <p:tag name="KSO_WM_TEMPLATE_ASSEMBLE_GROUPID" val="60656f674054ed1e2fb80977"/>
  <p:tag name="KSO_WM_TEMPLATE_ASSEMBLE_XID" val="60656f674054ed1e2fb80977"/>
  <p:tag name="KSO_WM_TEMPLATE_CATEGORY" val="diagram"/>
  <p:tag name="KSO_WM_TEMPLATE_INDEX" val="20213553"/>
  <p:tag name="KSO_WM_UNIT_BLOCK" val="0"/>
  <p:tag name="KSO_WM_UNIT_COMPATIBLE" val="0"/>
  <p:tag name="KSO_WM_UNIT_DEC_AREA_ID" val="0d76a524811d4e3382e1cb24c5826c32"/>
  <p:tag name="KSO_WM_UNIT_DEFAULT_FONT" val="24;44;4"/>
  <p:tag name="KSO_WM_UNIT_DIAGRAM_ISNUMVISUAL" val="0"/>
  <p:tag name="KSO_WM_UNIT_DIAGRAM_ISREFERUNIT" val="0"/>
  <p:tag name="KSO_WM_UNIT_HIGHLIGHT" val="0"/>
  <p:tag name="KSO_WM_UNIT_ID" val="diagram20213553_1*a*1"/>
  <p:tag name="KSO_WM_UNIT_INDEX" val="1"/>
  <p:tag name="KSO_WM_UNIT_ISCONTENTSTITLE" val="0"/>
  <p:tag name="KSO_WM_UNIT_ISNUMDGMTITLE" val="0"/>
  <p:tag name="KSO_WM_UNIT_LAYERLEVEL" val="1"/>
  <p:tag name="KSO_WM_UNIT_NOCLEAR" val="0"/>
  <p:tag name="KSO_WM_UNIT_PRESET_TEXT" val="添加标题"/>
  <p:tag name="KSO_WM_UNIT_SHOW_EDIT_AREA_INDICATION" val="1"/>
  <p:tag name="KSO_WM_UNIT_TEXT_FILL_FORE_SCHEMECOLOR_INDEX" val="13"/>
  <p:tag name="KSO_WM_UNIT_TEXT_FILL_FORE_SCHEMECOLOR_INDEX_BRIGHTNESS" val="0"/>
  <p:tag name="KSO_WM_UNIT_TEXT_FILL_TYPE" val="1"/>
  <p:tag name="KSO_WM_UNIT_TYPE" val="a"/>
  <p:tag name="KSO_WM_UNIT_VALUE" val="7"/>
</p:tagLst>
</file>

<file path=ppt/tags/tag527.xml><?xml version="1.0" encoding="utf-8"?>
<p:tagLst xmlns:p="http://schemas.openxmlformats.org/presentationml/2006/main">
  <p:tag name="KSO_WM_ASSEMBLE_CHIP_INDEX" val="f27c219440f14a6a8055a2659c1fe59f"/>
  <p:tag name="KSO_WM_BEAUTIFY_FLAG" val="#wm#"/>
  <p:tag name="KSO_WM_CHIP_FILLAREA_FILL_RULE" val="{&quot;fill_align&quot;:&quot;cm&quot;,&quot;fill_mode&quot;:&quot;full&quot;,&quot;sacle_strategy&quot;:&quot;smart&quot;}"/>
  <p:tag name="KSO_WM_CHIP_GROUPID" val="5f0681562c9c209bb8bb14eb"/>
  <p:tag name="KSO_WM_CHIP_XID" val="5f0681562c9c209bb8bb14ec"/>
  <p:tag name="KSO_WM_TAG_VERSION" val="1.0"/>
  <p:tag name="KSO_WM_TEMPLATE_ASSEMBLE_GROUPID" val="60656f674054ed1e2fb80977"/>
  <p:tag name="KSO_WM_TEMPLATE_ASSEMBLE_XID" val="60656f674054ed1e2fb80977"/>
  <p:tag name="KSO_WM_TEMPLATE_CATEGORY" val="diagram"/>
  <p:tag name="KSO_WM_TEMPLATE_INDEX" val="20213553"/>
  <p:tag name="KSO_WM_UNIT_BLOCK" val="0"/>
  <p:tag name="KSO_WM_UNIT_COMPATIBLE" val="0"/>
  <p:tag name="KSO_WM_UNIT_DEC_AREA_ID" val="b2a09bc87fce48aab2e4c77f559000d2"/>
  <p:tag name="KSO_WM_UNIT_DEFAULT_FONT" val="18;24;2"/>
  <p:tag name="KSO_WM_UNIT_DIAGRAM_ISNUMVISUAL" val="0"/>
  <p:tag name="KSO_WM_UNIT_DIAGRAM_ISREFERUNIT" val="0"/>
  <p:tag name="KSO_WM_UNIT_HIGHLIGHT" val="0"/>
  <p:tag name="KSO_WM_UNIT_ID" val="diagram20213553_1*b*1"/>
  <p:tag name="KSO_WM_UNIT_INDEX" val="1"/>
  <p:tag name="KSO_WM_UNIT_ISCONTENTSTITLE" val="0"/>
  <p:tag name="KSO_WM_UNIT_ISNUMDGMTITLE" val="0"/>
  <p:tag name="KSO_WM_UNIT_LAYERLEVEL" val="1"/>
  <p:tag name="KSO_WM_UNIT_NOCLEAR" val="0"/>
  <p:tag name="KSO_WM_UNIT_PRESET_TEXT" val="添加副标题"/>
  <p:tag name="KSO_WM_UNIT_SHOW_EDIT_AREA_INDICATION" val="1"/>
  <p:tag name="KSO_WM_UNIT_TEXT_FILL_FORE_SCHEMECOLOR_INDEX" val="14"/>
  <p:tag name="KSO_WM_UNIT_TEXT_FILL_FORE_SCHEMECOLOR_INDEX_BRIGHTNESS" val="-0.25"/>
  <p:tag name="KSO_WM_UNIT_TEXT_FILL_TYPE" val="1"/>
  <p:tag name="KSO_WM_UNIT_TYPE" val="b"/>
  <p:tag name="KSO_WM_UNIT_VALUE" val="30"/>
</p:tagLst>
</file>

<file path=ppt/tags/tag528.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fill_id&quot;:&quot;57372a9ed1b6474e8df08a7445de7597&quot;,&quot;fill_align&quot;:&quot;lm&quot;,&quot;chip_types&quot;:[&quot;pictext&quot;,&quot;text&quot;,&quot;picture&quot;,&quot;chart&quot;]},{&quot;text_align&quot;:&quot;cm&quot;,&quot;text_direction&quot;:&quot;horizontal&quot;,&quot;support_big_font&quot;:false,&quot;fill_id&quot;:&quot;4df981a4516a4b4cba0fdbbf715feb1c&quot;,&quot;fill_align&quot;:&quot;cm&quot;,&quot;chip_types&quot;:[&quot;header&quot;]}],[{&quot;text_align&quot;:&quot;lm&quot;,&quot;text_direction&quot;:&quot;horizontal&quot;,&quot;support_big_font&quot;:false,&quot;fill_id&quot;:&quot;57372a9ed1b6474e8df08a7445de7597&quot;,&quot;fill_align&quot;:&quot;cm&quot;,&quot;chip_types&quot;:[&quot;pictext&quot;,&quot;text&quot;,&quot;picture&quot;,&quot;chart&quot;]},{&quot;text_align&quot;:&quot;lm&quot;,&quot;text_direction&quot;:&quot;horizontal&quot;,&quot;support_big_font&quot;:false,&quot;fill_id&quot;:&quot;4df981a4516a4b4cba0fdbbf715feb1c&quot;,&quot;fill_align&quot;:&quot;cm&quot;,&quot;chip_types&quot;:[&quot;text&quot;]}]]"/>
  <p:tag name="KSO_WM_CHIP_GROUPID" val="5eedbec2fa6683b8872baabf"/>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edbec2fa6683b8872baac0"/>
  <p:tag name="KSO_WM_SLIDE_BACKGROUND" val="[&quot;general&quot;]"/>
  <p:tag name="KSO_WM_SLIDE_BACKGROUND_TYPE" val="general"/>
  <p:tag name="KSO_WM_SLIDE_BK_DARK_LIGHT" val=""/>
  <p:tag name="KSO_WM_SLIDE_CAN_ADD_NAVIGATION" val="1"/>
  <p:tag name="KSO_WM_SLIDE_ID" val="diagram20213553_1"/>
  <p:tag name="KSO_WM_SLIDE_INDEX" val="1"/>
  <p:tag name="KSO_WM_SLIDE_ITEM_CNT" val="0"/>
  <p:tag name="KSO_WM_SLIDE_LAYOUT" val="a_b_f"/>
  <p:tag name="KSO_WM_SLIDE_LAYOUT_CNT" val="1_1_1"/>
  <p:tag name="KSO_WM_SLIDE_LAYOUT_INFO" val="{&quot;backgroundInfo&quot;:[{&quot;bottom&quot;:0,&quot;bottomAbs&quot;:false,&quot;left&quot;:0,&quot;leftAbs&quot;:false,&quot;right&quot;:0,&quot;rightAbs&quot;:false,&quot;top&quot;:0,&quot;topAbs&quot;:false,&quot;type&quot;:&quot;general&quot;}],&quot;direction&quot;:1,&quot;id&quot;:&quot;2021-04-01T15:44:30&quot;,&quot;maxSize&quot;:{&quot;size1&quot;:49.73700597683588},&quot;minSize&quot;:{&quot;size1&quot;:40.937005976835884},&quot;normalSize&quot;:{&quot;size1&quot;:49.73700597683588},&quot;subLayout&quot;:[{&quot;id&quot;:&quot;2021-04-01T15:44:30&quot;,&quot;margin&quot;:{&quot;bottom&quot;:5.080376625061035,&quot;left&quot;:3.0164997577667236,&quot;right&quot;:0.4762499928474426,&quot;top&quot;:5.080376625061035},&quot;type&quot;:0},{&quot;id&quot;:&quot;2021-04-01T15:44:30&quot;,&quot;margin&quot;:{&quot;bottom&quot;:3.0168721675872803,&quot;left&quot;:2.540250062942505,&quot;right&quot;:3.4927496910095215,&quot;top&quot;:3.0168721675872803},&quot;type&quot;:0}],&quot;type&quot;:0}"/>
  <p:tag name="KSO_WM_SLIDE_POSITION" val="84*72"/>
  <p:tag name="KSO_WM_SLIDE_RATIO" val="1.777778"/>
  <p:tag name="KSO_WM_SLIDE_SIZE" val="792*396"/>
  <p:tag name="KSO_WM_SLIDE_SUBTYPE" val="pureTxt"/>
  <p:tag name="KSO_WM_SLIDE_SUPPORT_FEATURE_TYPE" val="0"/>
  <p:tag name="KSO_WM_SLIDE_TYPE" val="text"/>
  <p:tag name="KSO_WM_TAG_VERSION" val="1.0"/>
  <p:tag name="KSO_WM_TEMPLATE_ASSEMBLE_GROUPID" val="60656f674054ed1e2fb80977"/>
  <p:tag name="KSO_WM_TEMPLATE_ASSEMBLE_XID" val="60656f674054ed1e2fb80977"/>
  <p:tag name="KSO_WM_TEMPLATE_CATEGORY" val="diagram"/>
  <p:tag name="KSO_WM_TEMPLATE_COLOR_TYPE" val="1"/>
  <p:tag name="KSO_WM_TEMPLATE_INDEX" val="20213553"/>
  <p:tag name="KSO_WM_TEMPLATE_MASTER_TYPE" val="0"/>
  <p:tag name="KSO_WM_TEMPLATE_SUBCATEGORY" val="21"/>
</p:tagLst>
</file>

<file path=ppt/tags/tag529.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41c84eb5-2abe-4146-a905-5006044528f4}"/>
</p:tagLst>
</file>

<file path=ppt/tags/tag530.xml><?xml version="1.0" encoding="utf-8"?>
<p:tagLst xmlns:p="http://schemas.openxmlformats.org/presentationml/2006/main">
  <p:tag name="KSO_WM_BEAUTIFY_FLAG" val="#wm#"/>
  <p:tag name="KSO_WM_CHIP_GROUPID" val="5f2944e945e1f15ec24fd3ab"/>
  <p:tag name="KSO_WM_CHIP_XID" val="5f2944e945e1f15ec24fd3ac"/>
  <p:tag name="KSO_WM_TAG_VERSION" val="1.0"/>
  <p:tag name="KSO_WM_TEMPLATE_ASSEMBLE_GROUPID" val="60656f4c4054ed1e2fb80761"/>
  <p:tag name="KSO_WM_TEMPLATE_ASSEMBLE_XID" val="60656f4c4054ed1e2fb80761"/>
  <p:tag name="KSO_WM_TEMPLATE_CATEGORY" val="diagram"/>
  <p:tag name="KSO_WM_TEMPLATE_INDEX" val="20212375"/>
  <p:tag name="KSO_WM_UNIT_BLOCK" val="0"/>
  <p:tag name="KSO_WM_UNIT_COMPATIBLE" val="0"/>
  <p:tag name="KSO_WM_UNIT_DEC_AREA_ID" val="da76a0dea3384520b4aa815a417c947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12375_1*i*2"/>
  <p:tag name="KSO_WM_UNIT_INDEX" val="2"/>
  <p:tag name="KSO_WM_UNIT_LAYERLEVEL" val="1"/>
  <p:tag name="KSO_WM_UNIT_SM_LIMIT_TYPE" val="1"/>
  <p:tag name="KSO_WM_UNIT_TEXT_FILL_FORE_SCHEMECOLOR_INDEX" val="2"/>
  <p:tag name="KSO_WM_UNIT_TEXT_FILL_FORE_SCHEMECOLOR_INDEX_BRIGHTNESS" val="0"/>
  <p:tag name="KSO_WM_UNIT_TEXT_FILL_TYPE" val="1"/>
  <p:tag name="KSO_WM_UNIT_TYPE" val="i"/>
  <p:tag name="KSO_WM_UNIT_VALUE" val="530"/>
</p:tagLst>
</file>

<file path=ppt/tags/tag531.xml><?xml version="1.0" encoding="utf-8"?>
<p:tagLst xmlns:p="http://schemas.openxmlformats.org/presentationml/2006/main">
  <p:tag name="KSO_WM_BEAUTIFY_FLAG" val="#wm#"/>
  <p:tag name="KSO_WM_CHIP_GROUPID" val="5f2944e945e1f15ec24fd3ab"/>
  <p:tag name="KSO_WM_CHIP_XID" val="5f2944e945e1f15ec24fd3ac"/>
  <p:tag name="KSO_WM_TAG_VERSION" val="1.0"/>
  <p:tag name="KSO_WM_TEMPLATE_ASSEMBLE_GROUPID" val="60656f4c4054ed1e2fb80761"/>
  <p:tag name="KSO_WM_TEMPLATE_ASSEMBLE_XID" val="60656f4c4054ed1e2fb80761"/>
  <p:tag name="KSO_WM_TEMPLATE_CATEGORY" val="diagram"/>
  <p:tag name="KSO_WM_TEMPLATE_INDEX" val="20212375"/>
  <p:tag name="KSO_WM_UNIT_BLOCK" val="0"/>
  <p:tag name="KSO_WM_UNIT_COMPATIBLE" val="0"/>
  <p:tag name="KSO_WM_UNIT_DEC_AREA_ID" val="f4c9c6fec23f4359982bc4d5cad12fd0"/>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1}"/>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20212375_1*i*3"/>
  <p:tag name="KSO_WM_UNIT_INDEX" val="3"/>
  <p:tag name="KSO_WM_UNIT_LAYERLEVEL" val="1"/>
  <p:tag name="KSO_WM_UNIT_SHADOW_SCHEMECOLOR_INDEX" val="13"/>
  <p:tag name="KSO_WM_UNIT_SHADOW_SCHEMECOLOR_INDEX_BRIGHTNESS" val="0"/>
  <p:tag name="KSO_WM_UNIT_SM_LIMIT_TYPE" val="2"/>
  <p:tag name="KSO_WM_UNIT_TEXT_FILL_FORE_SCHEMECOLOR_INDEX" val="2"/>
  <p:tag name="KSO_WM_UNIT_TEXT_FILL_FORE_SCHEMECOLOR_INDEX_BRIGHTNESS" val="0"/>
  <p:tag name="KSO_WM_UNIT_TEXT_FILL_TYPE" val="1"/>
  <p:tag name="KSO_WM_UNIT_TYPE" val="i"/>
  <p:tag name="KSO_WM_UNIT_VALUE" val="306"/>
</p:tagLst>
</file>

<file path=ppt/tags/tag532.xml><?xml version="1.0" encoding="utf-8"?>
<p:tagLst xmlns:p="http://schemas.openxmlformats.org/presentationml/2006/main">
  <p:tag name="KSO_WM_ASSEMBLE_CHIP_INDEX" val="30ac036041144ae79238f94432a472c6"/>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f4c4054ed1e2fb80761"/>
  <p:tag name="KSO_WM_TEMPLATE_ASSEMBLE_XID" val="60656f4c4054ed1e2fb80761"/>
  <p:tag name="KSO_WM_TEMPLATE_CATEGORY" val="diagram"/>
  <p:tag name="KSO_WM_TEMPLATE_INDEX" val="20212375"/>
  <p:tag name="KSO_WM_UNIT_BLOCK" val="0"/>
  <p:tag name="KSO_WM_UNIT_COMPATIBLE" val="0"/>
  <p:tag name="KSO_WM_UNIT_DEC_AREA_ID" val="36c21faa60f546a6a5439b9c93c6da4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2375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533.xml><?xml version="1.0" encoding="utf-8"?>
<p:tagLst xmlns:p="http://schemas.openxmlformats.org/presentationml/2006/main">
  <p:tag name="KSO_WM_ASSEMBLE_CHIP_INDEX" val="dfcc7de5b9c1455ab539df397d0ab143"/>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4c4054ed1e2fb80761"/>
  <p:tag name="KSO_WM_TEMPLATE_ASSEMBLE_XID" val="60656f4c4054ed1e2fb80761"/>
  <p:tag name="KSO_WM_TEMPLATE_CATEGORY" val="diagram"/>
  <p:tag name="KSO_WM_TEMPLATE_INDEX" val="20212375"/>
  <p:tag name="KSO_WM_UNIT_BLOCK" val="0"/>
  <p:tag name="KSO_WM_UNIT_COMPATIBLE" val="0"/>
  <p:tag name="KSO_WM_UNIT_DEC_AREA_ID" val="196f150619a043229004b20cc8ed1c0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2375_1*f*2"/>
  <p:tag name="KSO_WM_UNIT_INDEX" val="2"/>
  <p:tag name="KSO_WM_UNIT_LAYERLEVEL" val="1"/>
  <p:tag name="KSO_WM_UNIT_NOCLEAR" val="0"/>
  <p:tag name="KSO_WM_UNIT_PRESET_TEXT" val="单击此处添加正文，文字是您思想的提炼，为了演示发布的良好效果，请言简意赅的阐述您的观点。"/>
  <p:tag name="KSO_WM_UNIT_SHOW_EDIT_AREA_INDICATION" val="1"/>
  <p:tag name="KSO_WM_UNIT_SM_LIMIT_TYPE" val="2"/>
  <p:tag name="KSO_WM_UNIT_SUBTYPE" val="a"/>
  <p:tag name="KSO_WM_UNIT_SUPPORT_BIG_FONT" val="1"/>
  <p:tag name="KSO_WM_UNIT_TEXT_FILL_FORE_SCHEMECOLOR_INDEX" val="13"/>
  <p:tag name="KSO_WM_UNIT_TEXT_FILL_FORE_SCHEMECOLOR_INDEX_BRIGHTNESS" val="0.25"/>
  <p:tag name="KSO_WM_UNIT_TEXT_FILL_TYPE" val="1"/>
  <p:tag name="KSO_WM_UNIT_TEXT_SUBTYPE" val="a"/>
  <p:tag name="KSO_WM_UNIT_TYPE" val="f"/>
  <p:tag name="KSO_WM_UNIT_VALUE" val="72"/>
</p:tagLst>
</file>

<file path=ppt/tags/tag534.xml><?xml version="1.0" encoding="utf-8"?>
<p:tagLst xmlns:p="http://schemas.openxmlformats.org/presentationml/2006/main">
  <p:tag name="KSO_WM_ASSEMBLE_CHIP_INDEX" val="8e91fd4c8e3a42ceb7d581ed8ae59b6f"/>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f4c4054ed1e2fb80761"/>
  <p:tag name="KSO_WM_TEMPLATE_ASSEMBLE_XID" val="60656f4c4054ed1e2fb80761"/>
  <p:tag name="KSO_WM_TEMPLATE_CATEGORY" val="diagram"/>
  <p:tag name="KSO_WM_TEMPLATE_INDEX" val="20212375"/>
  <p:tag name="KSO_WM_UNIT_BLOCK" val="0"/>
  <p:tag name="KSO_WM_UNIT_COMPATIBLE" val="0"/>
  <p:tag name="KSO_WM_UNIT_DEC_AREA_ID" val="4245dc7c3fcb48538ca7fd3b82d1f36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2375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17"/>
</p:tagLst>
</file>

<file path=ppt/tags/tag535.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fill_id&quot;:&quot;c934b58042b44607bfcc30469ccc57d1&quot;,&quot;fill_align&quot;:&quot;lm&quot;,&quot;chip_types&quot;:[&quot;header&quot;]},{&quot;text_align&quot;:&quot;lm&quot;,&quot;text_direction&quot;:&quot;horizontal&quot;,&quot;support_big_font&quot;:true,&quot;fill_id&quot;:&quot;c386d33d9f7c4366bae77a4ab72a0f0b&quot;,&quot;fill_align&quot;:&quot;cm&quot;,&quot;chip_types&quot;:[&quot;text&quot;]},{&quot;text_align&quot;:&quot;lm&quot;,&quot;text_direction&quot;:&quot;horizontal&quot;,&quot;support_features&quot;:[&quot;collage&quot;,&quot;carousel&quot;],&quot;support_big_font&quot;:false,&quot;fill_id&quot;:&quot;6ffee3d2c3834d52a4eed963f81ef119&quot;,&quot;fill_align&quot;:&quot;cm&quot;,&quot;chip_types&quot;:[&quot;pictext&quot;,&quot;text&quot;,&quot;picture&quot;,&quot;chart&quot;,&quot;table&quot;,&quot;video&quot;]}]]"/>
  <p:tag name="KSO_WM_CHIP_GROUPID" val="5f2944e945e1f15ec24fd3ab"/>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2944e945e1f15ec24fd3ac"/>
  <p:tag name="KSO_WM_SLIDE_BACKGROUND" val="[&quot;navigation&quot;]"/>
  <p:tag name="KSO_WM_SLIDE_BACKGROUND_TYPE" val="navigation"/>
  <p:tag name="KSO_WM_SLIDE_BK_DARK_LIGHT" val="2"/>
  <p:tag name="KSO_WM_SLIDE_CAN_ADD_NAVIGATION" val="1"/>
  <p:tag name="KSO_WM_SLIDE_ID" val="diagram20212375_1"/>
  <p:tag name="KSO_WM_SLIDE_INDEX" val="1"/>
  <p:tag name="KSO_WM_SLIDE_ITEM_CNT" val="0"/>
  <p:tag name="KSO_WM_SLIDE_LAYOUT" val="a_f"/>
  <p:tag name="KSO_WM_SLIDE_LAYOUT_CNT" val="1_2"/>
  <p:tag name="KSO_WM_SLIDE_LAYOUT_INFO" val="{&quot;id&quot;:&quot;2021-04-01T15:38:50&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38:50&quot;,&quot;margin&quot;:{&quot;bottom&quot;:0.3375416398048401,&quot;left&quot;:0.9524999856948853,&quot;right&quot;:0.9524999856948853,&quot;top&quot;:0.3172891438007355},&quot;type&quot;:0},{&quot;direction&quot;:1,&quot;id&quot;:&quot;2021-04-01T15:38:50&quot;,&quot;maxSize&quot;:{&quot;size1&quot;:58.7},&quot;minSize&quot;:{&quot;size1&quot;:58.7},&quot;normalSize&quot;:{&quot;size1&quot;:58.7},&quot;subLayout&quot;:[{&quot;id&quot;:&quot;2021-04-01T15:38:50&quot;,&quot;margin&quot;:{&quot;bottom&quot;:3.1751418113708496,&quot;left&quot;:2.222249984741211,&quot;right&quot;:2.8380000591278076,&quot;top&quot;:5.080376625061035},&quot;type&quot;:0},{&quot;id&quot;:&quot;2021-04-01T15:38:50&quot;,&quot;margin&quot;:{&quot;bottom&quot;:1.9314883947372437,&quot;left&quot;:0.0195000022649765,&quot;right&quot;:3.1747498512268066,&quot;top&quot;:1.9052350521087646},&quot;type&quot;:0}],&quot;type&quot;:0}],&quot;type&quot;:0}"/>
  <p:tag name="KSO_WM_SLIDE_POSITION" val="0*0"/>
  <p:tag name="KSO_WM_SLIDE_RATIO" val="1.777778"/>
  <p:tag name="KSO_WM_SLIDE_SIZE" val="960*492"/>
  <p:tag name="KSO_WM_SLIDE_SUBTYPE" val="pureTxt"/>
  <p:tag name="KSO_WM_SLIDE_SUPPORT_FEATURE_TYPE" val="0"/>
  <p:tag name="KSO_WM_SLIDE_TYPE" val="text"/>
  <p:tag name="KSO_WM_TAG_VERSION" val="1.0"/>
  <p:tag name="KSO_WM_TEMPLATE_ASSEMBLE_GROUPID" val="60656f4c4054ed1e2fb80761"/>
  <p:tag name="KSO_WM_TEMPLATE_ASSEMBLE_XID" val="60656f4c4054ed1e2fb80761"/>
  <p:tag name="KSO_WM_TEMPLATE_CATEGORY" val="diagram"/>
  <p:tag name="KSO_WM_TEMPLATE_COLOR_TYPE" val="1"/>
  <p:tag name="KSO_WM_TEMPLATE_INDEX" val="20212375"/>
  <p:tag name="KSO_WM_TEMPLATE_MASTER_TYPE" val="0"/>
  <p:tag name="KSO_WM_TEMPLATE_SUBCATEGORY" val="21"/>
  <p:tag name="KSO_WM_TEMPLATE_THUMBS_INDEX" val="1、4、7、12、13、14、15、16、17、18、20、24、25、28、33、36、40、43、44"/>
</p:tagLst>
</file>

<file path=ppt/tags/tag536.xml><?xml version="1.0" encoding="utf-8"?>
<p:tagLst xmlns:p="http://schemas.openxmlformats.org/presentationml/2006/main">
  <p:tag name="KSO_WM_BEAUTIFY_FLAG" val="#wm#"/>
  <p:tag name="KSO_WM_CHIP_GROUPID" val="5f5ee1ca4d6848d78f644aed"/>
  <p:tag name="KSO_WM_CHIP_XID" val="5fcddd3d4d383dce34165fd3"/>
  <p:tag name="KSO_WM_TAG_VERSION" val="1.0"/>
  <p:tag name="KSO_WM_TEMPLATE_ASSEMBLE_GROUPID" val="606570794054ed1e2fb815da"/>
  <p:tag name="KSO_WM_TEMPLATE_ASSEMBLE_XID" val="606570794054ed1e2fb815da"/>
  <p:tag name="KSO_WM_TEMPLATE_CATEGORY" val="diagram"/>
  <p:tag name="KSO_WM_TEMPLATE_INDEX" val="20217271"/>
  <p:tag name="KSO_WM_UNIT_BLOCK" val="0"/>
  <p:tag name="KSO_WM_UNIT_COMPATIBLE" val="0"/>
  <p:tag name="KSO_WM_UNIT_DEC_AREA_ID" val="c1d125d4e35f4a60bdc85c35bf6731a8"/>
  <p:tag name="KSO_WM_UNIT_DECORATE_INFO" val="{&quot;DecorateInfoH&quot;:{&quot;IsAbs&quot;:true},&quot;DecorateInfoW&quot;:{&quot;IsAbs&quot;:true},&quot;DecorateInfoX&quot;:{&quot;IsAbs&quot;:true,&quot;Pos&quot;:1},&quot;DecorateInfoY&quot;:{&quot;IsAbs&quot;:true,&quot;Pos&quot;:1},&quot;ReferentInfo&quot;:{&quot;Id&quot;:&quot;358c3800225f47d187b90565fe4273e7;1a6f4503ed6146ccb2ad49bfc4fe5ac1;50fdfb258f0f4b87a318c96e179d2215;64ccb9c237c74c259016655d667df476&quot;,&quot;X&quot;:{&quot;Pos&quot;:1},&quot;Y&quot;:{&quot;Pos&quot;:1}},&quot;whChangeMode&quot;:0}"/>
  <p:tag name="KSO_WM_UNIT_DIAGRAM_ISNUMVISUAL" val="0"/>
  <p:tag name="KSO_WM_UNIT_DIAGRAM_ISREFERUNIT" val="0"/>
  <p:tag name="KSO_WM_UNIT_FILL_FORE_SCHEMECOLOR_INDEX" val="16"/>
  <p:tag name="KSO_WM_UNIT_FILL_FORE_SCHEMECOLOR_INDEX_BRIGHTNESS" val="0"/>
  <p:tag name="KSO_WM_UNIT_FILL_TYPE" val="1"/>
  <p:tag name="KSO_WM_UNIT_HIGHLIGHT" val="0"/>
  <p:tag name="KSO_WM_UNIT_ID" val="diagram20217271_1*i*1"/>
  <p:tag name="KSO_WM_UNIT_INDEX" val="1"/>
  <p:tag name="KSO_WM_UNIT_LAYERLEVEL" val="1"/>
  <p:tag name="KSO_WM_UNIT_SM_LIMIT_TYPE" val="2"/>
  <p:tag name="KSO_WM_UNIT_TEXT_FILL_FORE_SCHEMECOLOR_INDEX" val="2"/>
  <p:tag name="KSO_WM_UNIT_TEXT_FILL_FORE_SCHEMECOLOR_INDEX_BRIGHTNESS" val="0"/>
  <p:tag name="KSO_WM_UNIT_TEXT_FILL_TYPE" val="1"/>
  <p:tag name="KSO_WM_UNIT_TYPE" val="i"/>
  <p:tag name="KSO_WM_UNIT_VALUE" val="518"/>
</p:tagLst>
</file>

<file path=ppt/tags/tag537.xml><?xml version="1.0" encoding="utf-8"?>
<p:tagLst xmlns:p="http://schemas.openxmlformats.org/presentationml/2006/main">
  <p:tag name="KSO_WM_ASSEMBLE_CHIP_INDEX" val="8ed892a3dd8040d4a170ec0c1bc4eadf"/>
  <p:tag name="KSO_WM_BEAUTIFY_FLAG" val="#wm#"/>
  <p:tag name="KSO_WM_CHIP_FILLAREA_FILL_RULE" val="{&quot;fill_align&quot;:&quot;ct&quot;,&quot;fill_mode&quot;:&quot;full&quot;,&quot;sacle_strategy&quot;:&quot;smart&quot;}"/>
  <p:tag name="KSO_WM_CHIP_GROUPID" val="5e7881253197e252a37019b5"/>
  <p:tag name="KSO_WM_CHIP_XID" val="5e7881253197e252a37019b6"/>
  <p:tag name="KSO_WM_TAG_VERSION" val="1.0"/>
  <p:tag name="KSO_WM_TEMPLATE_ASSEMBLE_GROUPID" val="606570794054ed1e2fb815da"/>
  <p:tag name="KSO_WM_TEMPLATE_ASSEMBLE_XID" val="606570794054ed1e2fb815da"/>
  <p:tag name="KSO_WM_TEMPLATE_CATEGORY" val="diagram"/>
  <p:tag name="KSO_WM_TEMPLATE_INDEX" val="20217271"/>
  <p:tag name="KSO_WM_UNIT_BLOCK" val="0"/>
  <p:tag name="KSO_WM_UNIT_COMPATIBLE" val="0"/>
  <p:tag name="KSO_WM_UNIT_DEC_AREA_ID" val="ad8daf358d82450f908026bc3daf2f9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7271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27"/>
</p:tagLst>
</file>

<file path=ppt/tags/tag538.xml><?xml version="1.0" encoding="utf-8"?>
<p:tagLst xmlns:p="http://schemas.openxmlformats.org/presentationml/2006/main">
  <p:tag name="KSO_WM_ASSEMBLE_CHIP_INDEX" val="84970e435ead49bda016ca551d261188"/>
  <p:tag name="KSO_WM_BEAUTIFY_FLAG" val="#wm#"/>
  <p:tag name="KSO_WM_CHIP_FILLAREA_FILL_RULE" val="{&quot;fill_align&quot;:&quot;cm&quot;,&quot;fill_mode&quot;:&quot;full&quot;,&quot;sacle_strategy&quot;:&quot;smart&quot;}"/>
  <p:tag name="KSO_WM_CHIP_GROUPID" val="5e6b05b36848fb12bee65ad8"/>
  <p:tag name="KSO_WM_CHIP_XID" val="5e6b05b36848fb12bee65ada"/>
  <p:tag name="KSO_WM_TAG_VERSION" val="1.0"/>
  <p:tag name="KSO_WM_TEMPLATE_ASSEMBLE_GROUPID" val="606570794054ed1e2fb815da"/>
  <p:tag name="KSO_WM_TEMPLATE_ASSEMBLE_XID" val="606570794054ed1e2fb815da"/>
  <p:tag name="KSO_WM_TEMPLATE_CATEGORY" val="diagram"/>
  <p:tag name="KSO_WM_TEMPLATE_INDEX" val="20217271"/>
  <p:tag name="KSO_WM_UNIT_BLOCK" val="0"/>
  <p:tag name="KSO_WM_UNIT_COMPATIBLE" val="0"/>
  <p:tag name="KSO_WM_UNIT_DEC_AREA_ID" val="358c3800225f47d187b90565fe4273e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8;24;2"/>
  <p:tag name="KSO_WM_UNIT_DIAGRAM_ISNUMVISUAL" val="0"/>
  <p:tag name="KSO_WM_UNIT_DIAGRAM_ISREFERUNIT" val="0"/>
  <p:tag name="KSO_WM_UNIT_HIGHLIGHT" val="0"/>
  <p:tag name="KSO_WM_UNIT_ID" val="diagram20217271_1*h_a*2_1"/>
  <p:tag name="KSO_WM_UNIT_INDEX" val="2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h_a"/>
  <p:tag name="KSO_WM_UNIT_VALUE" val="28"/>
</p:tagLst>
</file>

<file path=ppt/tags/tag539.xml><?xml version="1.0" encoding="utf-8"?>
<p:tagLst xmlns:p="http://schemas.openxmlformats.org/presentationml/2006/main">
  <p:tag name="KSO_WM_ASSEMBLE_CHIP_INDEX" val="84970e435ead49bda016ca551d261188"/>
  <p:tag name="KSO_WM_BEAUTIFY_FLAG" val="#wm#"/>
  <p:tag name="KSO_WM_CHIP_FILLAREA_FILL_RULE" val="{&quot;fill_align&quot;:&quot;cm&quot;,&quot;fill_mode&quot;:&quot;full&quot;,&quot;sacle_strategy&quot;:&quot;smart&quot;}"/>
  <p:tag name="KSO_WM_CHIP_GROUPID" val="5e6b05b36848fb12bee65ad8"/>
  <p:tag name="KSO_WM_CHIP_XID" val="5e6b05b36848fb12bee65ada"/>
  <p:tag name="KSO_WM_TAG_VERSION" val="1.0"/>
  <p:tag name="KSO_WM_TEMPLATE_ASSEMBLE_GROUPID" val="606570794054ed1e2fb815da"/>
  <p:tag name="KSO_WM_TEMPLATE_ASSEMBLE_XID" val="606570794054ed1e2fb815da"/>
  <p:tag name="KSO_WM_TEMPLATE_CATEGORY" val="diagram"/>
  <p:tag name="KSO_WM_TEMPLATE_INDEX" val="20217271"/>
  <p:tag name="KSO_WM_UNIT_BLOCK" val="0"/>
  <p:tag name="KSO_WM_UNIT_COMPATIBLE" val="0"/>
  <p:tag name="KSO_WM_UNIT_DEC_AREA_ID" val="1a6f4503ed6146ccb2ad49bfc4fe5ac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7271_1*h_f*2_1"/>
  <p:tag name="KSO_WM_UNIT_INDEX" val="2_1"/>
  <p:tag name="KSO_WM_UNIT_LAYERLEVEL" val="1_1"/>
  <p:tag name="KSO_WM_UNIT_NOCLEAR" val="0"/>
  <p:tag name="KSO_WM_UNIT_PRESET_TEXT" val="单击此处添加正文。"/>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56"/>
</p:tagLst>
</file>

<file path=ppt/tags/tag540.xml><?xml version="1.0" encoding="utf-8"?>
<p:tagLst xmlns:p="http://schemas.openxmlformats.org/presentationml/2006/main">
  <p:tag name="KSO_WM_ASSEMBLE_CHIP_INDEX" val="05e2cad08af046b7a1e5c00f49c9e361"/>
  <p:tag name="KSO_WM_BEAUTIFY_FLAG" val="#wm#"/>
  <p:tag name="KSO_WM_CHIP_FILLAREA_FILL_RULE" val="{&quot;fill_align&quot;:&quot;cm&quot;,&quot;fill_mode&quot;:&quot;full&quot;,&quot;sacle_strategy&quot;:&quot;smart&quot;}"/>
  <p:tag name="KSO_WM_CHIP_GROUPID" val="5e6b05b36848fb12bee65ad8"/>
  <p:tag name="KSO_WM_CHIP_XID" val="5e6b05b36848fb12bee65ada"/>
  <p:tag name="KSO_WM_TAG_VERSION" val="1.0"/>
  <p:tag name="KSO_WM_TEMPLATE_ASSEMBLE_GROUPID" val="606570794054ed1e2fb815da"/>
  <p:tag name="KSO_WM_TEMPLATE_ASSEMBLE_XID" val="606570794054ed1e2fb815da"/>
  <p:tag name="KSO_WM_TEMPLATE_CATEGORY" val="diagram"/>
  <p:tag name="KSO_WM_TEMPLATE_INDEX" val="20217271"/>
  <p:tag name="KSO_WM_UNIT_BLOCK" val="0"/>
  <p:tag name="KSO_WM_UNIT_COMPATIBLE" val="0"/>
  <p:tag name="KSO_WM_UNIT_DEC_AREA_ID" val="64ccb9c237c74c259016655d667df47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7271_1*h_f*1_1"/>
  <p:tag name="KSO_WM_UNIT_INDEX" val="1_1"/>
  <p:tag name="KSO_WM_UNIT_LAYERLEVEL" val="1_1"/>
  <p:tag name="KSO_WM_UNIT_NOCLEAR" val="0"/>
  <p:tag name="KSO_WM_UNIT_PRESET_TEXT" val="单击此处添加正文。"/>
  <p:tag name="KSO_WM_UNIT_SHOW_EDIT_AREA_INDICATION" val="1"/>
  <p:tag name="KSO_WM_UNIT_SM_LIMIT_TYPE" val="2"/>
  <p:tag name="KSO_WM_UNIT_SUBTYPE" val="a"/>
  <p:tag name="KSO_WM_UNIT_TEXT_FILL_FORE_SCHEMECOLOR_INDEX" val="13"/>
  <p:tag name="KSO_WM_UNIT_TEXT_FILL_FORE_SCHEMECOLOR_INDEX_BRIGHTNESS" val="0.25"/>
  <p:tag name="KSO_WM_UNIT_TEXT_FILL_TYPE" val="1"/>
  <p:tag name="KSO_WM_UNIT_TEXT_SUBTYPE" val="a"/>
  <p:tag name="KSO_WM_UNIT_TYPE" val="h_f"/>
  <p:tag name="KSO_WM_UNIT_VALUE" val="56"/>
</p:tagLst>
</file>

<file path=ppt/tags/tag541.xml><?xml version="1.0" encoding="utf-8"?>
<p:tagLst xmlns:p="http://schemas.openxmlformats.org/presentationml/2006/main">
  <p:tag name="KSO_WM_ASSEMBLE_CHIP_INDEX" val="05e2cad08af046b7a1e5c00f49c9e361"/>
  <p:tag name="KSO_WM_BEAUTIFY_FLAG" val="#wm#"/>
  <p:tag name="KSO_WM_CHIP_FILLAREA_FILL_RULE" val="{&quot;fill_align&quot;:&quot;cm&quot;,&quot;fill_mode&quot;:&quot;full&quot;,&quot;sacle_strategy&quot;:&quot;smart&quot;}"/>
  <p:tag name="KSO_WM_CHIP_GROUPID" val="5e6b05b36848fb12bee65ad8"/>
  <p:tag name="KSO_WM_CHIP_XID" val="5e6b05b36848fb12bee65ada"/>
  <p:tag name="KSO_WM_TAG_VERSION" val="1.0"/>
  <p:tag name="KSO_WM_TEMPLATE_ASSEMBLE_GROUPID" val="606570794054ed1e2fb815da"/>
  <p:tag name="KSO_WM_TEMPLATE_ASSEMBLE_XID" val="606570794054ed1e2fb815da"/>
  <p:tag name="KSO_WM_TEMPLATE_CATEGORY" val="diagram"/>
  <p:tag name="KSO_WM_TEMPLATE_INDEX" val="20217271"/>
  <p:tag name="KSO_WM_UNIT_BLOCK" val="0"/>
  <p:tag name="KSO_WM_UNIT_COMPATIBLE" val="0"/>
  <p:tag name="KSO_WM_UNIT_DEC_AREA_ID" val="50fdfb258f0f4b87a318c96e179d221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8;24;2"/>
  <p:tag name="KSO_WM_UNIT_DIAGRAM_ISNUMVISUAL" val="0"/>
  <p:tag name="KSO_WM_UNIT_DIAGRAM_ISREFERUNIT" val="0"/>
  <p:tag name="KSO_WM_UNIT_HIGHLIGHT" val="0"/>
  <p:tag name="KSO_WM_UNIT_ID" val="diagram20217271_1*h_a*1_1"/>
  <p:tag name="KSO_WM_UNIT_INDEX" val="1_1"/>
  <p:tag name="KSO_WM_UNIT_ISCONTENTSTITLE" val="0"/>
  <p:tag name="KSO_WM_UNIT_ISNUMDGMTITLE" val="0"/>
  <p:tag name="KSO_WM_UNIT_LAYERLEVEL" val="1_1"/>
  <p:tag name="KSO_WM_UNIT_NOCLEAR" val="0"/>
  <p:tag name="KSO_WM_UNIT_PRESET_TEXT" val="单击此处添加小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h_a"/>
  <p:tag name="KSO_WM_UNIT_VALUE" val="28"/>
</p:tagLst>
</file>

<file path=ppt/tags/tag542.xml><?xml version="1.0" encoding="utf-8"?>
<p:tagLst xmlns:p="http://schemas.openxmlformats.org/presentationml/2006/main">
  <p:tag name="KSO_WM_BEAUTIFY_FLAG" val="#wm#"/>
  <p:tag name="KSO_WM_CHIP_DECFILLPROP" val="[]"/>
  <p:tag name="KSO_WM_CHIP_FILLPROP" val="[[{&quot;text_align&quot;:&quot;ct&quot;,&quot;text_direction&quot;:&quot;horizontal&quot;,&quot;support_big_font&quot;:false,&quot;picture_toward&quot;:0,&quot;picture_dockside&quot;:[],&quot;fill_id&quot;:&quot;fe414adfeefe4aa4adc8e314faa3e0fb&quot;,&quot;fill_align&quot;:&quot;ct&quot;,&quot;chip_types&quot;:[&quot;header&quot;]},{&quot;text_align&quot;:&quot;lm&quot;,&quot;text_direction&quot;:&quot;horizontal&quot;,&quot;support_big_font&quot;:false,&quot;picture_toward&quot;:0,&quot;picture_dockside&quot;:[],&quot;fill_id&quot;:&quot;2e0fd45758584208a53a950dd1d05fe6&quot;,&quot;fill_align&quot;:&quot;cm&quot;,&quot;chip_types&quot;:[&quot;text&quot;]},{&quot;text_align&quot;:&quot;lm&quot;,&quot;text_direction&quot;:&quot;horizontal&quot;,&quot;support_big_font&quot;:false,&quot;picture_toward&quot;:0,&quot;picture_dockside&quot;:[],&quot;fill_id&quot;:&quot;cf53492862984fec80bf7d55bd74824c&quot;,&quot;fill_align&quot;:&quot;cm&quot;,&quot;chip_types&quot;:[&quot;text&quot;,&quot;picture&quot;]}],[{&quot;text_align&quot;:&quot;ct&quot;,&quot;text_direction&quot;:&quot;horizontal&quot;,&quot;support_big_font&quot;:false,&quot;picture_toward&quot;:0,&quot;picture_dockside&quot;:[],&quot;fill_id&quot;:&quot;fe414adfeefe4aa4adc8e314faa3e0fb&quot;,&quot;fill_align&quot;:&quot;ct&quot;,&quot;chip_types&quot;:[&quot;header&quot;]},{&quot;text_align&quot;:&quot;lm&quot;,&quot;text_direction&quot;:&quot;horizontal&quot;,&quot;support_big_font&quot;:false,&quot;picture_toward&quot;:0,&quot;picture_dockside&quot;:[],&quot;fill_id&quot;:&quot;2e0fd45758584208a53a950dd1d05fe6&quot;,&quot;fill_align&quot;:&quot;cm&quot;,&quot;chip_types&quot;:[&quot;picture&quot;]},{&quot;text_align&quot;:&quot;lm&quot;,&quot;text_direction&quot;:&quot;horizontal&quot;,&quot;support_big_font&quot;:false,&quot;picture_toward&quot;:0,&quot;picture_dockside&quot;:[],&quot;fill_id&quot;:&quot;cf53492862984fec80bf7d55bd74824c&quot;,&quot;fill_align&quot;:&quot;cm&quot;,&quot;chip_types&quot;:[&quot;text&quot;]}]]"/>
  <p:tag name="KSO_WM_CHIP_GROUPID" val="5f5ee1ca4d6848d78f644aed"/>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cddd3d4d383dce34165fd3"/>
  <p:tag name="KSO_WM_SLIDE_BACKGROUND" val="[&quot;general&quot;]"/>
  <p:tag name="KSO_WM_SLIDE_BACKGROUND_TYPE" val="general"/>
  <p:tag name="KSO_WM_SLIDE_BK_DARK_LIGHT" val=""/>
  <p:tag name="KSO_WM_SLIDE_CAN_ADD_NAVIGATION" val="1"/>
  <p:tag name="KSO_WM_SLIDE_ID" val="diagram20217271_1"/>
  <p:tag name="KSO_WM_SLIDE_INDEX" val="1"/>
  <p:tag name="KSO_WM_SLIDE_ITEM_CNT" val="0"/>
  <p:tag name="KSO_WM_SLIDE_LAYOUT" val="a_h"/>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6:19:05&quot;,&quot;maxSize&quot;:{&quot;size1&quot;:30},&quot;minSize&quot;:{&quot;size1&quot;:18.9},&quot;normalSize&quot;:{&quot;size1&quot;:23.3},&quot;subLayout&quot;:[{&quot;id&quot;:&quot;2021-04-01T16:19:05&quot;,&quot;margin&quot;:{&quot;bottom&quot;:0,&quot;left&quot;:1.2697499990463257,&quot;right&quot;:1.2697499990463257,&quot;top&quot;:1.269906759262085},&quot;type&quot;:0},{&quot;id&quot;:&quot;2021-04-01T16:19:05&quot;,&quot;maxSize&quot;:{&quot;size1&quot;:47.8},&quot;minSize&quot;:{&quot;size1&quot;:33.3},&quot;normalSize&quot;:{&quot;size1&quot;:39.3},&quot;subLayout&quot;:[{&quot;id&quot;:&quot;2021-04-01T16:19:05&quot;,&quot;margin&quot;:{&quot;bottom&quot;:0.01950240693986416,&quot;left&quot;:5.079749584197998,&quot;right&quot;:5.079749584197998,&quot;top&quot;:1.4289263486862183},&quot;maxSize&quot;:{&quot;size1&quot;:75.65307094752458},&quot;minSize&quot;:{&quot;size1&quot;:59.75307094752457},&quot;normalSize&quot;:{&quot;size1&quot;:59.75307094752457},&quot;subLayout&quot;:[{&quot;id&quot;:&quot;2021-04-01T16:19:05&quot;,&quot;margin&quot;:{&quot;bottom&quot;:0.03520168736577034,&quot;left&quot;:5.079749584197998,&quot;right&quot;:5.079749584197998,&quot;top&quot;:1.4289263486862183},&quot;type&quot;:0},{&quot;id&quot;:&quot;2021-04-01T16:19:05&quot;,&quot;margin&quot;:{&quot;bottom&quot;:0.01950240693986416,&quot;left&quot;:5.079749584197998,&quot;right&quot;:5.079749584197998,&quot;top&quot;:0.11166027188301086},&quot;type&quot;:0}],&quot;type&quot;:0},{&quot;id&quot;:&quot;2021-04-01T16:19:05&quot;,&quot;margin&quot;:{&quot;bottom&quot;:1.9052350521087646,&quot;left&quot;:5.079749584197998,&quot;right&quot;:5.053500175476074,&quot;top&quot;:0.9526175260543823},&quot;maxSize&quot;:{&quot;size1&quot;:47.12031787872296},&quot;minSize&quot;:{&quot;size1&quot;:31.220317878722952},&quot;normalSize&quot;:{&quot;size1&quot;:31.220317878722952},&quot;subLayout&quot;:[{&quot;id&quot;:&quot;2021-04-01T16:19:05&quot;,&quot;margin&quot;:{&quot;bottom&quot;:0.03520148620009422,&quot;left&quot;:5.079749584197998,&quot;right&quot;:5.053500175476074,&quot;top&quot;:0.9526175260543823},&quot;type&quot;:0},{&quot;id&quot;:&quot;2021-04-01T16:19:05&quot;,&quot;margin&quot;:{&quot;bottom&quot;:1.9052350521087646,&quot;left&quot;:5.079749584197998,&quot;right&quot;:5.053500175476074,&quot;top&quot;:0.11166007071733475},&quot;type&quot;:0}],&quot;type&quot;:0}],&quot;type&quot;:0}],&quot;type&quot;:0}"/>
  <p:tag name="KSO_WM_SLIDE_POSITION" val="192.002*227.301"/>
  <p:tag name="KSO_WM_SLIDE_RATIO" val="1.777778"/>
  <p:tag name="KSO_WM_SLIDE_SIZE" val="575.953*204.701"/>
  <p:tag name="KSO_WM_SLIDE_SUBTYPE" val="pureTxt"/>
  <p:tag name="KSO_WM_SLIDE_SUPPORT_FEATURE_TYPE" val="0"/>
  <p:tag name="KSO_WM_SLIDE_TYPE" val="text"/>
  <p:tag name="KSO_WM_TAG_VERSION" val="1.0"/>
  <p:tag name="KSO_WM_TEMPLATE_ASSEMBLE_GROUPID" val="606570794054ed1e2fb815da"/>
  <p:tag name="KSO_WM_TEMPLATE_ASSEMBLE_XID" val="606570794054ed1e2fb815da"/>
  <p:tag name="KSO_WM_TEMPLATE_CATEGORY" val="diagram"/>
  <p:tag name="KSO_WM_TEMPLATE_COLOR_TYPE" val="1"/>
  <p:tag name="KSO_WM_TEMPLATE_INDEX" val="20217271"/>
  <p:tag name="KSO_WM_TEMPLATE_MASTER_TYPE" val="0"/>
  <p:tag name="KSO_WM_TEMPLATE_SUBCATEGORY" val="21"/>
</p:tagLst>
</file>

<file path=ppt/tags/tag54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164522_5*p_h_i*1_1_1"/>
  <p:tag name="KSO_WM_UNIT_INDEX" val="1_1_1"/>
  <p:tag name="KSO_WM_UNIT_LAYERLEVEL" val="1_1_1"/>
  <p:tag name="KSO_WM_UNIT_LINE_FILL_TYPE" val="2"/>
  <p:tag name="KSO_WM_UNIT_LINE_FORE_SCHEMECOLOR_INDEX" val="5"/>
  <p:tag name="KSO_WM_UNIT_TEXT_FILL_FORE_SCHEMECOLOR_INDEX" val="14"/>
  <p:tag name="KSO_WM_UNIT_TEXT_FILL_TYPE" val="1"/>
  <p:tag name="KSO_WM_UNIT_TYPE" val="p_h_i"/>
</p:tagLst>
</file>

<file path=ppt/tags/tag54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i*1_1_2"/>
  <p:tag name="KSO_WM_UNIT_INDEX" val="1_1_2"/>
  <p:tag name="KSO_WM_UNIT_LAYERLEVEL" val="1_1_1"/>
  <p:tag name="KSO_WM_UNIT_LINE_FILL_TYPE" val="2"/>
  <p:tag name="KSO_WM_UNIT_LINE_FORE_SCHEMECOLOR_INDEX" val="5"/>
  <p:tag name="KSO_WM_UNIT_TEXT_FILL_FORE_SCHEMECOLOR_INDEX" val="13"/>
  <p:tag name="KSO_WM_UNIT_TEXT_FILL_TYPE" val="1"/>
  <p:tag name="KSO_WM_UNIT_TYPE" val="p_h_i"/>
</p:tagLst>
</file>

<file path=ppt/tags/tag54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4522_5*p_h_h_i*1_1_1_1"/>
  <p:tag name="KSO_WM_UNIT_INDEX" val="1_1_1_1"/>
  <p:tag name="KSO_WM_UNIT_LAYERLEVEL" val="1_1_1_1"/>
  <p:tag name="KSO_WM_UNIT_LINE_FILL_TYPE" val="2"/>
  <p:tag name="KSO_WM_UNIT_LINE_FORE_SCHEMECOLOR_INDEX" val="6"/>
  <p:tag name="KSO_WM_UNIT_TEXT_FILL_FORE_SCHEMECOLOR_INDEX" val="14"/>
  <p:tag name="KSO_WM_UNIT_TEXT_FILL_TYPE" val="1"/>
  <p:tag name="KSO_WM_UNIT_TYPE" val="p_h_h_i"/>
</p:tagLst>
</file>

<file path=ppt/tags/tag54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i*1_1_1_2"/>
  <p:tag name="KSO_WM_UNIT_INDEX" val="1_1_1_2"/>
  <p:tag name="KSO_WM_UNIT_LAYERLEVEL" val="1_1_1_1"/>
  <p:tag name="KSO_WM_UNIT_LINE_FILL_TYPE" val="2"/>
  <p:tag name="KSO_WM_UNIT_LINE_FORE_SCHEMECOLOR_INDEX" val="5"/>
  <p:tag name="KSO_WM_UNIT_TEXT_FILL_FORE_SCHEMECOLOR_INDEX" val="13"/>
  <p:tag name="KSO_WM_UNIT_TEXT_FILL_TYPE" val="1"/>
  <p:tag name="KSO_WM_UNIT_TYPE" val="p_h_h_i"/>
</p:tagLst>
</file>

<file path=ppt/tags/tag54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4522_5*p_h_h_h_i*1_1_1_1_1"/>
  <p:tag name="KSO_WM_UNIT_INDEX" val="1_1_1_1_1"/>
  <p:tag name="KSO_WM_UNIT_LAYERLEVEL" val="1_1_1_1_1"/>
  <p:tag name="KSO_WM_UNIT_LINE_FILL_TYPE" val="2"/>
  <p:tag name="KSO_WM_UNIT_LINE_FORE_SCHEMECOLOR_INDEX" val="6"/>
  <p:tag name="KSO_WM_UNIT_TEXT_FILL_FORE_SCHEMECOLOR_INDEX" val="14"/>
  <p:tag name="KSO_WM_UNIT_TEXT_FILL_TYPE" val="1"/>
  <p:tag name="KSO_WM_UNIT_TYPE" val="p_h_h_h_i"/>
</p:tagLst>
</file>

<file path=ppt/tags/tag54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i*1_1_1_3"/>
  <p:tag name="KSO_WM_UNIT_INDEX" val="1_1_1_3"/>
  <p:tag name="KSO_WM_UNIT_LAYERLEVEL" val="1_1_1_1"/>
  <p:tag name="KSO_WM_UNIT_LINE_FILL_TYPE" val="2"/>
  <p:tag name="KSO_WM_UNIT_LINE_FORE_SCHEMECOLOR_INDEX" val="5"/>
  <p:tag name="KSO_WM_UNIT_TEXT_FILL_FORE_SCHEMECOLOR_INDEX" val="13"/>
  <p:tag name="KSO_WM_UNIT_TEXT_FILL_TYPE" val="1"/>
  <p:tag name="KSO_WM_UNIT_TYPE" val="p_h_h_i"/>
</p:tagLst>
</file>

<file path=ppt/tags/tag54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4522_5*p_h_h_h_i*1_1_1_2_1"/>
  <p:tag name="KSO_WM_UNIT_INDEX" val="1_1_1_2_1"/>
  <p:tag name="KSO_WM_UNIT_LAYERLEVEL" val="1_1_1_1_1"/>
  <p:tag name="KSO_WM_UNIT_LINE_FILL_TYPE" val="2"/>
  <p:tag name="KSO_WM_UNIT_LINE_FORE_SCHEMECOLOR_INDEX" val="6"/>
  <p:tag name="KSO_WM_UNIT_TEXT_FILL_FORE_SCHEMECOLOR_INDEX" val="14"/>
  <p:tag name="KSO_WM_UNIT_TEXT_FILL_TYPE" val="1"/>
  <p:tag name="KSO_WM_UNIT_TYPE" val="p_h_h_h_i"/>
</p:tagLst>
</file>

<file path=ppt/tags/tag55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i*1_1_3"/>
  <p:tag name="KSO_WM_UNIT_INDEX" val="1_1_3"/>
  <p:tag name="KSO_WM_UNIT_LAYERLEVEL" val="1_1_1"/>
  <p:tag name="KSO_WM_UNIT_LINE_FILL_TYPE" val="2"/>
  <p:tag name="KSO_WM_UNIT_LINE_FORE_SCHEMECOLOR_INDEX" val="5"/>
  <p:tag name="KSO_WM_UNIT_TEXT_FILL_FORE_SCHEMECOLOR_INDEX" val="13"/>
  <p:tag name="KSO_WM_UNIT_TEXT_FILL_TYPE" val="1"/>
  <p:tag name="KSO_WM_UNIT_TYPE" val="p_h_i"/>
</p:tagLst>
</file>

<file path=ppt/tags/tag55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4522_5*p_h_h_i*1_1_2_1"/>
  <p:tag name="KSO_WM_UNIT_INDEX" val="1_1_2_1"/>
  <p:tag name="KSO_WM_UNIT_LAYERLEVEL" val="1_1_1_1"/>
  <p:tag name="KSO_WM_UNIT_LINE_FILL_TYPE" val="2"/>
  <p:tag name="KSO_WM_UNIT_LINE_FORE_SCHEMECOLOR_INDEX" val="6"/>
  <p:tag name="KSO_WM_UNIT_TEXT_FILL_FORE_SCHEMECOLOR_INDEX" val="14"/>
  <p:tag name="KSO_WM_UNIT_TEXT_FILL_TYPE" val="1"/>
  <p:tag name="KSO_WM_UNIT_TYPE" val="p_h_h_i"/>
</p:tagLst>
</file>

<file path=ppt/tags/tag55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i*1_1_2_2"/>
  <p:tag name="KSO_WM_UNIT_INDEX" val="1_1_2_2"/>
  <p:tag name="KSO_WM_UNIT_LAYERLEVEL" val="1_1_1_1"/>
  <p:tag name="KSO_WM_UNIT_LINE_FILL_TYPE" val="2"/>
  <p:tag name="KSO_WM_UNIT_LINE_FORE_SCHEMECOLOR_INDEX" val="5"/>
  <p:tag name="KSO_WM_UNIT_TEXT_FILL_FORE_SCHEMECOLOR_INDEX" val="13"/>
  <p:tag name="KSO_WM_UNIT_TEXT_FILL_TYPE" val="1"/>
  <p:tag name="KSO_WM_UNIT_TYPE" val="p_h_h_i"/>
</p:tagLst>
</file>

<file path=ppt/tags/tag55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4522_5*p_h_h_h_i*1_1_2_1_1"/>
  <p:tag name="KSO_WM_UNIT_INDEX" val="1_1_2_1_1"/>
  <p:tag name="KSO_WM_UNIT_LAYERLEVEL" val="1_1_1_1_1"/>
  <p:tag name="KSO_WM_UNIT_LINE_FILL_TYPE" val="2"/>
  <p:tag name="KSO_WM_UNIT_LINE_FORE_SCHEMECOLOR_INDEX" val="6"/>
  <p:tag name="KSO_WM_UNIT_TEXT_FILL_FORE_SCHEMECOLOR_INDEX" val="14"/>
  <p:tag name="KSO_WM_UNIT_TEXT_FILL_TYPE" val="1"/>
  <p:tag name="KSO_WM_UNIT_TYPE" val="p_h_h_h_i"/>
</p:tagLst>
</file>

<file path=ppt/tags/tag55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i*1_1_2_3"/>
  <p:tag name="KSO_WM_UNIT_INDEX" val="1_1_2_3"/>
  <p:tag name="KSO_WM_UNIT_LAYERLEVEL" val="1_1_1_1"/>
  <p:tag name="KSO_WM_UNIT_LINE_FILL_TYPE" val="2"/>
  <p:tag name="KSO_WM_UNIT_LINE_FORE_SCHEMECOLOR_INDEX" val="5"/>
  <p:tag name="KSO_WM_UNIT_TEXT_FILL_FORE_SCHEMECOLOR_INDEX" val="13"/>
  <p:tag name="KSO_WM_UNIT_TEXT_FILL_TYPE" val="1"/>
  <p:tag name="KSO_WM_UNIT_TYPE" val="p_h_h_i"/>
</p:tagLst>
</file>

<file path=ppt/tags/tag55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4522_5*p_h_h_h_i*1_1_2_2_1"/>
  <p:tag name="KSO_WM_UNIT_INDEX" val="1_1_2_2_1"/>
  <p:tag name="KSO_WM_UNIT_LAYERLEVEL" val="1_1_1_1_1"/>
  <p:tag name="KSO_WM_UNIT_LINE_FILL_TYPE" val="2"/>
  <p:tag name="KSO_WM_UNIT_LINE_FORE_SCHEMECOLOR_INDEX" val="6"/>
  <p:tag name="KSO_WM_UNIT_TEXT_FILL_FORE_SCHEMECOLOR_INDEX" val="14"/>
  <p:tag name="KSO_WM_UNIT_TEXT_FILL_TYPE" val="1"/>
  <p:tag name="KSO_WM_UNIT_TYPE" val="p_h_h_h_i"/>
</p:tagLst>
</file>

<file path=ppt/tags/tag55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f*1_1_1"/>
  <p:tag name="KSO_WM_UNIT_INDEX" val="1_1_1"/>
  <p:tag name="KSO_WM_UNIT_LAYERLEVEL" val="1_1_1"/>
  <p:tag name="KSO_WM_UNIT_NOCLEAR" val="0"/>
  <p:tag name="KSO_WM_UNIT_PRESET_TEXT" val="添加文本"/>
  <p:tag name="KSO_WM_UNIT_SUBTYPE" val="a"/>
  <p:tag name="KSO_WM_UNIT_TEXT_FILL_FORE_SCHEMECOLOR_INDEX" val="14"/>
  <p:tag name="KSO_WM_UNIT_TEXT_FILL_TYPE" val="1"/>
  <p:tag name="KSO_WM_UNIT_TYPE" val="p_h_f"/>
  <p:tag name="KSO_WM_UNIT_VALUE" val="12"/>
</p:tagLst>
</file>

<file path=ppt/tags/tag55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f*1_1_1_1"/>
  <p:tag name="KSO_WM_UNIT_INDEX" val="1_1_1_1"/>
  <p:tag name="KSO_WM_UNIT_LAYERLEVEL" val="1_1_1_1"/>
  <p:tag name="KSO_WM_UNIT_NOCLEAR" val="0"/>
  <p:tag name="KSO_WM_UNIT_PRESET_TEXT" val="添加文本"/>
  <p:tag name="KSO_WM_UNIT_SUBTYPE" val="a"/>
  <p:tag name="KSO_WM_UNIT_TEXT_FILL_FORE_SCHEMECOLOR_INDEX" val="14"/>
  <p:tag name="KSO_WM_UNIT_TEXT_FILL_TYPE" val="1"/>
  <p:tag name="KSO_WM_UNIT_TYPE" val="p_h_h_f"/>
  <p:tag name="KSO_WM_UNIT_VALUE" val="12"/>
</p:tagLst>
</file>

<file path=ppt/tags/tag55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f*1_1_2_1"/>
  <p:tag name="KSO_WM_UNIT_INDEX" val="1_1_2_1"/>
  <p:tag name="KSO_WM_UNIT_LAYERLEVEL" val="1_1_1_1"/>
  <p:tag name="KSO_WM_UNIT_NOCLEAR" val="0"/>
  <p:tag name="KSO_WM_UNIT_PRESET_TEXT" val="添加文本"/>
  <p:tag name="KSO_WM_UNIT_SUBTYPE" val="a"/>
  <p:tag name="KSO_WM_UNIT_TEXT_FILL_FORE_SCHEMECOLOR_INDEX" val="14"/>
  <p:tag name="KSO_WM_UNIT_TEXT_FILL_TYPE" val="1"/>
  <p:tag name="KSO_WM_UNIT_TYPE" val="p_h_h_f"/>
  <p:tag name="KSO_WM_UNIT_VALUE" val="12"/>
</p:tagLst>
</file>

<file path=ppt/tags/tag55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h_f*1_1_1_1_1"/>
  <p:tag name="KSO_WM_UNIT_INDEX" val="1_1_1_1_1"/>
  <p:tag name="KSO_WM_UNIT_LAYERLEVEL" val="1_1_1_1_1"/>
  <p:tag name="KSO_WM_UNIT_NOCLEAR" val="0"/>
  <p:tag name="KSO_WM_UNIT_PRESET_TEXT" val="添加文本"/>
  <p:tag name="KSO_WM_UNIT_SUBTYPE" val="a"/>
  <p:tag name="KSO_WM_UNIT_TEXT_FILL_FORE_SCHEMECOLOR_INDEX" val="14"/>
  <p:tag name="KSO_WM_UNIT_TEXT_FILL_TYPE" val="1"/>
  <p:tag name="KSO_WM_UNIT_TYPE" val="p_h_h_h_f"/>
  <p:tag name="KSO_WM_UNIT_VALUE" val="12"/>
</p:tagLst>
</file>

<file path=ppt/tags/tag56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h_f*1_1_1_2_1"/>
  <p:tag name="KSO_WM_UNIT_INDEX" val="1_1_1_2_1"/>
  <p:tag name="KSO_WM_UNIT_LAYERLEVEL" val="1_1_1_1_1"/>
  <p:tag name="KSO_WM_UNIT_NOCLEAR" val="0"/>
  <p:tag name="KSO_WM_UNIT_PRESET_TEXT" val="添加文本"/>
  <p:tag name="KSO_WM_UNIT_SUBTYPE" val="a"/>
  <p:tag name="KSO_WM_UNIT_TEXT_FILL_FORE_SCHEMECOLOR_INDEX" val="14"/>
  <p:tag name="KSO_WM_UNIT_TEXT_FILL_TYPE" val="1"/>
  <p:tag name="KSO_WM_UNIT_TYPE" val="p_h_h_h_f"/>
  <p:tag name="KSO_WM_UNIT_VALUE" val="12"/>
</p:tagLst>
</file>

<file path=ppt/tags/tag56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h_f*1_1_2_1_1"/>
  <p:tag name="KSO_WM_UNIT_INDEX" val="1_1_2_1_1"/>
  <p:tag name="KSO_WM_UNIT_LAYERLEVEL" val="1_1_1_1_1"/>
  <p:tag name="KSO_WM_UNIT_NOCLEAR" val="0"/>
  <p:tag name="KSO_WM_UNIT_PRESET_TEXT" val="添加文本"/>
  <p:tag name="KSO_WM_UNIT_SUBTYPE" val="a"/>
  <p:tag name="KSO_WM_UNIT_TEXT_FILL_FORE_SCHEMECOLOR_INDEX" val="14"/>
  <p:tag name="KSO_WM_UNIT_TEXT_FILL_TYPE" val="1"/>
  <p:tag name="KSO_WM_UNIT_TYPE" val="p_h_h_h_f"/>
  <p:tag name="KSO_WM_UNIT_VALUE" val="12"/>
</p:tagLst>
</file>

<file path=ppt/tags/tag56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20164522"/>
  <p:tag name="KSO_WM_UNIT_COMPATIBLE" val="0"/>
  <p:tag name="KSO_WM_UNIT_DIAGRAM_ISNUMVISUAL" val="0"/>
  <p:tag name="KSO_WM_UNIT_DIAGRAM_ISREFERUNIT" val="0"/>
  <p:tag name="KSO_WM_UNIT_HIGHLIGHT" val="0"/>
  <p:tag name="KSO_WM_UNIT_ID" val="diagram20164522_5*p_h_h_h_f*1_1_2_2_1"/>
  <p:tag name="KSO_WM_UNIT_INDEX" val="1_1_2_2_1"/>
  <p:tag name="KSO_WM_UNIT_LAYERLEVEL" val="1_1_1_1_1"/>
  <p:tag name="KSO_WM_UNIT_NOCLEAR" val="0"/>
  <p:tag name="KSO_WM_UNIT_PRESET_TEXT" val="添加文本"/>
  <p:tag name="KSO_WM_UNIT_SUBTYPE" val="a"/>
  <p:tag name="KSO_WM_UNIT_TEXT_FILL_FORE_SCHEMECOLOR_INDEX" val="14"/>
  <p:tag name="KSO_WM_UNIT_TEXT_FILL_TYPE" val="1"/>
  <p:tag name="KSO_WM_UNIT_TYPE" val="p_h_h_h_f"/>
  <p:tag name="KSO_WM_UNIT_VALUE" val="12"/>
</p:tagLst>
</file>

<file path=ppt/tags/tag563.xml><?xml version="1.0" encoding="utf-8"?>
<p:tagLst xmlns:p="http://schemas.openxmlformats.org/presentationml/2006/main">
  <p:tag name="KSO_WM_BEAUTIFY_FLAG" val="#wm#"/>
  <p:tag name="KSO_WM_CHIP_DECFILLPROP" val="[]"/>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GROUPID" val="5f0e7c7e2c9c209bb8bb668a"/>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SLIDE_BACKGROUND" val="[&quot;leftRight&quot;]"/>
  <p:tag name="KSO_WM_SLIDE_BACKGROUND_TYPE" val="leftRight"/>
  <p:tag name="KSO_WM_SLIDE_BK_DARK_LIGHT" val="2"/>
  <p:tag name="KSO_WM_SLIDE_ID" val="diagram20215845_1"/>
  <p:tag name="KSO_WM_SLIDE_INDEX" val="1"/>
  <p:tag name="KSO_WM_SLIDE_ITEM_CNT" val="0"/>
  <p:tag name="KSO_WM_SLIDE_LAYOUT" val="a_f"/>
  <p:tag name="KSO_WM_SLIDE_LAYOUT_CNT" val="1_2"/>
  <p:tag name="KSO_WM_SLIDE_LAYOUT_INFO" val="{&quot;direction&quot;:1,&quot;id&quot;:&quot;2021-04-01T16:01:20&quot;,&quot;maxSize&quot;:{&quot;size1&quot;:66.199979652445},&quot;minSize&quot;:{&quot;size1&quot;:58.79997965244498},&quot;normalSize&quot;:{&quot;size1&quot;:64.012479652445},&quot;subLayout&quot;:[{&quot;id&quot;:&quot;2021-04-01T16:01:20&quot;,&quot;maxSize&quot;:{&quot;size1&quot;:28.9},&quot;minSize&quot;:{&quot;size1&quot;:20.1},&quot;normalSize&quot;:{&quot;size1&quot;:28.9},&quot;subLayout&quot;:[{&quot;id&quot;:&quot;2021-04-01T16:01:20&quot;,&quot;margin&quot;:{&quot;bottom&quot;:0.01950240693986416,&quot;left&quot;:1.2697499990463257,&quot;right&quot;:1.2502501010894775,&quot;top&quot;:1.269906759262085},&quot;type&quot;:0},{&quot;id&quot;:&quot;2021-04-01T16:01:20&quot;,&quot;margin&quot;:{&quot;bottom&quot;:0.9526175260543823,&quot;left&quot;:1.2697499990463257,&quot;right&quot;:1.2502501010894775,&quot;top&quot;:0.6150758862495422},&quot;type&quot;:0}],&quot;type&quot;:0},{&quot;backgroundInfo&quot;:[{&quot;bottom&quot;:0,&quot;bottomAbs&quot;:false,&quot;left&quot;:0,&quot;leftAbs&quot;:false,&quot;right&quot;:0,&quot;rightAbs&quot;:false,&quot;top&quot;:0,&quot;topAbs&quot;:false,&quot;type&quot;:&quot;leftRight&quot;}],&quot;id&quot;:&quot;2021-04-01T16:01:20&quot;,&quot;margin&quot;:{&quot;bottom&quot;:1.269906759262085,&quot;left&quot;:1.2899999618530273,&quot;right&quot;:1.2697499990463257,&quot;top&quot;:1.269906759262085},&quot;type&quot;:0}],&quot;type&quot;:0}"/>
  <p:tag name="KSO_WM_SLIDE_POSITION" val="48*0"/>
  <p:tag name="KSO_WM_SLIDE_RATIO" val="1.777778"/>
  <p:tag name="KSO_WM_SLIDE_SIZE" val="912*540"/>
  <p:tag name="KSO_WM_SLIDE_SUBTYPE" val="pureTxt"/>
  <p:tag name="KSO_WM_SLIDE_SUPPORT_FEATURE_TYPE" val="0"/>
  <p:tag name="KSO_WM_SLIDE_TYPE" val="text"/>
  <p:tag name="KSO_WM_TAG_VERSION" val="1.0"/>
  <p:tag name="KSO_WM_TEMPLATE_ASSEMBLE_GROUPID" val="60656fba4054ed1e2fb80f6e"/>
  <p:tag name="KSO_WM_TEMPLATE_ASSEMBLE_XID" val="60656fba4054ed1e2fb80f6e"/>
  <p:tag name="KSO_WM_TEMPLATE_CATEGORY" val="diagram"/>
  <p:tag name="KSO_WM_TEMPLATE_COLOR_TYPE" val="1"/>
  <p:tag name="KSO_WM_TEMPLATE_INDEX" val="20215845"/>
  <p:tag name="KSO_WM_TEMPLATE_MASTER_TYPE" val="0"/>
  <p:tag name="KSO_WM_TEMPLATE_SUBCATEGORY" val="21"/>
</p:tagLst>
</file>

<file path=ppt/tags/tag56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12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00129_3*i*1"/>
  <p:tag name="KSO_WM_UNIT_INDEX" val="1"/>
  <p:tag name="KSO_WM_UNIT_LAYERLEVEL" val="1"/>
  <p:tag name="KSO_WM_UNIT_TEXT_FILL_FORE_SCHEMECOLOR_INDEX" val="2"/>
  <p:tag name="KSO_WM_UNIT_TEXT_FILL_TYPE" val="1"/>
  <p:tag name="KSO_WM_UNIT_TYPE" val="i"/>
  <p:tag name="KSO_WM_UNIT_USESOURCEFORMAT_APPLY" val="1"/>
</p:tagLst>
</file>

<file path=ppt/tags/tag56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129"/>
  <p:tag name="KSO_WM_UNIT_COMPATIBLE" val="0"/>
  <p:tag name="KSO_WM_UNIT_DIAGRAM_ISNUMVISUAL" val="0"/>
  <p:tag name="KSO_WM_UNIT_DIAGRAM_ISREFERUNIT" val="0"/>
  <p:tag name="KSO_WM_UNIT_HIGHLIGHT" val="0"/>
  <p:tag name="KSO_WM_UNIT_ID" val="diagram20200129_3*a*1"/>
  <p:tag name="KSO_WM_UNIT_INDEX" val="1"/>
  <p:tag name="KSO_WM_UNIT_ISCONTENTSTITLE" val="0"/>
  <p:tag name="KSO_WM_UNIT_LAYERLEVEL" val="1"/>
  <p:tag name="KSO_WM_UNIT_NOCLEAR" val="0"/>
  <p:tag name="KSO_WM_UNIT_PRESET_TEXT" val="单击此处添加标题"/>
  <p:tag name="KSO_WM_UNIT_TEXT_FILL_FORE_SCHEMECOLOR_INDEX" val="13"/>
  <p:tag name="KSO_WM_UNIT_TEXT_FILL_TYPE" val="1"/>
  <p:tag name="KSO_WM_UNIT_TYPE" val="a"/>
  <p:tag name="KSO_WM_UNIT_USESOURCEFORMAT_APPLY" val="1"/>
  <p:tag name="KSO_WM_UNIT_VALUE" val="12"/>
</p:tagLst>
</file>

<file path=ppt/tags/tag56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160564_6*n_h_h_f*1_2_1_1"/>
  <p:tag name="KSO_WM_UNIT_INDEX" val="1_2_1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6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8"/>
  <p:tag name="KSO_WM_UNIT_FILL_FORE_SCHEMECOLOR_INDEX_BRIGHTNESS" val="0"/>
  <p:tag name="KSO_WM_UNIT_FILL_TYPE" val="1"/>
  <p:tag name="KSO_WM_UNIT_HIGHLIGHT" val="0"/>
  <p:tag name="KSO_WM_UNIT_ID" val="diagram160564_6*n_h_h_f*1_2_4_1"/>
  <p:tag name="KSO_WM_UNIT_INDEX" val="1_2_4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6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9"/>
  <p:tag name="KSO_WM_UNIT_FILL_FORE_SCHEMECOLOR_INDEX_BRIGHTNESS" val="0"/>
  <p:tag name="KSO_WM_UNIT_FILL_TYPE" val="1"/>
  <p:tag name="KSO_WM_UNIT_HIGHLIGHT" val="0"/>
  <p:tag name="KSO_WM_UNIT_ID" val="diagram160564_6*n_h_h_f*1_2_5_1"/>
  <p:tag name="KSO_WM_UNIT_INDEX" val="1_2_5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6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0"/>
  <p:tag name="KSO_WM_UNIT_FILL_FORE_SCHEMECOLOR_INDEX_BRIGHTNESS" val="0"/>
  <p:tag name="KSO_WM_UNIT_FILL_TYPE" val="1"/>
  <p:tag name="KSO_WM_UNIT_HIGHLIGHT" val="0"/>
  <p:tag name="KSO_WM_UNIT_ID" val="diagram160564_6*n_h_h_f*1_2_6_1"/>
  <p:tag name="KSO_WM_UNIT_INDEX" val="1_2_6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7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160564_6*n_h_h_i*1_2_1_2"/>
  <p:tag name="KSO_WM_UNIT_INDEX" val="1_2_1_2"/>
  <p:tag name="KSO_WM_UNIT_LAYERLEVEL" val="1_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n_h_h_i"/>
  <p:tag name="KSO_WM_UNIT_USESOURCEFORMAT_APPLY" val="1"/>
</p:tagLst>
</file>

<file path=ppt/tags/tag571.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160564_6*n_h_h_i*1_2_2_2"/>
  <p:tag name="KSO_WM_UNIT_INDEX" val="1_2_2_2"/>
  <p:tag name="KSO_WM_UNIT_LAYERLEVEL" val="1_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n_h_h_i"/>
  <p:tag name="KSO_WM_UNIT_USESOURCEFORMAT_APPLY" val="1"/>
</p:tagLst>
</file>

<file path=ppt/tags/tag572.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160564_6*n_h_h_i*1_2_3_2"/>
  <p:tag name="KSO_WM_UNIT_INDEX" val="1_2_3_2"/>
  <p:tag name="KSO_WM_UNIT_LAYERLEVEL" val="1_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n_h_h_i"/>
  <p:tag name="KSO_WM_UNIT_USESOURCEFORMAT_APPLY" val="1"/>
</p:tagLst>
</file>

<file path=ppt/tags/tag573.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160564_6*n_h_h_i*1_2_4_2"/>
  <p:tag name="KSO_WM_UNIT_INDEX" val="1_2_4_2"/>
  <p:tag name="KSO_WM_UNIT_LAYERLEVEL" val="1_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n_h_h_i"/>
  <p:tag name="KSO_WM_UNIT_USESOURCEFORMAT_APPLY" val="1"/>
</p:tagLst>
</file>

<file path=ppt/tags/tag57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160564_6*n_h_h_i*1_2_5_2"/>
  <p:tag name="KSO_WM_UNIT_INDEX" val="1_2_5_2"/>
  <p:tag name="KSO_WM_UNIT_LAYERLEVEL" val="1_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n_h_h_i"/>
  <p:tag name="KSO_WM_UNIT_USESOURCEFORMAT_APPLY" val="1"/>
</p:tagLst>
</file>

<file path=ppt/tags/tag57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14"/>
  <p:tag name="KSO_WM_UNIT_FILL_FORE_SCHEMECOLOR_INDEX_BRIGHTNESS" val="0"/>
  <p:tag name="KSO_WM_UNIT_FILL_TYPE" val="1"/>
  <p:tag name="KSO_WM_UNIT_HIGHLIGHT" val="0"/>
  <p:tag name="KSO_WM_UNIT_ID" val="diagram160564_6*n_h_h_i*1_2_6_2"/>
  <p:tag name="KSO_WM_UNIT_INDEX" val="1_2_6_2"/>
  <p:tag name="KSO_WM_UNIT_LAYERLEVEL" val="1_1_1_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YPE" val="n_h_h_i"/>
  <p:tag name="KSO_WM_UNIT_USESOURCEFORMAT_APPLY" val="1"/>
</p:tagLst>
</file>

<file path=ppt/tags/tag57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160564_6*n_h_h_f*1_2_1_1"/>
  <p:tag name="KSO_WM_UNIT_INDEX" val="1_2_1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7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6"/>
  <p:tag name="KSO_WM_UNIT_FILL_FORE_SCHEMECOLOR_INDEX_BRIGHTNESS" val="0"/>
  <p:tag name="KSO_WM_UNIT_FILL_TYPE" val="1"/>
  <p:tag name="KSO_WM_UNIT_HIGHLIGHT" val="0"/>
  <p:tag name="KSO_WM_UNIT_ID" val="diagram160564_6*n_h_h_f*1_2_2_1"/>
  <p:tag name="KSO_WM_UNIT_INDEX" val="1_2_2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7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564"/>
  <p:tag name="KSO_WM_UNIT_COMPATIBLE" val="0"/>
  <p:tag name="KSO_WM_UNIT_DIAGRAM_ISNUMVISUAL" val="0"/>
  <p:tag name="KSO_WM_UNIT_DIAGRAM_ISREFERUNIT" val="0"/>
  <p:tag name="KSO_WM_UNIT_FILL_FORE_SCHEMECOLOR_INDEX" val="7"/>
  <p:tag name="KSO_WM_UNIT_FILL_FORE_SCHEMECOLOR_INDEX_BRIGHTNESS" val="0"/>
  <p:tag name="KSO_WM_UNIT_FILL_TYPE" val="1"/>
  <p:tag name="KSO_WM_UNIT_HIGHLIGHT" val="0"/>
  <p:tag name="KSO_WM_UNIT_ID" val="diagram160564_6*n_h_h_f*1_2_3_1"/>
  <p:tag name="KSO_WM_UNIT_INDEX" val="1_2_3_1"/>
  <p:tag name="KSO_WM_UNIT_LAYERLEVEL" val="1_1_1_1"/>
  <p:tag name="KSO_WM_UNIT_NOCLEAR" val="0"/>
  <p:tag name="KSO_WM_UNIT_PRESET_TEXT" val="单击此处添加文本具体内容"/>
  <p:tag name="KSO_WM_UNIT_TEXT_FILL_FORE_SCHEMECOLOR_INDEX" val="14"/>
  <p:tag name="KSO_WM_UNIT_TEXT_FILL_FORE_SCHEMECOLOR_INDEX_BRIGHTNESS" val="0"/>
  <p:tag name="KSO_WM_UNIT_TEXT_FILL_TYPE" val="1"/>
  <p:tag name="KSO_WM_UNIT_TYPE" val="n_h_h_f"/>
  <p:tag name="KSO_WM_UNIT_USESOURCEFORMAT_APPLY" val="1"/>
  <p:tag name="KSO_WM_UNIT_VALUE" val="60"/>
</p:tagLst>
</file>

<file path=ppt/tags/tag579.xml><?xml version="1.0" encoding="utf-8"?>
<p:tagLst xmlns:p="http://schemas.openxmlformats.org/presentationml/2006/main">
  <p:tag name="KSO_WM_BEAUTIFY_FLAG" val="#wm#"/>
  <p:tag name="KSO_WM_DIAGRAM_GROUP_CODE" val="n1-1"/>
  <p:tag name="KSO_WM_SLIDE_BACKGROUND_TYPE" val="general"/>
  <p:tag name="KSO_WM_SLIDE_DIAGTYPE" val="n"/>
  <p:tag name="KSO_WM_SLIDE_ID" val="diagram20200129_3"/>
  <p:tag name="KSO_WM_SLIDE_INDEX" val="3"/>
  <p:tag name="KSO_WM_SLIDE_ITEM_CNT" val="6"/>
  <p:tag name="KSO_WM_SLIDE_LAYOUT" val="a_h_n"/>
  <p:tag name="KSO_WM_SLIDE_LAYOUT_CNT" val="1_1_1"/>
  <p:tag name="KSO_WM_SLIDE_POSITION" val="50.4802*109.854"/>
  <p:tag name="KSO_WM_SLIDE_SIZE" val="815.442*382.45"/>
  <p:tag name="KSO_WM_SLIDE_SUBTYPE" val="diag"/>
  <p:tag name="KSO_WM_SLIDE_TYPE" val="text"/>
  <p:tag name="KSO_WM_TAG_VERSION" val="1.0"/>
  <p:tag name="KSO_WM_TEMPLATE_CATEGORY" val="diagram"/>
  <p:tag name="KSO_WM_TEMPLATE_INDEX" val="20200129"/>
  <p:tag name="KSO_WM_TEMPLATE_SUBCATEGORY" val="0"/>
</p:tagLst>
</file>

<file path=ppt/tags/tag58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12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diagram20200129_3*i*1"/>
  <p:tag name="KSO_WM_UNIT_INDEX" val="1"/>
  <p:tag name="KSO_WM_UNIT_LAYERLEVEL" val="1"/>
  <p:tag name="KSO_WM_UNIT_TEXT_FILL_FORE_SCHEMECOLOR_INDEX" val="2"/>
  <p:tag name="KSO_WM_UNIT_TEXT_FILL_TYPE" val="1"/>
  <p:tag name="KSO_WM_UNIT_TYPE" val="i"/>
  <p:tag name="KSO_WM_UNIT_USESOURCEFORMAT_APPLY" val="1"/>
</p:tagLst>
</file>

<file path=ppt/tags/tag581.xml><?xml version="1.0" encoding="utf-8"?>
<p:tagLst xmlns:p="http://schemas.openxmlformats.org/presentationml/2006/main">
  <p:tag name="FIXED_XID_TMP" val="5fab54f0341d2fac3cfce989"/>
  <p:tag name="KSO_WM_BEAUTIFY_FLAG" val="#wm#"/>
  <p:tag name="KSO_WM_CHIP_DECFILLPROP" val="[]"/>
  <p:tag name="KSO_WM_CHIP_FILLPROP" val="[[{&quot;text_align&quot;:&quot;lt&quot;,&quot;text_direction&quot;:&quot;horizontal&quot;,&quot;support_big_font&quot;:false,&quot;picture_toward&quot;:0,&quot;picture_dockside&quot;:[],&quot;fill_id&quot;:&quot;4085edb7deb04609ac0cf22f505cc66c&quot;,&quot;fill_align&quot;:&quot;lt&quot;,&quot;chip_types&quot;:[&quot;header&quot;]},{&quot;text_align&quot;:&quot;lt&quot;,&quot;text_direction&quot;:&quot;horizontal&quot;,&quot;support_big_font&quot;:true,&quot;picture_toward&quot;:0,&quot;picture_dockside&quot;:[],&quot;fill_id&quot;:&quot;14c401bef28f45368121f4d5dd1f9619&quot;,&quot;fill_align&quot;:&quot;lt&quot;,&quot;chip_types&quot;:[&quot;text&quot;]},{&quot;text_align&quot;:&quot;lt&quot;,&quot;text_direction&quot;:&quot;horizontal&quot;,&quot;support_big_font&quot;:false,&quot;picture_toward&quot;:0,&quot;picture_dockside&quot;:[],&quot;fill_id&quot;:&quot;3ae561be9bf54c4e98f1480f737cf99e&quot;,&quot;fill_align&quot;:&quot;lt&quot;,&quot;chip_types&quot;:[&quot;text&quot;,&quot;picture&quot;]},{&quot;text_align&quot;:&quot;lt&quot;,&quot;text_direction&quot;:&quot;horizontal&quot;,&quot;support_big_font&quot;:false,&quot;picture_toward&quot;:0,&quot;picture_dockside&quot;:[],&quot;fill_id&quot;:&quot;13f99b87db3846eab6e3cba629139942&quot;,&quot;fill_align&quot;:&quot;lt&quot;,&quot;chip_types&quot;:[&quot;text&quot;]}]]"/>
  <p:tag name="KSO_WM_CHIP_GROUPID" val="5fab54f0341d2fac3cfce989"/>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af30998712faa657a54f"/>
  <p:tag name="KSO_WM_SLIDE_BACKGROUND" val="[&quot;leftRight&quot;]"/>
  <p:tag name="KSO_WM_SLIDE_BACKGROUND_TYPE" val="leftRight"/>
  <p:tag name="KSO_WM_SLIDE_BK_DARK_LIGHT" val="2"/>
  <p:tag name="KSO_WM_SLIDE_CAN_ADD_NAVIGATION" val="1"/>
  <p:tag name="KSO_WM_SLIDE_ID" val="diagram20216199_1"/>
  <p:tag name="KSO_WM_SLIDE_INDEX" val="1"/>
  <p:tag name="KSO_WM_SLIDE_ITEM_CNT" val="0"/>
  <p:tag name="KSO_WM_SLIDE_LAYOUT" val="a_f"/>
  <p:tag name="KSO_WM_SLIDE_LAYOUT_CNT" val="1_3"/>
  <p:tag name="KSO_WM_SLIDE_LAYOUT_INFO" val="{&quot;direction&quot;:1,&quot;id&quot;:&quot;2020-12-11T21:10:14&quot;,&quot;maxSize&quot;:{&quot;size1&quot;:33.8},&quot;minSize&quot;:{&quot;size1&quot;:33.8},&quot;normalSize&quot;:{&quot;size1&quot;:33.8},&quot;subLayout&quot;:[{&quot;backgroundInfo&quot;:[{&quot;bottom&quot;:0,&quot;bottomAbs&quot;:false,&quot;left&quot;:0,&quot;leftAbs&quot;:false,&quot;right&quot;:0,&quot;rightAbs&quot;:false,&quot;top&quot;:0,&quot;topAbs&quot;:false,&quot;type&quot;:&quot;leftRight&quot;}],&quot;id&quot;:&quot;2020-12-11T21:10:14&quot;,&quot;maxSize&quot;:{&quot;size1&quot;:70.3},&quot;minSize&quot;:{&quot;size1&quot;:30.1},&quot;normalSize&quot;:{&quot;size1&quot;:35.43333333333333},&quot;subLayout&quot;:[{&quot;id&quot;:&quot;2020-12-11T21:10:14&quot;,&quot;margin&quot;:{&quot;bottom&quot;:0.01950240693986416,&quot;left&quot;:1.2697499990463257,&quot;right&quot;:1.2697499990463257,&quot;top&quot;:1.269906759262085},&quot;type&quot;:0},{&quot;id&quot;:&quot;2020-12-11T21:10:14&quot;,&quot;margin&quot;:{&quot;bottom&quot;:1.296910047531128,&quot;left&quot;:1.2697499990463257,&quot;right&quot;:1.2697499990463257,&quot;top&quot;:0.6150758862495422},&quot;type&quot;:0}],&quot;type&quot;:0},{&quot;id&quot;:&quot;2020-12-11T21:10:14&quot;,&quot;maxSize&quot;:{&quot;size1&quot;:71.2},&quot;minSize&quot;:{&quot;size1&quot;:49},&quot;normalSize&quot;:{&quot;size1&quot;:52.56666666666666},&quot;subLayout&quot;:[{&quot;id&quot;:&quot;2020-12-11T21:10:14&quot;,&quot;margin&quot;:{&quot;bottom&quot;:0.01950240693986416,&quot;left&quot;:1.2697499990463257,&quot;right&quot;:1.2697499990463257,&quot;top&quot;:1.269906759262085},&quot;type&quot;:0},{&quot;id&quot;:&quot;2020-12-11T21:10:14&quot;,&quot;margin&quot;:{&quot;bottom&quot;:1.269906759262085,&quot;left&quot;:1.2697499990463257,&quot;right&quot;:1.2697499990463257,&quot;top&quot;:0.6150758862495422},&quot;type&quot;:0}],&quot;type&quot;:0}],&quot;type&quot;:0}"/>
  <p:tag name="KSO_WM_SLIDE_POSITION" val="0*0"/>
  <p:tag name="KSO_WM_SLIDE_RATIO" val="1.777778"/>
  <p:tag name="KSO_WM_SLIDE_SIZE" val="912*540"/>
  <p:tag name="KSO_WM_SLIDE_SUBTYPE" val="pureTxt"/>
  <p:tag name="KSO_WM_SLIDE_SUPPORT_FEATURE_TYPE" val="0"/>
  <p:tag name="KSO_WM_SLIDE_TYPE" val="text"/>
  <p:tag name="KSO_WM_TAG_VERSION" val="1.0"/>
  <p:tag name="KSO_WM_TEMPLATE_ASSEMBLE_GROUPID" val="5fd36fb56ba17317997cf9d6"/>
  <p:tag name="KSO_WM_TEMPLATE_ASSEMBLE_XID" val="5fd36fb56ba17317997cf9d6"/>
  <p:tag name="KSO_WM_TEMPLATE_CATEGORY" val="diagram"/>
  <p:tag name="KSO_WM_TEMPLATE_COLOR_TYPE" val="1"/>
  <p:tag name="KSO_WM_TEMPLATE_INDEX" val="20216199"/>
  <p:tag name="KSO_WM_TEMPLATE_MASTER_TYPE" val="0"/>
  <p:tag name="KSO_WM_TEMPLATE_SUBCATEGORY" val="21"/>
</p:tagLst>
</file>

<file path=ppt/tags/tag582.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e2ec4205-e1de-4aeb-af78-fab29f5f7a17}"/>
</p:tagLst>
</file>

<file path=ppt/tags/tag583.xml><?xml version="1.0" encoding="utf-8"?>
<p:tagLst xmlns:p="http://schemas.openxmlformats.org/presentationml/2006/main">
  <p:tag name="KSO_WM_ASSEMBLE_CHIP_INDEX" val="b0f3c95a482d43c39157d508d99f7ae3"/>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864054ed1e2fb7fa92"/>
  <p:tag name="KSO_WM_TEMPLATE_ASSEMBLE_XID" val="60656e864054ed1e2fb7fa92"/>
  <p:tag name="KSO_WM_TEMPLATE_CATEGORY" val="diagram"/>
  <p:tag name="KSO_WM_TEMPLATE_INDEX" val="20209006"/>
  <p:tag name="KSO_WM_UNIT_BLOCK" val="0"/>
  <p:tag name="KSO_WM_UNIT_COMPATIBLE" val="0"/>
  <p:tag name="KSO_WM_UNIT_DEC_AREA_ID" val="bfe93925bdf94933bffe974d786f459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9006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58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HIGHLIGHT" val="0"/>
  <p:tag name="KSO_WM_UNIT_ID" val="diagram780_4*p_h_h_a*1_2_3_1"/>
  <p:tag name="KSO_WM_UNIT_INDEX" val="1_2_3_1"/>
  <p:tag name="KSO_WM_UNIT_LAYERLEVEL" val="1_1_1_1"/>
  <p:tag name="KSO_WM_UNIT_PRESET_TEXT_INDEX" val="3"/>
  <p:tag name="KSO_WM_UNIT_PRESET_TEXT_LEN" val="5"/>
  <p:tag name="KSO_WM_UNIT_TEXT_FILL_FORE_SCHEMECOLOR_INDEX" val="10"/>
  <p:tag name="KSO_WM_UNIT_TEXT_FILL_TYPE" val="1"/>
  <p:tag name="KSO_WM_UNIT_TYPE" val="p_h_h_a"/>
  <p:tag name="KSO_WM_UNIT_VALUE" val="10"/>
</p:tagLst>
</file>

<file path=ppt/tags/tag58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1"/>
  <p:tag name="KSO_WM_UNIT_INDEX" val="1_1"/>
  <p:tag name="KSO_WM_UNIT_LAYERLEVEL" val="1_1"/>
  <p:tag name="KSO_WM_UNIT_LINE_FILL_TYPE" val="2"/>
  <p:tag name="KSO_WM_UNIT_LINE_FORE_SCHEMECOLOR_INDEX" val="10"/>
  <p:tag name="KSO_WM_UNIT_TEXT_FILL_FORE_SCHEMECOLOR_INDEX" val="2"/>
  <p:tag name="KSO_WM_UNIT_TEXT_FILL_TYPE" val="1"/>
  <p:tag name="KSO_WM_UNIT_TYPE" val="p_i"/>
</p:tagLst>
</file>

<file path=ppt/tags/tag586.xml><?xml version="1.0" encoding="utf-8"?>
<p:tagLst xmlns:p="http://schemas.openxmlformats.org/presentationml/2006/main">
  <p:tag name="KSO_WM_BEAUTIFY_FLAG" val="#wm#"/>
  <p:tag name="KSO_WM_TAG_VERSION" val="1.0"/>
  <p:tag name="KSO_WM_TEMPLATE_CATEGORY" val="diagram"/>
  <p:tag name="KSO_WM_TEMPLATE_INDEX" val="780"/>
  <p:tag name="KSO_WM_UNIT_ID" val="diagram780_4*i*1"/>
  <p:tag name="KSO_WM_UNIT_INDEX" val="1"/>
  <p:tag name="KSO_WM_UNIT_TYPE" val="i"/>
</p:tagLst>
</file>

<file path=ppt/tags/tag58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2"/>
  <p:tag name="KSO_WM_UNIT_INDEX" val="1_2"/>
  <p:tag name="KSO_WM_UNIT_LAYERLEVEL" val="1_1"/>
  <p:tag name="KSO_WM_UNIT_LINE_FILL_TYPE" val="2"/>
  <p:tag name="KSO_WM_UNIT_LINE_FORE_SCHEMECOLOR_INDEX" val="10"/>
  <p:tag name="KSO_WM_UNIT_TEXT_FILL_FORE_SCHEMECOLOR_INDEX" val="2"/>
  <p:tag name="KSO_WM_UNIT_TEXT_FILL_TYPE" val="1"/>
  <p:tag name="KSO_WM_UNIT_TYPE" val="p_i"/>
</p:tagLst>
</file>

<file path=ppt/tags/tag58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3"/>
  <p:tag name="KSO_WM_UNIT_INDEX" val="1_3"/>
  <p:tag name="KSO_WM_UNIT_LAYERLEVEL" val="1_1"/>
  <p:tag name="KSO_WM_UNIT_LINE_FILL_TYPE" val="2"/>
  <p:tag name="KSO_WM_UNIT_LINE_FORE_SCHEMECOLOR_INDEX" val="10"/>
  <p:tag name="KSO_WM_UNIT_TEXT_FILL_FORE_SCHEMECOLOR_INDEX" val="2"/>
  <p:tag name="KSO_WM_UNIT_TEXT_FILL_TYPE" val="1"/>
  <p:tag name="KSO_WM_UNIT_TYPE" val="p_i"/>
</p:tagLst>
</file>

<file path=ppt/tags/tag58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4"/>
  <p:tag name="KSO_WM_UNIT_INDEX" val="1_4"/>
  <p:tag name="KSO_WM_UNIT_LAYERLEVEL" val="1_1"/>
  <p:tag name="KSO_WM_UNIT_LINE_FILL_TYPE" val="2"/>
  <p:tag name="KSO_WM_UNIT_LINE_FORE_SCHEMECOLOR_INDEX" val="10"/>
  <p:tag name="KSO_WM_UNIT_TEXT_FILL_FORE_SCHEMECOLOR_INDEX" val="2"/>
  <p:tag name="KSO_WM_UNIT_TEXT_FILL_TYPE" val="1"/>
  <p:tag name="KSO_WM_UNIT_TYPE" val="p_i"/>
</p:tagLst>
</file>

<file path=ppt/tags/tag59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5"/>
  <p:tag name="KSO_WM_UNIT_INDEX" val="1_5"/>
  <p:tag name="KSO_WM_UNIT_LAYERLEVEL" val="1_1"/>
  <p:tag name="KSO_WM_UNIT_LINE_FILL_TYPE" val="2"/>
  <p:tag name="KSO_WM_UNIT_LINE_FORE_SCHEMECOLOR_INDEX" val="10"/>
  <p:tag name="KSO_WM_UNIT_TEXT_FILL_FORE_SCHEMECOLOR_INDEX" val="2"/>
  <p:tag name="KSO_WM_UNIT_TEXT_FILL_TYPE" val="1"/>
  <p:tag name="KSO_WM_UNIT_TYPE" val="p_i"/>
</p:tagLst>
</file>

<file path=ppt/tags/tag59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FILL_FORE_SCHEMECOLOR_INDEX" val="10"/>
  <p:tag name="KSO_WM_UNIT_FILL_TYPE" val="1"/>
  <p:tag name="KSO_WM_UNIT_HIGHLIGHT" val="0"/>
  <p:tag name="KSO_WM_UNIT_ID" val="diagram780_4*p_h_f*1_1_1"/>
  <p:tag name="KSO_WM_UNIT_INDEX" val="1_1_1"/>
  <p:tag name="KSO_WM_UNIT_ISCONTENTSTITLE" val="0"/>
  <p:tag name="KSO_WM_UNIT_LAYERLEVEL" val="1_1_1"/>
  <p:tag name="KSO_WM_UNIT_PRESET_TEXT_INDEX" val="3"/>
  <p:tag name="KSO_WM_UNIT_PRESET_TEXT_LEN" val="17"/>
  <p:tag name="KSO_WM_UNIT_TEXT_FILL_FORE_SCHEMECOLOR_INDEX" val="2"/>
  <p:tag name="KSO_WM_UNIT_TEXT_FILL_TYPE" val="1"/>
  <p:tag name="KSO_WM_UNIT_TYPE" val="p_h_f"/>
  <p:tag name="KSO_WM_UNIT_VALUE" val="13"/>
</p:tagLst>
</file>

<file path=ppt/tags/tag59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FILL_FORE_SCHEMECOLOR_INDEX" val="5"/>
  <p:tag name="KSO_WM_UNIT_FILL_TYPE" val="1"/>
  <p:tag name="KSO_WM_UNIT_ID" val="diagram780_4*p_i*1_6"/>
  <p:tag name="KSO_WM_UNIT_INDEX" val="1_6"/>
  <p:tag name="KSO_WM_UNIT_LAYERLEVEL" val="1_1"/>
  <p:tag name="KSO_WM_UNIT_TEXT_FILL_FORE_SCHEMECOLOR_INDEX" val="2"/>
  <p:tag name="KSO_WM_UNIT_TEXT_FILL_TYPE" val="1"/>
  <p:tag name="KSO_WM_UNIT_TYPE" val="p_i"/>
</p:tagLst>
</file>

<file path=ppt/tags/tag593.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FILL_FORE_SCHEMECOLOR_INDEX" val="10"/>
  <p:tag name="KSO_WM_UNIT_FILL_TYPE" val="1"/>
  <p:tag name="KSO_WM_UNIT_ID" val="diagram780_4*p_i*1_7"/>
  <p:tag name="KSO_WM_UNIT_INDEX" val="1_7"/>
  <p:tag name="KSO_WM_UNIT_LAYERLEVEL" val="1_1"/>
  <p:tag name="KSO_WM_UNIT_TEXT_FILL_FORE_SCHEMECOLOR_INDEX" val="2"/>
  <p:tag name="KSO_WM_UNIT_TEXT_FILL_TYPE" val="1"/>
  <p:tag name="KSO_WM_UNIT_TYPE" val="p_i"/>
</p:tagLst>
</file>

<file path=ppt/tags/tag594.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FILL_FORE_SCHEMECOLOR_INDEX" val="7"/>
  <p:tag name="KSO_WM_UNIT_FILL_TYPE" val="1"/>
  <p:tag name="KSO_WM_UNIT_ID" val="diagram780_4*p_i*1_8"/>
  <p:tag name="KSO_WM_UNIT_INDEX" val="1_8"/>
  <p:tag name="KSO_WM_UNIT_LAYERLEVEL" val="1_1"/>
  <p:tag name="KSO_WM_UNIT_TEXT_FILL_FORE_SCHEMECOLOR_INDEX" val="2"/>
  <p:tag name="KSO_WM_UNIT_TEXT_FILL_TYPE" val="1"/>
  <p:tag name="KSO_WM_UNIT_TYPE" val="p_i"/>
</p:tagLst>
</file>

<file path=ppt/tags/tag595.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HIGHLIGHT" val="0"/>
  <p:tag name="KSO_WM_UNIT_ID" val="diagram780_4*p_h_h_f*1_2_1_1"/>
  <p:tag name="KSO_WM_UNIT_INDEX" val="1_2_1_1"/>
  <p:tag name="KSO_WM_UNIT_LAYERLEVEL" val="1_1_1_1"/>
  <p:tag name="KSO_WM_UNIT_PRESET_TEXT_INDEX" val="4"/>
  <p:tag name="KSO_WM_UNIT_PRESET_TEXT_LEN" val="57"/>
  <p:tag name="KSO_WM_UNIT_TEXT_FILL_FORE_SCHEMECOLOR_INDEX" val="13"/>
  <p:tag name="KSO_WM_UNIT_TEXT_FILL_TYPE" val="1"/>
  <p:tag name="KSO_WM_UNIT_TYPE" val="p_h_h_f"/>
  <p:tag name="KSO_WM_UNIT_VALUE" val="44"/>
</p:tagLst>
</file>

<file path=ppt/tags/tag596.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HIGHLIGHT" val="0"/>
  <p:tag name="KSO_WM_UNIT_ID" val="diagram780_4*p_h_h_a*1_2_1_1"/>
  <p:tag name="KSO_WM_UNIT_INDEX" val="1_2_1_1"/>
  <p:tag name="KSO_WM_UNIT_LAYERLEVEL" val="1_1_1_1"/>
  <p:tag name="KSO_WM_UNIT_PRESET_TEXT_INDEX" val="3"/>
  <p:tag name="KSO_WM_UNIT_PRESET_TEXT_LEN" val="5"/>
  <p:tag name="KSO_WM_UNIT_TEXT_FILL_FORE_SCHEMECOLOR_INDEX" val="5"/>
  <p:tag name="KSO_WM_UNIT_TEXT_FILL_TYPE" val="1"/>
  <p:tag name="KSO_WM_UNIT_TYPE" val="p_h_h_a"/>
  <p:tag name="KSO_WM_UNIT_VALUE" val="10"/>
</p:tagLst>
</file>

<file path=ppt/tags/tag597.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12"/>
  <p:tag name="KSO_WM_UNIT_INDEX" val="1_12"/>
  <p:tag name="KSO_WM_UNIT_LAYERLEVEL" val="1_1"/>
  <p:tag name="KSO_WM_UNIT_LINE_FILL_TYPE" val="2"/>
  <p:tag name="KSO_WM_UNIT_LINE_FORE_SCHEMECOLOR_INDEX" val="5"/>
  <p:tag name="KSO_WM_UNIT_TYPE" val="p_i"/>
</p:tagLst>
</file>

<file path=ppt/tags/tag598.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HIGHLIGHT" val="0"/>
  <p:tag name="KSO_WM_UNIT_ID" val="diagram780_4*p_h_h_f*1_2_2_1"/>
  <p:tag name="KSO_WM_UNIT_INDEX" val="1_2_2_1"/>
  <p:tag name="KSO_WM_UNIT_LAYERLEVEL" val="1_1_1_1"/>
  <p:tag name="KSO_WM_UNIT_PRESET_TEXT_INDEX" val="4"/>
  <p:tag name="KSO_WM_UNIT_PRESET_TEXT_LEN" val="57"/>
  <p:tag name="KSO_WM_UNIT_TEXT_FILL_FORE_SCHEMECOLOR_INDEX" val="13"/>
  <p:tag name="KSO_WM_UNIT_TEXT_FILL_TYPE" val="1"/>
  <p:tag name="KSO_WM_UNIT_TYPE" val="p_h_h_f"/>
  <p:tag name="KSO_WM_UNIT_VALUE" val="44"/>
</p:tagLst>
</file>

<file path=ppt/tags/tag599.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HIGHLIGHT" val="0"/>
  <p:tag name="KSO_WM_UNIT_ID" val="diagram780_4*p_h_h_a*1_2_2_1"/>
  <p:tag name="KSO_WM_UNIT_INDEX" val="1_2_2_1"/>
  <p:tag name="KSO_WM_UNIT_LAYERLEVEL" val="1_1_1_1"/>
  <p:tag name="KSO_WM_UNIT_PRESET_TEXT_INDEX" val="3"/>
  <p:tag name="KSO_WM_UNIT_PRESET_TEXT_LEN" val="5"/>
  <p:tag name="KSO_WM_UNIT_TEXT_FILL_FORE_SCHEMECOLOR_INDEX" val="7"/>
  <p:tag name="KSO_WM_UNIT_TEXT_FILL_TYPE" val="1"/>
  <p:tag name="KSO_WM_UNIT_TYPE" val="p_h_h_a"/>
  <p:tag name="KSO_WM_UNIT_VALUE" val="10"/>
</p:tagLst>
</file>

<file path=ppt/tags/tag600.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13"/>
  <p:tag name="KSO_WM_UNIT_INDEX" val="1_13"/>
  <p:tag name="KSO_WM_UNIT_LAYERLEVEL" val="1_1"/>
  <p:tag name="KSO_WM_UNIT_LINE_FILL_TYPE" val="2"/>
  <p:tag name="KSO_WM_UNIT_LINE_FORE_SCHEMECOLOR_INDEX" val="7"/>
  <p:tag name="KSO_WM_UNIT_TYPE" val="p_i"/>
</p:tagLst>
</file>

<file path=ppt/tags/tag601.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COMPATIBLE" val="0"/>
  <p:tag name="KSO_WM_UNIT_HIGHLIGHT" val="0"/>
  <p:tag name="KSO_WM_UNIT_ID" val="diagram780_4*p_h_h_f*1_2_3_1"/>
  <p:tag name="KSO_WM_UNIT_INDEX" val="1_2_3_1"/>
  <p:tag name="KSO_WM_UNIT_LAYERLEVEL" val="1_1_1_1"/>
  <p:tag name="KSO_WM_UNIT_PRESET_TEXT_INDEX" val="4"/>
  <p:tag name="KSO_WM_UNIT_PRESET_TEXT_LEN" val="57"/>
  <p:tag name="KSO_WM_UNIT_TEXT_FILL_FORE_SCHEMECOLOR_INDEX" val="13"/>
  <p:tag name="KSO_WM_UNIT_TEXT_FILL_TYPE" val="1"/>
  <p:tag name="KSO_WM_UNIT_TYPE" val="p_h_h_f"/>
  <p:tag name="KSO_WM_UNIT_VALUE" val="44"/>
</p:tagLst>
</file>

<file path=ppt/tags/tag602.xml><?xml version="1.0" encoding="utf-8"?>
<p:tagLst xmlns:p="http://schemas.openxmlformats.org/presentationml/2006/main">
  <p:tag name="KSO_WM_BEAUTIFY_FLAG" val="#wm#"/>
  <p:tag name="KSO_WM_DIAGRAM_GROUP_CODE" val="p1-1"/>
  <p:tag name="KSO_WM_TAG_VERSION" val="1.0"/>
  <p:tag name="KSO_WM_TEMPLATE_CATEGORY" val="diagram"/>
  <p:tag name="KSO_WM_TEMPLATE_INDEX" val="780"/>
  <p:tag name="KSO_WM_UNIT_CLEAR" val="1"/>
  <p:tag name="KSO_WM_UNIT_ID" val="diagram780_4*p_i*1_14"/>
  <p:tag name="KSO_WM_UNIT_INDEX" val="1_14"/>
  <p:tag name="KSO_WM_UNIT_LAYERLEVEL" val="1_1"/>
  <p:tag name="KSO_WM_UNIT_LINE_FILL_TYPE" val="2"/>
  <p:tag name="KSO_WM_UNIT_LINE_FORE_SCHEMECOLOR_INDEX" val="10"/>
  <p:tag name="KSO_WM_UNIT_TYPE" val="p_i"/>
</p:tagLst>
</file>

<file path=ppt/tags/tag603.xml><?xml version="1.0" encoding="utf-8"?>
<p:tagLst xmlns:p="http://schemas.openxmlformats.org/presentationml/2006/main">
  <p:tag name="KSO_WM_BEAUTIFY_FLAG" val="#wm#"/>
  <p:tag name="KSO_WM_CHIP_DECFILLPROP" val="[]"/>
  <p:tag name="KSO_WM_CHIP_FILLPROP" val="[[{&quot;text_align&quot;:&quot;lm&quot;,&quot;text_direction&quot;:&quot;horizontal&quot;,&quot;support_big_font&quot;:false,&quot;fill_id&quot;:&quot;8a3111ab759a4e2383416bc1791db235&quot;,&quot;fill_align&quot;:&quot;lm&quot;,&quot;chip_types&quot;:[&quot;header&quot;]},{&quot;text_align&quot;:&quot;lm&quot;,&quot;text_direction&quot;:&quot;horizontal&quot;,&quot;support_features&quot;:[&quot;collage&quot;],&quot;support_big_font&quot;:false,&quot;fill_id&quot;:&quot;eaf7e1b0e11346708d23d8505f1a6b59&quot;,&quot;fill_align&quot;:&quot;cm&quot;,&quot;chip_types&quot;:[&quot;picture&quot;]},{&quot;text_align&quot;:&quot;lm&quot;,&quot;text_direction&quot;:&quot;horizontal&quot;,&quot;support_features&quot;:[&quot;collage&quot;],&quot;support_big_font&quot;:false,&quot;fill_id&quot;:&quot;cfbb9becb8fa46cfa0b6b170dcc4aa6c&quot;,&quot;fill_align&quot;:&quot;cm&quot;,&quot;chip_types&quot;:[&quot;picture&quot;]},{&quot;text_align&quot;:&quot;lm&quot;,&quot;text_direction&quot;:&quot;horizontal&quot;,&quot;support_features&quot;:[&quot;collage&quot;],&quot;support_big_font&quot;:false,&quot;fill_id&quot;:&quot;00ef385a1ba442e5b5a5f818c9acfe18&quot;,&quot;fill_align&quot;:&quot;cm&quot;,&quot;chip_types&quot;:[&quot;text&quot;,&quot;picture&quot;]}],[{&quot;text_align&quot;:&quot;lm&quot;,&quot;text_direction&quot;:&quot;horizontal&quot;,&quot;support_big_font&quot;:false,&quot;fill_id&quot;:&quot;8a3111ab759a4e2383416bc1791db235&quot;,&quot;fill_align&quot;:&quot;lm&quot;,&quot;chip_types&quot;:[&quot;header&quot;]},{&quot;text_align&quot;:&quot;lm&quot;,&quot;text_direction&quot;:&quot;horizontal&quot;,&quot;support_big_font&quot;:false,&quot;fill_id&quot;:&quot;eaf7e1b0e11346708d23d8505f1a6b59&quot;,&quot;fill_align&quot;:&quot;lm&quot;,&quot;chip_types&quot;:[&quot;text&quot;,&quot;chart&quot;,&quot;table&quot;]},{&quot;text_align&quot;:&quot;lm&quot;,&quot;text_direction&quot;:&quot;horizontal&quot;,&quot;support_big_font&quot;:false,&quot;fill_id&quot;:&quot;cfbb9becb8fa46cfa0b6b170dcc4aa6c&quot;,&quot;fill_align&quot;:&quot;lm&quot;,&quot;chip_types&quot;:[&quot;text&quot;,&quot;chart&quot;,&quot;table&quot;]},{&quot;text_align&quot;:&quot;lm&quot;,&quot;text_direction&quot;:&quot;horizontal&quot;,&quot;support_big_font&quot;:false,&quot;fill_id&quot;:&quot;00ef385a1ba442e5b5a5f818c9acfe18&quot;,&quot;fill_align&quot;:&quot;lm&quot;,&quot;chip_types&quot;:[&quot;text&quot;]}]]"/>
  <p:tag name="KSO_WM_CHIP_GROUPID" val="5efb081fc9a2f50afb5100c0"/>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fb081fc9a2f50afb5100c1"/>
  <p:tag name="KSO_WM_SLIDE_BACKGROUND" val="[&quot;navigation&quot;]"/>
  <p:tag name="KSO_WM_SLIDE_BACKGROUND_TYPE" val="navigation"/>
  <p:tag name="KSO_WM_SLIDE_BK_DARK_LIGHT" val="2"/>
  <p:tag name="KSO_WM_SLIDE_CAN_ADD_NAVIGATION" val="1"/>
  <p:tag name="KSO_WM_SLIDE_ID" val="diagram20209006_1"/>
  <p:tag name="KSO_WM_SLIDE_INDEX" val="1"/>
  <p:tag name="KSO_WM_SLIDE_ITEM_CNT" val="0"/>
  <p:tag name="KSO_WM_SLIDE_LAYOUT" val="a_f"/>
  <p:tag name="KSO_WM_SLIDE_LAYOUT_CNT" val="1_3"/>
  <p:tag name="KSO_WM_SLIDE_LAYOUT_INFO" val="{&quot;id&quot;:&quot;2021-04-01T15:04:00&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04:00&quot;,&quot;margin&quot;:{&quot;bottom&quot;:0.3172891438007355,&quot;left&quot;:0.9524999856948853,&quot;right&quot;:0.9524999856948853,&quot;top&quot;:0.3172891438007355},&quot;type&quot;:0},{&quot;direction&quot;:1,&quot;id&quot;:&quot;2021-04-01T15:04:00&quot;,&quot;maxSize&quot;:{&quot;size1&quot;:35},&quot;minSize&quot;:{&quot;size1&quot;:35},&quot;normalSize&quot;:{&quot;size1&quot;:35},&quot;subLayout&quot;:[{&quot;id&quot;:&quot;2021-04-01T15:04:00&quot;,&quot;margin&quot;:{&quot;bottom&quot;:1.5879460573196411,&quot;left&quot;:1.5877500772476196,&quot;right&quot;:0.31724998354911804,&quot;top&quot;:1.269906759262085},&quot;type&quot;:0},{&quot;direction&quot;:1,&quot;id&quot;:&quot;2021-04-01T15:04:00&quot;,&quot;maxSize&quot;:{&quot;size1&quot;:46.3},&quot;minSize&quot;:{&quot;size1&quot;:46.3},&quot;normalSize&quot;:{&quot;size1&quot;:46.3},&quot;subLayout&quot;:[{&quot;id&quot;:&quot;2021-04-01T15:04:00&quot;,&quot;margin&quot;:{&quot;bottom&quot;:1.5879460573196411,&quot;left&quot;:0.31724998354911804,&quot;right&quot;:0.31724998354911804,&quot;top&quot;:1.269906759262085},&quot;type&quot;:0},{&quot;id&quot;:&quot;2021-04-01T15:04:00&quot;,&quot;margin&quot;:{&quot;bottom&quot;:1.5879460573196411,&quot;left&quot;:0.31724998354911804,&quot;right&quot;:1.5877500772476196,&quot;top&quot;:1.269906759262085},&quot;type&quot;:0}],&quot;type&quot;:0}],&quot;type&quot;:0}],&quot;type&quot;:0}"/>
  <p:tag name="KSO_WM_SLIDE_POSITION" val="0*0"/>
  <p:tag name="KSO_WM_SLIDE_RATIO" val="1.777778"/>
  <p:tag name="KSO_WM_SLIDE_SIZE" val="960*444"/>
  <p:tag name="KSO_WM_SLIDE_SUBTYPE" val="pureTxt"/>
  <p:tag name="KSO_WM_SLIDE_SUPPORT_FEATURE_TYPE" val="0"/>
  <p:tag name="KSO_WM_SLIDE_TYPE" val="text"/>
  <p:tag name="KSO_WM_TAG_VERSION" val="1.0"/>
  <p:tag name="KSO_WM_TEMPLATE_ASSEMBLE_GROUPID" val="60656e864054ed1e2fb7fa92"/>
  <p:tag name="KSO_WM_TEMPLATE_ASSEMBLE_XID" val="60656e864054ed1e2fb7fa92"/>
  <p:tag name="KSO_WM_TEMPLATE_CATEGORY" val="diagram"/>
  <p:tag name="KSO_WM_TEMPLATE_COLOR_TYPE" val="1"/>
  <p:tag name="KSO_WM_TEMPLATE_INDEX" val="20209006"/>
  <p:tag name="KSO_WM_TEMPLATE_MASTER_TYPE" val="0"/>
  <p:tag name="KSO_WM_TEMPLATE_SUBCATEGORY" val="21"/>
</p:tagLst>
</file>

<file path=ppt/tags/tag60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6"/>
  <p:tag name="KSO_WM_UNIT_FILL_TYPE" val="1"/>
  <p:tag name="KSO_WM_UNIT_HIGHLIGHT" val="0"/>
  <p:tag name="KSO_WM_UNIT_ID" val="257*n_h_f*1_1_1"/>
  <p:tag name="KSO_WM_UNIT_INDEX" val="1_1_1"/>
  <p:tag name="KSO_WM_UNIT_LAYERLEVEL" val="1_1_1"/>
  <p:tag name="KSO_WM_UNIT_PRESET_TEXT" val="LOREM"/>
  <p:tag name="KSO_WM_UNIT_TEXT_FILL_FORE_SCHEMECOLOR_INDEX" val="14"/>
  <p:tag name="KSO_WM_UNIT_TEXT_FILL_TYPE" val="1"/>
  <p:tag name="KSO_WM_UNIT_TYPE" val="n_h_f"/>
  <p:tag name="KSO_WM_UNIT_VALUE" val="20"/>
</p:tagLst>
</file>

<file path=ppt/tags/tag60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7*n_i*1_1"/>
  <p:tag name="KSO_WM_UNIT_INDEX" val="1_1"/>
  <p:tag name="KSO_WM_UNIT_LAYERLEVEL" val="1_1"/>
  <p:tag name="KSO_WM_UNIT_TYPE" val="n_i"/>
</p:tagLst>
</file>

<file path=ppt/tags/tag60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7*n_i*1_2"/>
  <p:tag name="KSO_WM_UNIT_INDEX" val="1_2"/>
  <p:tag name="KSO_WM_UNIT_LAYERLEVEL" val="1_1"/>
  <p:tag name="KSO_WM_UNIT_TYPE" val="n_i"/>
</p:tagLst>
</file>

<file path=ppt/tags/tag60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7*n_i*1_3"/>
  <p:tag name="KSO_WM_UNIT_INDEX" val="1_3"/>
  <p:tag name="KSO_WM_UNIT_LAYERLEVEL" val="1_1"/>
  <p:tag name="KSO_WM_UNIT_TYPE" val="n_i"/>
</p:tagLst>
</file>

<file path=ppt/tags/tag60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7*n_i*1_4"/>
  <p:tag name="KSO_WM_UNIT_INDEX" val="1_4"/>
  <p:tag name="KSO_WM_UNIT_LAYERLEVEL" val="1_1"/>
  <p:tag name="KSO_WM_UNIT_TYPE" val="n_i"/>
</p:tagLst>
</file>

<file path=ppt/tags/tag60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7*n_i*1_5"/>
  <p:tag name="KSO_WM_UNIT_INDEX" val="1_5"/>
  <p:tag name="KSO_WM_UNIT_LAYERLEVEL" val="1_1"/>
  <p:tag name="KSO_WM_UNIT_TYPE" val="n_i"/>
</p:tagLst>
</file>

<file path=ppt/tags/tag61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7*n_h_f*1_2_2"/>
  <p:tag name="KSO_WM_UNIT_INDEX" val="1_2_2"/>
  <p:tag name="KSO_WM_UNIT_LAYERLEVEL" val="1_1_1"/>
  <p:tag name="KSO_WM_UNIT_PRESET_TEXT_INDEX" val="4"/>
  <p:tag name="KSO_WM_UNIT_PRESET_TEXT_LEN" val="26"/>
  <p:tag name="KSO_WM_UNIT_TEXT_FILL_FORE_SCHEMECOLOR_INDEX" val="13"/>
  <p:tag name="KSO_WM_UNIT_TEXT_FILL_TYPE" val="1"/>
  <p:tag name="KSO_WM_UNIT_TYPE" val="n_h_f"/>
  <p:tag name="KSO_WM_UNIT_VALUE" val="16"/>
</p:tagLst>
</file>

<file path=ppt/tags/tag611.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7*n_h_f*1_2_3"/>
  <p:tag name="KSO_WM_UNIT_INDEX" val="1_2_3"/>
  <p:tag name="KSO_WM_UNIT_LAYERLEVEL" val="1_1_1"/>
  <p:tag name="KSO_WM_UNIT_PRESET_TEXT_INDEX" val="4"/>
  <p:tag name="KSO_WM_UNIT_PRESET_TEXT_LEN" val="26"/>
  <p:tag name="KSO_WM_UNIT_TEXT_FILL_FORE_SCHEMECOLOR_INDEX" val="13"/>
  <p:tag name="KSO_WM_UNIT_TEXT_FILL_TYPE" val="1"/>
  <p:tag name="KSO_WM_UNIT_TYPE" val="n_h_f"/>
  <p:tag name="KSO_WM_UNIT_VALUE" val="16"/>
</p:tagLst>
</file>

<file path=ppt/tags/tag612.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7*n_h_f*1_2_4"/>
  <p:tag name="KSO_WM_UNIT_INDEX" val="1_2_4"/>
  <p:tag name="KSO_WM_UNIT_LAYERLEVEL" val="1_1_1"/>
  <p:tag name="KSO_WM_UNIT_PRESET_TEXT_INDEX" val="4"/>
  <p:tag name="KSO_WM_UNIT_PRESET_TEXT_LEN" val="26"/>
  <p:tag name="KSO_WM_UNIT_TEXT_FILL_FORE_SCHEMECOLOR_INDEX" val="13"/>
  <p:tag name="KSO_WM_UNIT_TEXT_FILL_TYPE" val="1"/>
  <p:tag name="KSO_WM_UNIT_TYPE" val="n_h_f"/>
  <p:tag name="KSO_WM_UNIT_VALUE" val="16"/>
</p:tagLst>
</file>

<file path=ppt/tags/tag613.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7*n_h_a*1_2_5"/>
  <p:tag name="KSO_WM_UNIT_INDEX" val="1_2_5"/>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1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7*n_h_a*1_2_1"/>
  <p:tag name="KSO_WM_UNIT_INDEX" val="1_2_1"/>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1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7*n_h_a*1_2_2"/>
  <p:tag name="KSO_WM_UNIT_INDEX" val="1_2_2"/>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1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7*n_h_a*1_2_3"/>
  <p:tag name="KSO_WM_UNIT_INDEX" val="1_2_3"/>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1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7*n_h_a*1_2_4"/>
  <p:tag name="KSO_WM_UNIT_INDEX" val="1_2_4"/>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1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7*n_h_f*1_2_1"/>
  <p:tag name="KSO_WM_UNIT_INDEX" val="1_2_1"/>
  <p:tag name="KSO_WM_UNIT_LAYERLEVEL" val="1_1_1"/>
  <p:tag name="KSO_WM_UNIT_PRESET_TEXT_INDEX" val="4"/>
  <p:tag name="KSO_WM_UNIT_PRESET_TEXT_LEN" val="26"/>
  <p:tag name="KSO_WM_UNIT_TEXT_FILL_FORE_SCHEMECOLOR_INDEX" val="13"/>
  <p:tag name="KSO_WM_UNIT_TEXT_FILL_TYPE" val="1"/>
  <p:tag name="KSO_WM_UNIT_TYPE" val="n_h_f"/>
  <p:tag name="KSO_WM_UNIT_VALUE" val="16"/>
</p:tagLst>
</file>

<file path=ppt/tags/tag61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7*n_h_f*1_2_5"/>
  <p:tag name="KSO_WM_UNIT_INDEX" val="1_2_5"/>
  <p:tag name="KSO_WM_UNIT_LAYERLEVEL" val="1_1_1"/>
  <p:tag name="KSO_WM_UNIT_PRESET_TEXT_INDEX" val="4"/>
  <p:tag name="KSO_WM_UNIT_PRESET_TEXT_LEN" val="26"/>
  <p:tag name="KSO_WM_UNIT_TEXT_FILL_FORE_SCHEMECOLOR_INDEX" val="13"/>
  <p:tag name="KSO_WM_UNIT_TEXT_FILL_TYPE" val="1"/>
  <p:tag name="KSO_WM_UNIT_TYPE" val="n_h_f"/>
  <p:tag name="KSO_WM_UNIT_VALUE" val="16"/>
</p:tagLst>
</file>

<file path=ppt/tags/tag620.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i*1"/>
  <p:tag name="KSO_WM_UNIT_INDEX" val="1"/>
  <p:tag name="KSO_WM_UNIT_LAYERLEVEL" val="1"/>
  <p:tag name="KSO_WM_UNIT_TYPE" val="i"/>
</p:tagLst>
</file>

<file path=ppt/tags/tag621.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i*2"/>
  <p:tag name="KSO_WM_UNIT_INDEX" val="2"/>
  <p:tag name="KSO_WM_UNIT_LAYERLEVEL" val="1"/>
  <p:tag name="KSO_WM_UNIT_TYPE" val="i"/>
</p:tagLst>
</file>

<file path=ppt/tags/tag622.xml><?xml version="1.0" encoding="utf-8"?>
<p:tagLst xmlns:p="http://schemas.openxmlformats.org/presentationml/2006/main">
  <p:tag name="KSO_WM_BEAUTIFY_FLAG" val="#wm#"/>
  <p:tag name="KSO_WM_TAG_VERSION" val="1.0"/>
  <p:tag name="KSO_WM_TEMPLATE_CATEGORY" val="diagram"/>
  <p:tag name="KSO_WM_TEMPLATE_INDEX" val="20203669"/>
  <p:tag name="KSO_WM_UNIT_COMPATIBLE" val="0"/>
  <p:tag name="KSO_WM_UNIT_DIAGRAM_ISNUMVISUAL" val="0"/>
  <p:tag name="KSO_WM_UNIT_DIAGRAM_ISREFERUNIT" val="0"/>
  <p:tag name="KSO_WM_UNIT_HIGHLIGHT" val="0"/>
  <p:tag name="KSO_WM_UNIT_ID" val="diagram20203669_1*i*3"/>
  <p:tag name="KSO_WM_UNIT_INDEX" val="3"/>
  <p:tag name="KSO_WM_UNIT_LAYERLEVEL" val="1"/>
  <p:tag name="KSO_WM_UNIT_TYPE" val="i"/>
</p:tagLst>
</file>

<file path=ppt/tags/tag623.xml><?xml version="1.0" encoding="utf-8"?>
<p:tagLst xmlns:p="http://schemas.openxmlformats.org/presentationml/2006/main">
  <p:tag name="FIXED_XID_TMP" val="5f5ee1ca4d6848d78f644aed"/>
  <p:tag name="KSO_WM_BEAUTIFY_FLAG" val="#wm#"/>
  <p:tag name="KSO_WM_CHIP_DECFILLPROP" val="[]"/>
  <p:tag name="KSO_WM_CHIP_FILLPROP" val="[[{&quot;text_align&quot;:&quot;ct&quot;,&quot;text_direction&quot;:&quot;horizontal&quot;,&quot;support_big_font&quot;:false,&quot;fill_id&quot;:&quot;722accd572074b41a2d4cf8c733c9957&quot;,&quot;fill_align&quot;:&quot;ct&quot;,&quot;chip_types&quot;:[&quot;header&quot;]},{&quot;text_align&quot;:&quot;lm&quot;,&quot;text_direction&quot;:&quot;horizontal&quot;,&quot;support_features&quot;:[&quot;collage&quot;],&quot;support_big_font&quot;:false,&quot;fill_id&quot;:&quot;e836bed5e59843b5bc0179a1591ebf37&quot;,&quot;fill_align&quot;:&quot;rm&quot;,&quot;chip_types&quot;:[&quot;text&quot;,&quot;picture&quot;,&quot;chart&quot;,&quot;table&quot;]},{&quot;text_align&quot;:&quot;lm&quot;,&quot;text_direction&quot;:&quot;horizontal&quot;,&quot;support_features&quot;:[&quot;collage&quot;],&quot;support_big_font&quot;:false,&quot;fill_id&quot;:&quot;164c300f690d423ab1b6e3b65edb0bf9&quot;,&quot;fill_align&quot;:&quot;lm&quot;,&quot;chip_types&quot;:[&quot;text&quot;,&quot;picture&quot;,&quot;chart&quot;,&quot;table&quot;]}]]"/>
  <p:tag name="KSO_WM_CHIP_GROUPID" val="5f5ee1ca4d6848d78f644aed"/>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64553136823a5e624b"/>
  <p:tag name="KSO_WM_SLIDE_BACKGROUND" val="[&quot;general&quot;]"/>
  <p:tag name="KSO_WM_SLIDE_BACKGROUND_TYPE" val="general"/>
  <p:tag name="KSO_WM_SLIDE_BK_DARK_LIGHT" val=""/>
  <p:tag name="KSO_WM_SLIDE_ID" val="diagram20213108_1"/>
  <p:tag name="KSO_WM_SLIDE_INDEX" val="1"/>
  <p:tag name="KSO_WM_SLIDE_ITEM_CNT" val="0"/>
  <p:tag name="KSO_WM_SLIDE_LAYOUT" val="a_f"/>
  <p:tag name="KSO_WM_SLIDE_LAYOUT_CNT" val="1_2"/>
  <p:tag name="KSO_WM_SLIDE_LAYOUT_INFO" val="{&quot;backgroundInfo&quot;:[{&quot;bottom&quot;:0,&quot;bottomAbs&quot;:false,&quot;left&quot;:0,&quot;leftAbs&quot;:false,&quot;right&quot;:0,&quot;rightAbs&quot;:false,&quot;top&quot;:0,&quot;topAbs&quot;:false,&quot;type&quot;:&quot;general&quot;}],&quot;id&quot;:&quot;2021-04-01T15:21:01&quot;,&quot;maxSize&quot;:{&quot;size1&quot;:31.19990533899378},&quot;minSize&quot;:{&quot;size1&quot;:22.39990533899378},&quot;normalSize&quot;:{&quot;size1&quot;:22.39990533899378},&quot;subLayout&quot;:[{&quot;id&quot;:&quot;2021-04-01T15:21:01&quot;,&quot;margin&quot;:{&quot;bottom&quot;:0.1590196192264557,&quot;left&quot;:1.2697499990463257,&quot;right&quot;:1.2697499990463257,&quot;top&quot;:1.269906759262085},&quot;type&quot;:0},{&quot;direction&quot;:1,&quot;id&quot;:&quot;2021-04-01T15:21:01&quot;,&quot;maxSize&quot;:{&quot;size1&quot;:60.09968846638998},&quot;minSize&quot;:{&quot;size1&quot;:37.499688466389976},&quot;normalSize&quot;:{&quot;size1&quot;:37.86218846638997},&quot;subLayout&quot;:[{&quot;id&quot;:&quot;2021-04-01T15:21:01&quot;,&quot;margin&quot;:{&quot;bottom&quot;:1.269906759262085,&quot;left&quot;:1.2697499990463257,&quot;right&quot;:0.31724998354911804,&quot;top&quot;:0.29778674244880676},&quot;type&quot;:0},{&quot;id&quot;:&quot;2021-04-01T15:21:01&quot;,&quot;margin&quot;:{&quot;bottom&quot;:1.269906759262085,&quot;left&quot;:0.9592500329017639,&quot;right&quot;:1.2697499990463257,&quot;top&quot;:0.29778674244880676},&quot;type&quot;:0}],&quot;type&quot;:0}],&quot;type&quot;:0}"/>
  <p:tag name="KSO_WM_SLIDE_POSITION" val="48*48"/>
  <p:tag name="KSO_WM_SLIDE_RATIO" val="1.777778"/>
  <p:tag name="KSO_WM_SLIDE_SIZE" val="864*444"/>
  <p:tag name="KSO_WM_SLIDE_SUBTYPE" val="pureTxt"/>
  <p:tag name="KSO_WM_SLIDE_SUPPORT_FEATURE_TYPE" val="0"/>
  <p:tag name="KSO_WM_SLIDE_TYPE" val="text"/>
  <p:tag name="KSO_WM_TAG_VERSION" val="1.0"/>
  <p:tag name="KSO_WM_TEMPLATE_ASSEMBLE_GROUPID" val="60656eea4054ed1e2fb800c0"/>
  <p:tag name="KSO_WM_TEMPLATE_ASSEMBLE_XID" val="60656eea4054ed1e2fb800c0"/>
  <p:tag name="KSO_WM_TEMPLATE_CATEGORY" val="diagram"/>
  <p:tag name="KSO_WM_TEMPLATE_COLOR_TYPE" val="1"/>
  <p:tag name="KSO_WM_TEMPLATE_INDEX" val="20213108"/>
  <p:tag name="KSO_WM_TEMPLATE_MASTER_TYPE" val="0"/>
  <p:tag name="KSO_WM_TEMPLATE_SUBCATEGORY" val="21"/>
  <p:tag name="KSO_WM_UNIT_SHOW_EDIT_AREA_INDICATION" val="1"/>
</p:tagLst>
</file>

<file path=ppt/tags/tag624.xml><?xml version="1.0" encoding="utf-8"?>
<p:tagLst xmlns:p="http://schemas.openxmlformats.org/presentationml/2006/main">
  <p:tag name="KSO_WM_BEAUTIFY_FLAG" val="#wm#"/>
  <p:tag name="KSO_WM_SLIDE_BACKGROUND_TYPE" val="general"/>
  <p:tag name="KSO_WM_TAG_VERSION" val="1.0"/>
  <p:tag name="KSO_WM_UNIT_COMPATIBLE" val="0"/>
  <p:tag name="KSO_WM_UNIT_DIAGRAM_ISNUMVISUAL" val="0"/>
  <p:tag name="KSO_WM_UNIT_DIAGRAM_ISREFERUNIT" val="0"/>
  <p:tag name="KSO_WM_UNIT_HIGHLIGHT" val="0"/>
  <p:tag name="KSO_WM_UNIT_ID" val="_12**"/>
  <p:tag name="KSO_WM_UNIT_LAYERLEVEL" val="1"/>
  <p:tag name="KSO_WM_UNIT_TYPE" val="i"/>
</p:tagLst>
</file>

<file path=ppt/tags/tag62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202"/>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0202_2*n_h_h_f*1_2_1_1"/>
  <p:tag name="KSO_WM_UNIT_INDEX" val="1_2_1_1"/>
  <p:tag name="KSO_WM_UNIT_ISCONTENTSTITLE" val="0"/>
  <p:tag name="KSO_WM_UNIT_LAYERLEVEL" val="1_1_1_1"/>
  <p:tag name="KSO_WM_UNIT_NOCLEAR" val="0"/>
  <p:tag name="KSO_WM_UNIT_PRESET_TEXT" val="添加标题"/>
  <p:tag name="KSO_WM_UNIT_TYPE" val="n_h_h_f"/>
  <p:tag name="KSO_WM_UNIT_USESOURCEFORMAT_APPLY" val="1"/>
</p:tagLst>
</file>

<file path=ppt/tags/tag62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202"/>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0202_2*n_h_h_f*1_2_2_1"/>
  <p:tag name="KSO_WM_UNIT_INDEX" val="1_2_2_1"/>
  <p:tag name="KSO_WM_UNIT_ISCONTENTSTITLE" val="0"/>
  <p:tag name="KSO_WM_UNIT_LAYERLEVEL" val="1_1_1_1"/>
  <p:tag name="KSO_WM_UNIT_NOCLEAR" val="0"/>
  <p:tag name="KSO_WM_UNIT_PRESET_TEXT" val="添加标题"/>
  <p:tag name="KSO_WM_UNIT_TYPE" val="n_h_h_f"/>
  <p:tag name="KSO_WM_UNIT_USESOURCEFORMAT_APPLY" val="1"/>
</p:tagLst>
</file>

<file path=ppt/tags/tag62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202"/>
  <p:tag name="KSO_WM_UNIT_COMPATIBLE" val="0"/>
  <p:tag name="KSO_WM_UNIT_DIAGRAM_ISNUMVISUAL" val="0"/>
  <p:tag name="KSO_WM_UNIT_DIAGRAM_ISREFERUNIT" val="0"/>
  <p:tag name="KSO_WM_UNIT_FILL_FORE_SCHEMECOLOR_INDEX" val="5"/>
  <p:tag name="KSO_WM_UNIT_FILL_FORE_SCHEMECOLOR_INDEX_BRIGHTNESS" val="0"/>
  <p:tag name="KSO_WM_UNIT_FILL_TYPE" val="1"/>
  <p:tag name="KSO_WM_UNIT_HIGHLIGHT" val="0"/>
  <p:tag name="KSO_WM_UNIT_ID" val="diagram20200202_2*n_h_h_f*1_2_3_1"/>
  <p:tag name="KSO_WM_UNIT_INDEX" val="1_2_3_1"/>
  <p:tag name="KSO_WM_UNIT_ISCONTENTSTITLE" val="0"/>
  <p:tag name="KSO_WM_UNIT_LAYERLEVEL" val="1_1_1_1"/>
  <p:tag name="KSO_WM_UNIT_NOCLEAR" val="0"/>
  <p:tag name="KSO_WM_UNIT_PRESET_TEXT" val="添加标题"/>
  <p:tag name="KSO_WM_UNIT_TYPE" val="n_h_h_f"/>
  <p:tag name="KSO_WM_UNIT_USESOURCEFORMAT_APPLY" val="1"/>
</p:tagLst>
</file>

<file path=ppt/tags/tag628.xml><?xml version="1.0" encoding="utf-8"?>
<p:tagLst xmlns:p="http://schemas.openxmlformats.org/presentationml/2006/main">
  <p:tag name="KSO_WM_ASSEMBLE_CHIP_INDEX" val="b0f3c95a482d43c39157d508d99f7ae3"/>
  <p:tag name="KSO_WM_BEAUTIFY_FLAG" val="#wm#"/>
  <p:tag name="KSO_WM_CHIP_FILLAREA_FILL_RULE" val="{&quot;fill_align&quot;:&quot;lm&quot;,&quot;fill_mode&quot;:&quot;full&quot;,&quot;sacle_strategy&quot;:&quot;smart&quot;}"/>
  <p:tag name="KSO_WM_CHIP_GROUPID" val="5e7881253197e252a37019b5"/>
  <p:tag name="KSO_WM_CHIP_XID" val="5e7881253197e252a37019b6"/>
  <p:tag name="KSO_WM_TAG_VERSION" val="1.0"/>
  <p:tag name="KSO_WM_TEMPLATE_ASSEMBLE_GROUPID" val="60656e864054ed1e2fb7fa92"/>
  <p:tag name="KSO_WM_TEMPLATE_ASSEMBLE_XID" val="60656e864054ed1e2fb7fa92"/>
  <p:tag name="KSO_WM_TEMPLATE_CATEGORY" val="diagram"/>
  <p:tag name="KSO_WM_TEMPLATE_INDEX" val="20209006"/>
  <p:tag name="KSO_WM_UNIT_BLOCK" val="0"/>
  <p:tag name="KSO_WM_UNIT_COMPATIBLE" val="0"/>
  <p:tag name="KSO_WM_UNIT_DEC_AREA_ID" val="bfe93925bdf94933bffe974d786f459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09006_1*a*1"/>
  <p:tag name="KSO_WM_UNIT_INDEX" val="1"/>
  <p:tag name="KSO_WM_UNIT_ISCONTENTSTITLE" val="0"/>
  <p:tag name="KSO_WM_UNIT_ISNUMDGMTITLE" val="0"/>
  <p:tag name="KSO_WM_UNIT_LAYERLEVEL" val="1"/>
  <p:tag name="KSO_WM_UNIT_NOCLEAR" val="0"/>
  <p:tag name="KSO_WM_UNIT_PRESET_TEXT" val="单击此处添加大标题内容"/>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31"/>
</p:tagLst>
</file>

<file path=ppt/tags/tag62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202"/>
  <p:tag name="KSO_WM_UNIT_COMPATIBLE" val="0"/>
  <p:tag name="KSO_WM_UNIT_DIAGRAM_ISNUMVISUAL" val="0"/>
  <p:tag name="KSO_WM_UNIT_DIAGRAM_ISREFERUNIT" val="0"/>
  <p:tag name="KSO_WM_UNIT_HIGHLIGHT" val="0"/>
  <p:tag name="KSO_WM_UNIT_ID" val="diagram20200202_2*n_h_h_i*1_2_1_1"/>
  <p:tag name="KSO_WM_UNIT_INDEX" val="1_2_1_1"/>
  <p:tag name="KSO_WM_UNIT_LAYERLEVEL" val="1_1_1_1"/>
  <p:tag name="KSO_WM_UNIT_LINE_FILL_TYPE" val="2"/>
  <p:tag name="KSO_WM_UNIT_LINE_FORE_SCHEMECOLOR_INDEX" val="5"/>
  <p:tag name="KSO_WM_UNIT_LINE_FORE_SCHEMECOLOR_INDEX_BRIGHTNESS" val="0"/>
  <p:tag name="KSO_WM_UNIT_TYPE" val="n_h_h_i"/>
  <p:tag name="KSO_WM_UNIT_USESOURCEFORMAT_APPLY" val="1"/>
</p:tagLst>
</file>

<file path=ppt/tags/tag63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202"/>
  <p:tag name="KSO_WM_UNIT_COMPATIBLE" val="0"/>
  <p:tag name="KSO_WM_UNIT_DIAGRAM_ISNUMVISUAL" val="0"/>
  <p:tag name="KSO_WM_UNIT_DIAGRAM_ISREFERUNIT" val="0"/>
  <p:tag name="KSO_WM_UNIT_HIGHLIGHT" val="0"/>
  <p:tag name="KSO_WM_UNIT_ID" val="diagram20200202_2*n_i*1_2"/>
  <p:tag name="KSO_WM_UNIT_INDEX" val="1_2"/>
  <p:tag name="KSO_WM_UNIT_LAYERLEVEL" val="1_1"/>
  <p:tag name="KSO_WM_UNIT_LINE_FILL_TYPE" val="2"/>
  <p:tag name="KSO_WM_UNIT_LINE_FORE_SCHEMECOLOR_INDEX" val="5"/>
  <p:tag name="KSO_WM_UNIT_LINE_FORE_SCHEMECOLOR_INDEX_BRIGHTNESS" val="0"/>
  <p:tag name="KSO_WM_UNIT_TYPE" val="n_i"/>
  <p:tag name="KSO_WM_UNIT_USESOURCEFORMAT_APPLY" val="1"/>
</p:tagLst>
</file>

<file path=ppt/tags/tag631.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200202"/>
  <p:tag name="KSO_WM_UNIT_COMPATIBLE" val="0"/>
  <p:tag name="KSO_WM_UNIT_DIAGRAM_ISNUMVISUAL" val="0"/>
  <p:tag name="KSO_WM_UNIT_DIAGRAM_ISREFERUNIT" val="0"/>
  <p:tag name="KSO_WM_UNIT_HIGHLIGHT" val="0"/>
  <p:tag name="KSO_WM_UNIT_ID" val="diagram20200202_2*n_h_h_i*1_2_3_1"/>
  <p:tag name="KSO_WM_UNIT_INDEX" val="1_2_3_1"/>
  <p:tag name="KSO_WM_UNIT_LAYERLEVEL" val="1_1_1_1"/>
  <p:tag name="KSO_WM_UNIT_LINE_FILL_TYPE" val="2"/>
  <p:tag name="KSO_WM_UNIT_LINE_FORE_SCHEMECOLOR_INDEX" val="5"/>
  <p:tag name="KSO_WM_UNIT_LINE_FORE_SCHEMECOLOR_INDEX_BRIGHTNESS" val="0"/>
  <p:tag name="KSO_WM_UNIT_TYPE" val="n_h_h_i"/>
  <p:tag name="KSO_WM_UNIT_USESOURCEFORMAT_APPLY" val="1"/>
</p:tagLst>
</file>

<file path=ppt/tags/tag632.xml><?xml version="1.0" encoding="utf-8"?>
<p:tagLst xmlns:p="http://schemas.openxmlformats.org/presentationml/2006/main">
  <p:tag name="KSO_WM_BEAUTIFY_FLAG" val="#wm#"/>
  <p:tag name="KSO_WM_DIAGRAM_GROUP_CODE" val="n1-1"/>
  <p:tag name="KSO_WM_SLIDE_BACKGROUND_TYPE" val="general"/>
  <p:tag name="KSO_WM_SLIDE_DIAGTYPE" val="n"/>
  <p:tag name="KSO_WM_SLIDE_ID" val="diagram20200129_3"/>
  <p:tag name="KSO_WM_SLIDE_INDEX" val="3"/>
  <p:tag name="KSO_WM_SLIDE_ITEM_CNT" val="3"/>
  <p:tag name="KSO_WM_SLIDE_LAYOUT" val="a_h_n"/>
  <p:tag name="KSO_WM_SLIDE_LAYOUT_CNT" val="1_1_1"/>
  <p:tag name="KSO_WM_SLIDE_POSITION" val="50.4802*109.854"/>
  <p:tag name="KSO_WM_SLIDE_SIZE" val="815.442*382.45"/>
  <p:tag name="KSO_WM_SLIDE_SUBTYPE" val="diag"/>
  <p:tag name="KSO_WM_SLIDE_TYPE" val="text"/>
  <p:tag name="KSO_WM_TAG_VERSION" val="1.0"/>
  <p:tag name="KSO_WM_TEMPLATE_CATEGORY" val="diagram"/>
  <p:tag name="KSO_WM_TEMPLATE_INDEX" val="20200129"/>
  <p:tag name="KSO_WM_TEMPLATE_SUBCATEGORY" val="0"/>
</p:tagLst>
</file>

<file path=ppt/tags/tag633.xml><?xml version="1.0" encoding="utf-8"?>
<p:tagLst xmlns:p="http://schemas.openxmlformats.org/presentationml/2006/main">
  <p:tag name="KSO_WM_BEAUTIFY_FLAG" val="#wm#"/>
  <p:tag name="KSO_WM_TAG_VERSION" val="1.0"/>
  <p:tag name="KSO_WM_TEMPLATE_CATEGORY" val="diagram"/>
  <p:tag name="KSO_WM_TEMPLATE_INDEX" val="160284"/>
  <p:tag name="KSO_WM_UNIT_CLEAR" val="1"/>
  <p:tag name="KSO_WM_UNIT_COMPATIBLE" val="1"/>
  <p:tag name="KSO_WM_UNIT_HIGHLIGHT" val="0"/>
  <p:tag name="KSO_WM_UNIT_ID" val="259*a*1"/>
  <p:tag name="KSO_WM_UNIT_INDEX" val="1"/>
  <p:tag name="KSO_WM_UNIT_ISCONTENTSTITLE" val="0"/>
  <p:tag name="KSO_WM_UNIT_LAYERLEVEL" val="1"/>
  <p:tag name="KSO_WM_UNIT_PRESET_TEXT_INDEX" val="3"/>
  <p:tag name="KSO_WM_UNIT_PRESET_TEXT_LEN" val="24"/>
  <p:tag name="KSO_WM_UNIT_TYPE" val="a"/>
  <p:tag name="KSO_WM_UNIT_VALUE" val="21"/>
</p:tagLst>
</file>

<file path=ppt/tags/tag63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6"/>
  <p:tag name="KSO_WM_UNIT_FILL_TYPE" val="1"/>
  <p:tag name="KSO_WM_UNIT_HIGHLIGHT" val="0"/>
  <p:tag name="KSO_WM_UNIT_ID" val="259*n_h_f*1_1_1"/>
  <p:tag name="KSO_WM_UNIT_INDEX" val="1_1_1"/>
  <p:tag name="KSO_WM_UNIT_LAYERLEVEL" val="1_1_1"/>
  <p:tag name="KSO_WM_UNIT_PRESET_TEXT" val="LOREM"/>
  <p:tag name="KSO_WM_UNIT_TEXT_FILL_FORE_SCHEMECOLOR_INDEX" val="14"/>
  <p:tag name="KSO_WM_UNIT_TEXT_FILL_TYPE" val="1"/>
  <p:tag name="KSO_WM_UNIT_TYPE" val="n_h_f"/>
  <p:tag name="KSO_WM_UNIT_VALUE" val="20"/>
</p:tagLst>
</file>

<file path=ppt/tags/tag63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9*n_h_f*1_2_1"/>
  <p:tag name="KSO_WM_UNIT_INDEX" val="1_2_1"/>
  <p:tag name="KSO_WM_UNIT_LAYERLEVEL" val="1_1_1"/>
  <p:tag name="KSO_WM_UNIT_PRESET_TEXT_INDEX" val="4"/>
  <p:tag name="KSO_WM_UNIT_PRESET_TEXT_LEN" val="40"/>
  <p:tag name="KSO_WM_UNIT_TEXT_FILL_FORE_SCHEMECOLOR_INDEX" val="13"/>
  <p:tag name="KSO_WM_UNIT_TEXT_FILL_TYPE" val="1"/>
  <p:tag name="KSO_WM_UNIT_TYPE" val="n_h_f"/>
  <p:tag name="KSO_WM_UNIT_VALUE" val="16"/>
</p:tagLst>
</file>

<file path=ppt/tags/tag63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9*n_h_f*1_2_3"/>
  <p:tag name="KSO_WM_UNIT_INDEX" val="1_2_3"/>
  <p:tag name="KSO_WM_UNIT_LAYERLEVEL" val="1_1_1"/>
  <p:tag name="KSO_WM_UNIT_PRESET_TEXT_INDEX" val="4"/>
  <p:tag name="KSO_WM_UNIT_PRESET_TEXT_LEN" val="40"/>
  <p:tag name="KSO_WM_UNIT_TEXT_FILL_FORE_SCHEMECOLOR_INDEX" val="13"/>
  <p:tag name="KSO_WM_UNIT_TEXT_FILL_TYPE" val="1"/>
  <p:tag name="KSO_WM_UNIT_TYPE" val="n_h_f"/>
  <p:tag name="KSO_WM_UNIT_VALUE" val="24"/>
</p:tagLst>
</file>

<file path=ppt/tags/tag63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HIGHLIGHT" val="0"/>
  <p:tag name="KSO_WM_UNIT_ID" val="259*n_h_f*1_2_2"/>
  <p:tag name="KSO_WM_UNIT_INDEX" val="1_2_2"/>
  <p:tag name="KSO_WM_UNIT_LAYERLEVEL" val="1_1_1"/>
  <p:tag name="KSO_WM_UNIT_PRESET_TEXT_INDEX" val="4"/>
  <p:tag name="KSO_WM_UNIT_PRESET_TEXT_LEN" val="40"/>
  <p:tag name="KSO_WM_UNIT_TEXT_FILL_FORE_SCHEMECOLOR_INDEX" val="13"/>
  <p:tag name="KSO_WM_UNIT_TEXT_FILL_TYPE" val="1"/>
  <p:tag name="KSO_WM_UNIT_TYPE" val="n_h_f"/>
  <p:tag name="KSO_WM_UNIT_VALUE" val="24"/>
</p:tagLst>
</file>

<file path=ppt/tags/tag63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9*n_i*1_1"/>
  <p:tag name="KSO_WM_UNIT_INDEX" val="1_1"/>
  <p:tag name="KSO_WM_UNIT_LAYERLEVEL" val="1_1"/>
  <p:tag name="KSO_WM_UNIT_TYPE" val="n_i"/>
</p:tagLst>
</file>

<file path=ppt/tags/tag63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9*n_h_a*1_2_3"/>
  <p:tag name="KSO_WM_UNIT_INDEX" val="1_2_3"/>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4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9*n_i*1_2"/>
  <p:tag name="KSO_WM_UNIT_INDEX" val="1_2"/>
  <p:tag name="KSO_WM_UNIT_LAYERLEVEL" val="1_1"/>
  <p:tag name="KSO_WM_UNIT_TYPE" val="n_i"/>
</p:tagLst>
</file>

<file path=ppt/tags/tag641.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9*n_h_a*1_2_2"/>
  <p:tag name="KSO_WM_UNIT_INDEX" val="1_2_2"/>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42.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FILL_FORE_SCHEMECOLOR_INDEX" val="5"/>
  <p:tag name="KSO_WM_UNIT_FILL_TYPE" val="1"/>
  <p:tag name="KSO_WM_UNIT_ID" val="259*n_i*1_3"/>
  <p:tag name="KSO_WM_UNIT_INDEX" val="1_3"/>
  <p:tag name="KSO_WM_UNIT_LAYERLEVEL" val="1_1"/>
  <p:tag name="KSO_WM_UNIT_TYPE" val="n_i"/>
</p:tagLst>
</file>

<file path=ppt/tags/tag643.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284"/>
  <p:tag name="KSO_WM_UNIT_CLEAR" val="1"/>
  <p:tag name="KSO_WM_UNIT_COMPATIBLE" val="0"/>
  <p:tag name="KSO_WM_UNIT_FILL_FORE_SCHEMECOLOR_INDEX" val="5"/>
  <p:tag name="KSO_WM_UNIT_FILL_TYPE" val="1"/>
  <p:tag name="KSO_WM_UNIT_HIGHLIGHT" val="0"/>
  <p:tag name="KSO_WM_UNIT_ID" val="259*n_h_a*1_2_1"/>
  <p:tag name="KSO_WM_UNIT_INDEX" val="1_2_1"/>
  <p:tag name="KSO_WM_UNIT_LAYERLEVEL" val="1_1_1"/>
  <p:tag name="KSO_WM_UNIT_PRESET_TEXT" val="AMET"/>
  <p:tag name="KSO_WM_UNIT_TEXT_FILL_FORE_SCHEMECOLOR_INDEX" val="14"/>
  <p:tag name="KSO_WM_UNIT_TEXT_FILL_TYPE" val="1"/>
  <p:tag name="KSO_WM_UNIT_TYPE" val="n_h_a"/>
  <p:tag name="KSO_WM_UNIT_VALUE" val="9"/>
</p:tagLst>
</file>

<file path=ppt/tags/tag644.xml><?xml version="1.0" encoding="utf-8"?>
<p:tagLst xmlns:p="http://schemas.openxmlformats.org/presentationml/2006/main">
  <p:tag name="KSO_WM_BEAUTIFY_FLAG" val="#wm#"/>
  <p:tag name="KSO_WM_TEMPLATE_CATEGORY" val="diagram"/>
  <p:tag name="KSO_WM_TEMPLATE_INDEX" val="20209006"/>
</p:tagLst>
</file>

<file path=ppt/tags/tag645.xml><?xml version="1.0" encoding="utf-8"?>
<p:tagLst xmlns:p="http://schemas.openxmlformats.org/presentationml/2006/main">
  <p:tag name="KSO_WM_BEAUTIFY_FLAG" val="#wm#"/>
  <p:tag name="KSO_WM_TAG_VERSION" val="1.0"/>
  <p:tag name="KSO_WM_TEMPLATE_CATEGORY" val="diagram"/>
  <p:tag name="KSO_WM_TEMPLATE_INDEX" val="160071"/>
  <p:tag name="KSO_WM_UNIT_ID" val="diagram160071_1*i*0"/>
  <p:tag name="KSO_WM_UNIT_INDEX" val="0"/>
  <p:tag name="KSO_WM_UNIT_TYPE" val="i"/>
</p:tagLst>
</file>

<file path=ppt/tags/tag64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FILL_FORE_SCHEMECOLOR_INDEX" val="5"/>
  <p:tag name="KSO_WM_UNIT_FILL_TYPE" val="1"/>
  <p:tag name="KSO_WM_UNIT_ID" val="diagram160071_1*n_h_i*1_2_2"/>
  <p:tag name="KSO_WM_UNIT_INDEX" val="1_2_2"/>
  <p:tag name="KSO_WM_UNIT_LAYERLEVEL" val="1_1_1"/>
  <p:tag name="KSO_WM_UNIT_TEXT_FILL_FORE_SCHEMECOLOR_INDEX" val="2"/>
  <p:tag name="KSO_WM_UNIT_TEXT_FILL_TYPE" val="1"/>
  <p:tag name="KSO_WM_UNIT_TYPE" val="n_h_i"/>
</p:tagLst>
</file>

<file path=ppt/tags/tag64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COMPATIBLE" val="0"/>
  <p:tag name="KSO_WM_UNIT_HIGHLIGHT" val="0"/>
  <p:tag name="KSO_WM_UNIT_ID" val="diagram160071_1*n_h_f*1_2_1"/>
  <p:tag name="KSO_WM_UNIT_INDEX" val="1_2_1"/>
  <p:tag name="KSO_WM_UNIT_LAYERLEVEL" val="1_1_1"/>
  <p:tag name="KSO_WM_UNIT_PRESET_TEXT" val="LOREM"/>
  <p:tag name="KSO_WM_UNIT_TEXT_FILL_FORE_SCHEMECOLOR_INDEX" val="14"/>
  <p:tag name="KSO_WM_UNIT_TEXT_FILL_TYPE" val="1"/>
  <p:tag name="KSO_WM_UNIT_TYPE" val="n_h_f"/>
  <p:tag name="KSO_WM_UNIT_VALUE" val="18"/>
</p:tagLst>
</file>

<file path=ppt/tags/tag648.xml><?xml version="1.0" encoding="utf-8"?>
<p:tagLst xmlns:p="http://schemas.openxmlformats.org/presentationml/2006/main">
  <p:tag name="KSO_WM_BEAUTIFY_FLAG" val="#wm#"/>
  <p:tag name="KSO_WM_TAG_VERSION" val="1.0"/>
  <p:tag name="KSO_WM_TEMPLATE_CATEGORY" val="diagram"/>
  <p:tag name="KSO_WM_TEMPLATE_INDEX" val="160071"/>
  <p:tag name="KSO_WM_UNIT_ID" val="diagram160071_1*i*5"/>
  <p:tag name="KSO_WM_UNIT_INDEX" val="5"/>
  <p:tag name="KSO_WM_UNIT_TYPE" val="i"/>
</p:tagLst>
</file>

<file path=ppt/tags/tag64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FILL_FORE_SCHEMECOLOR_INDEX" val="5"/>
  <p:tag name="KSO_WM_UNIT_FILL_TYPE" val="1"/>
  <p:tag name="KSO_WM_UNIT_ID" val="diagram160071_1*n_h_i*1_2_1"/>
  <p:tag name="KSO_WM_UNIT_INDEX" val="1_2_1"/>
  <p:tag name="KSO_WM_UNIT_LAYERLEVEL" val="1_1_1"/>
  <p:tag name="KSO_WM_UNIT_TEXT_FILL_FORE_SCHEMECOLOR_INDEX" val="2"/>
  <p:tag name="KSO_WM_UNIT_TEXT_FILL_TYPE" val="1"/>
  <p:tag name="KSO_WM_UNIT_TYPE" val="n_h_i"/>
</p:tagLst>
</file>

<file path=ppt/tags/tag65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COMPATIBLE" val="0"/>
  <p:tag name="KSO_WM_UNIT_HIGHLIGHT" val="0"/>
  <p:tag name="KSO_WM_UNIT_ID" val="diagram160071_1*n_h_f*1_2_2"/>
  <p:tag name="KSO_WM_UNIT_INDEX" val="1_2_2"/>
  <p:tag name="KSO_WM_UNIT_LAYERLEVEL" val="1_1_1"/>
  <p:tag name="KSO_WM_UNIT_PRESET_TEXT" val="LOREM"/>
  <p:tag name="KSO_WM_UNIT_TEXT_FILL_FORE_SCHEMECOLOR_INDEX" val="14"/>
  <p:tag name="KSO_WM_UNIT_TEXT_FILL_TYPE" val="1"/>
  <p:tag name="KSO_WM_UNIT_TYPE" val="n_h_f"/>
  <p:tag name="KSO_WM_UNIT_VALUE" val="18"/>
</p:tagLst>
</file>

<file path=ppt/tags/tag651.xml><?xml version="1.0" encoding="utf-8"?>
<p:tagLst xmlns:p="http://schemas.openxmlformats.org/presentationml/2006/main">
  <p:tag name="KSO_WM_BEAUTIFY_FLAG" val="#wm#"/>
  <p:tag name="KSO_WM_TAG_VERSION" val="1.0"/>
  <p:tag name="KSO_WM_TEMPLATE_CATEGORY" val="diagram"/>
  <p:tag name="KSO_WM_TEMPLATE_INDEX" val="160071"/>
  <p:tag name="KSO_WM_UNIT_ID" val="diagram160071_1*i*10"/>
  <p:tag name="KSO_WM_UNIT_INDEX" val="10"/>
  <p:tag name="KSO_WM_UNIT_TYPE" val="i"/>
</p:tagLst>
</file>

<file path=ppt/tags/tag652.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FILL_FORE_SCHEMECOLOR_INDEX" val="5"/>
  <p:tag name="KSO_WM_UNIT_FILL_TYPE" val="1"/>
  <p:tag name="KSO_WM_UNIT_ID" val="diagram160071_1*n_h_i*1_2_3"/>
  <p:tag name="KSO_WM_UNIT_INDEX" val="1_2_3"/>
  <p:tag name="KSO_WM_UNIT_LAYERLEVEL" val="1_1_1"/>
  <p:tag name="KSO_WM_UNIT_TEXT_FILL_FORE_SCHEMECOLOR_INDEX" val="2"/>
  <p:tag name="KSO_WM_UNIT_TEXT_FILL_TYPE" val="1"/>
  <p:tag name="KSO_WM_UNIT_TYPE" val="n_h_i"/>
</p:tagLst>
</file>

<file path=ppt/tags/tag653.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COMPATIBLE" val="0"/>
  <p:tag name="KSO_WM_UNIT_HIGHLIGHT" val="0"/>
  <p:tag name="KSO_WM_UNIT_ID" val="diagram160071_1*n_h_f*1_2_3"/>
  <p:tag name="KSO_WM_UNIT_INDEX" val="1_2_3"/>
  <p:tag name="KSO_WM_UNIT_LAYERLEVEL" val="1_1_1"/>
  <p:tag name="KSO_WM_UNIT_PRESET_TEXT" val="LOREM"/>
  <p:tag name="KSO_WM_UNIT_TEXT_FILL_FORE_SCHEMECOLOR_INDEX" val="14"/>
  <p:tag name="KSO_WM_UNIT_TEXT_FILL_TYPE" val="1"/>
  <p:tag name="KSO_WM_UNIT_TYPE" val="n_h_f"/>
  <p:tag name="KSO_WM_UNIT_VALUE" val="18"/>
</p:tagLst>
</file>

<file path=ppt/tags/tag65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160071"/>
  <p:tag name="KSO_WM_UNIT_CLEAR" val="1"/>
  <p:tag name="KSO_WM_UNIT_COMPATIBLE" val="0"/>
  <p:tag name="KSO_WM_UNIT_HIGHLIGHT" val="0"/>
  <p:tag name="KSO_WM_UNIT_ID" val="diagram160071_1*n_h_f*1_1_1"/>
  <p:tag name="KSO_WM_UNIT_INDEX" val="1_1_1"/>
  <p:tag name="KSO_WM_UNIT_LAYERLEVEL" val="1_1_1"/>
  <p:tag name="KSO_WM_UNIT_PRESET_TEXT_INDEX" val="4"/>
  <p:tag name="KSO_WM_UNIT_PRESET_TEXT_LEN" val="12"/>
  <p:tag name="KSO_WM_UNIT_TEXT_FILL_FORE_SCHEMECOLOR_INDEX" val="13"/>
  <p:tag name="KSO_WM_UNIT_TEXT_FILL_TYPE" val="1"/>
  <p:tag name="KSO_WM_UNIT_TYPE" val="n_h_f"/>
  <p:tag name="KSO_WM_UNIT_VALUE" val="20"/>
</p:tagLst>
</file>

<file path=ppt/tags/tag655.xml><?xml version="1.0" encoding="utf-8"?>
<p:tagLst xmlns:p="http://schemas.openxmlformats.org/presentationml/2006/main">
  <p:tag name="KSO_WM_BEAUTIFY_FLAG" val="#wm#"/>
  <p:tag name="KSO_WM_TAG_VERSION" val="1.0"/>
  <p:tag name="KSO_WM_TEMPLATE_CATEGORY" val="diagram"/>
  <p:tag name="KSO_WM_TEMPLATE_INDEX" val="160071"/>
  <p:tag name="KSO_WM_UNIT_CLEAR" val="0"/>
  <p:tag name="KSO_WM_UNIT_COMPATIBLE" val="0"/>
  <p:tag name="KSO_WM_UNIT_HIGHLIGHT" val="0"/>
  <p:tag name="KSO_WM_UNIT_ID" val="diagram160071_1*a*1"/>
  <p:tag name="KSO_WM_UNIT_INDEX" val="1"/>
  <p:tag name="KSO_WM_UNIT_ISCONTENTSTITLE" val="0"/>
  <p:tag name="KSO_WM_UNIT_LAYERLEVEL" val="1"/>
  <p:tag name="KSO_WM_UNIT_PRESET_TEXT" val="LOREM IPSUM DOLOR LOREM"/>
  <p:tag name="KSO_WM_UNIT_RELATE_UNITID" val="diagram160071_1*n*1"/>
  <p:tag name="KSO_WM_UNIT_TYPE" val="a"/>
  <p:tag name="KSO_WM_UNIT_VALUE" val="24"/>
</p:tagLst>
</file>

<file path=ppt/tags/tag65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71_2*n_h_h_i*1_1_1_1"/>
  <p:tag name="KSO_WM_UNIT_INDEX" val="1_1_1_1"/>
  <p:tag name="KSO_WM_UNIT_LAYERLEVEL" val="1_1_1_1"/>
  <p:tag name="KSO_WM_UNIT_TEXT_FILL_FORE_SCHEMECOLOR_INDEX" val="2"/>
  <p:tag name="KSO_WM_UNIT_TEXT_FILL_TYPE" val="1"/>
  <p:tag name="KSO_WM_UNIT_TYPE" val="n_h_h_i"/>
</p:tagLst>
</file>

<file path=ppt/tags/tag65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HIGHLIGHT" val="0"/>
  <p:tag name="KSO_WM_UNIT_ID" val="diagram71_2*n_h_h_f*1_1_1_1"/>
  <p:tag name="KSO_WM_UNIT_INDEX" val="1_1_1_1"/>
  <p:tag name="KSO_WM_UNIT_LAYERLEVEL" val="1_1_1_1"/>
  <p:tag name="KSO_WM_UNIT_NOCLEAR" val="0"/>
  <p:tag name="KSO_WM_UNIT_PRESET_TEXT" val="添加标题"/>
  <p:tag name="KSO_WM_UNIT_SUBTYPE" val="a"/>
  <p:tag name="KSO_WM_UNIT_TEXT_FILL_FORE_SCHEMECOLOR_INDEX" val="14"/>
  <p:tag name="KSO_WM_UNIT_TEXT_FILL_TYPE" val="1"/>
  <p:tag name="KSO_WM_UNIT_TYPE" val="n_h_h_f"/>
  <p:tag name="KSO_WM_UNIT_VALUE" val="12"/>
</p:tagLst>
</file>

<file path=ppt/tags/tag65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71_2*n_h_h_i*1_1_3_1"/>
  <p:tag name="KSO_WM_UNIT_INDEX" val="1_1_3_1"/>
  <p:tag name="KSO_WM_UNIT_LAYERLEVEL" val="1_1_1_1"/>
  <p:tag name="KSO_WM_UNIT_TEXT_FILL_FORE_SCHEMECOLOR_INDEX" val="2"/>
  <p:tag name="KSO_WM_UNIT_TEXT_FILL_TYPE" val="1"/>
  <p:tag name="KSO_WM_UNIT_TYPE" val="n_h_h_i"/>
</p:tagLst>
</file>

<file path=ppt/tags/tag659.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HIGHLIGHT" val="0"/>
  <p:tag name="KSO_WM_UNIT_ID" val="diagram71_2*n_h_h_f*1_1_3_1"/>
  <p:tag name="KSO_WM_UNIT_INDEX" val="1_1_3_1"/>
  <p:tag name="KSO_WM_UNIT_LAYERLEVEL" val="1_1_1_1"/>
  <p:tag name="KSO_WM_UNIT_NOCLEAR" val="0"/>
  <p:tag name="KSO_WM_UNIT_PRESET_TEXT" val="添加标题"/>
  <p:tag name="KSO_WM_UNIT_SUBTYPE" val="a"/>
  <p:tag name="KSO_WM_UNIT_TEXT_FILL_FORE_SCHEMECOLOR_INDEX" val="14"/>
  <p:tag name="KSO_WM_UNIT_TEXT_FILL_TYPE" val="1"/>
  <p:tag name="KSO_WM_UNIT_TYPE" val="n_h_h_f"/>
  <p:tag name="KSO_WM_UNIT_VALUE" val="10"/>
</p:tagLst>
</file>

<file path=ppt/tags/tag660.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1_2*n_h_h_i*1_1_2_1"/>
  <p:tag name="KSO_WM_UNIT_INDEX" val="1_1_2_1"/>
  <p:tag name="KSO_WM_UNIT_LAYERLEVEL" val="1_1_1_1"/>
  <p:tag name="KSO_WM_UNIT_TEXT_FILL_FORE_SCHEMECOLOR_INDEX" val="2"/>
  <p:tag name="KSO_WM_UNIT_TEXT_FILL_TYPE" val="1"/>
  <p:tag name="KSO_WM_UNIT_TYPE" val="n_h_h_i"/>
</p:tagLst>
</file>

<file path=ppt/tags/tag661.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HIGHLIGHT" val="0"/>
  <p:tag name="KSO_WM_UNIT_ID" val="diagram71_2*n_h_h_f*1_1_2_1"/>
  <p:tag name="KSO_WM_UNIT_INDEX" val="1_1_2_1"/>
  <p:tag name="KSO_WM_UNIT_LAYERLEVEL" val="1_1_1_1"/>
  <p:tag name="KSO_WM_UNIT_NOCLEAR" val="0"/>
  <p:tag name="KSO_WM_UNIT_PRESET_TEXT" val="添加标题"/>
  <p:tag name="KSO_WM_UNIT_SUBTYPE" val="a"/>
  <p:tag name="KSO_WM_UNIT_TEXT_FILL_FORE_SCHEMECOLOR_INDEX" val="14"/>
  <p:tag name="KSO_WM_UNIT_TEXT_FILL_TYPE" val="1"/>
  <p:tag name="KSO_WM_UNIT_TYPE" val="n_h_h_f"/>
  <p:tag name="KSO_WM_UNIT_VALUE" val="10"/>
</p:tagLst>
</file>

<file path=ppt/tags/tag662.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71"/>
  <p:tag name="KSO_WM_UNIT_COMPATIBLE" val="0"/>
  <p:tag name="KSO_WM_UNIT_DIAGRAM_ISNUMVISUAL" val="0"/>
  <p:tag name="KSO_WM_UNIT_DIAGRAM_ISREFERUNIT" val="0"/>
  <p:tag name="KSO_WM_UNIT_HIGHLIGHT" val="0"/>
  <p:tag name="KSO_WM_UNIT_ID" val="diagram71_2*n_h_a*1_2_1"/>
  <p:tag name="KSO_WM_UNIT_INDEX" val="1_2_1"/>
  <p:tag name="KSO_WM_UNIT_ISCONTENTSTITLE" val="0"/>
  <p:tag name="KSO_WM_UNIT_ISNUMDGMTITLE" val="0"/>
  <p:tag name="KSO_WM_UNIT_LAYERLEVEL" val="1_1_1"/>
  <p:tag name="KSO_WM_UNIT_NOCLEAR" val="0"/>
  <p:tag name="KSO_WM_UNIT_PRESET_TEXT" val="添加标题"/>
  <p:tag name="KSO_WM_UNIT_TEXT_FILL_FORE_SCHEMECOLOR_INDEX" val="13"/>
  <p:tag name="KSO_WM_UNIT_TEXT_FILL_TYPE" val="1"/>
  <p:tag name="KSO_WM_UNIT_TYPE" val="n_h_a"/>
  <p:tag name="KSO_WM_UNIT_VALUE" val="8"/>
</p:tagLst>
</file>

<file path=ppt/tags/tag663.xml><?xml version="1.0" encoding="utf-8"?>
<p:tagLst xmlns:p="http://schemas.openxmlformats.org/presentationml/2006/main">
  <p:tag name="KSO_WM_BEAUTIFY_FLAG" val="#wm#"/>
  <p:tag name="KSO_WM_TEMPLATE_CATEGORY" val="diagram"/>
  <p:tag name="KSO_WM_TEMPLATE_INDEX" val="20209006"/>
</p:tagLst>
</file>

<file path=ppt/tags/tag664.xml><?xml version="1.0" encoding="utf-8"?>
<p:tagLst xmlns:p="http://schemas.openxmlformats.org/presentationml/2006/main">
  <p:tag name="KSO_WM_BEAUTIFY_FLAG" val="#wm#"/>
  <p:tag name="KSO_WM_SLIDE_BACKGROUND_TYPE" val="general"/>
  <p:tag name="KSO_WM_SLIDE_BK_DARK_LIGHT" val=""/>
  <p:tag name="KSO_WM_SLIDE_ID" val="diagram20200482_1"/>
  <p:tag name="KSO_WM_SLIDE_INDEX" val="1"/>
  <p:tag name="KSO_WM_SLIDE_ITEM_CNT" val="0"/>
  <p:tag name="KSO_WM_SLIDE_LAYOUT" val="h"/>
  <p:tag name="KSO_WM_SLIDE_LAYOUT_CNT" val="4"/>
  <p:tag name="KSO_WM_SLIDE_POSITION" val="38.7711*88.7613"/>
  <p:tag name="KSO_WM_SLIDE_SIZE" val="882.458*439.916"/>
  <p:tag name="KSO_WM_SLIDE_SUBTYPE" val="pureTxt"/>
  <p:tag name="KSO_WM_SLIDE_TYPE" val="text"/>
  <p:tag name="KSO_WM_TAG_VERSION" val="1.0"/>
  <p:tag name="KSO_WM_TEMPLATE_CATEGORY" val="diagram"/>
  <p:tag name="KSO_WM_TEMPLATE_COLOR_TYPE" val="1"/>
  <p:tag name="KSO_WM_TEMPLATE_INDEX" val="20200482"/>
  <p:tag name="KSO_WM_TEMPLATE_MASTER_TYPE" val="0"/>
  <p:tag name="KSO_WM_TEMPLATE_SUBCATEGORY" val="0"/>
  <p:tag name="KSO_WM_UNIT_SHOW_EDIT_AREA_INDICATION" val="1"/>
</p:tagLst>
</file>

<file path=ppt/tags/tag665.xml><?xml version="1.0" encoding="utf-8"?>
<p:tagLst xmlns:p="http://schemas.openxmlformats.org/presentationml/2006/main">
  <p:tag name="KSO_WM_BEAUTIFY_FLAG" val="#wm#"/>
  <p:tag name="KSO_WM_SLIDE_BACKGROUND_TYPE" val="navigation"/>
  <p:tag name="KSO_WM_SLIDE_BK_DARK_LIGHT" val="2"/>
  <p:tag name="KSO_WM_TAG_VERSION" val="1.0"/>
  <p:tag name="KSO_WM_UNIT_BK_DARK_LIGHT" val="2"/>
  <p:tag name="KSO_WM_UNIT_COMPATIBLE" val="0"/>
  <p:tag name="KSO_WM_UNIT_DIAGRAM_ISNUMVISUAL" val="0"/>
  <p:tag name="KSO_WM_UNIT_DIAGRAM_ISREFERUNIT" val="0"/>
  <p:tag name="KSO_WM_UNIT_FILL_FORE_SCHEMECOLOR_INDEX" val="15"/>
  <p:tag name="KSO_WM_UNIT_FILL_FORE_SCHEMECOLOR_INDEX_BRIGHTNESS" val="0"/>
  <p:tag name="KSO_WM_UNIT_FILL_TYPE" val="1"/>
  <p:tag name="KSO_WM_UNIT_HIGHLIGHT" val="0"/>
  <p:tag name="KSO_WM_UNIT_ID" val="_17*i*1"/>
  <p:tag name="KSO_WM_UNIT_INDEX" val="1"/>
  <p:tag name="KSO_WM_UNIT_LAYERLEVEL" val="1"/>
  <p:tag name="KSO_WM_UNIT_SUBTYPE" val="h"/>
  <p:tag name="KSO_WM_UNIT_TEXT_FILL_FORE_SCHEMECOLOR_INDEX" val="2"/>
  <p:tag name="KSO_WM_UNIT_TEXT_FILL_FORE_SCHEMECOLOR_INDEX_BRIGHTNESS" val="0"/>
  <p:tag name="KSO_WM_UNIT_TEXT_FILL_TYPE" val="1"/>
  <p:tag name="KSO_WM_UNIT_TYPE" val="i"/>
  <p:tag name="WM_BEAUTIFY_SHAPE_IDENTITY" val="{e2ec4205-e1de-4aeb-af78-fab29f5f7a17}"/>
</p:tagLst>
</file>

<file path=ppt/tags/tag66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HIGHLIGHT" val="0"/>
  <p:tag name="KSO_WM_UNIT_ID" val="diagram724_6*a*1"/>
  <p:tag name="KSO_WM_UNIT_INDEX" val="1"/>
  <p:tag name="KSO_WM_UNIT_ISCONTENTSTITLE" val="0"/>
  <p:tag name="KSO_WM_UNIT_LAYERLEVEL" val="1"/>
  <p:tag name="KSO_WM_UNIT_NOCLEAR" val="0"/>
  <p:tag name="KSO_WM_UNIT_PRESET_TEXT" val="单击此处添加标题"/>
  <p:tag name="KSO_WM_UNIT_RELATE_UNITID" val="diagram724_6*l*1"/>
  <p:tag name="KSO_WM_UNIT_TEXT_FILL_FORE_SCHEMECOLOR_INDEX" val="13"/>
  <p:tag name="KSO_WM_UNIT_TEXT_FILL_TYPE" val="1"/>
  <p:tag name="KSO_WM_UNIT_TYPE" val="a"/>
  <p:tag name="KSO_WM_UNIT_VALUE" val="16"/>
</p:tagLst>
</file>

<file path=ppt/tags/tag66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724_4*l_h_i*1_1_1"/>
  <p:tag name="KSO_WM_UNIT_INDEX" val="1_1_1"/>
  <p:tag name="KSO_WM_UNIT_LAYERLEVEL" val="1_1_1"/>
  <p:tag name="KSO_WM_UNIT_NOCLEAR" val="0"/>
  <p:tag name="KSO_WM_UNIT_TEXT_FILL_FORE_SCHEMECOLOR_INDEX" val="14"/>
  <p:tag name="KSO_WM_UNIT_TEXT_FILL_TYPE" val="1"/>
  <p:tag name="KSO_WM_UNIT_TYPE" val="l_h_i"/>
</p:tagLst>
</file>

<file path=ppt/tags/tag66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724_4*l_h_i*1_2_1"/>
  <p:tag name="KSO_WM_UNIT_INDEX" val="1_2_1"/>
  <p:tag name="KSO_WM_UNIT_LAYERLEVEL" val="1_1_1"/>
  <p:tag name="KSO_WM_UNIT_NOCLEAR" val="0"/>
  <p:tag name="KSO_WM_UNIT_TEXT_FILL_FORE_SCHEMECOLOR_INDEX" val="14"/>
  <p:tag name="KSO_WM_UNIT_TEXT_FILL_TYPE" val="1"/>
  <p:tag name="KSO_WM_UNIT_TYPE" val="l_h_i"/>
</p:tagLst>
</file>

<file path=ppt/tags/tag66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4"/>
  <p:tag name="KSO_WM_UNIT_INDEX" val="1_2_4"/>
  <p:tag name="KSO_WM_UNIT_LAYERLEVEL" val="1_1_1"/>
  <p:tag name="KSO_WM_UNIT_TEXT_FILL_FORE_SCHEMECOLOR_INDEX" val="2"/>
  <p:tag name="KSO_WM_UNIT_TEXT_FILL_TYPE" val="1"/>
  <p:tag name="KSO_WM_UNIT_TYPE" val="l_h_i"/>
</p:tagLst>
</file>

<file path=ppt/tags/tag67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5"/>
  <p:tag name="KSO_WM_UNIT_INDEX" val="1_2_5"/>
  <p:tag name="KSO_WM_UNIT_LAYERLEVEL" val="1_1_1"/>
  <p:tag name="KSO_WM_UNIT_TEXT_FILL_FORE_SCHEMECOLOR_INDEX" val="2"/>
  <p:tag name="KSO_WM_UNIT_TEXT_FILL_TYPE" val="1"/>
  <p:tag name="KSO_WM_UNIT_TYPE" val="l_h_i"/>
</p:tagLst>
</file>

<file path=ppt/tags/tag67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2"/>
  <p:tag name="KSO_WM_UNIT_INDEX" val="1_2_2"/>
  <p:tag name="KSO_WM_UNIT_LAYERLEVEL" val="1_1_1"/>
  <p:tag name="KSO_WM_UNIT_TEXT_FILL_FORE_SCHEMECOLOR_INDEX" val="2"/>
  <p:tag name="KSO_WM_UNIT_TEXT_FILL_TYPE" val="1"/>
  <p:tag name="KSO_WM_UNIT_TYPE" val="l_h_i"/>
</p:tagLst>
</file>

<file path=ppt/tags/tag67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3"/>
  <p:tag name="KSO_WM_UNIT_INDEX" val="1_2_3"/>
  <p:tag name="KSO_WM_UNIT_LAYERLEVEL" val="1_1_1"/>
  <p:tag name="KSO_WM_UNIT_TEXT_FILL_FORE_SCHEMECOLOR_INDEX" val="6"/>
  <p:tag name="KSO_WM_UNIT_TEXT_FILL_TYPE" val="1"/>
  <p:tag name="KSO_WM_UNIT_TYPE" val="l_h_i"/>
</p:tagLst>
</file>

<file path=ppt/tags/tag67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724_4*l_h_i*1_3_1"/>
  <p:tag name="KSO_WM_UNIT_INDEX" val="1_3_1"/>
  <p:tag name="KSO_WM_UNIT_LAYERLEVEL" val="1_1_1"/>
  <p:tag name="KSO_WM_UNIT_NOCLEAR" val="0"/>
  <p:tag name="KSO_WM_UNIT_TEXT_FILL_FORE_SCHEMECOLOR_INDEX" val="14"/>
  <p:tag name="KSO_WM_UNIT_TEXT_FILL_TYPE" val="1"/>
  <p:tag name="KSO_WM_UNIT_TYPE" val="l_h_i"/>
</p:tagLst>
</file>

<file path=ppt/tags/tag67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724_4*l_h_i*1_4_1"/>
  <p:tag name="KSO_WM_UNIT_INDEX" val="1_4_1"/>
  <p:tag name="KSO_WM_UNIT_LAYERLEVEL" val="1_1_1"/>
  <p:tag name="KSO_WM_UNIT_NOCLEAR" val="0"/>
  <p:tag name="KSO_WM_UNIT_TEXT_FILL_FORE_SCHEMECOLOR_INDEX" val="14"/>
  <p:tag name="KSO_WM_UNIT_TEXT_FILL_TYPE" val="1"/>
  <p:tag name="KSO_WM_UNIT_TYPE" val="l_h_i"/>
</p:tagLst>
</file>

<file path=ppt/tags/tag67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HIGHLIGHT" val="0"/>
  <p:tag name="KSO_WM_UNIT_ID" val="diagram724_4*l_h_f*1_1_1"/>
  <p:tag name="KSO_WM_UNIT_INDEX" val="1_1_1"/>
  <p:tag name="KSO_WM_UNIT_LAYERLEVEL" val="1_1_1"/>
  <p:tag name="KSO_WM_UNIT_NOCLEAR" val="0"/>
  <p:tag name="KSO_WM_UNIT_PRESET_TEXT" val="单击此处添加&#10;文本具体内容"/>
  <p:tag name="KSO_WM_UNIT_TEXT_FILL_FORE_SCHEMECOLOR_INDEX" val="14"/>
  <p:tag name="KSO_WM_UNIT_TEXT_FILL_TYPE" val="1"/>
  <p:tag name="KSO_WM_UNIT_TYPE" val="l_h_f"/>
  <p:tag name="KSO_WM_UNIT_VALUE" val="16"/>
</p:tagLst>
</file>

<file path=ppt/tags/tag67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HIGHLIGHT" val="0"/>
  <p:tag name="KSO_WM_UNIT_ID" val="diagram724_4*l_h_f*1_2_1"/>
  <p:tag name="KSO_WM_UNIT_INDEX" val="1_2_1"/>
  <p:tag name="KSO_WM_UNIT_LAYERLEVEL" val="1_1_1"/>
  <p:tag name="KSO_WM_UNIT_NOCLEAR" val="0"/>
  <p:tag name="KSO_WM_UNIT_PRESET_TEXT" val="单击此处添加&#10;文本具体内容"/>
  <p:tag name="KSO_WM_UNIT_TEXT_FILL_FORE_SCHEMECOLOR_INDEX" val="14"/>
  <p:tag name="KSO_WM_UNIT_TEXT_FILL_TYPE" val="1"/>
  <p:tag name="KSO_WM_UNIT_TYPE" val="l_h_f"/>
  <p:tag name="KSO_WM_UNIT_VALUE" val="16"/>
</p:tagLst>
</file>

<file path=ppt/tags/tag67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HIGHLIGHT" val="0"/>
  <p:tag name="KSO_WM_UNIT_ID" val="diagram724_4*l_h_f*1_3_1"/>
  <p:tag name="KSO_WM_UNIT_INDEX" val="1_3_1"/>
  <p:tag name="KSO_WM_UNIT_LAYERLEVEL" val="1_1_1"/>
  <p:tag name="KSO_WM_UNIT_NOCLEAR" val="0"/>
  <p:tag name="KSO_WM_UNIT_PRESET_TEXT" val="单击此处添加&#10;文本具体内容"/>
  <p:tag name="KSO_WM_UNIT_TEXT_FILL_FORE_SCHEMECOLOR_INDEX" val="14"/>
  <p:tag name="KSO_WM_UNIT_TEXT_FILL_TYPE" val="1"/>
  <p:tag name="KSO_WM_UNIT_TYPE" val="l_h_f"/>
  <p:tag name="KSO_WM_UNIT_VALUE" val="16"/>
</p:tagLst>
</file>

<file path=ppt/tags/tag67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HIGHLIGHT" val="0"/>
  <p:tag name="KSO_WM_UNIT_ID" val="diagram724_4*l_h_f*1_4_1"/>
  <p:tag name="KSO_WM_UNIT_INDEX" val="1_4_1"/>
  <p:tag name="KSO_WM_UNIT_LAYERLEVEL" val="1_1_1"/>
  <p:tag name="KSO_WM_UNIT_NOCLEAR" val="0"/>
  <p:tag name="KSO_WM_UNIT_PRESET_TEXT" val="单击此处添加&#10;文本具体内容"/>
  <p:tag name="KSO_WM_UNIT_TEXT_FILL_FORE_SCHEMECOLOR_INDEX" val="14"/>
  <p:tag name="KSO_WM_UNIT_TEXT_FILL_TYPE" val="1"/>
  <p:tag name="KSO_WM_UNIT_TYPE" val="l_h_f"/>
  <p:tag name="KSO_WM_UNIT_VALUE" val="16"/>
</p:tagLst>
</file>

<file path=ppt/tags/tag67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4"/>
  <p:tag name="KSO_WM_UNIT_INDEX" val="1_2_4"/>
  <p:tag name="KSO_WM_UNIT_LAYERLEVEL" val="1_1_1"/>
  <p:tag name="KSO_WM_UNIT_TEXT_FILL_FORE_SCHEMECOLOR_INDEX" val="2"/>
  <p:tag name="KSO_WM_UNIT_TEXT_FILL_TYPE" val="1"/>
  <p:tag name="KSO_WM_UNIT_TYPE" val="l_h_i"/>
</p:tagLst>
</file>

<file path=ppt/tags/tag68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5"/>
  <p:tag name="KSO_WM_UNIT_INDEX" val="1_2_5"/>
  <p:tag name="KSO_WM_UNIT_LAYERLEVEL" val="1_1_1"/>
  <p:tag name="KSO_WM_UNIT_TEXT_FILL_FORE_SCHEMECOLOR_INDEX" val="2"/>
  <p:tag name="KSO_WM_UNIT_TEXT_FILL_TYPE" val="1"/>
  <p:tag name="KSO_WM_UNIT_TYPE" val="l_h_i"/>
</p:tagLst>
</file>

<file path=ppt/tags/tag681.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2"/>
  <p:tag name="KSO_WM_UNIT_INDEX" val="1_2_2"/>
  <p:tag name="KSO_WM_UNIT_LAYERLEVEL" val="1_1_1"/>
  <p:tag name="KSO_WM_UNIT_TEXT_FILL_FORE_SCHEMECOLOR_INDEX" val="2"/>
  <p:tag name="KSO_WM_UNIT_TEXT_FILL_TYPE" val="1"/>
  <p:tag name="KSO_WM_UNIT_TYPE" val="l_h_i"/>
</p:tagLst>
</file>

<file path=ppt/tags/tag682.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3"/>
  <p:tag name="KSO_WM_UNIT_INDEX" val="1_2_3"/>
  <p:tag name="KSO_WM_UNIT_LAYERLEVEL" val="1_1_1"/>
  <p:tag name="KSO_WM_UNIT_TEXT_FILL_FORE_SCHEMECOLOR_INDEX" val="6"/>
  <p:tag name="KSO_WM_UNIT_TEXT_FILL_TYPE" val="1"/>
  <p:tag name="KSO_WM_UNIT_TYPE" val="l_h_i"/>
</p:tagLst>
</file>

<file path=ppt/tags/tag683.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4"/>
  <p:tag name="KSO_WM_UNIT_INDEX" val="1_2_4"/>
  <p:tag name="KSO_WM_UNIT_LAYERLEVEL" val="1_1_1"/>
  <p:tag name="KSO_WM_UNIT_TEXT_FILL_FORE_SCHEMECOLOR_INDEX" val="2"/>
  <p:tag name="KSO_WM_UNIT_TEXT_FILL_TYPE" val="1"/>
  <p:tag name="KSO_WM_UNIT_TYPE" val="l_h_i"/>
</p:tagLst>
</file>

<file path=ppt/tags/tag684.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5"/>
  <p:tag name="KSO_WM_UNIT_INDEX" val="1_2_5"/>
  <p:tag name="KSO_WM_UNIT_LAYERLEVEL" val="1_1_1"/>
  <p:tag name="KSO_WM_UNIT_TEXT_FILL_FORE_SCHEMECOLOR_INDEX" val="2"/>
  <p:tag name="KSO_WM_UNIT_TEXT_FILL_TYPE" val="1"/>
  <p:tag name="KSO_WM_UNIT_TYPE" val="l_h_i"/>
</p:tagLst>
</file>

<file path=ppt/tags/tag685.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2"/>
  <p:tag name="KSO_WM_UNIT_INDEX" val="1_2_2"/>
  <p:tag name="KSO_WM_UNIT_LAYERLEVEL" val="1_1_1"/>
  <p:tag name="KSO_WM_UNIT_TEXT_FILL_FORE_SCHEMECOLOR_INDEX" val="2"/>
  <p:tag name="KSO_WM_UNIT_TEXT_FILL_TYPE" val="1"/>
  <p:tag name="KSO_WM_UNIT_TYPE" val="l_h_i"/>
</p:tagLst>
</file>

<file path=ppt/tags/tag686.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3"/>
  <p:tag name="KSO_WM_UNIT_INDEX" val="1_2_3"/>
  <p:tag name="KSO_WM_UNIT_LAYERLEVEL" val="1_1_1"/>
  <p:tag name="KSO_WM_UNIT_TEXT_FILL_FORE_SCHEMECOLOR_INDEX" val="6"/>
  <p:tag name="KSO_WM_UNIT_TEXT_FILL_TYPE" val="1"/>
  <p:tag name="KSO_WM_UNIT_TYPE" val="l_h_i"/>
</p:tagLst>
</file>

<file path=ppt/tags/tag68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4"/>
  <p:tag name="KSO_WM_UNIT_INDEX" val="1_2_4"/>
  <p:tag name="KSO_WM_UNIT_LAYERLEVEL" val="1_1_1"/>
  <p:tag name="KSO_WM_UNIT_TEXT_FILL_FORE_SCHEMECOLOR_INDEX" val="2"/>
  <p:tag name="KSO_WM_UNIT_TEXT_FILL_TYPE" val="1"/>
  <p:tag name="KSO_WM_UNIT_TYPE" val="l_h_i"/>
</p:tagLst>
</file>

<file path=ppt/tags/tag68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5"/>
  <p:tag name="KSO_WM_UNIT_INDEX" val="1_2_5"/>
  <p:tag name="KSO_WM_UNIT_LAYERLEVEL" val="1_1_1"/>
  <p:tag name="KSO_WM_UNIT_TEXT_FILL_FORE_SCHEMECOLOR_INDEX" val="2"/>
  <p:tag name="KSO_WM_UNIT_TEXT_FILL_TYPE" val="1"/>
  <p:tag name="KSO_WM_UNIT_TYPE" val="l_h_i"/>
</p:tagLst>
</file>

<file path=ppt/tags/tag68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2"/>
  <p:tag name="KSO_WM_UNIT_INDEX" val="1_2_2"/>
  <p:tag name="KSO_WM_UNIT_LAYERLEVEL" val="1_1_1"/>
  <p:tag name="KSO_WM_UNIT_TEXT_FILL_FORE_SCHEMECOLOR_INDEX" val="2"/>
  <p:tag name="KSO_WM_UNIT_TEXT_FILL_TYPE" val="1"/>
  <p:tag name="KSO_WM_UNIT_TYPE" val="l_h_i"/>
</p:tagLst>
</file>

<file path=ppt/tags/tag690.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724"/>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724_4*l_h_i*1_2_3"/>
  <p:tag name="KSO_WM_UNIT_INDEX" val="1_2_3"/>
  <p:tag name="KSO_WM_UNIT_LAYERLEVEL" val="1_1_1"/>
  <p:tag name="KSO_WM_UNIT_TEXT_FILL_FORE_SCHEMECOLOR_INDEX" val="6"/>
  <p:tag name="KSO_WM_UNIT_TEXT_FILL_TYPE" val="1"/>
  <p:tag name="KSO_WM_UNIT_TYPE" val="l_h_i"/>
</p:tagLst>
</file>

<file path=ppt/tags/tag691.xml><?xml version="1.0" encoding="utf-8"?>
<p:tagLst xmlns:p="http://schemas.openxmlformats.org/presentationml/2006/main">
  <p:tag name="KSO_WM_SLIDE_BACKGROUND_TYPE" val="general"/>
  <p:tag name="KSO_WM_SLIDE_BK_DARK_LIGHT" val=""/>
</p:tagLst>
</file>

<file path=ppt/tags/tag692.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3.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4.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5.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6.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7.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8.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699.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700.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701.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702.xml><?xml version="1.0" encoding="utf-8"?>
<p:tagLst xmlns:p="http://schemas.openxmlformats.org/presentationml/2006/main">
  <p:tag name="KSO_WM_UNIT_LINE_FILL_TYPE" val="2"/>
  <p:tag name="KSO_WM_UNIT_LINE_FORE_SCHEMECOLOR_INDEX" val="13"/>
  <p:tag name="KSO_WM_UNIT_LINE_FORE_SCHEMECOLOR_INDEX_BRIGHTNESS" val="0"/>
</p:tagLst>
</file>

<file path=ppt/tags/tag703.xml><?xml version="1.0" encoding="utf-8"?>
<p:tagLst xmlns:p="http://schemas.openxmlformats.org/presentationml/2006/main">
  <p:tag name="KSO_WM_UNIT_FILL_FORE_SCHEMECOLOR_INDEX" val="11"/>
  <p:tag name="KSO_WM_UNIT_FILL_FORE_SCHEMECOLOR_INDEX_BRIGHTNESS" val="0"/>
  <p:tag name="KSO_WM_UNIT_FILL_TYPE" val="1"/>
  <p:tag name="KSO_WM_UNIT_LINE_FILL_TYPE" val="2"/>
  <p:tag name="KSO_WM_UNIT_LINE_FORE_SCHEMECOLOR_INDEX" val="13"/>
  <p:tag name="KSO_WM_UNIT_LINE_FORE_SCHEMECOLOR_INDEX_BRIGHTNESS" val="0"/>
</p:tagLst>
</file>

<file path=ppt/tags/tag704.xml><?xml version="1.0" encoding="utf-8"?>
<p:tagLst xmlns:p="http://schemas.openxmlformats.org/presentationml/2006/main">
  <p:tag name="KSO_WM_UNIT_FILL_FORE_SCHEMECOLOR_INDEX" val="11"/>
  <p:tag name="KSO_WM_UNIT_FILL_FORE_SCHEMECOLOR_INDEX_BRIGHTNESS" val="0"/>
  <p:tag name="KSO_WM_UNIT_FILL_TYPE" val="1"/>
  <p:tag name="KSO_WM_UNIT_LINE_FILL_TYPE" val="2"/>
  <p:tag name="KSO_WM_UNIT_LINE_FORE_SCHEMECOLOR_INDEX" val="13"/>
  <p:tag name="KSO_WM_UNIT_LINE_FORE_SCHEMECOLOR_INDEX_BRIGHTNESS" val="0"/>
</p:tagLst>
</file>

<file path=ppt/tags/tag705.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706.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707.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2"/>
  <p:tag name="KSO_WM_UNIT_TEXT_FILL_FORE_SCHEMECOLOR_INDEX_BRIGHTNESS" val="0"/>
  <p:tag name="KSO_WM_UNIT_TEXT_FILL_TYPE" val="1"/>
</p:tagLst>
</file>

<file path=ppt/tags/tag7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9.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710.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7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2.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2"/>
  <p:tag name="KSO_WM_UNIT_INDEX" val="2"/>
  <p:tag name="KSO_WM_UNIT_LAYERLEVEL" val="1"/>
  <p:tag name="KSO_WM_UNIT_TYPE" val="i"/>
</p:tagLst>
</file>

<file path=ppt/tags/tag713.xml><?xml version="1.0" encoding="utf-8"?>
<p:tagLst xmlns:p="http://schemas.openxmlformats.org/presentationml/2006/main">
  <p:tag name="KSO_WM_BEAUTIFY_FLAG" val="#wm#"/>
  <p:tag name="KSO_WM_TAG_VERSION" val="1.0"/>
  <p:tag name="KSO_WM_TEMPLATE_CATEGORY" val="diagram"/>
  <p:tag name="KSO_WM_TEMPLATE_INDEX" val="20205114"/>
  <p:tag name="KSO_WM_UNIT_COMPATIBLE" val="0"/>
  <p:tag name="KSO_WM_UNIT_DIAGRAM_ISNUMVISUAL" val="0"/>
  <p:tag name="KSO_WM_UNIT_DIAGRAM_ISREFERUNIT" val="0"/>
  <p:tag name="KSO_WM_UNIT_HIGHLIGHT" val="0"/>
  <p:tag name="KSO_WM_UNIT_ID" val="diagram20205114_1*i*3"/>
  <p:tag name="KSO_WM_UNIT_INDEX" val="3"/>
  <p:tag name="KSO_WM_UNIT_LAYERLEVEL" val="1"/>
  <p:tag name="KSO_WM_UNIT_TYPE" val="i"/>
</p:tagLst>
</file>

<file path=ppt/tags/tag714.xml><?xml version="1.0" encoding="utf-8"?>
<p:tagLst xmlns:p="http://schemas.openxmlformats.org/presentationml/2006/main">
  <p:tag name="KSO_WM_SLIDE_BACKGROUND_TYPE" val="general"/>
  <p:tag name="KSO_WM_SLIDE_BK_DARK_LIGHT" val=""/>
</p:tagLst>
</file>

<file path=ppt/tags/tag715.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FILL_FORE_SCHEMECOLOR_INDEX" val="8"/>
  <p:tag name="KSO_WM_UNIT_FILL_TYPE" val="1"/>
  <p:tag name="KSO_WM_UNIT_HIGHLIGHT" val="0"/>
  <p:tag name="KSO_WM_UNIT_ID" val="diagram20184202_1*r_i*1_1"/>
  <p:tag name="KSO_WM_UNIT_INDEX" val="1_1"/>
  <p:tag name="KSO_WM_UNIT_LAYERLEVEL" val="1_1"/>
  <p:tag name="KSO_WM_UNIT_TEXT_FILL_FORE_SCHEMECOLOR_INDEX" val="2"/>
  <p:tag name="KSO_WM_UNIT_TEXT_FILL_TYPE" val="1"/>
  <p:tag name="KSO_WM_UNIT_TYPE" val="r_i"/>
</p:tagLst>
</file>

<file path=ppt/tags/tag716.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FILL_FORE_SCHEMECOLOR_INDEX" val="5"/>
  <p:tag name="KSO_WM_UNIT_FILL_TYPE" val="1"/>
  <p:tag name="KSO_WM_UNIT_HIGHLIGHT" val="0"/>
  <p:tag name="KSO_WM_UNIT_ID" val="diagram20184202_1*r_i*1_2"/>
  <p:tag name="KSO_WM_UNIT_INDEX" val="1_2"/>
  <p:tag name="KSO_WM_UNIT_LAYERLEVEL" val="1_1"/>
  <p:tag name="KSO_WM_UNIT_TEXT_FILL_FORE_SCHEMECOLOR_INDEX" val="2"/>
  <p:tag name="KSO_WM_UNIT_TEXT_FILL_TYPE" val="1"/>
  <p:tag name="KSO_WM_UNIT_TYPE" val="r_i"/>
</p:tagLst>
</file>

<file path=ppt/tags/tag717.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FILL_FORE_SCHEMECOLOR_INDEX" val="5"/>
  <p:tag name="KSO_WM_UNIT_FILL_TYPE" val="1"/>
  <p:tag name="KSO_WM_UNIT_HIGHLIGHT" val="0"/>
  <p:tag name="KSO_WM_UNIT_ID" val="diagram20184202_1*r_i*1_3"/>
  <p:tag name="KSO_WM_UNIT_INDEX" val="1_3"/>
  <p:tag name="KSO_WM_UNIT_LAYERLEVEL" val="1_1"/>
  <p:tag name="KSO_WM_UNIT_TEXT_FILL_FORE_SCHEMECOLOR_INDEX" val="2"/>
  <p:tag name="KSO_WM_UNIT_TEXT_FILL_TYPE" val="1"/>
  <p:tag name="KSO_WM_UNIT_TYPE" val="r_i"/>
</p:tagLst>
</file>

<file path=ppt/tags/tag718.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FILL_FORE_SCHEMECOLOR_INDEX" val="14"/>
  <p:tag name="KSO_WM_UNIT_FILL_TYPE" val="1"/>
  <p:tag name="KSO_WM_UNIT_HIGHLIGHT" val="0"/>
  <p:tag name="KSO_WM_UNIT_ID" val="diagram20184202_1*r_i*1_4"/>
  <p:tag name="KSO_WM_UNIT_INDEX" val="1_4"/>
  <p:tag name="KSO_WM_UNIT_LAYERLEVEL" val="1_1"/>
  <p:tag name="KSO_WM_UNIT_TEXT_FILL_FORE_SCHEMECOLOR_INDEX" val="2"/>
  <p:tag name="KSO_WM_UNIT_TEXT_FILL_TYPE" val="1"/>
  <p:tag name="KSO_WM_UNIT_TYPE" val="r_i"/>
</p:tagLst>
</file>

<file path=ppt/tags/tag719.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FILL_FORE_SCHEMECOLOR_INDEX" val="8"/>
  <p:tag name="KSO_WM_UNIT_FILL_TYPE" val="1"/>
  <p:tag name="KSO_WM_UNIT_HIGHLIGHT" val="0"/>
  <p:tag name="KSO_WM_UNIT_ID" val="diagram20184202_1*r_i*1_5"/>
  <p:tag name="KSO_WM_UNIT_INDEX" val="1_5"/>
  <p:tag name="KSO_WM_UNIT_LAYERLEVEL" val="1_1"/>
  <p:tag name="KSO_WM_UNIT_TEXT_FILL_FORE_SCHEMECOLOR_INDEX" val="2"/>
  <p:tag name="KSO_WM_UNIT_TEXT_FILL_TYPE" val="1"/>
  <p:tag name="KSO_WM_UNIT_TYPE" val="r_i"/>
</p:tagLst>
</file>

<file path=ppt/tags/tag720.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FILL_FORE_SCHEMECOLOR_INDEX" val="14"/>
  <p:tag name="KSO_WM_UNIT_FILL_TYPE" val="1"/>
  <p:tag name="KSO_WM_UNIT_HIGHLIGHT" val="0"/>
  <p:tag name="KSO_WM_UNIT_ID" val="diagram20184202_1*r_i*1_6"/>
  <p:tag name="KSO_WM_UNIT_INDEX" val="1_6"/>
  <p:tag name="KSO_WM_UNIT_LAYERLEVEL" val="1_1"/>
  <p:tag name="KSO_WM_UNIT_TEXT_FILL_FORE_SCHEMECOLOR_INDEX" val="2"/>
  <p:tag name="KSO_WM_UNIT_TEXT_FILL_TYPE" val="1"/>
  <p:tag name="KSO_WM_UNIT_TYPE" val="r_i"/>
</p:tagLst>
</file>

<file path=ppt/tags/tag721.xml><?xml version="1.0" encoding="utf-8"?>
<p:tagLst xmlns:p="http://schemas.openxmlformats.org/presentationml/2006/main">
  <p:tag name="KSO_WM_BEAUTIFY_FLAG" val="#wm#"/>
  <p:tag name="KSO_WM_DIAGRAM_GROUP_CODE" val="r1-1"/>
  <p:tag name="KSO_WM_TAG_VERSION" val="1.0"/>
  <p:tag name="KSO_WM_TEMPLATE_CATEGORY" val="diagram"/>
  <p:tag name="KSO_WM_TEMPLATE_INDEX" val="20184202"/>
  <p:tag name="KSO_WM_UNIT_COMPATIBLE" val="0"/>
  <p:tag name="KSO_WM_UNIT_DIAGRAM_CONTRAST_TITLE_CNT" val="2"/>
  <p:tag name="KSO_WM_UNIT_DIAGRAM_DIMENSION_TITLE_CNT" val="1"/>
  <p:tag name="KSO_WM_UNIT_DIAGRAM_ISNUMVISUAL" val="0"/>
  <p:tag name="KSO_WM_UNIT_DIAGRAM_ISREFERUNIT" val="0"/>
  <p:tag name="KSO_WM_UNIT_HIGHLIGHT" val="0"/>
  <p:tag name="KSO_WM_UNIT_ID" val="diagram20184202_1*r_i*1_7"/>
  <p:tag name="KSO_WM_UNIT_INDEX" val="1_7"/>
  <p:tag name="KSO_WM_UNIT_LAYERLEVEL" val="1_1"/>
  <p:tag name="KSO_WM_UNIT_TEXT_FILL_FORE_SCHEMECOLOR_INDEX" val="2"/>
  <p:tag name="KSO_WM_UNIT_TEXT_FILL_TYPE" val="1"/>
  <p:tag name="KSO_WM_UNIT_TYPE" val="r_i"/>
</p:tagLst>
</file>

<file path=ppt/tags/tag722.xml><?xml version="1.0" encoding="utf-8"?>
<p:tagLst xmlns:p="http://schemas.openxmlformats.org/presentationml/2006/main">
  <p:tag name="KSO_WM_ASSEMBLE_CHIP_INDEX" val="38c7d38fa4544f9e97221ac854387c12"/>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74054ed1e2fb7fd1f"/>
  <p:tag name="KSO_WM_TEMPLATE_ASSEMBLE_XID" val="60656ea74054ed1e2fb7fd1f"/>
  <p:tag name="KSO_WM_TEMPLATE_CATEGORY" val="diagram"/>
  <p:tag name="KSO_WM_TEMPLATE_INDEX" val="20211081"/>
  <p:tag name="KSO_WM_UNIT_BLOCK" val="0"/>
  <p:tag name="KSO_WM_UNIT_COMPATIBLE" val="0"/>
  <p:tag name="KSO_WM_UNIT_DEC_AREA_ID" val="88f6ed639a2c407ab49d3210d4c79d9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081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
  <p:tag name="KSO_WM_UNIT_SHOW_EDIT_AREA_INDICATION" val="1"/>
  <p:tag name="KSO_WM_UNIT_SM_LIMIT_TYPE" val="2"/>
  <p:tag name="KSO_WM_UNIT_SUBTYPE" val="a"/>
  <p:tag name="KSO_WM_UNIT_SUPPORT_UNIT_TYPE" val="[&quot;d&quot;]"/>
  <p:tag name="KSO_WM_UNIT_TEXT_FILL_FORE_SCHEMECOLOR_INDEX" val="13"/>
  <p:tag name="KSO_WM_UNIT_TEXT_FILL_FORE_SCHEMECOLOR_INDEX_BRIGHTNESS" val="0.25"/>
  <p:tag name="KSO_WM_UNIT_TEXT_FILL_TYPE" val="1"/>
  <p:tag name="KSO_WM_UNIT_TEXT_SUBTYPE" val="a"/>
  <p:tag name="KSO_WM_UNIT_TYPE" val="f"/>
  <p:tag name="KSO_WM_UNIT_VALUE" val="104"/>
</p:tagLst>
</file>

<file path=ppt/tags/tag723.xml><?xml version="1.0" encoding="utf-8"?>
<p:tagLst xmlns:p="http://schemas.openxmlformats.org/presentationml/2006/main">
  <p:tag name="KSO_WM_ASSEMBLE_CHIP_INDEX" val="6896e25f404e462ba33409f588c45c9e"/>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a74054ed1e2fb7fd1f"/>
  <p:tag name="KSO_WM_TEMPLATE_ASSEMBLE_XID" val="60656ea74054ed1e2fb7fd1f"/>
  <p:tag name="KSO_WM_TEMPLATE_CATEGORY" val="diagram"/>
  <p:tag name="KSO_WM_TEMPLATE_INDEX" val="20211081"/>
  <p:tag name="KSO_WM_UNIT_BLOCK" val="0"/>
  <p:tag name="KSO_WM_UNIT_COMPATIBLE" val="0"/>
  <p:tag name="KSO_WM_UNIT_DEC_AREA_ID" val="14cc609229e3474d9e152a455bd7b66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11081_1*f*2"/>
  <p:tag name="KSO_WM_UNIT_INDEX" val="2"/>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
  <p:tag name="KSO_WM_UNIT_SHOW_EDIT_AREA_INDICATION" val="1"/>
  <p:tag name="KSO_WM_UNIT_SM_LIMIT_TYPE" val="2"/>
  <p:tag name="KSO_WM_UNIT_SUBTYPE" val="a"/>
  <p:tag name="KSO_WM_UNIT_SUPPORT_UNIT_TYPE" val="[&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104"/>
</p:tagLst>
</file>

<file path=ppt/tags/tag724.xml><?xml version="1.0" encoding="utf-8"?>
<p:tagLst xmlns:p="http://schemas.openxmlformats.org/presentationml/2006/main">
  <p:tag name="KSO_WM_ASSEMBLE_CHIP_INDEX" val="a721450aeb6b467dbee868f840494115"/>
  <p:tag name="KSO_WM_BEAUTIFY_FLAG" val="#wm#"/>
  <p:tag name="KSO_WM_CHIP_FILLAREA_FILL_RULE" val="{&quot;fill_align&quot;:&quot;cm&quot;,&quot;fill_mode&quot;:&quot;full&quot;,&quot;sacle_strategy&quot;:&quot;smart&quot;}"/>
  <p:tag name="KSO_WM_CHIP_GROUPID" val="5e7881253197e252a37019b5"/>
  <p:tag name="KSO_WM_CHIP_XID" val="5e7881253197e252a37019b6"/>
  <p:tag name="KSO_WM_TAG_VERSION" val="1.0"/>
  <p:tag name="KSO_WM_TEMPLATE_ASSEMBLE_GROUPID" val="60656ea74054ed1e2fb7fd1f"/>
  <p:tag name="KSO_WM_TEMPLATE_ASSEMBLE_XID" val="60656ea74054ed1e2fb7fd1f"/>
  <p:tag name="KSO_WM_TEMPLATE_CATEGORY" val="diagram"/>
  <p:tag name="KSO_WM_TEMPLATE_INDEX" val="20211081"/>
  <p:tag name="KSO_WM_UNIT_BLOCK" val="0"/>
  <p:tag name="KSO_WM_UNIT_COMPATIBLE" val="0"/>
  <p:tag name="KSO_WM_UNIT_DEC_AREA_ID" val="6dcefdcfc0364e11882144eec9080b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24;44;4"/>
  <p:tag name="KSO_WM_UNIT_DIAGRAM_ISNUMVISUAL" val="0"/>
  <p:tag name="KSO_WM_UNIT_DIAGRAM_ISREFERUNIT" val="0"/>
  <p:tag name="KSO_WM_UNIT_HIGHLIGHT" val="0"/>
  <p:tag name="KSO_WM_UNIT_ID" val="diagram20211081_1*a*1"/>
  <p:tag name="KSO_WM_UNIT_INDEX" val="1"/>
  <p:tag name="KSO_WM_UNIT_ISCONTENTSTITLE" val="0"/>
  <p:tag name="KSO_WM_UNIT_ISNUMDGMTITLE" val="0"/>
  <p:tag name="KSO_WM_UNIT_LAYERLEVEL" val="1"/>
  <p:tag name="KSO_WM_UNIT_NOCLEAR" val="0"/>
  <p:tag name="KSO_WM_UNIT_PRESET_TEXT" val="标题"/>
  <p:tag name="KSO_WM_UNIT_SHOW_EDIT_AREA_INDICATION" val="1"/>
  <p:tag name="KSO_WM_UNIT_SM_LIMIT_TYPE" val="2"/>
  <p:tag name="KSO_WM_UNIT_TEXT_FILL_FORE_SCHEMECOLOR_INDEX" val="13"/>
  <p:tag name="KSO_WM_UNIT_TEXT_FILL_FORE_SCHEMECOLOR_INDEX_BRIGHTNESS" val="0"/>
  <p:tag name="KSO_WM_UNIT_TEXT_FILL_TYPE" val="1"/>
  <p:tag name="KSO_WM_UNIT_TYPE" val="a"/>
  <p:tag name="KSO_WM_UNIT_VALUE" val="6"/>
</p:tagLst>
</file>

<file path=ppt/tags/tag725.xml><?xml version="1.0" encoding="utf-8"?>
<p:tagLst xmlns:p="http://schemas.openxmlformats.org/presentationml/2006/main">
  <p:tag name="KSO_WM_BEAUTIFY_FLAG" val="#wm#"/>
  <p:tag name="KSO_WM_CHIP_FILLPROP" val="[[{&quot;fill_id&quot;:&quot;91a4e7836c6d4155ad053c42651ba485&quot;,&quot;fill_align&quot;:&quot;cm&quot;,&quot;text_align&quot;:&quot;cm&quot;,&quot;text_direction&quot;:&quot;horizontal&quot;,&quot;chip_types&quot;:[&quot;header&quot;]},{&quot;fill_id&quot;:&quot;d8d47328ad0b4b23ad19654c6e197ee5&quot;,&quot;fill_align&quot;:&quot;cm&quot;,&quot;text_align&quot;:&quot;lm&quot;,&quot;text_direction&quot;:&quot;horizontal&quot;,&quot;chip_types&quot;:[&quot;text&quot;,&quot;picture&quot;]},{&quot;fill_id&quot;:&quot;d232afdae4364dcc930c0c19b5e28f45&quot;,&quot;fill_align&quot;:&quot;cm&quot;,&quot;text_align&quot;:&quot;lm&quot;,&quot;text_direction&quot;:&quot;horizontal&quot;,&quot;chip_types&quot;:[&quot;pictext&quot;,&quot;text&quot;,&quot;picture&quot;,&quot;chart&quot;,&quot;table&quot;,&quot;video&quot;],&quot;support_features&quot;:[&quot;collage&quot;,&quot;carousel&quot;]}]]"/>
  <p:tag name="KSO_WM_CHIP_GROUPID" val="5ed7466bafe44fab1839bd3a"/>
  <p:tag name="KSO_WM_CHIP_INFOS" val="{&quot;layout_type&quot;:&quot;leftright&quot;,&quot;layout_feature&quot;:2,&quot;tags&quot;:{&quot;style&quot;:[&quot;商务&quot;,&quot;简约&quot;,&quot;卡通&quot;,&quot;欧美风&quot;,&quot;黑板风&quot;,&quot;渐变风&quot;]},&quot;slide_type&quot;:[&quot;text&quot;],&quot;aspect_ratio&quot;:&quot;16:9&quot;,&quot;diagram&quot;:{&quot;type&quot;:[],&quot;direction&quot;:0,&quot;isSupportDecBetweenItems&quot;:false}}"/>
  <p:tag name="KSO_WM_CHIP_XID" val="5ed203c57ab0972fba70b229"/>
  <p:tag name="KSO_WM_SLIDE_BACKGROUND" val="[&quot;leftRight&quot;,&quot;general&quot;]"/>
  <p:tag name="KSO_WM_SLIDE_BACKGROUND_TYPE" val="leftRight"/>
  <p:tag name="KSO_WM_SLIDE_BK_DARK_LIGHT" val="2"/>
  <p:tag name="KSO_WM_SLIDE_ID" val="diagram20211081_1"/>
  <p:tag name="KSO_WM_SLIDE_INDEX" val="1"/>
  <p:tag name="KSO_WM_SLIDE_ITEM_CNT" val="0"/>
  <p:tag name="KSO_WM_SLIDE_LAYOUT" val="a_f"/>
  <p:tag name="KSO_WM_SLIDE_LAYOUT_CNT" val="1_2"/>
  <p:tag name="KSO_WM_SLIDE_LAYOUT_INFO" val="{&quot;backgroundInfo&quot;:[{&quot;bottom&quot;:0,&quot;bottomAbs&quot;:false,&quot;left&quot;:0,&quot;leftAbs&quot;:false,&quot;right&quot;:0.5,&quot;rightAbs&quot;:false,&quot;top&quot;:0,&quot;topAbs&quot;:false,&quot;type&quot;:&quot;leftRight&quot;},{&quot;bottom&quot;:0,&quot;bottomAbs&quot;:false,&quot;left&quot;:0,&quot;leftAbs&quot;:false,&quot;right&quot;:0,&quot;rightAbs&quot;:false,&quot;top&quot;:0,&quot;topAbs&quot;:false,&quot;type&quot;:&quot;general&quot;}],&quot;direction&quot;:1,&quot;id&quot;:&quot;2021-04-01T15:11:00&quot;,&quot;maxSize&quot;:{&quot;size1&quot;:33.8},&quot;minSize&quot;:{&quot;size1&quot;:33.8},&quot;normalSize&quot;:{&quot;size1&quot;:33.8},&quot;subLayout&quot;:[{&quot;id&quot;:&quot;2021-04-01T15:11:00&quot;,&quot;margin&quot;:{&quot;bottom&quot;:2.222524404525757,&quot;left&quot;:1.2697499990463257,&quot;right&quot;:0,&quot;top&quot;:2.222524404525757},&quot;type&quot;:0},{&quot;direction&quot;:1,&quot;id&quot;:&quot;2021-04-01T15:11:00&quot;,&quot;maxSize&quot;:{&quot;size1&quot;:41.6},&quot;minSize&quot;:{&quot;size1&quot;:41.6},&quot;normalSize&quot;:{&quot;size1&quot;:41.6},&quot;subLayout&quot;:[{&quot;id&quot;:&quot;2021-04-01T15:11:00&quot;,&quot;margin&quot;:{&quot;bottom&quot;:5.398416042327881,&quot;left&quot;:1.2697499990463257,&quot;right&quot;:0,&quot;top&quot;:4.763087749481201},&quot;type&quot;:0},{&quot;id&quot;:&quot;2021-04-01T15:11:00&quot;,&quot;margin&quot;:{&quot;bottom&quot;:2.222524404525757,&quot;left&quot;:1.2697499990463257,&quot;right&quot;:1.2697499990463257,&quot;top&quot;:2.222524404525757},&quot;type&quot;:0}],&quot;type&quot;:0}],&quot;type&quot;:0}"/>
  <p:tag name="KSO_WM_SLIDE_POSITION" val="0*0"/>
  <p:tag name="KSO_WM_SLIDE_RATIO" val="1.777778"/>
  <p:tag name="KSO_WM_SLIDE_SIZE" val="912*540"/>
  <p:tag name="KSO_WM_SLIDE_SUBTYPE" val="pureTxt"/>
  <p:tag name="KSO_WM_SLIDE_SUPPORT_FEATURE_TYPE" val="0"/>
  <p:tag name="KSO_WM_SLIDE_TYPE" val="text"/>
  <p:tag name="KSO_WM_TAG_VERSION" val="1.0"/>
  <p:tag name="KSO_WM_TEMPLATE_ASSEMBLE_GROUPID" val="60656ea74054ed1e2fb7fd1f"/>
  <p:tag name="KSO_WM_TEMPLATE_ASSEMBLE_XID" val="60656ea74054ed1e2fb7fd1f"/>
  <p:tag name="KSO_WM_TEMPLATE_CATEGORY" val="diagram"/>
  <p:tag name="KSO_WM_TEMPLATE_COLOR_TYPE" val="1"/>
  <p:tag name="KSO_WM_TEMPLATE_INDEX" val="20211081"/>
  <p:tag name="KSO_WM_TEMPLATE_MASTER_TYPE" val="0"/>
  <p:tag name="KSO_WM_TEMPLATE_SUBCATEGORY" val="21"/>
</p:tagLst>
</file>

<file path=ppt/tags/tag726.xml><?xml version="1.0" encoding="utf-8"?>
<p:tagLst xmlns:p="http://schemas.openxmlformats.org/presentationml/2006/main">
  <p:tag name="KSO_WM_BEAUTIFY_FLAG" val="#wm#"/>
  <p:tag name="KSO_WM_DECORATE_SHAPE_ID" val="7"/>
  <p:tag name="KSO_WM_TAG_VERSION" val="1.0"/>
  <p:tag name="KSO_WM_TEMPLATE_CATEGORY" val="custom"/>
  <p:tag name="KSO_WM_TEMPLATE_INDEX" val="20200231"/>
  <p:tag name="KSO_WM_UNIT_COMPATIBLE" val="0"/>
  <p:tag name="KSO_WM_UNIT_DIAGRAM_ISNUMVISUAL" val="0"/>
  <p:tag name="KSO_WM_UNIT_DIAGRAM_ISREFERUNIT" val="0"/>
  <p:tag name="KSO_WM_UNIT_HIGHLIGHT" val="0"/>
  <p:tag name="KSO_WM_UNIT_ID" val="custom20200231_17*a*1"/>
  <p:tag name="KSO_WM_UNIT_INDEX" val="1"/>
  <p:tag name="KSO_WM_UNIT_ISCONTENTSTITLE" val="0"/>
  <p:tag name="KSO_WM_UNIT_ISNUMDGMTITLE" val="0"/>
  <p:tag name="KSO_WM_UNIT_LAYERLEVEL" val="1"/>
  <p:tag name="KSO_WM_UNIT_NOCLEAR" val="1"/>
  <p:tag name="KSO_WM_UNIT_PRESET_TEXT" val="感谢观看"/>
  <p:tag name="KSO_WM_UNIT_TYPE" val="a"/>
  <p:tag name="KSO_WM_UNIT_VALUE" val="7"/>
</p:tagLst>
</file>

<file path=ppt/tags/tag727.xml><?xml version="1.0" encoding="utf-8"?>
<p:tagLst xmlns:p="http://schemas.openxmlformats.org/presentationml/2006/main">
  <p:tag name="KSO_WM_BEAUTIFY_FLAG" val="#wm#"/>
  <p:tag name="KSO_WM_TAG_VERSION" val="1.0"/>
  <p:tag name="KSO_WM_TEMPLATE_CATEGORY" val="custom"/>
  <p:tag name="KSO_WM_TEMPLATE_INDEX" val="20200231"/>
  <p:tag name="KSO_WM_UNIT_COMPATIBLE" val="0"/>
  <p:tag name="KSO_WM_UNIT_DIAGRAM_ISNUMVISUAL" val="0"/>
  <p:tag name="KSO_WM_UNIT_DIAGRAM_ISREFERUNIT" val="0"/>
  <p:tag name="KSO_WM_UNIT_HIGHLIGHT" val="0"/>
  <p:tag name="KSO_WM_UNIT_ID" val="custom20200231_17*b*1"/>
  <p:tag name="KSO_WM_UNIT_INDEX" val="1"/>
  <p:tag name="KSO_WM_UNIT_ISCONTENTSTITLE" val="0"/>
  <p:tag name="KSO_WM_UNIT_ISNUMDGMTITLE" val="0"/>
  <p:tag name="KSO_WM_UNIT_LAYERLEVEL" val="1"/>
  <p:tag name="KSO_WM_UNIT_NOCLEAR" val="0"/>
  <p:tag name="KSO_WM_UNIT_PRESET_TEXT" val="单击此处添加副标题"/>
  <p:tag name="KSO_WM_UNIT_TYPE" val="b"/>
  <p:tag name="KSO_WM_UNIT_VALUE" val="38"/>
</p:tagLst>
</file>

<file path=ppt/tags/tag728.xml><?xml version="1.0" encoding="utf-8"?>
<p:tagLst xmlns:p="http://schemas.openxmlformats.org/presentationml/2006/main">
  <p:tag name="KSO_WM_BEAUTIFY_FLAG" val="#wm#"/>
  <p:tag name="KSO_WM_TEMPLATE_CATEGORY" val="custom"/>
  <p:tag name="KSO_WM_TEMPLATE_INDEX" val="20200231"/>
</p:tagLst>
</file>

<file path=ppt/tags/tag729.xml><?xml version="1.0" encoding="utf-8"?>
<p:tagLst xmlns:p="http://schemas.openxmlformats.org/presentationml/2006/main">
  <p:tag name="AS_NET" val="4.0.30319.42000"/>
  <p:tag name="AS_OS" val="Microsoft Windows NT 6.2.9200.0"/>
  <p:tag name="AS_RELEASE_DATE" val="2025.11.14"/>
  <p:tag name="AS_TITLE" val="Aspose.Slides for .NET 4.6.2"/>
  <p:tag name="AS_VERSION" val="25.11"/>
</p:tagLst>
</file>

<file path=ppt/theme/theme1.xml><?xml version="1.0" encoding="utf-8"?>
<a:theme xmlns:a="http://schemas.openxmlformats.org/drawingml/2006/main" name="1">
  <a:themeElements>
    <a:clrScheme name="自定义 341">
      <a:dk1>
        <a:srgbClr val="000000"/>
      </a:dk1>
      <a:lt1>
        <a:srgbClr val="FFFFFF"/>
      </a:lt1>
      <a:dk2>
        <a:srgbClr val="4D19A5"/>
      </a:dk2>
      <a:lt2>
        <a:srgbClr val="6717A3"/>
      </a:lt2>
      <a:accent1>
        <a:srgbClr val="9028DF"/>
      </a:accent1>
      <a:accent2>
        <a:srgbClr val="4D19A5"/>
      </a:accent2>
      <a:accent3>
        <a:srgbClr val="A5A5A5"/>
      </a:accent3>
      <a:accent4>
        <a:srgbClr val="FFBB00"/>
      </a:accent4>
      <a:accent5>
        <a:srgbClr val="5B9BD4"/>
      </a:accent5>
      <a:accent6>
        <a:srgbClr val="6DAC44"/>
      </a:accent6>
      <a:hlink>
        <a:srgbClr val="0563C1"/>
      </a:hlink>
      <a:folHlink>
        <a:srgbClr val="954D72"/>
      </a:folHlink>
    </a:clrScheme>
    <a:fontScheme name="">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
  <a:themeElements>
    <a:clrScheme name="">
      <a:dk1>
        <a:srgbClr val="000000"/>
      </a:dk1>
      <a:lt1>
        <a:srgbClr val="FFFFFF"/>
      </a:lt1>
      <a:dk2>
        <a:srgbClr val="F5F5F8"/>
      </a:dk2>
      <a:lt2>
        <a:srgbClr val="FFFFFF"/>
      </a:lt2>
      <a:accent1>
        <a:srgbClr val="577CCE"/>
      </a:accent1>
      <a:accent2>
        <a:srgbClr val="5999AF"/>
      </a:accent2>
      <a:accent3>
        <a:srgbClr val="5BA080"/>
      </a:accent3>
      <a:accent4>
        <a:srgbClr val="8BAA69"/>
      </a:accent4>
      <a:accent5>
        <a:srgbClr val="D6B250"/>
      </a:accent5>
      <a:accent6>
        <a:srgbClr val="E79647"/>
      </a:accent6>
      <a:hlink>
        <a:srgbClr val="0000FF"/>
      </a:hlink>
      <a:folHlink>
        <a:srgbClr val="FF00FF"/>
      </a:folHlink>
    </a:clrScheme>
    <a:fontScheme name="">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
  <a:themeElements>
    <a:clrScheme name="自定义 21">
      <a:dk1>
        <a:srgbClr val="000000"/>
      </a:dk1>
      <a:lt1>
        <a:srgbClr val="FFFFFF"/>
      </a:lt1>
      <a:dk2>
        <a:srgbClr val="ECECEC"/>
      </a:dk2>
      <a:lt2>
        <a:srgbClr val="FFFFFF"/>
      </a:lt2>
      <a:accent1>
        <a:srgbClr val="00B0F0"/>
      </a:accent1>
      <a:accent2>
        <a:srgbClr val="50A6F1"/>
      </a:accent2>
      <a:accent3>
        <a:srgbClr val="7A97F2"/>
      </a:accent3>
      <a:accent4>
        <a:srgbClr val="A07FE5"/>
      </a:accent4>
      <a:accent5>
        <a:srgbClr val="C263CC"/>
      </a:accent5>
      <a:accent6>
        <a:srgbClr val="DC3AAB"/>
      </a:accent6>
      <a:hlink>
        <a:srgbClr val="0037D5"/>
      </a:hlink>
      <a:folHlink>
        <a:srgbClr val="AB69AE"/>
      </a:folHlink>
    </a:clrScheme>
    <a:fontScheme name="">
      <a:majorFont>
        <a:latin typeface="微软雅黑"/>
        <a:ea typeface="微软雅黑"/>
        <a:cs typeface="Arial"/>
      </a:majorFont>
      <a:minorFont>
        <a:latin typeface="微软雅黑"/>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7272</Words>
  <Application>WPS 演示</Application>
  <PresentationFormat>On-screen Show (16:9)</PresentationFormat>
  <Paragraphs>642</Paragraphs>
  <Slides>52</Slides>
  <Notes>0</Notes>
  <HiddenSlides>0</HiddenSlides>
  <MMClips>0</MMClips>
  <ScaleCrop>false</ScaleCrop>
  <HeadingPairs>
    <vt:vector size="6" baseType="variant">
      <vt:variant>
        <vt:lpstr>已用的字体</vt:lpstr>
      </vt:variant>
      <vt:variant>
        <vt:i4>31</vt:i4>
      </vt:variant>
      <vt:variant>
        <vt:lpstr>主题</vt:lpstr>
      </vt:variant>
      <vt:variant>
        <vt:i4>3</vt:i4>
      </vt:variant>
      <vt:variant>
        <vt:lpstr>幻灯片标题</vt:lpstr>
      </vt:variant>
      <vt:variant>
        <vt:i4>52</vt:i4>
      </vt:variant>
    </vt:vector>
  </HeadingPairs>
  <TitlesOfParts>
    <vt:vector size="86" baseType="lpstr">
      <vt:lpstr>Arial</vt:lpstr>
      <vt:lpstr>宋体</vt:lpstr>
      <vt:lpstr>Wingdings</vt:lpstr>
      <vt:lpstr>微软雅黑</vt:lpstr>
      <vt:lpstr>汉仪旗黑-85S</vt:lpstr>
      <vt:lpstr>黑体</vt:lpstr>
      <vt:lpstr>思源黑体 Medium</vt:lpstr>
      <vt:lpstr>思源黑体</vt:lpstr>
      <vt:lpstr>思源黑体 Normal</vt:lpstr>
      <vt:lpstr>Segoe UI</vt:lpstr>
      <vt:lpstr>Wingdings</vt:lpstr>
      <vt:lpstr>Calibri Light</vt:lpstr>
      <vt:lpstr>Arial Unicode MS</vt:lpstr>
      <vt:lpstr>Calibri</vt:lpstr>
      <vt:lpstr>微软雅黑 Light</vt:lpstr>
      <vt:lpstr>Calibri</vt:lpstr>
      <vt:lpstr>Garamond</vt:lpstr>
      <vt:lpstr>Arial Black</vt:lpstr>
      <vt:lpstr>Open Sans</vt:lpstr>
      <vt:lpstr>思源黑体 Heavy</vt:lpstr>
      <vt:lpstr>Calibri Light</vt:lpstr>
      <vt:lpstr>思源黑体</vt:lpstr>
      <vt:lpstr>思源黑体 Heavy</vt:lpstr>
      <vt:lpstr>思源黑体 Medium</vt:lpstr>
      <vt:lpstr>思源黑体 Normal</vt:lpstr>
      <vt:lpstr>汉仪旗黑-85S</vt:lpstr>
      <vt:lpstr>汉仪旗黑Y4-85简</vt:lpstr>
      <vt:lpstr>方正宝黑体 简 Medium</vt:lpstr>
      <vt:lpstr>方正悠黑体</vt:lpstr>
      <vt:lpstr>Saturday Sans Regular</vt:lpstr>
      <vt:lpstr>方正大黑体_GBK</vt:lpstr>
      <vt:lpstr>1</vt:lpstr>
      <vt:lpstr>2</vt:lpstr>
      <vt:lpstr>3</vt:lpstr>
      <vt:lpstr>电 工 安 全 操 作 规 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一、电流对人体的伤害</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语</cp:lastModifiedBy>
  <cp:revision>2</cp:revision>
  <cp:lastPrinted>2026-09-01T17:35:00Z</cp:lastPrinted>
  <dcterms:created xsi:type="dcterms:W3CDTF">2026-09-01T17:35:00Z</dcterms:created>
  <dcterms:modified xsi:type="dcterms:W3CDTF">2026-09-01T10:05:46Z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526C8A8B40FD44B0AA8E02A961EAA695_12</vt:lpwstr>
  </property>
</Properties>
</file>