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
  <Relationship Id="rId112" Type="http://schemas.openxmlformats.org/officeDocument/2006/relationships/presProps" Target="presProps.xml"/>
  <Relationship Id="rId113" Type="http://schemas.openxmlformats.org/officeDocument/2006/relationships/viewProps" Target="viewProps.xml"/>
  <Relationship Id="rId114" Type="http://schemas.openxmlformats.org/officeDocument/2006/relationships/tableStyles" Target="tableStyles.xml"/>
  <Relationship Id="rId115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9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0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0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B24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79184-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8319679281-70"/>
          <p:cNvPicPr/>
          <p:nvPr/>
        </p:nvPicPr>
        <p:blipFill>
          <a:blip r:embed="rId3"/>
          <a:stretch>
            <a:fillRect/>
          </a:stretch>
        </p:blipFill>
        <p:spPr>
          <a:xfrm>
            <a:off x="6286500" y="3286125"/>
            <a:ext cx="2857500" cy="1571625"/>
          </a:xfrm>
          <a:prstGeom prst="rect">
            <a:avLst/>
          </a:prstGeom>
          <a:ln>
            <a:noFill/>
          </a:ln>
        </p:spPr>
      </p:pic>
      <p:pic>
        <p:nvPicPr>
          <p:cNvPr id="4" name="el-1788319679290-71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214313"/>
            <a:ext cx="1928813" cy="1285875"/>
          </a:xfrm>
          <a:prstGeom prst="rect">
            <a:avLst/>
          </a:prstGeom>
          <a:ln>
            <a:noFill/>
          </a:ln>
        </p:spPr>
      </p:pic>
      <p:sp>
        <p:nvSpPr>
          <p:cNvPr id="5" name="el-1788319679191-12"/>
          <p:cNvSpPr/>
          <p:nvPr/>
        </p:nvSpPr>
        <p:spPr>
          <a:xfrm>
            <a:off x="864394" y="1857375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79187-2"/>
          <p:cNvCxnSpPr/>
          <p:nvPr/>
        </p:nvCxnSpPr>
        <p:spPr>
          <a:xfrm>
            <a:off x="885825" y="1928813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79191-13"/>
          <p:cNvSpPr/>
          <p:nvPr/>
        </p:nvSpPr>
        <p:spPr>
          <a:xfrm>
            <a:off x="800100" y="2386013"/>
            <a:ext cx="171450" cy="171450"/>
          </a:xfrm>
          <a:prstGeom prst="roundRect">
            <a:avLst>
              <a:gd name="adj" fmla="val 1111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79192-14"/>
          <p:cNvSpPr/>
          <p:nvPr/>
        </p:nvSpPr>
        <p:spPr>
          <a:xfrm>
            <a:off x="800100" y="2586038"/>
            <a:ext cx="171450" cy="171450"/>
          </a:xfrm>
          <a:prstGeom prst="roundRect">
            <a:avLst>
              <a:gd name="adj" fmla="val 1111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79187-3"/>
          <p:cNvCxnSpPr/>
          <p:nvPr/>
        </p:nvCxnSpPr>
        <p:spPr>
          <a:xfrm>
            <a:off x="885825" y="2786063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79192-15"/>
          <p:cNvSpPr/>
          <p:nvPr/>
        </p:nvSpPr>
        <p:spPr>
          <a:xfrm>
            <a:off x="864394" y="3243263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79192-16"/>
          <p:cNvSpPr/>
          <p:nvPr/>
        </p:nvSpPr>
        <p:spPr>
          <a:xfrm>
            <a:off x="8236744" y="1857375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79187-4"/>
          <p:cNvCxnSpPr/>
          <p:nvPr/>
        </p:nvCxnSpPr>
        <p:spPr>
          <a:xfrm>
            <a:off x="8258175" y="1928813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79193-17"/>
          <p:cNvSpPr/>
          <p:nvPr/>
        </p:nvSpPr>
        <p:spPr>
          <a:xfrm>
            <a:off x="8172450" y="2386013"/>
            <a:ext cx="171450" cy="171450"/>
          </a:xfrm>
          <a:prstGeom prst="roundRect">
            <a:avLst>
              <a:gd name="adj" fmla="val 1111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8319679193-18"/>
          <p:cNvSpPr/>
          <p:nvPr/>
        </p:nvSpPr>
        <p:spPr>
          <a:xfrm>
            <a:off x="8172450" y="2586038"/>
            <a:ext cx="171450" cy="171450"/>
          </a:xfrm>
          <a:prstGeom prst="roundRect">
            <a:avLst>
              <a:gd name="adj" fmla="val 1111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79188-5"/>
          <p:cNvCxnSpPr/>
          <p:nvPr/>
        </p:nvCxnSpPr>
        <p:spPr>
          <a:xfrm>
            <a:off x="8258175" y="2786063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79194-19"/>
          <p:cNvSpPr/>
          <p:nvPr/>
        </p:nvSpPr>
        <p:spPr>
          <a:xfrm>
            <a:off x="8236744" y="3243263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79189-10"/>
          <p:cNvCxnSpPr/>
          <p:nvPr/>
        </p:nvCxnSpPr>
        <p:spPr>
          <a:xfrm>
            <a:off x="2579452" y="2766752"/>
            <a:ext cx="3984985" cy="914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8319679189-11"/>
          <p:cNvCxnSpPr/>
          <p:nvPr/>
        </p:nvCxnSpPr>
        <p:spPr>
          <a:xfrm>
            <a:off x="3500438" y="4066915"/>
            <a:ext cx="2143125" cy="914"/>
          </a:xfrm>
          <a:prstGeom prst="line">
            <a:avLst/>
          </a:prstGeom>
          <a:ln w="7144" cap="flat">
            <a:solidFill>
              <a:srgbClr val="FFFFF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79188-6"/>
          <p:cNvSpPr txBox="1"/>
          <p:nvPr/>
        </p:nvSpPr>
        <p:spPr>
          <a:xfrm>
            <a:off x="1965960" y="1194457"/>
            <a:ext cx="5212080" cy="1040085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095"/>
              </a:lnSpc>
            </a:pPr>
            <a:r>
              <a:rPr b="1" sz="3150" spc="113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施工现场临时用电系统配置</a:t>
            </a:r>
            <a:endParaRPr/>
          </a:p>
          <a:p>
            <a:pPr algn="ctr">
              <a:lnSpc>
                <a:spcPts val="4095"/>
              </a:lnSpc>
            </a:pPr>
            <a:r>
              <a:rPr b="1" sz="3150" spc="113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及精益做法</a:t>
            </a:r>
            <a:endParaRPr/>
          </a:p>
        </p:txBody>
      </p:sp>
      <p:sp>
        <p:nvSpPr>
          <p:cNvPr id="20" name="el-1788319679189-7"/>
          <p:cNvSpPr txBox="1"/>
          <p:nvPr/>
        </p:nvSpPr>
        <p:spPr>
          <a:xfrm>
            <a:off x="2579452" y="2377418"/>
            <a:ext cx="447161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2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三级配电 · 两级保护 · 一机一闸一漏一箱</a:t>
            </a:r>
            <a:endParaRPr/>
          </a:p>
        </p:txBody>
      </p:sp>
      <p:sp>
        <p:nvSpPr>
          <p:cNvPr id="21" name="el-1788319679189-8"/>
          <p:cNvSpPr txBox="1"/>
          <p:nvPr/>
        </p:nvSpPr>
        <p:spPr>
          <a:xfrm>
            <a:off x="2748558" y="3091793"/>
            <a:ext cx="3646884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92"/>
              </a:lnSpc>
            </a:pPr>
            <a:r>
              <a:rPr sz="1120" spc="56">
                <a:solidFill>
                  <a:srgbClr val="AEB9CC"/>
                </a:solidFill>
                <a:latin typeface="Microsoft YaHei"/>
                <a:ea typeface="Microsoft YaHei"/>
                <a:cs typeface="Microsoft YaHei"/>
              </a:rPr>
              <a:t>依据 JGJ/T 46-2024 施工现场临时用电安全技术标准</a:t>
            </a:r>
            <a:endParaRPr/>
          </a:p>
          <a:p>
            <a:pPr algn="ctr">
              <a:lnSpc>
                <a:spcPts val="1792"/>
              </a:lnSpc>
            </a:pPr>
            <a:r>
              <a:rPr sz="1120" spc="56">
                <a:solidFill>
                  <a:srgbClr val="AEB9CC"/>
                </a:solidFill>
                <a:latin typeface="Microsoft YaHei"/>
                <a:ea typeface="Microsoft YaHei"/>
                <a:cs typeface="Microsoft YaHei"/>
              </a:rPr>
              <a:t>（2025年1月1日实施）</a:t>
            </a:r>
            <a:endParaRPr/>
          </a:p>
        </p:txBody>
      </p:sp>
      <p:sp>
        <p:nvSpPr>
          <p:cNvPr id="22" name="el-1788319679189-9"/>
          <p:cNvSpPr txBox="1"/>
          <p:nvPr/>
        </p:nvSpPr>
        <p:spPr>
          <a:xfrm>
            <a:off x="3420428" y="4213361"/>
            <a:ext cx="230314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338">
                <a:solidFill>
                  <a:srgbClr val="8E9DAF"/>
                </a:solidFill>
                <a:latin typeface="Microsoft YaHei"/>
                <a:ea typeface="Microsoft YaHei"/>
                <a:cs typeface="Microsoft YaHei"/>
              </a:rPr>
              <a:t>安全培训课件</a:t>
            </a:r>
            <a:endParaRPr/>
          </a:p>
        </p:txBody>
      </p:sp>
      <p:sp>
        <p:nvSpPr>
          <p:cNvPr id="23" name="el-1788319679194-20"/>
          <p:cNvSpPr/>
          <p:nvPr/>
        </p:nvSpPr>
        <p:spPr>
          <a:xfrm>
            <a:off x="3286125" y="780120"/>
            <a:ext cx="2571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79198-21"/>
          <p:cNvSpPr/>
          <p:nvPr/>
        </p:nvSpPr>
        <p:spPr>
          <a:xfrm>
            <a:off x="3257550" y="758689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  <a:effectLst>
            <a:outerShdw blurRad="85725" dist="0" dir="0" sx="100000" sy="100000" kx="0" ky="0" algn="ctr">
              <a:srgbClr val="F0A500">
                <a:alpha val="9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8319679198-22"/>
          <p:cNvSpPr/>
          <p:nvPr/>
        </p:nvSpPr>
        <p:spPr>
          <a:xfrm>
            <a:off x="5829300" y="758689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  <a:effectLst>
            <a:outerShdw blurRad="85725" dist="0" dir="0" sx="100000" sy="100000" kx="0" ky="0" algn="ctr">
              <a:srgbClr val="F0A500">
                <a:alpha val="90000"/>
              </a:srgbClr>
            </a:outerShdw>
          </a:effectLst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238-2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243-8"/>
          <p:cNvCxnSpPr/>
          <p:nvPr/>
        </p:nvCxnSpPr>
        <p:spPr>
          <a:xfrm>
            <a:off x="414338" y="182166"/>
            <a:ext cx="914" cy="20002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79245-12"/>
          <p:cNvCxnSpPr/>
          <p:nvPr/>
        </p:nvCxnSpPr>
        <p:spPr>
          <a:xfrm>
            <a:off x="1518047" y="210741"/>
            <a:ext cx="914" cy="142875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79240-5"/>
          <p:cNvSpPr/>
          <p:nvPr/>
        </p:nvSpPr>
        <p:spPr>
          <a:xfrm>
            <a:off x="7466447" y="182166"/>
            <a:ext cx="1277503" cy="200025"/>
          </a:xfrm>
          <a:prstGeom prst="roundRect">
            <a:avLst>
              <a:gd name="adj" fmla="val 9524"/>
            </a:avLst>
          </a:prstGeom>
          <a:solidFill>
            <a:srgbClr val="2230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328-73"/>
          <p:cNvSpPr/>
          <p:nvPr/>
        </p:nvSpPr>
        <p:spPr>
          <a:xfrm>
            <a:off x="7601259" y="232165"/>
            <a:ext cx="75060" cy="1000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8364"/>
                </a:moveTo>
                <a:lnTo>
                  <a:pt x="81250" y="8364"/>
                </a:lnTo>
                <a:cubicBezTo>
                  <a:pt x="82833" y="5515"/>
                  <a:pt x="82000" y="3091"/>
                  <a:pt x="78750" y="1091"/>
                </a:cubicBezTo>
                <a:lnTo>
                  <a:pt x="78750" y="1091"/>
                </a:lnTo>
                <a:cubicBezTo>
                  <a:pt x="75167" y="-485"/>
                  <a:pt x="71750" y="-364"/>
                  <a:pt x="68500" y="1455"/>
                </a:cubicBezTo>
                <a:lnTo>
                  <a:pt x="68500" y="1455"/>
                </a:lnTo>
                <a:lnTo>
                  <a:pt x="2875" y="43273"/>
                </a:lnTo>
                <a:cubicBezTo>
                  <a:pt x="125" y="45152"/>
                  <a:pt x="-667" y="47333"/>
                  <a:pt x="500" y="49818"/>
                </a:cubicBezTo>
                <a:lnTo>
                  <a:pt x="500" y="49818"/>
                </a:lnTo>
                <a:cubicBezTo>
                  <a:pt x="2083" y="52303"/>
                  <a:pt x="4667" y="53606"/>
                  <a:pt x="8250" y="53727"/>
                </a:cubicBezTo>
                <a:lnTo>
                  <a:pt x="8250" y="53727"/>
                </a:lnTo>
                <a:lnTo>
                  <a:pt x="37000" y="53727"/>
                </a:lnTo>
                <a:lnTo>
                  <a:pt x="17250" y="87091"/>
                </a:lnTo>
                <a:cubicBezTo>
                  <a:pt x="15667" y="89939"/>
                  <a:pt x="16500" y="92364"/>
                  <a:pt x="19750" y="94364"/>
                </a:cubicBezTo>
                <a:lnTo>
                  <a:pt x="19750" y="94364"/>
                </a:lnTo>
                <a:cubicBezTo>
                  <a:pt x="23333" y="95939"/>
                  <a:pt x="26750" y="95818"/>
                  <a:pt x="30000" y="94000"/>
                </a:cubicBezTo>
                <a:lnTo>
                  <a:pt x="30000" y="94000"/>
                </a:lnTo>
                <a:lnTo>
                  <a:pt x="95625" y="52182"/>
                </a:lnTo>
                <a:cubicBezTo>
                  <a:pt x="98375" y="50364"/>
                  <a:pt x="99167" y="48212"/>
                  <a:pt x="98000" y="45727"/>
                </a:cubicBezTo>
                <a:lnTo>
                  <a:pt x="98000" y="45727"/>
                </a:lnTo>
                <a:cubicBezTo>
                  <a:pt x="96583" y="43182"/>
                  <a:pt x="94000" y="41848"/>
                  <a:pt x="90250" y="41727"/>
                </a:cubicBezTo>
                <a:lnTo>
                  <a:pt x="90250" y="41727"/>
                </a:lnTo>
                <a:lnTo>
                  <a:pt x="61875" y="41727"/>
                </a:lnTo>
                <a:lnTo>
                  <a:pt x="81250" y="836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79241-6"/>
          <p:cNvSpPr/>
          <p:nvPr/>
        </p:nvSpPr>
        <p:spPr>
          <a:xfrm>
            <a:off x="400050" y="3779044"/>
            <a:ext cx="8343900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34445F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79241-7"/>
          <p:cNvCxnSpPr/>
          <p:nvPr/>
        </p:nvCxnSpPr>
        <p:spPr>
          <a:xfrm>
            <a:off x="428625" y="3779044"/>
            <a:ext cx="914" cy="385763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79329-74"/>
          <p:cNvSpPr/>
          <p:nvPr/>
        </p:nvSpPr>
        <p:spPr>
          <a:xfrm>
            <a:off x="628650" y="38862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52" y="25259"/>
                  <a:pt x="54407" y="26815"/>
                  <a:pt x="54667" y="29667"/>
                </a:cubicBezTo>
                <a:lnTo>
                  <a:pt x="54667" y="29667"/>
                </a:lnTo>
                <a:lnTo>
                  <a:pt x="54667" y="51556"/>
                </a:lnTo>
                <a:cubicBezTo>
                  <a:pt x="54407" y="54407"/>
                  <a:pt x="52852" y="55981"/>
                  <a:pt x="50000" y="56278"/>
                </a:cubicBezTo>
                <a:lnTo>
                  <a:pt x="50000" y="56278"/>
                </a:lnTo>
                <a:cubicBezTo>
                  <a:pt x="47148" y="55981"/>
                  <a:pt x="45593" y="54407"/>
                  <a:pt x="45333" y="51556"/>
                </a:cubicBezTo>
                <a:lnTo>
                  <a:pt x="45333" y="51556"/>
                </a:lnTo>
                <a:lnTo>
                  <a:pt x="45333" y="29667"/>
                </a:lnTo>
                <a:cubicBezTo>
                  <a:pt x="45593" y="26815"/>
                  <a:pt x="47148" y="25259"/>
                  <a:pt x="50000" y="25000"/>
                </a:cubicBezTo>
                <a:lnTo>
                  <a:pt x="50000" y="25000"/>
                </a:lnTo>
                <a:moveTo>
                  <a:pt x="43778" y="68778"/>
                </a:moveTo>
                <a:lnTo>
                  <a:pt x="43778" y="68778"/>
                </a:lnTo>
                <a:cubicBezTo>
                  <a:pt x="43778" y="66926"/>
                  <a:pt x="44352" y="65426"/>
                  <a:pt x="45500" y="64278"/>
                </a:cubicBezTo>
                <a:lnTo>
                  <a:pt x="45500" y="64278"/>
                </a:lnTo>
                <a:lnTo>
                  <a:pt x="45500" y="64278"/>
                </a:lnTo>
                <a:cubicBezTo>
                  <a:pt x="46685" y="63093"/>
                  <a:pt x="48185" y="62500"/>
                  <a:pt x="50000" y="62500"/>
                </a:cubicBezTo>
                <a:lnTo>
                  <a:pt x="50000" y="62500"/>
                </a:lnTo>
                <a:cubicBezTo>
                  <a:pt x="51815" y="62500"/>
                  <a:pt x="53315" y="63093"/>
                  <a:pt x="54500" y="64278"/>
                </a:cubicBezTo>
                <a:lnTo>
                  <a:pt x="54500" y="64278"/>
                </a:lnTo>
                <a:cubicBezTo>
                  <a:pt x="55685" y="65426"/>
                  <a:pt x="56278" y="66926"/>
                  <a:pt x="56278" y="68778"/>
                </a:cubicBezTo>
                <a:lnTo>
                  <a:pt x="56278" y="68778"/>
                </a:lnTo>
                <a:cubicBezTo>
                  <a:pt x="56278" y="70593"/>
                  <a:pt x="55685" y="72074"/>
                  <a:pt x="54500" y="73222"/>
                </a:cubicBezTo>
                <a:lnTo>
                  <a:pt x="54500" y="73222"/>
                </a:lnTo>
                <a:cubicBezTo>
                  <a:pt x="53315" y="74407"/>
                  <a:pt x="51815" y="75000"/>
                  <a:pt x="50000" y="75000"/>
                </a:cubicBezTo>
                <a:lnTo>
                  <a:pt x="50000" y="75000"/>
                </a:lnTo>
                <a:cubicBezTo>
                  <a:pt x="48185" y="75000"/>
                  <a:pt x="46685" y="74407"/>
                  <a:pt x="45500" y="73222"/>
                </a:cubicBezTo>
                <a:lnTo>
                  <a:pt x="45500" y="73222"/>
                </a:lnTo>
                <a:cubicBezTo>
                  <a:pt x="44352" y="72074"/>
                  <a:pt x="43778" y="70593"/>
                  <a:pt x="43778" y="68778"/>
                </a:cubicBezTo>
                <a:lnTo>
                  <a:pt x="43778" y="687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79247-27"/>
          <p:cNvCxnSpPr/>
          <p:nvPr/>
        </p:nvCxnSpPr>
        <p:spPr>
          <a:xfrm>
            <a:off x="5377235" y="3886200"/>
            <a:ext cx="914" cy="171450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79329-76"/>
          <p:cNvSpPr/>
          <p:nvPr/>
        </p:nvSpPr>
        <p:spPr>
          <a:xfrm>
            <a:off x="5523669" y="3886200"/>
            <a:ext cx="192907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00"/>
                </a:moveTo>
                <a:lnTo>
                  <a:pt x="0" y="12500"/>
                </a:lnTo>
                <a:cubicBezTo>
                  <a:pt x="133" y="8981"/>
                  <a:pt x="1250" y="6056"/>
                  <a:pt x="3350" y="3722"/>
                </a:cubicBezTo>
                <a:lnTo>
                  <a:pt x="3350" y="3722"/>
                </a:lnTo>
                <a:lnTo>
                  <a:pt x="3350" y="3722"/>
                </a:lnTo>
                <a:cubicBezTo>
                  <a:pt x="5450" y="1389"/>
                  <a:pt x="8083" y="148"/>
                  <a:pt x="11250" y="0"/>
                </a:cubicBezTo>
                <a:lnTo>
                  <a:pt x="11250" y="0"/>
                </a:lnTo>
                <a:lnTo>
                  <a:pt x="39400" y="0"/>
                </a:lnTo>
                <a:lnTo>
                  <a:pt x="39400" y="25000"/>
                </a:lnTo>
                <a:cubicBezTo>
                  <a:pt x="39400" y="26815"/>
                  <a:pt x="39917" y="28315"/>
                  <a:pt x="40950" y="29500"/>
                </a:cubicBezTo>
                <a:lnTo>
                  <a:pt x="40950" y="29500"/>
                </a:lnTo>
                <a:cubicBezTo>
                  <a:pt x="42017" y="30685"/>
                  <a:pt x="43367" y="31278"/>
                  <a:pt x="45000" y="31278"/>
                </a:cubicBezTo>
                <a:lnTo>
                  <a:pt x="45000" y="31278"/>
                </a:lnTo>
                <a:lnTo>
                  <a:pt x="67500" y="31278"/>
                </a:lnTo>
                <a:lnTo>
                  <a:pt x="67500" y="40444"/>
                </a:lnTo>
                <a:lnTo>
                  <a:pt x="51150" y="47667"/>
                </a:lnTo>
                <a:cubicBezTo>
                  <a:pt x="47283" y="49630"/>
                  <a:pt x="45233" y="53019"/>
                  <a:pt x="45000" y="57833"/>
                </a:cubicBezTo>
                <a:lnTo>
                  <a:pt x="45000" y="57833"/>
                </a:lnTo>
                <a:cubicBezTo>
                  <a:pt x="44867" y="63685"/>
                  <a:pt x="45983" y="70389"/>
                  <a:pt x="48350" y="77944"/>
                </a:cubicBezTo>
                <a:lnTo>
                  <a:pt x="48350" y="77944"/>
                </a:lnTo>
                <a:cubicBezTo>
                  <a:pt x="50683" y="85500"/>
                  <a:pt x="55067" y="92333"/>
                  <a:pt x="61500" y="98444"/>
                </a:cubicBezTo>
                <a:lnTo>
                  <a:pt x="61500" y="98444"/>
                </a:lnTo>
                <a:cubicBezTo>
                  <a:pt x="60000" y="99481"/>
                  <a:pt x="58250" y="100000"/>
                  <a:pt x="56250" y="100000"/>
                </a:cubicBezTo>
                <a:lnTo>
                  <a:pt x="56250" y="100000"/>
                </a:lnTo>
                <a:lnTo>
                  <a:pt x="11250" y="100000"/>
                </a:lnTo>
                <a:cubicBezTo>
                  <a:pt x="8083" y="99852"/>
                  <a:pt x="5450" y="98611"/>
                  <a:pt x="3350" y="96278"/>
                </a:cubicBezTo>
                <a:lnTo>
                  <a:pt x="3350" y="96278"/>
                </a:lnTo>
                <a:cubicBezTo>
                  <a:pt x="1250" y="93944"/>
                  <a:pt x="133" y="91019"/>
                  <a:pt x="0" y="87500"/>
                </a:cubicBezTo>
                <a:lnTo>
                  <a:pt x="0" y="87500"/>
                </a:lnTo>
                <a:lnTo>
                  <a:pt x="0" y="12500"/>
                </a:lnTo>
                <a:moveTo>
                  <a:pt x="67500" y="25000"/>
                </a:moveTo>
                <a:lnTo>
                  <a:pt x="67500" y="25000"/>
                </a:lnTo>
                <a:lnTo>
                  <a:pt x="45000" y="25000"/>
                </a:lnTo>
                <a:lnTo>
                  <a:pt x="45000" y="0"/>
                </a:lnTo>
                <a:lnTo>
                  <a:pt x="67500" y="25000"/>
                </a:lnTo>
                <a:moveTo>
                  <a:pt x="74350" y="44167"/>
                </a:moveTo>
                <a:lnTo>
                  <a:pt x="74350" y="44167"/>
                </a:lnTo>
                <a:cubicBezTo>
                  <a:pt x="75417" y="43611"/>
                  <a:pt x="76467" y="43611"/>
                  <a:pt x="77500" y="44167"/>
                </a:cubicBezTo>
                <a:lnTo>
                  <a:pt x="77500" y="44167"/>
                </a:lnTo>
                <a:lnTo>
                  <a:pt x="98600" y="53500"/>
                </a:lnTo>
                <a:cubicBezTo>
                  <a:pt x="100233" y="54278"/>
                  <a:pt x="101117" y="55722"/>
                  <a:pt x="101250" y="57833"/>
                </a:cubicBezTo>
                <a:lnTo>
                  <a:pt x="101250" y="57833"/>
                </a:lnTo>
                <a:cubicBezTo>
                  <a:pt x="101383" y="62130"/>
                  <a:pt x="100733" y="66944"/>
                  <a:pt x="99300" y="72278"/>
                </a:cubicBezTo>
                <a:lnTo>
                  <a:pt x="99300" y="72278"/>
                </a:lnTo>
                <a:cubicBezTo>
                  <a:pt x="98033" y="77611"/>
                  <a:pt x="95700" y="82759"/>
                  <a:pt x="92300" y="87722"/>
                </a:cubicBezTo>
                <a:lnTo>
                  <a:pt x="92300" y="87722"/>
                </a:lnTo>
                <a:cubicBezTo>
                  <a:pt x="88767" y="92648"/>
                  <a:pt x="83833" y="96611"/>
                  <a:pt x="77500" y="99611"/>
                </a:cubicBezTo>
                <a:lnTo>
                  <a:pt x="77500" y="99611"/>
                </a:lnTo>
                <a:cubicBezTo>
                  <a:pt x="76467" y="100130"/>
                  <a:pt x="75417" y="100130"/>
                  <a:pt x="74350" y="99611"/>
                </a:cubicBezTo>
                <a:lnTo>
                  <a:pt x="74350" y="99611"/>
                </a:lnTo>
                <a:cubicBezTo>
                  <a:pt x="68017" y="96611"/>
                  <a:pt x="63100" y="92648"/>
                  <a:pt x="59600" y="87722"/>
                </a:cubicBezTo>
                <a:lnTo>
                  <a:pt x="59600" y="87722"/>
                </a:lnTo>
                <a:cubicBezTo>
                  <a:pt x="56200" y="82759"/>
                  <a:pt x="53850" y="77611"/>
                  <a:pt x="52550" y="72278"/>
                </a:cubicBezTo>
                <a:lnTo>
                  <a:pt x="52550" y="72278"/>
                </a:lnTo>
                <a:cubicBezTo>
                  <a:pt x="51150" y="66944"/>
                  <a:pt x="50517" y="62130"/>
                  <a:pt x="50650" y="57833"/>
                </a:cubicBezTo>
                <a:lnTo>
                  <a:pt x="50650" y="57833"/>
                </a:lnTo>
                <a:cubicBezTo>
                  <a:pt x="50750" y="55722"/>
                  <a:pt x="51617" y="54278"/>
                  <a:pt x="53250" y="53500"/>
                </a:cubicBezTo>
                <a:lnTo>
                  <a:pt x="53250" y="53500"/>
                </a:lnTo>
                <a:lnTo>
                  <a:pt x="74350" y="44167"/>
                </a:lnTo>
                <a:moveTo>
                  <a:pt x="92650" y="60944"/>
                </a:moveTo>
                <a:lnTo>
                  <a:pt x="92650" y="60944"/>
                </a:lnTo>
                <a:lnTo>
                  <a:pt x="75950" y="53500"/>
                </a:lnTo>
                <a:lnTo>
                  <a:pt x="75950" y="90222"/>
                </a:lnTo>
                <a:cubicBezTo>
                  <a:pt x="81817" y="86704"/>
                  <a:pt x="86033" y="82222"/>
                  <a:pt x="88600" y="76778"/>
                </a:cubicBezTo>
                <a:lnTo>
                  <a:pt x="88600" y="76778"/>
                </a:lnTo>
                <a:cubicBezTo>
                  <a:pt x="91067" y="71444"/>
                  <a:pt x="92417" y="66167"/>
                  <a:pt x="92650" y="60944"/>
                </a:cubicBezTo>
                <a:lnTo>
                  <a:pt x="92650" y="6094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79238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79238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79314-72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6B7D9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79329-75"/>
          <p:cNvSpPr/>
          <p:nvPr/>
        </p:nvSpPr>
        <p:spPr>
          <a:xfrm>
            <a:off x="6129982" y="4925609"/>
            <a:ext cx="75060" cy="1000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8364"/>
                </a:moveTo>
                <a:lnTo>
                  <a:pt x="81250" y="8364"/>
                </a:lnTo>
                <a:cubicBezTo>
                  <a:pt x="82833" y="5515"/>
                  <a:pt x="82000" y="3091"/>
                  <a:pt x="78750" y="1091"/>
                </a:cubicBezTo>
                <a:lnTo>
                  <a:pt x="78750" y="1091"/>
                </a:lnTo>
                <a:cubicBezTo>
                  <a:pt x="75167" y="-485"/>
                  <a:pt x="71750" y="-364"/>
                  <a:pt x="68500" y="1455"/>
                </a:cubicBezTo>
                <a:lnTo>
                  <a:pt x="68500" y="1455"/>
                </a:lnTo>
                <a:lnTo>
                  <a:pt x="2875" y="43273"/>
                </a:lnTo>
                <a:cubicBezTo>
                  <a:pt x="125" y="45152"/>
                  <a:pt x="-667" y="47333"/>
                  <a:pt x="500" y="49818"/>
                </a:cubicBezTo>
                <a:lnTo>
                  <a:pt x="500" y="49818"/>
                </a:lnTo>
                <a:cubicBezTo>
                  <a:pt x="2083" y="52303"/>
                  <a:pt x="4667" y="53606"/>
                  <a:pt x="8250" y="53727"/>
                </a:cubicBezTo>
                <a:lnTo>
                  <a:pt x="8250" y="53727"/>
                </a:lnTo>
                <a:lnTo>
                  <a:pt x="37000" y="53727"/>
                </a:lnTo>
                <a:lnTo>
                  <a:pt x="17250" y="87091"/>
                </a:lnTo>
                <a:cubicBezTo>
                  <a:pt x="15667" y="89939"/>
                  <a:pt x="16500" y="92364"/>
                  <a:pt x="19750" y="94364"/>
                </a:cubicBezTo>
                <a:lnTo>
                  <a:pt x="19750" y="94364"/>
                </a:lnTo>
                <a:cubicBezTo>
                  <a:pt x="23333" y="95939"/>
                  <a:pt x="26750" y="95818"/>
                  <a:pt x="30000" y="94000"/>
                </a:cubicBezTo>
                <a:lnTo>
                  <a:pt x="30000" y="94000"/>
                </a:lnTo>
                <a:lnTo>
                  <a:pt x="95625" y="52182"/>
                </a:lnTo>
                <a:cubicBezTo>
                  <a:pt x="98375" y="50364"/>
                  <a:pt x="99167" y="48212"/>
                  <a:pt x="98000" y="45727"/>
                </a:cubicBezTo>
                <a:lnTo>
                  <a:pt x="98000" y="45727"/>
                </a:lnTo>
                <a:cubicBezTo>
                  <a:pt x="96583" y="43182"/>
                  <a:pt x="94000" y="41848"/>
                  <a:pt x="90250" y="41727"/>
                </a:cubicBezTo>
                <a:lnTo>
                  <a:pt x="90250" y="41727"/>
                </a:lnTo>
                <a:lnTo>
                  <a:pt x="61875" y="41727"/>
                </a:lnTo>
                <a:lnTo>
                  <a:pt x="81250" y="836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79330-77"/>
          <p:cNvSpPr/>
          <p:nvPr/>
        </p:nvSpPr>
        <p:spPr>
          <a:xfrm>
            <a:off x="8261524" y="4925616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909"/>
                </a:moveTo>
                <a:lnTo>
                  <a:pt x="0" y="11909"/>
                </a:lnTo>
                <a:cubicBezTo>
                  <a:pt x="167" y="8576"/>
                  <a:pt x="1792" y="5788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7958" y="1303"/>
                  <a:pt x="11792" y="121"/>
                  <a:pt x="16375" y="0"/>
                </a:cubicBezTo>
                <a:lnTo>
                  <a:pt x="16375" y="0"/>
                </a:lnTo>
                <a:lnTo>
                  <a:pt x="57375" y="0"/>
                </a:lnTo>
                <a:lnTo>
                  <a:pt x="57375" y="23909"/>
                </a:lnTo>
                <a:cubicBezTo>
                  <a:pt x="57375" y="25606"/>
                  <a:pt x="58167" y="27030"/>
                  <a:pt x="59750" y="28182"/>
                </a:cubicBezTo>
                <a:lnTo>
                  <a:pt x="59750" y="28182"/>
                </a:lnTo>
                <a:cubicBezTo>
                  <a:pt x="61250" y="29273"/>
                  <a:pt x="63208" y="29818"/>
                  <a:pt x="65625" y="29818"/>
                </a:cubicBezTo>
                <a:lnTo>
                  <a:pt x="65625" y="29818"/>
                </a:lnTo>
                <a:lnTo>
                  <a:pt x="98500" y="29818"/>
                </a:lnTo>
                <a:lnTo>
                  <a:pt x="98500" y="83545"/>
                </a:lnTo>
                <a:cubicBezTo>
                  <a:pt x="98250" y="86879"/>
                  <a:pt x="96625" y="89667"/>
                  <a:pt x="93625" y="91909"/>
                </a:cubicBezTo>
                <a:lnTo>
                  <a:pt x="93625" y="91909"/>
                </a:lnTo>
                <a:cubicBezTo>
                  <a:pt x="90542" y="94152"/>
                  <a:pt x="86667" y="95333"/>
                  <a:pt x="82000" y="95455"/>
                </a:cubicBezTo>
                <a:lnTo>
                  <a:pt x="82000" y="95455"/>
                </a:lnTo>
                <a:lnTo>
                  <a:pt x="16375" y="95455"/>
                </a:lnTo>
                <a:cubicBezTo>
                  <a:pt x="11792" y="95333"/>
                  <a:pt x="7958" y="94152"/>
                  <a:pt x="4875" y="91909"/>
                </a:cubicBezTo>
                <a:lnTo>
                  <a:pt x="4875" y="91909"/>
                </a:lnTo>
                <a:cubicBezTo>
                  <a:pt x="1792" y="89667"/>
                  <a:pt x="167" y="86879"/>
                  <a:pt x="0" y="83545"/>
                </a:cubicBezTo>
                <a:lnTo>
                  <a:pt x="0" y="83545"/>
                </a:lnTo>
                <a:lnTo>
                  <a:pt x="0" y="11909"/>
                </a:lnTo>
                <a:moveTo>
                  <a:pt x="98500" y="23909"/>
                </a:moveTo>
                <a:lnTo>
                  <a:pt x="98500" y="23909"/>
                </a:lnTo>
                <a:lnTo>
                  <a:pt x="65625" y="23909"/>
                </a:lnTo>
                <a:lnTo>
                  <a:pt x="65625" y="0"/>
                </a:lnTo>
                <a:lnTo>
                  <a:pt x="98500" y="23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79339-98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79244-9"/>
          <p:cNvSpPr txBox="1"/>
          <p:nvPr/>
        </p:nvSpPr>
        <p:spPr>
          <a:xfrm>
            <a:off x="542925" y="150019"/>
            <a:ext cx="9972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113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课程目录</a:t>
            </a:r>
            <a:endParaRPr/>
          </a:p>
        </p:txBody>
      </p:sp>
      <p:sp>
        <p:nvSpPr>
          <p:cNvPr id="19" name="el-1788319679244-10"/>
          <p:cNvSpPr txBox="1"/>
          <p:nvPr/>
        </p:nvSpPr>
        <p:spPr>
          <a:xfrm>
            <a:off x="1635919" y="210741"/>
            <a:ext cx="146804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2627C"/>
                </a:solidFill>
                <a:latin typeface="Microsoft YaHei"/>
                <a:ea typeface="Microsoft YaHei"/>
                <a:cs typeface="Microsoft YaHei"/>
              </a:rPr>
              <a:t>临时用电系统配置及精益做法</a:t>
            </a:r>
            <a:endParaRPr/>
          </a:p>
        </p:txBody>
      </p:sp>
      <p:sp>
        <p:nvSpPr>
          <p:cNvPr id="20" name="el-1788319679245-13"/>
          <p:cNvSpPr txBox="1"/>
          <p:nvPr/>
        </p:nvSpPr>
        <p:spPr>
          <a:xfrm>
            <a:off x="7746839" y="210741"/>
            <a:ext cx="138930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1" name="el-1788319679245-11"/>
          <p:cNvSpPr txBox="1"/>
          <p:nvPr/>
        </p:nvSpPr>
        <p:spPr>
          <a:xfrm>
            <a:off x="914400" y="3886200"/>
            <a:ext cx="729590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核心主线：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1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1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1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1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1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TN-S系统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1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1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r>
              <a:rPr sz="757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endParaRPr/>
          </a:p>
        </p:txBody>
      </p:sp>
      <p:sp>
        <p:nvSpPr>
          <p:cNvPr id="22" name="el-1788319679248-28"/>
          <p:cNvSpPr txBox="1"/>
          <p:nvPr/>
        </p:nvSpPr>
        <p:spPr>
          <a:xfrm>
            <a:off x="5773713" y="3900488"/>
            <a:ext cx="28608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A9B7CC"/>
                </a:solidFill>
                <a:latin typeface="Microsoft YaHei"/>
                <a:ea typeface="Microsoft YaHei"/>
                <a:cs typeface="Microsoft YaHei"/>
              </a:rPr>
              <a:t>依据 JGJ/T 46-2024（2025年1月1日实施）</a:t>
            </a:r>
            <a:endParaRPr/>
          </a:p>
        </p:txBody>
      </p:sp>
      <p:sp>
        <p:nvSpPr>
          <p:cNvPr id="23" name="el-1788319679239-4"/>
          <p:cNvSpPr txBox="1"/>
          <p:nvPr/>
        </p:nvSpPr>
        <p:spPr>
          <a:xfrm>
            <a:off x="400050" y="4904184"/>
            <a:ext cx="136843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4904">
              <a:lnSpc>
                <a:spcPct val="100000"/>
              </a:lnSpc>
            </a:pPr>
            <a:r>
              <a:rPr sz="840" spc="34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 安全培训 · 专业课件</a:t>
            </a:r>
            <a:endParaRPr/>
          </a:p>
        </p:txBody>
      </p:sp>
      <p:sp>
        <p:nvSpPr>
          <p:cNvPr id="24" name="el-1788319679245-14"/>
          <p:cNvSpPr txBox="1"/>
          <p:nvPr/>
        </p:nvSpPr>
        <p:spPr>
          <a:xfrm>
            <a:off x="6325567" y="4904184"/>
            <a:ext cx="18966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施工现场临时用电系统配置及精益做法</a:t>
            </a:r>
            <a:endParaRPr/>
          </a:p>
        </p:txBody>
      </p:sp>
      <p:sp>
        <p:nvSpPr>
          <p:cNvPr id="25" name="el-1788319679248-29"/>
          <p:cNvSpPr txBox="1"/>
          <p:nvPr/>
        </p:nvSpPr>
        <p:spPr>
          <a:xfrm>
            <a:off x="8365108" y="4904184"/>
            <a:ext cx="69388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2 / 110</a:t>
            </a:r>
            <a:endParaRPr/>
          </a:p>
        </p:txBody>
      </p:sp>
      <p:sp>
        <p:nvSpPr>
          <p:cNvPr id="26" name="el-1788319679246-15"/>
          <p:cNvSpPr/>
          <p:nvPr/>
        </p:nvSpPr>
        <p:spPr>
          <a:xfrm>
            <a:off x="400050" y="1235869"/>
            <a:ext cx="195738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79246-19"/>
          <p:cNvCxnSpPr/>
          <p:nvPr/>
        </p:nvCxnSpPr>
        <p:spPr>
          <a:xfrm>
            <a:off x="400050" y="1250156"/>
            <a:ext cx="1957388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79246-20"/>
          <p:cNvSpPr/>
          <p:nvPr/>
        </p:nvSpPr>
        <p:spPr>
          <a:xfrm>
            <a:off x="400050" y="12573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79249-30"/>
          <p:cNvCxnSpPr/>
          <p:nvPr/>
        </p:nvCxnSpPr>
        <p:spPr>
          <a:xfrm>
            <a:off x="550069" y="17823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79253-39"/>
          <p:cNvSpPr/>
          <p:nvPr/>
        </p:nvSpPr>
        <p:spPr>
          <a:xfrm>
            <a:off x="550069" y="1407319"/>
            <a:ext cx="285750" cy="285750"/>
          </a:xfrm>
          <a:prstGeom prst="roundRect">
            <a:avLst>
              <a:gd name="adj" fmla="val 6667"/>
            </a:avLst>
          </a:pr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79333-82"/>
          <p:cNvSpPr/>
          <p:nvPr/>
        </p:nvSpPr>
        <p:spPr>
          <a:xfrm>
            <a:off x="556320" y="1983222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79334-83"/>
          <p:cNvSpPr/>
          <p:nvPr/>
        </p:nvSpPr>
        <p:spPr>
          <a:xfrm>
            <a:off x="556320" y="2248880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79334-84"/>
          <p:cNvSpPr/>
          <p:nvPr/>
        </p:nvSpPr>
        <p:spPr>
          <a:xfrm>
            <a:off x="556320" y="2514539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79334-85"/>
          <p:cNvSpPr/>
          <p:nvPr/>
        </p:nvSpPr>
        <p:spPr>
          <a:xfrm>
            <a:off x="556320" y="2780197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79249-31"/>
          <p:cNvCxnSpPr/>
          <p:nvPr/>
        </p:nvCxnSpPr>
        <p:spPr>
          <a:xfrm>
            <a:off x="550069" y="31539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79330-78"/>
          <p:cNvSpPr/>
          <p:nvPr/>
        </p:nvSpPr>
        <p:spPr>
          <a:xfrm>
            <a:off x="550069" y="3274070"/>
            <a:ext cx="104477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111"/>
                </a:moveTo>
                <a:lnTo>
                  <a:pt x="0" y="10111"/>
                </a:lnTo>
                <a:cubicBezTo>
                  <a:pt x="121" y="7296"/>
                  <a:pt x="939" y="4926"/>
                  <a:pt x="2455" y="3000"/>
                </a:cubicBezTo>
                <a:lnTo>
                  <a:pt x="2455" y="3000"/>
                </a:lnTo>
                <a:lnTo>
                  <a:pt x="2455" y="3000"/>
                </a:lnTo>
                <a:cubicBezTo>
                  <a:pt x="4030" y="1148"/>
                  <a:pt x="5970" y="148"/>
                  <a:pt x="8273" y="0"/>
                </a:cubicBezTo>
                <a:lnTo>
                  <a:pt x="8273" y="0"/>
                </a:lnTo>
                <a:lnTo>
                  <a:pt x="24909" y="0"/>
                </a:lnTo>
                <a:cubicBezTo>
                  <a:pt x="27212" y="148"/>
                  <a:pt x="29182" y="1148"/>
                  <a:pt x="30818" y="3000"/>
                </a:cubicBezTo>
                <a:lnTo>
                  <a:pt x="30818" y="3000"/>
                </a:lnTo>
                <a:cubicBezTo>
                  <a:pt x="32333" y="4926"/>
                  <a:pt x="33152" y="7296"/>
                  <a:pt x="33273" y="10111"/>
                </a:cubicBezTo>
                <a:lnTo>
                  <a:pt x="33273" y="10111"/>
                </a:lnTo>
                <a:lnTo>
                  <a:pt x="33273" y="13556"/>
                </a:lnTo>
                <a:lnTo>
                  <a:pt x="66455" y="13556"/>
                </a:lnTo>
                <a:lnTo>
                  <a:pt x="66455" y="10111"/>
                </a:lnTo>
                <a:cubicBezTo>
                  <a:pt x="66576" y="7296"/>
                  <a:pt x="67394" y="4926"/>
                  <a:pt x="68909" y="3000"/>
                </a:cubicBezTo>
                <a:lnTo>
                  <a:pt x="68909" y="3000"/>
                </a:lnTo>
                <a:cubicBezTo>
                  <a:pt x="70545" y="1148"/>
                  <a:pt x="72515" y="148"/>
                  <a:pt x="74818" y="0"/>
                </a:cubicBezTo>
                <a:lnTo>
                  <a:pt x="74818" y="0"/>
                </a:lnTo>
                <a:lnTo>
                  <a:pt x="91364" y="0"/>
                </a:lnTo>
                <a:cubicBezTo>
                  <a:pt x="93727" y="148"/>
                  <a:pt x="95697" y="1148"/>
                  <a:pt x="97273" y="3000"/>
                </a:cubicBezTo>
                <a:lnTo>
                  <a:pt x="97273" y="3000"/>
                </a:lnTo>
                <a:cubicBezTo>
                  <a:pt x="98788" y="4926"/>
                  <a:pt x="99606" y="7296"/>
                  <a:pt x="99727" y="10111"/>
                </a:cubicBezTo>
                <a:lnTo>
                  <a:pt x="99727" y="10111"/>
                </a:lnTo>
                <a:lnTo>
                  <a:pt x="99727" y="30444"/>
                </a:lnTo>
                <a:cubicBezTo>
                  <a:pt x="99606" y="33259"/>
                  <a:pt x="98788" y="35667"/>
                  <a:pt x="97273" y="37667"/>
                </a:cubicBezTo>
                <a:lnTo>
                  <a:pt x="97273" y="37667"/>
                </a:lnTo>
                <a:cubicBezTo>
                  <a:pt x="95697" y="39519"/>
                  <a:pt x="93727" y="40519"/>
                  <a:pt x="91364" y="40667"/>
                </a:cubicBezTo>
                <a:lnTo>
                  <a:pt x="91364" y="40667"/>
                </a:lnTo>
                <a:lnTo>
                  <a:pt x="74818" y="40667"/>
                </a:lnTo>
                <a:cubicBezTo>
                  <a:pt x="72515" y="40519"/>
                  <a:pt x="70545" y="39519"/>
                  <a:pt x="68909" y="37667"/>
                </a:cubicBezTo>
                <a:lnTo>
                  <a:pt x="68909" y="37667"/>
                </a:lnTo>
                <a:cubicBezTo>
                  <a:pt x="67394" y="35667"/>
                  <a:pt x="66576" y="33259"/>
                  <a:pt x="66455" y="30444"/>
                </a:cubicBezTo>
                <a:lnTo>
                  <a:pt x="66455" y="30444"/>
                </a:lnTo>
                <a:lnTo>
                  <a:pt x="66455" y="27111"/>
                </a:lnTo>
                <a:lnTo>
                  <a:pt x="33273" y="27111"/>
                </a:lnTo>
                <a:lnTo>
                  <a:pt x="33273" y="30444"/>
                </a:lnTo>
                <a:cubicBezTo>
                  <a:pt x="33273" y="30889"/>
                  <a:pt x="33273" y="31259"/>
                  <a:pt x="33273" y="31556"/>
                </a:cubicBezTo>
                <a:lnTo>
                  <a:pt x="33273" y="31556"/>
                </a:lnTo>
                <a:lnTo>
                  <a:pt x="47091" y="54222"/>
                </a:lnTo>
                <a:lnTo>
                  <a:pt x="63727" y="54222"/>
                </a:lnTo>
                <a:cubicBezTo>
                  <a:pt x="66030" y="54296"/>
                  <a:pt x="68000" y="55259"/>
                  <a:pt x="69636" y="57111"/>
                </a:cubicBezTo>
                <a:lnTo>
                  <a:pt x="69636" y="57111"/>
                </a:lnTo>
                <a:cubicBezTo>
                  <a:pt x="71091" y="59111"/>
                  <a:pt x="71879" y="61519"/>
                  <a:pt x="72000" y="64333"/>
                </a:cubicBezTo>
                <a:lnTo>
                  <a:pt x="72000" y="64333"/>
                </a:lnTo>
                <a:lnTo>
                  <a:pt x="72000" y="84667"/>
                </a:lnTo>
                <a:cubicBezTo>
                  <a:pt x="71879" y="87481"/>
                  <a:pt x="71091" y="89852"/>
                  <a:pt x="69636" y="91778"/>
                </a:cubicBezTo>
                <a:lnTo>
                  <a:pt x="69636" y="91778"/>
                </a:lnTo>
                <a:cubicBezTo>
                  <a:pt x="68000" y="93630"/>
                  <a:pt x="66030" y="94630"/>
                  <a:pt x="63727" y="94778"/>
                </a:cubicBezTo>
                <a:lnTo>
                  <a:pt x="63727" y="94778"/>
                </a:lnTo>
                <a:lnTo>
                  <a:pt x="47091" y="94778"/>
                </a:lnTo>
                <a:cubicBezTo>
                  <a:pt x="44788" y="94630"/>
                  <a:pt x="42818" y="93630"/>
                  <a:pt x="41182" y="91778"/>
                </a:cubicBezTo>
                <a:lnTo>
                  <a:pt x="41182" y="91778"/>
                </a:lnTo>
                <a:cubicBezTo>
                  <a:pt x="39667" y="89852"/>
                  <a:pt x="38879" y="87481"/>
                  <a:pt x="38818" y="84667"/>
                </a:cubicBezTo>
                <a:lnTo>
                  <a:pt x="38818" y="84667"/>
                </a:lnTo>
                <a:lnTo>
                  <a:pt x="38818" y="64333"/>
                </a:lnTo>
                <a:cubicBezTo>
                  <a:pt x="38818" y="63889"/>
                  <a:pt x="38818" y="63519"/>
                  <a:pt x="38818" y="63222"/>
                </a:cubicBezTo>
                <a:lnTo>
                  <a:pt x="38818" y="63222"/>
                </a:lnTo>
                <a:lnTo>
                  <a:pt x="24909" y="40667"/>
                </a:lnTo>
                <a:lnTo>
                  <a:pt x="8273" y="40667"/>
                </a:lnTo>
                <a:cubicBezTo>
                  <a:pt x="5970" y="40519"/>
                  <a:pt x="4030" y="39519"/>
                  <a:pt x="2455" y="37667"/>
                </a:cubicBezTo>
                <a:lnTo>
                  <a:pt x="2455" y="37667"/>
                </a:lnTo>
                <a:cubicBezTo>
                  <a:pt x="939" y="35667"/>
                  <a:pt x="121" y="33259"/>
                  <a:pt x="0" y="30444"/>
                </a:cubicBezTo>
                <a:lnTo>
                  <a:pt x="0" y="30444"/>
                </a:lnTo>
                <a:lnTo>
                  <a:pt x="0" y="10111"/>
                </a:lnTo>
              </a:path>
            </a:pathLst>
          </a:custGeom>
          <a:solidFill>
            <a:srgbClr val="2230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79246-16"/>
          <p:cNvSpPr/>
          <p:nvPr/>
        </p:nvSpPr>
        <p:spPr>
          <a:xfrm>
            <a:off x="2528888" y="1235869"/>
            <a:ext cx="195738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79247-21"/>
          <p:cNvCxnSpPr/>
          <p:nvPr/>
        </p:nvCxnSpPr>
        <p:spPr>
          <a:xfrm>
            <a:off x="2528888" y="1250156"/>
            <a:ext cx="1957388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79247-22"/>
          <p:cNvSpPr/>
          <p:nvPr/>
        </p:nvSpPr>
        <p:spPr>
          <a:xfrm>
            <a:off x="2528888" y="12573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79249-32"/>
          <p:cNvCxnSpPr/>
          <p:nvPr/>
        </p:nvCxnSpPr>
        <p:spPr>
          <a:xfrm>
            <a:off x="2678906" y="17823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79254-43"/>
          <p:cNvSpPr/>
          <p:nvPr/>
        </p:nvSpPr>
        <p:spPr>
          <a:xfrm>
            <a:off x="2678906" y="1407319"/>
            <a:ext cx="285750" cy="285750"/>
          </a:xfrm>
          <a:prstGeom prst="roundRect">
            <a:avLst>
              <a:gd name="adj" fmla="val 6667"/>
            </a:avLst>
          </a:pr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79335-86"/>
          <p:cNvSpPr/>
          <p:nvPr/>
        </p:nvSpPr>
        <p:spPr>
          <a:xfrm>
            <a:off x="2685157" y="1983222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79335-87"/>
          <p:cNvSpPr/>
          <p:nvPr/>
        </p:nvSpPr>
        <p:spPr>
          <a:xfrm>
            <a:off x="2685157" y="2248880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79335-88"/>
          <p:cNvSpPr/>
          <p:nvPr/>
        </p:nvSpPr>
        <p:spPr>
          <a:xfrm>
            <a:off x="2685157" y="2514539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79336-89"/>
          <p:cNvSpPr/>
          <p:nvPr/>
        </p:nvSpPr>
        <p:spPr>
          <a:xfrm>
            <a:off x="2685157" y="2780197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79250-33"/>
          <p:cNvCxnSpPr/>
          <p:nvPr/>
        </p:nvCxnSpPr>
        <p:spPr>
          <a:xfrm>
            <a:off x="2678906" y="31539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79332-79"/>
          <p:cNvSpPr/>
          <p:nvPr/>
        </p:nvSpPr>
        <p:spPr>
          <a:xfrm>
            <a:off x="2678906" y="3268266"/>
            <a:ext cx="104477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64" y="9300"/>
                </a:moveTo>
                <a:lnTo>
                  <a:pt x="50364" y="9300"/>
                </a:lnTo>
                <a:lnTo>
                  <a:pt x="63909" y="14900"/>
                </a:lnTo>
                <a:lnTo>
                  <a:pt x="49818" y="20900"/>
                </a:lnTo>
                <a:lnTo>
                  <a:pt x="35818" y="14900"/>
                </a:lnTo>
                <a:lnTo>
                  <a:pt x="49364" y="9300"/>
                </a:lnTo>
                <a:cubicBezTo>
                  <a:pt x="49667" y="9167"/>
                  <a:pt x="50000" y="9167"/>
                  <a:pt x="50364" y="9300"/>
                </a:cubicBezTo>
                <a:lnTo>
                  <a:pt x="50364" y="9300"/>
                </a:lnTo>
                <a:moveTo>
                  <a:pt x="23545" y="17700"/>
                </a:moveTo>
                <a:lnTo>
                  <a:pt x="23545" y="17700"/>
                </a:lnTo>
                <a:lnTo>
                  <a:pt x="23545" y="39000"/>
                </a:lnTo>
                <a:cubicBezTo>
                  <a:pt x="23303" y="39000"/>
                  <a:pt x="23061" y="39067"/>
                  <a:pt x="22818" y="39200"/>
                </a:cubicBezTo>
                <a:lnTo>
                  <a:pt x="22818" y="39200"/>
                </a:lnTo>
                <a:lnTo>
                  <a:pt x="6273" y="46100"/>
                </a:lnTo>
                <a:cubicBezTo>
                  <a:pt x="2333" y="47967"/>
                  <a:pt x="242" y="51333"/>
                  <a:pt x="0" y="56200"/>
                </a:cubicBezTo>
                <a:lnTo>
                  <a:pt x="0" y="56200"/>
                </a:lnTo>
                <a:lnTo>
                  <a:pt x="0" y="78800"/>
                </a:lnTo>
                <a:cubicBezTo>
                  <a:pt x="121" y="83267"/>
                  <a:pt x="2091" y="86500"/>
                  <a:pt x="5909" y="88500"/>
                </a:cubicBezTo>
                <a:lnTo>
                  <a:pt x="5909" y="88500"/>
                </a:lnTo>
                <a:lnTo>
                  <a:pt x="22545" y="96500"/>
                </a:lnTo>
                <a:cubicBezTo>
                  <a:pt x="25030" y="97833"/>
                  <a:pt x="27606" y="97833"/>
                  <a:pt x="30273" y="96500"/>
                </a:cubicBezTo>
                <a:lnTo>
                  <a:pt x="30273" y="96500"/>
                </a:lnTo>
                <a:lnTo>
                  <a:pt x="49818" y="87200"/>
                </a:lnTo>
                <a:lnTo>
                  <a:pt x="69636" y="96500"/>
                </a:lnTo>
                <a:cubicBezTo>
                  <a:pt x="72121" y="97833"/>
                  <a:pt x="74697" y="97833"/>
                  <a:pt x="77364" y="96500"/>
                </a:cubicBezTo>
                <a:lnTo>
                  <a:pt x="77364" y="96500"/>
                </a:lnTo>
                <a:lnTo>
                  <a:pt x="94000" y="88500"/>
                </a:lnTo>
                <a:cubicBezTo>
                  <a:pt x="97697" y="86633"/>
                  <a:pt x="99606" y="83400"/>
                  <a:pt x="99727" y="78800"/>
                </a:cubicBezTo>
                <a:lnTo>
                  <a:pt x="99727" y="78800"/>
                </a:lnTo>
                <a:lnTo>
                  <a:pt x="99727" y="56200"/>
                </a:lnTo>
                <a:cubicBezTo>
                  <a:pt x="99485" y="51333"/>
                  <a:pt x="97394" y="47967"/>
                  <a:pt x="93455" y="46100"/>
                </a:cubicBezTo>
                <a:lnTo>
                  <a:pt x="93455" y="46100"/>
                </a:lnTo>
                <a:lnTo>
                  <a:pt x="76909" y="39200"/>
                </a:lnTo>
                <a:cubicBezTo>
                  <a:pt x="76667" y="39067"/>
                  <a:pt x="76424" y="39000"/>
                  <a:pt x="76182" y="39000"/>
                </a:cubicBezTo>
                <a:lnTo>
                  <a:pt x="76182" y="39000"/>
                </a:lnTo>
                <a:cubicBezTo>
                  <a:pt x="76182" y="39000"/>
                  <a:pt x="76182" y="39000"/>
                  <a:pt x="76182" y="39000"/>
                </a:cubicBezTo>
                <a:lnTo>
                  <a:pt x="76182" y="39000"/>
                </a:lnTo>
                <a:lnTo>
                  <a:pt x="76182" y="17700"/>
                </a:lnTo>
                <a:cubicBezTo>
                  <a:pt x="75939" y="12900"/>
                  <a:pt x="73848" y="9533"/>
                  <a:pt x="69909" y="7600"/>
                </a:cubicBezTo>
                <a:lnTo>
                  <a:pt x="69909" y="7600"/>
                </a:lnTo>
                <a:lnTo>
                  <a:pt x="53364" y="800"/>
                </a:lnTo>
                <a:cubicBezTo>
                  <a:pt x="51000" y="-267"/>
                  <a:pt x="48667" y="-267"/>
                  <a:pt x="46364" y="800"/>
                </a:cubicBezTo>
                <a:lnTo>
                  <a:pt x="46364" y="800"/>
                </a:lnTo>
                <a:lnTo>
                  <a:pt x="29818" y="7600"/>
                </a:lnTo>
                <a:cubicBezTo>
                  <a:pt x="25879" y="9533"/>
                  <a:pt x="23788" y="12900"/>
                  <a:pt x="23545" y="17700"/>
                </a:cubicBezTo>
                <a:lnTo>
                  <a:pt x="23545" y="17700"/>
                </a:lnTo>
                <a:moveTo>
                  <a:pt x="67818" y="40200"/>
                </a:moveTo>
                <a:lnTo>
                  <a:pt x="67818" y="40200"/>
                </a:lnTo>
                <a:lnTo>
                  <a:pt x="53636" y="46100"/>
                </a:lnTo>
                <a:lnTo>
                  <a:pt x="53636" y="29100"/>
                </a:lnTo>
                <a:lnTo>
                  <a:pt x="67818" y="23000"/>
                </a:lnTo>
                <a:lnTo>
                  <a:pt x="67818" y="40200"/>
                </a:lnTo>
                <a:moveTo>
                  <a:pt x="26818" y="47800"/>
                </a:moveTo>
                <a:lnTo>
                  <a:pt x="26818" y="47800"/>
                </a:lnTo>
                <a:lnTo>
                  <a:pt x="40364" y="53500"/>
                </a:lnTo>
                <a:lnTo>
                  <a:pt x="26273" y="59400"/>
                </a:lnTo>
                <a:lnTo>
                  <a:pt x="12273" y="53500"/>
                </a:lnTo>
                <a:lnTo>
                  <a:pt x="25818" y="47800"/>
                </a:lnTo>
                <a:cubicBezTo>
                  <a:pt x="26121" y="47667"/>
                  <a:pt x="26455" y="47667"/>
                  <a:pt x="26818" y="47800"/>
                </a:cubicBezTo>
                <a:lnTo>
                  <a:pt x="26818" y="47800"/>
                </a:lnTo>
                <a:moveTo>
                  <a:pt x="30091" y="86600"/>
                </a:moveTo>
                <a:lnTo>
                  <a:pt x="30091" y="86600"/>
                </a:lnTo>
                <a:lnTo>
                  <a:pt x="30091" y="67600"/>
                </a:lnTo>
                <a:lnTo>
                  <a:pt x="44364" y="61500"/>
                </a:lnTo>
                <a:lnTo>
                  <a:pt x="44364" y="79800"/>
                </a:lnTo>
                <a:lnTo>
                  <a:pt x="30091" y="86600"/>
                </a:lnTo>
                <a:moveTo>
                  <a:pt x="72909" y="47800"/>
                </a:moveTo>
                <a:lnTo>
                  <a:pt x="72909" y="47800"/>
                </a:lnTo>
                <a:cubicBezTo>
                  <a:pt x="73212" y="47667"/>
                  <a:pt x="73545" y="47667"/>
                  <a:pt x="73909" y="47800"/>
                </a:cubicBezTo>
                <a:lnTo>
                  <a:pt x="73909" y="47800"/>
                </a:lnTo>
                <a:lnTo>
                  <a:pt x="87455" y="53500"/>
                </a:lnTo>
                <a:lnTo>
                  <a:pt x="73364" y="59400"/>
                </a:lnTo>
                <a:lnTo>
                  <a:pt x="59364" y="53500"/>
                </a:lnTo>
                <a:lnTo>
                  <a:pt x="72909" y="47800"/>
                </a:lnTo>
                <a:moveTo>
                  <a:pt x="90545" y="80200"/>
                </a:moveTo>
                <a:lnTo>
                  <a:pt x="90545" y="80200"/>
                </a:lnTo>
                <a:lnTo>
                  <a:pt x="77182" y="86600"/>
                </a:lnTo>
                <a:lnTo>
                  <a:pt x="77182" y="67600"/>
                </a:lnTo>
                <a:lnTo>
                  <a:pt x="91364" y="61500"/>
                </a:lnTo>
                <a:lnTo>
                  <a:pt x="91364" y="78800"/>
                </a:lnTo>
                <a:cubicBezTo>
                  <a:pt x="91364" y="79467"/>
                  <a:pt x="91091" y="79933"/>
                  <a:pt x="90545" y="80200"/>
                </a:cubicBezTo>
                <a:lnTo>
                  <a:pt x="90545" y="80200"/>
                </a:lnTo>
              </a:path>
            </a:pathLst>
          </a:custGeom>
          <a:solidFill>
            <a:srgbClr val="2230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79246-17"/>
          <p:cNvSpPr/>
          <p:nvPr/>
        </p:nvSpPr>
        <p:spPr>
          <a:xfrm>
            <a:off x="4657725" y="1235869"/>
            <a:ext cx="195738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9" name="el-1788319679247-23"/>
          <p:cNvCxnSpPr/>
          <p:nvPr/>
        </p:nvCxnSpPr>
        <p:spPr>
          <a:xfrm>
            <a:off x="4657725" y="1250156"/>
            <a:ext cx="1957388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79247-24"/>
          <p:cNvSpPr/>
          <p:nvPr/>
        </p:nvSpPr>
        <p:spPr>
          <a:xfrm>
            <a:off x="4657725" y="12573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79250-34"/>
          <p:cNvCxnSpPr/>
          <p:nvPr/>
        </p:nvCxnSpPr>
        <p:spPr>
          <a:xfrm>
            <a:off x="4807744" y="17823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79255-47"/>
          <p:cNvSpPr/>
          <p:nvPr/>
        </p:nvSpPr>
        <p:spPr>
          <a:xfrm>
            <a:off x="4807744" y="1407319"/>
            <a:ext cx="285750" cy="285750"/>
          </a:xfrm>
          <a:prstGeom prst="roundRect">
            <a:avLst>
              <a:gd name="adj" fmla="val 6667"/>
            </a:avLst>
          </a:pr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79336-90"/>
          <p:cNvSpPr/>
          <p:nvPr/>
        </p:nvSpPr>
        <p:spPr>
          <a:xfrm>
            <a:off x="4813995" y="1983222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79337-91"/>
          <p:cNvSpPr/>
          <p:nvPr/>
        </p:nvSpPr>
        <p:spPr>
          <a:xfrm>
            <a:off x="4813995" y="2248880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79337-92"/>
          <p:cNvSpPr/>
          <p:nvPr/>
        </p:nvSpPr>
        <p:spPr>
          <a:xfrm>
            <a:off x="4813995" y="2514539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79338-93"/>
          <p:cNvSpPr/>
          <p:nvPr/>
        </p:nvSpPr>
        <p:spPr>
          <a:xfrm>
            <a:off x="4813995" y="2780197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79250-35"/>
          <p:cNvCxnSpPr/>
          <p:nvPr/>
        </p:nvCxnSpPr>
        <p:spPr>
          <a:xfrm>
            <a:off x="4807744" y="31539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79333-80"/>
          <p:cNvSpPr/>
          <p:nvPr/>
        </p:nvSpPr>
        <p:spPr>
          <a:xfrm>
            <a:off x="4808197" y="3274070"/>
            <a:ext cx="91962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800" y="0"/>
                </a:moveTo>
                <a:lnTo>
                  <a:pt x="47800" y="0"/>
                </a:lnTo>
                <a:cubicBezTo>
                  <a:pt x="50733" y="148"/>
                  <a:pt x="52967" y="1556"/>
                  <a:pt x="54500" y="4222"/>
                </a:cubicBezTo>
                <a:lnTo>
                  <a:pt x="54500" y="4222"/>
                </a:lnTo>
                <a:lnTo>
                  <a:pt x="95600" y="82111"/>
                </a:lnTo>
                <a:cubicBezTo>
                  <a:pt x="96867" y="84926"/>
                  <a:pt x="96867" y="87741"/>
                  <a:pt x="95600" y="90556"/>
                </a:cubicBezTo>
                <a:lnTo>
                  <a:pt x="95600" y="90556"/>
                </a:lnTo>
                <a:cubicBezTo>
                  <a:pt x="94067" y="93222"/>
                  <a:pt x="91833" y="94630"/>
                  <a:pt x="88900" y="94778"/>
                </a:cubicBezTo>
                <a:lnTo>
                  <a:pt x="88900" y="94778"/>
                </a:lnTo>
                <a:lnTo>
                  <a:pt x="6700" y="94778"/>
                </a:lnTo>
                <a:cubicBezTo>
                  <a:pt x="3767" y="94630"/>
                  <a:pt x="1533" y="93222"/>
                  <a:pt x="0" y="90556"/>
                </a:cubicBezTo>
                <a:lnTo>
                  <a:pt x="0" y="90556"/>
                </a:lnTo>
                <a:cubicBezTo>
                  <a:pt x="-1267" y="87741"/>
                  <a:pt x="-1267" y="84926"/>
                  <a:pt x="0" y="82111"/>
                </a:cubicBezTo>
                <a:lnTo>
                  <a:pt x="0" y="82111"/>
                </a:lnTo>
                <a:lnTo>
                  <a:pt x="41300" y="4222"/>
                </a:lnTo>
                <a:cubicBezTo>
                  <a:pt x="42833" y="1556"/>
                  <a:pt x="45000" y="148"/>
                  <a:pt x="47800" y="0"/>
                </a:cubicBezTo>
                <a:lnTo>
                  <a:pt x="47800" y="0"/>
                </a:lnTo>
                <a:moveTo>
                  <a:pt x="47800" y="27111"/>
                </a:moveTo>
                <a:lnTo>
                  <a:pt x="47800" y="27111"/>
                </a:lnTo>
                <a:cubicBezTo>
                  <a:pt x="45000" y="27407"/>
                  <a:pt x="43467" y="29074"/>
                  <a:pt x="43200" y="32111"/>
                </a:cubicBezTo>
                <a:lnTo>
                  <a:pt x="43200" y="32111"/>
                </a:lnTo>
                <a:lnTo>
                  <a:pt x="43200" y="55889"/>
                </a:lnTo>
                <a:cubicBezTo>
                  <a:pt x="43467" y="59000"/>
                  <a:pt x="45000" y="60667"/>
                  <a:pt x="47800" y="60889"/>
                </a:cubicBezTo>
                <a:lnTo>
                  <a:pt x="47800" y="60889"/>
                </a:lnTo>
                <a:cubicBezTo>
                  <a:pt x="50600" y="60667"/>
                  <a:pt x="52133" y="59000"/>
                  <a:pt x="52400" y="55889"/>
                </a:cubicBezTo>
                <a:lnTo>
                  <a:pt x="52400" y="55889"/>
                </a:lnTo>
                <a:lnTo>
                  <a:pt x="52400" y="32111"/>
                </a:lnTo>
                <a:cubicBezTo>
                  <a:pt x="52133" y="29074"/>
                  <a:pt x="50600" y="27407"/>
                  <a:pt x="47800" y="27111"/>
                </a:cubicBezTo>
                <a:lnTo>
                  <a:pt x="47800" y="27111"/>
                </a:lnTo>
                <a:moveTo>
                  <a:pt x="53900" y="74444"/>
                </a:moveTo>
                <a:lnTo>
                  <a:pt x="53900" y="74444"/>
                </a:lnTo>
                <a:cubicBezTo>
                  <a:pt x="53900" y="72519"/>
                  <a:pt x="53333" y="70926"/>
                  <a:pt x="52200" y="69667"/>
                </a:cubicBezTo>
                <a:lnTo>
                  <a:pt x="52200" y="69667"/>
                </a:lnTo>
                <a:lnTo>
                  <a:pt x="52200" y="69667"/>
                </a:lnTo>
                <a:cubicBezTo>
                  <a:pt x="51067" y="68333"/>
                  <a:pt x="49600" y="67667"/>
                  <a:pt x="47800" y="67667"/>
                </a:cubicBezTo>
                <a:lnTo>
                  <a:pt x="47800" y="67667"/>
                </a:lnTo>
                <a:cubicBezTo>
                  <a:pt x="46000" y="67667"/>
                  <a:pt x="44533" y="68333"/>
                  <a:pt x="43400" y="69667"/>
                </a:cubicBezTo>
                <a:lnTo>
                  <a:pt x="43400" y="69667"/>
                </a:lnTo>
                <a:cubicBezTo>
                  <a:pt x="42267" y="70926"/>
                  <a:pt x="41700" y="72519"/>
                  <a:pt x="41700" y="74444"/>
                </a:cubicBezTo>
                <a:lnTo>
                  <a:pt x="41700" y="74444"/>
                </a:lnTo>
                <a:cubicBezTo>
                  <a:pt x="41700" y="76444"/>
                  <a:pt x="42267" y="78074"/>
                  <a:pt x="43400" y="79333"/>
                </a:cubicBezTo>
                <a:lnTo>
                  <a:pt x="43400" y="79333"/>
                </a:lnTo>
                <a:cubicBezTo>
                  <a:pt x="44533" y="80593"/>
                  <a:pt x="46000" y="81222"/>
                  <a:pt x="47800" y="81222"/>
                </a:cubicBezTo>
                <a:lnTo>
                  <a:pt x="47800" y="81222"/>
                </a:lnTo>
                <a:cubicBezTo>
                  <a:pt x="49600" y="81222"/>
                  <a:pt x="51067" y="80593"/>
                  <a:pt x="52200" y="79333"/>
                </a:cubicBezTo>
                <a:lnTo>
                  <a:pt x="52200" y="79333"/>
                </a:lnTo>
                <a:cubicBezTo>
                  <a:pt x="53333" y="78074"/>
                  <a:pt x="53900" y="76444"/>
                  <a:pt x="53900" y="74444"/>
                </a:cubicBezTo>
                <a:lnTo>
                  <a:pt x="53900" y="74444"/>
                </a:lnTo>
              </a:path>
            </a:pathLst>
          </a:custGeom>
          <a:solidFill>
            <a:srgbClr val="2230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79246-18"/>
          <p:cNvSpPr/>
          <p:nvPr/>
        </p:nvSpPr>
        <p:spPr>
          <a:xfrm>
            <a:off x="6786563" y="1235869"/>
            <a:ext cx="195738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79247-25"/>
          <p:cNvCxnSpPr/>
          <p:nvPr/>
        </p:nvCxnSpPr>
        <p:spPr>
          <a:xfrm>
            <a:off x="6786563" y="1250156"/>
            <a:ext cx="1957388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79247-26"/>
          <p:cNvSpPr/>
          <p:nvPr/>
        </p:nvSpPr>
        <p:spPr>
          <a:xfrm>
            <a:off x="6786563" y="12573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79250-36"/>
          <p:cNvCxnSpPr/>
          <p:nvPr/>
        </p:nvCxnSpPr>
        <p:spPr>
          <a:xfrm>
            <a:off x="6936581" y="17823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79256-51"/>
          <p:cNvSpPr/>
          <p:nvPr/>
        </p:nvSpPr>
        <p:spPr>
          <a:xfrm>
            <a:off x="6936581" y="1407319"/>
            <a:ext cx="285750" cy="285750"/>
          </a:xfrm>
          <a:prstGeom prst="roundRect">
            <a:avLst>
              <a:gd name="adj" fmla="val 6667"/>
            </a:avLst>
          </a:pr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79338-94"/>
          <p:cNvSpPr/>
          <p:nvPr/>
        </p:nvSpPr>
        <p:spPr>
          <a:xfrm>
            <a:off x="6942832" y="1983222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79338-95"/>
          <p:cNvSpPr/>
          <p:nvPr/>
        </p:nvSpPr>
        <p:spPr>
          <a:xfrm>
            <a:off x="6942832" y="2248880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79339-96"/>
          <p:cNvSpPr/>
          <p:nvPr/>
        </p:nvSpPr>
        <p:spPr>
          <a:xfrm>
            <a:off x="6942832" y="2514539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79339-97"/>
          <p:cNvSpPr/>
          <p:nvPr/>
        </p:nvSpPr>
        <p:spPr>
          <a:xfrm>
            <a:off x="6942832" y="2780197"/>
            <a:ext cx="37505" cy="62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53714"/>
                </a:moveTo>
                <a:lnTo>
                  <a:pt x="93750" y="53714"/>
                </a:lnTo>
                <a:cubicBezTo>
                  <a:pt x="96917" y="51714"/>
                  <a:pt x="98500" y="49476"/>
                  <a:pt x="98500" y="47000"/>
                </a:cubicBezTo>
                <a:lnTo>
                  <a:pt x="98500" y="47000"/>
                </a:lnTo>
                <a:lnTo>
                  <a:pt x="98500" y="47000"/>
                </a:lnTo>
                <a:cubicBezTo>
                  <a:pt x="98500" y="44429"/>
                  <a:pt x="96917" y="42190"/>
                  <a:pt x="93750" y="40286"/>
                </a:cubicBezTo>
                <a:lnTo>
                  <a:pt x="93750" y="40286"/>
                </a:lnTo>
                <a:lnTo>
                  <a:pt x="28250" y="2714"/>
                </a:lnTo>
                <a:cubicBezTo>
                  <a:pt x="22750" y="-48"/>
                  <a:pt x="16750" y="-714"/>
                  <a:pt x="10250" y="714"/>
                </a:cubicBezTo>
                <a:lnTo>
                  <a:pt x="10250" y="714"/>
                </a:lnTo>
                <a:cubicBezTo>
                  <a:pt x="3750" y="2429"/>
                  <a:pt x="333" y="5333"/>
                  <a:pt x="0" y="9429"/>
                </a:cubicBezTo>
                <a:lnTo>
                  <a:pt x="0" y="9429"/>
                </a:lnTo>
                <a:lnTo>
                  <a:pt x="0" y="84429"/>
                </a:lnTo>
                <a:cubicBezTo>
                  <a:pt x="333" y="88524"/>
                  <a:pt x="3750" y="91476"/>
                  <a:pt x="10250" y="93286"/>
                </a:cubicBezTo>
                <a:lnTo>
                  <a:pt x="10250" y="93286"/>
                </a:lnTo>
                <a:cubicBezTo>
                  <a:pt x="16750" y="94619"/>
                  <a:pt x="22750" y="93905"/>
                  <a:pt x="28250" y="91143"/>
                </a:cubicBezTo>
                <a:lnTo>
                  <a:pt x="28250" y="91143"/>
                </a:lnTo>
                <a:lnTo>
                  <a:pt x="93750" y="53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8" name="el-1788319679250-37"/>
          <p:cNvCxnSpPr/>
          <p:nvPr/>
        </p:nvCxnSpPr>
        <p:spPr>
          <a:xfrm>
            <a:off x="6936581" y="3153966"/>
            <a:ext cx="16573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el-1788319679333-81"/>
          <p:cNvSpPr/>
          <p:nvPr/>
        </p:nvSpPr>
        <p:spPr>
          <a:xfrm>
            <a:off x="6939474" y="3268538"/>
            <a:ext cx="87084" cy="92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41" y="0"/>
                  <a:pt x="52667" y="200"/>
                  <a:pt x="53556" y="600"/>
                </a:cubicBezTo>
                <a:lnTo>
                  <a:pt x="53556" y="600"/>
                </a:lnTo>
                <a:lnTo>
                  <a:pt x="93556" y="15800"/>
                </a:lnTo>
                <a:cubicBezTo>
                  <a:pt x="95926" y="16667"/>
                  <a:pt x="97815" y="18067"/>
                  <a:pt x="99222" y="20000"/>
                </a:cubicBezTo>
                <a:lnTo>
                  <a:pt x="99222" y="20000"/>
                </a:lnTo>
                <a:cubicBezTo>
                  <a:pt x="100778" y="21933"/>
                  <a:pt x="101556" y="24167"/>
                  <a:pt x="101556" y="26700"/>
                </a:cubicBezTo>
                <a:lnTo>
                  <a:pt x="101556" y="26700"/>
                </a:lnTo>
                <a:cubicBezTo>
                  <a:pt x="101704" y="33167"/>
                  <a:pt x="100519" y="40767"/>
                  <a:pt x="98000" y="49500"/>
                </a:cubicBezTo>
                <a:lnTo>
                  <a:pt x="98000" y="49500"/>
                </a:lnTo>
                <a:cubicBezTo>
                  <a:pt x="95481" y="58300"/>
                  <a:pt x="90889" y="66800"/>
                  <a:pt x="84222" y="75000"/>
                </a:cubicBezTo>
                <a:lnTo>
                  <a:pt x="84222" y="75000"/>
                </a:lnTo>
                <a:cubicBezTo>
                  <a:pt x="77704" y="83400"/>
                  <a:pt x="68407" y="90333"/>
                  <a:pt x="56333" y="95800"/>
                </a:cubicBezTo>
                <a:lnTo>
                  <a:pt x="56333" y="95800"/>
                </a:lnTo>
                <a:cubicBezTo>
                  <a:pt x="52630" y="97333"/>
                  <a:pt x="48963" y="97333"/>
                  <a:pt x="45333" y="95800"/>
                </a:cubicBezTo>
                <a:lnTo>
                  <a:pt x="45333" y="95800"/>
                </a:lnTo>
                <a:cubicBezTo>
                  <a:pt x="33185" y="90333"/>
                  <a:pt x="23852" y="83400"/>
                  <a:pt x="17333" y="75000"/>
                </a:cubicBezTo>
                <a:lnTo>
                  <a:pt x="17333" y="75000"/>
                </a:lnTo>
                <a:cubicBezTo>
                  <a:pt x="10741" y="66800"/>
                  <a:pt x="6148" y="58300"/>
                  <a:pt x="3556" y="49500"/>
                </a:cubicBezTo>
                <a:lnTo>
                  <a:pt x="3556" y="49500"/>
                </a:lnTo>
                <a:cubicBezTo>
                  <a:pt x="1037" y="40767"/>
                  <a:pt x="-148" y="33167"/>
                  <a:pt x="0" y="26700"/>
                </a:cubicBezTo>
                <a:lnTo>
                  <a:pt x="0" y="26700"/>
                </a:lnTo>
                <a:cubicBezTo>
                  <a:pt x="0" y="24167"/>
                  <a:pt x="778" y="21933"/>
                  <a:pt x="2333" y="20000"/>
                </a:cubicBezTo>
                <a:lnTo>
                  <a:pt x="2333" y="20000"/>
                </a:lnTo>
                <a:cubicBezTo>
                  <a:pt x="3741" y="18067"/>
                  <a:pt x="5630" y="16667"/>
                  <a:pt x="8000" y="15800"/>
                </a:cubicBezTo>
                <a:lnTo>
                  <a:pt x="8000" y="15800"/>
                </a:lnTo>
                <a:lnTo>
                  <a:pt x="48000" y="600"/>
                </a:lnTo>
                <a:cubicBezTo>
                  <a:pt x="48889" y="200"/>
                  <a:pt x="49815" y="0"/>
                  <a:pt x="50778" y="0"/>
                </a:cubicBezTo>
                <a:lnTo>
                  <a:pt x="50778" y="0"/>
                </a:lnTo>
                <a:moveTo>
                  <a:pt x="50778" y="12800"/>
                </a:moveTo>
                <a:lnTo>
                  <a:pt x="50778" y="12800"/>
                </a:lnTo>
                <a:lnTo>
                  <a:pt x="50778" y="84700"/>
                </a:lnTo>
                <a:cubicBezTo>
                  <a:pt x="60407" y="80300"/>
                  <a:pt x="67963" y="74667"/>
                  <a:pt x="73444" y="67800"/>
                </a:cubicBezTo>
                <a:lnTo>
                  <a:pt x="73444" y="67800"/>
                </a:lnTo>
                <a:cubicBezTo>
                  <a:pt x="78778" y="60933"/>
                  <a:pt x="82593" y="53900"/>
                  <a:pt x="84889" y="46700"/>
                </a:cubicBezTo>
                <a:lnTo>
                  <a:pt x="84889" y="46700"/>
                </a:lnTo>
                <a:cubicBezTo>
                  <a:pt x="86963" y="39300"/>
                  <a:pt x="88000" y="32700"/>
                  <a:pt x="88000" y="26900"/>
                </a:cubicBezTo>
                <a:lnTo>
                  <a:pt x="88000" y="26900"/>
                </a:lnTo>
                <a:lnTo>
                  <a:pt x="50778" y="12800"/>
                </a:lnTo>
                <a:lnTo>
                  <a:pt x="50778" y="12800"/>
                </a:lnTo>
              </a:path>
            </a:pathLst>
          </a:custGeom>
          <a:solidFill>
            <a:srgbClr val="2230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8319679253-38"/>
          <p:cNvSpPr txBox="1"/>
          <p:nvPr/>
        </p:nvSpPr>
        <p:spPr>
          <a:xfrm>
            <a:off x="440055" y="1407319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71" name="el-1788319679253-40"/>
          <p:cNvSpPr txBox="1"/>
          <p:nvPr/>
        </p:nvSpPr>
        <p:spPr>
          <a:xfrm>
            <a:off x="921544" y="1446609"/>
            <a:ext cx="76723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endParaRPr/>
          </a:p>
        </p:txBody>
      </p:sp>
      <p:sp>
        <p:nvSpPr>
          <p:cNvPr id="72" name="el-1788319679263-54"/>
          <p:cNvSpPr txBox="1"/>
          <p:nvPr/>
        </p:nvSpPr>
        <p:spPr>
          <a:xfrm>
            <a:off x="735806" y="1928813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三级配电架构</a:t>
            </a:r>
            <a:endParaRPr/>
          </a:p>
        </p:txBody>
      </p:sp>
      <p:sp>
        <p:nvSpPr>
          <p:cNvPr id="73" name="el-1788319679264-55"/>
          <p:cNvSpPr txBox="1"/>
          <p:nvPr/>
        </p:nvSpPr>
        <p:spPr>
          <a:xfrm>
            <a:off x="735806" y="2194471"/>
            <a:ext cx="1726216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TN-S接零保护</a:t>
            </a:r>
            <a:endParaRPr/>
          </a:p>
        </p:txBody>
      </p:sp>
      <p:sp>
        <p:nvSpPr>
          <p:cNvPr id="74" name="el-1788319679264-56"/>
          <p:cNvSpPr txBox="1"/>
          <p:nvPr/>
        </p:nvSpPr>
        <p:spPr>
          <a:xfrm>
            <a:off x="735806" y="2460129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剩余电流动作保护</a:t>
            </a:r>
            <a:endParaRPr/>
          </a:p>
        </p:txBody>
      </p:sp>
      <p:sp>
        <p:nvSpPr>
          <p:cNvPr id="75" name="el-1788319679264-57"/>
          <p:cNvSpPr txBox="1"/>
          <p:nvPr/>
        </p:nvSpPr>
        <p:spPr>
          <a:xfrm>
            <a:off x="735806" y="2725787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接地与接地电阻</a:t>
            </a:r>
            <a:endParaRPr/>
          </a:p>
        </p:txBody>
      </p:sp>
      <p:sp>
        <p:nvSpPr>
          <p:cNvPr id="76" name="el-1788319679253-41"/>
          <p:cNvSpPr txBox="1"/>
          <p:nvPr/>
        </p:nvSpPr>
        <p:spPr>
          <a:xfrm>
            <a:off x="711696" y="3243263"/>
            <a:ext cx="11938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涵盖 3.1~3.5 节</a:t>
            </a:r>
            <a:endParaRPr/>
          </a:p>
        </p:txBody>
      </p:sp>
      <p:sp>
        <p:nvSpPr>
          <p:cNvPr id="77" name="el-1788319679254-42"/>
          <p:cNvSpPr txBox="1"/>
          <p:nvPr/>
        </p:nvSpPr>
        <p:spPr>
          <a:xfrm>
            <a:off x="2568893" y="1407319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78" name="el-1788319679254-44"/>
          <p:cNvSpPr txBox="1"/>
          <p:nvPr/>
        </p:nvSpPr>
        <p:spPr>
          <a:xfrm>
            <a:off x="3050381" y="1446609"/>
            <a:ext cx="76723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配电装置</a:t>
            </a:r>
            <a:endParaRPr/>
          </a:p>
        </p:txBody>
      </p:sp>
      <p:sp>
        <p:nvSpPr>
          <p:cNvPr id="79" name="el-1788319679264-58"/>
          <p:cNvSpPr txBox="1"/>
          <p:nvPr/>
        </p:nvSpPr>
        <p:spPr>
          <a:xfrm>
            <a:off x="2864644" y="1928813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设置与环境要求</a:t>
            </a:r>
            <a:endParaRPr/>
          </a:p>
        </p:txBody>
      </p:sp>
      <p:sp>
        <p:nvSpPr>
          <p:cNvPr id="80" name="el-1788319679264-59"/>
          <p:cNvSpPr txBox="1"/>
          <p:nvPr/>
        </p:nvSpPr>
        <p:spPr>
          <a:xfrm>
            <a:off x="2864644" y="2194471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电器元件选择</a:t>
            </a:r>
            <a:endParaRPr/>
          </a:p>
        </p:txBody>
      </p:sp>
      <p:sp>
        <p:nvSpPr>
          <p:cNvPr id="81" name="el-1788319679264-60"/>
          <p:cNvSpPr txBox="1"/>
          <p:nvPr/>
        </p:nvSpPr>
        <p:spPr>
          <a:xfrm>
            <a:off x="2864644" y="2460129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endParaRPr/>
          </a:p>
        </p:txBody>
      </p:sp>
      <p:sp>
        <p:nvSpPr>
          <p:cNvPr id="82" name="el-1788319679264-61"/>
          <p:cNvSpPr txBox="1"/>
          <p:nvPr/>
        </p:nvSpPr>
        <p:spPr>
          <a:xfrm>
            <a:off x="2864644" y="2725787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使用与管理规范</a:t>
            </a:r>
            <a:endParaRPr/>
          </a:p>
        </p:txBody>
      </p:sp>
      <p:sp>
        <p:nvSpPr>
          <p:cNvPr id="83" name="el-1788319679254-45"/>
          <p:cNvSpPr txBox="1"/>
          <p:nvPr/>
        </p:nvSpPr>
        <p:spPr>
          <a:xfrm>
            <a:off x="2840534" y="3243263"/>
            <a:ext cx="11938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涵盖 4.1~4.3 节</a:t>
            </a:r>
            <a:endParaRPr/>
          </a:p>
        </p:txBody>
      </p:sp>
      <p:sp>
        <p:nvSpPr>
          <p:cNvPr id="84" name="el-1788319679254-46"/>
          <p:cNvSpPr txBox="1"/>
          <p:nvPr/>
        </p:nvSpPr>
        <p:spPr>
          <a:xfrm>
            <a:off x="4697730" y="1407319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85" name="el-1788319679255-48"/>
          <p:cNvSpPr txBox="1"/>
          <p:nvPr/>
        </p:nvSpPr>
        <p:spPr>
          <a:xfrm>
            <a:off x="5179219" y="1446609"/>
            <a:ext cx="10958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外电线路防护</a:t>
            </a:r>
            <a:endParaRPr/>
          </a:p>
        </p:txBody>
      </p:sp>
      <p:sp>
        <p:nvSpPr>
          <p:cNvPr id="86" name="el-1788319679264-62"/>
          <p:cNvSpPr txBox="1"/>
          <p:nvPr/>
        </p:nvSpPr>
        <p:spPr>
          <a:xfrm>
            <a:off x="4993481" y="1928813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在建工程安全距离</a:t>
            </a:r>
            <a:endParaRPr/>
          </a:p>
        </p:txBody>
      </p:sp>
      <p:sp>
        <p:nvSpPr>
          <p:cNvPr id="87" name="el-1788319679265-63"/>
          <p:cNvSpPr txBox="1"/>
          <p:nvPr/>
        </p:nvSpPr>
        <p:spPr>
          <a:xfrm>
            <a:off x="4993481" y="2194471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机动车道垂直距离</a:t>
            </a:r>
            <a:endParaRPr/>
          </a:p>
        </p:txBody>
      </p:sp>
      <p:sp>
        <p:nvSpPr>
          <p:cNvPr id="88" name="el-1788319679265-64"/>
          <p:cNvSpPr txBox="1"/>
          <p:nvPr/>
        </p:nvSpPr>
        <p:spPr>
          <a:xfrm>
            <a:off x="4993481" y="2460129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起重机作业安全距离</a:t>
            </a:r>
            <a:endParaRPr/>
          </a:p>
        </p:txBody>
      </p:sp>
      <p:sp>
        <p:nvSpPr>
          <p:cNvPr id="89" name="el-1788319679265-65"/>
          <p:cNvSpPr txBox="1"/>
          <p:nvPr/>
        </p:nvSpPr>
        <p:spPr>
          <a:xfrm>
            <a:off x="4993481" y="2725787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防护设施距离要求</a:t>
            </a:r>
            <a:endParaRPr/>
          </a:p>
        </p:txBody>
      </p:sp>
      <p:sp>
        <p:nvSpPr>
          <p:cNvPr id="90" name="el-1788319679255-49"/>
          <p:cNvSpPr txBox="1"/>
          <p:nvPr/>
        </p:nvSpPr>
        <p:spPr>
          <a:xfrm>
            <a:off x="4957763" y="3243263"/>
            <a:ext cx="116371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安全距离 · 防护措施</a:t>
            </a:r>
            <a:endParaRPr/>
          </a:p>
        </p:txBody>
      </p:sp>
      <p:sp>
        <p:nvSpPr>
          <p:cNvPr id="91" name="el-1788319679255-50"/>
          <p:cNvSpPr txBox="1"/>
          <p:nvPr/>
        </p:nvSpPr>
        <p:spPr>
          <a:xfrm>
            <a:off x="6826568" y="1407319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sp>
        <p:nvSpPr>
          <p:cNvPr id="92" name="el-1788319679256-52"/>
          <p:cNvSpPr txBox="1"/>
          <p:nvPr/>
        </p:nvSpPr>
        <p:spPr>
          <a:xfrm>
            <a:off x="7308056" y="1446609"/>
            <a:ext cx="76723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精益管理</a:t>
            </a:r>
            <a:endParaRPr/>
          </a:p>
        </p:txBody>
      </p:sp>
      <p:sp>
        <p:nvSpPr>
          <p:cNvPr id="93" name="el-1788319679265-66"/>
          <p:cNvSpPr txBox="1"/>
          <p:nvPr/>
        </p:nvSpPr>
        <p:spPr>
          <a:xfrm>
            <a:off x="7122319" y="1928813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先进做法与精益理念</a:t>
            </a:r>
            <a:endParaRPr/>
          </a:p>
        </p:txBody>
      </p:sp>
      <p:sp>
        <p:nvSpPr>
          <p:cNvPr id="94" name="el-1788319679265-67"/>
          <p:cNvSpPr txBox="1"/>
          <p:nvPr/>
        </p:nvSpPr>
        <p:spPr>
          <a:xfrm>
            <a:off x="7122319" y="2194471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自动灭火装置应用</a:t>
            </a:r>
            <a:endParaRPr/>
          </a:p>
        </p:txBody>
      </p:sp>
      <p:sp>
        <p:nvSpPr>
          <p:cNvPr id="95" name="el-1788319679265-68"/>
          <p:cNvSpPr txBox="1"/>
          <p:nvPr/>
        </p:nvSpPr>
        <p:spPr>
          <a:xfrm>
            <a:off x="7122319" y="2460129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十条安全红线</a:t>
            </a:r>
            <a:endParaRPr/>
          </a:p>
        </p:txBody>
      </p:sp>
      <p:sp>
        <p:nvSpPr>
          <p:cNvPr id="96" name="el-1788319679265-69"/>
          <p:cNvSpPr txBox="1"/>
          <p:nvPr/>
        </p:nvSpPr>
        <p:spPr>
          <a:xfrm>
            <a:off x="7122319" y="2725787"/>
            <a:ext cx="15616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4A62"/>
                </a:solidFill>
                <a:latin typeface="Microsoft YaHei"/>
                <a:ea typeface="Microsoft YaHei"/>
                <a:cs typeface="Microsoft YaHei"/>
              </a:rPr>
              <a:t>总结与回顾</a:t>
            </a:r>
            <a:endParaRPr/>
          </a:p>
        </p:txBody>
      </p:sp>
      <p:sp>
        <p:nvSpPr>
          <p:cNvPr id="97" name="el-1788319679256-53"/>
          <p:cNvSpPr txBox="1"/>
          <p:nvPr/>
        </p:nvSpPr>
        <p:spPr>
          <a:xfrm>
            <a:off x="7086600" y="3243263"/>
            <a:ext cx="116371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6B7D99"/>
                </a:solidFill>
                <a:latin typeface="Microsoft YaHei"/>
                <a:ea typeface="Microsoft YaHei"/>
                <a:cs typeface="Microsoft YaHei"/>
              </a:rPr>
              <a:t>精益管控 · 本质安全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B24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79233-3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8319679201-7"/>
          <p:cNvCxnSpPr/>
          <p:nvPr/>
        </p:nvCxnSpPr>
        <p:spPr>
          <a:xfrm>
            <a:off x="4586288" y="0"/>
            <a:ext cx="914" cy="51435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79207-21"/>
          <p:cNvCxnSpPr/>
          <p:nvPr/>
        </p:nvCxnSpPr>
        <p:spPr>
          <a:xfrm>
            <a:off x="4943475" y="2806712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8319679207-22"/>
          <p:cNvCxnSpPr/>
          <p:nvPr/>
        </p:nvCxnSpPr>
        <p:spPr>
          <a:xfrm>
            <a:off x="4943475" y="3231766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8319679207-23"/>
          <p:cNvCxnSpPr/>
          <p:nvPr/>
        </p:nvCxnSpPr>
        <p:spPr>
          <a:xfrm>
            <a:off x="4943475" y="3553234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79207-24"/>
          <p:cNvCxnSpPr/>
          <p:nvPr/>
        </p:nvCxnSpPr>
        <p:spPr>
          <a:xfrm>
            <a:off x="4943475" y="3874703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79207-25"/>
          <p:cNvCxnSpPr/>
          <p:nvPr/>
        </p:nvCxnSpPr>
        <p:spPr>
          <a:xfrm>
            <a:off x="4943475" y="4056869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79207-26"/>
          <p:cNvCxnSpPr/>
          <p:nvPr/>
        </p:nvCxnSpPr>
        <p:spPr>
          <a:xfrm>
            <a:off x="5686425" y="4056869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8319679207-27"/>
          <p:cNvCxnSpPr/>
          <p:nvPr/>
        </p:nvCxnSpPr>
        <p:spPr>
          <a:xfrm>
            <a:off x="6429375" y="4056869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79203-12"/>
          <p:cNvSpPr txBox="1"/>
          <p:nvPr/>
        </p:nvSpPr>
        <p:spPr>
          <a:xfrm>
            <a:off x="4943475" y="665150"/>
            <a:ext cx="4200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SECTION 01</a:t>
            </a:r>
            <a:endParaRPr/>
          </a:p>
        </p:txBody>
      </p:sp>
      <p:sp>
        <p:nvSpPr>
          <p:cNvPr id="12" name="el-1788319679203-13"/>
          <p:cNvSpPr txBox="1"/>
          <p:nvPr/>
        </p:nvSpPr>
        <p:spPr>
          <a:xfrm>
            <a:off x="4943475" y="958044"/>
            <a:ext cx="4200525" cy="6786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4050" spc="225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第一部分</a:t>
            </a:r>
            <a:endParaRPr/>
          </a:p>
        </p:txBody>
      </p:sp>
      <p:sp>
        <p:nvSpPr>
          <p:cNvPr id="13" name="el-1788319679203-14"/>
          <p:cNvSpPr txBox="1"/>
          <p:nvPr/>
        </p:nvSpPr>
        <p:spPr>
          <a:xfrm>
            <a:off x="4943475" y="1818084"/>
            <a:ext cx="420052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250" spc="22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endParaRPr/>
          </a:p>
        </p:txBody>
      </p:sp>
      <p:sp>
        <p:nvSpPr>
          <p:cNvPr id="14" name="el-1788319679207-28"/>
          <p:cNvSpPr txBox="1"/>
          <p:nvPr/>
        </p:nvSpPr>
        <p:spPr>
          <a:xfrm>
            <a:off x="5300663" y="2599544"/>
            <a:ext cx="3328988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6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3.1 一般规定（TN-S、三级配电、二级漏保）</a:t>
            </a:r>
            <a:endParaRPr/>
          </a:p>
        </p:txBody>
      </p:sp>
      <p:sp>
        <p:nvSpPr>
          <p:cNvPr id="15" name="el-1788319679208-29"/>
          <p:cNvSpPr txBox="1"/>
          <p:nvPr/>
        </p:nvSpPr>
        <p:spPr>
          <a:xfrm>
            <a:off x="5300663" y="3128181"/>
            <a:ext cx="208718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3.2 导体绝缘层颜色标识</a:t>
            </a:r>
            <a:endParaRPr/>
          </a:p>
        </p:txBody>
      </p:sp>
      <p:sp>
        <p:nvSpPr>
          <p:cNvPr id="16" name="el-1788319679208-30"/>
          <p:cNvSpPr txBox="1"/>
          <p:nvPr/>
        </p:nvSpPr>
        <p:spPr>
          <a:xfrm>
            <a:off x="5300663" y="3449650"/>
            <a:ext cx="192287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3.3 剩余电流动作保护</a:t>
            </a:r>
            <a:endParaRPr/>
          </a:p>
        </p:txBody>
      </p:sp>
      <p:sp>
        <p:nvSpPr>
          <p:cNvPr id="17" name="el-1788319679208-31"/>
          <p:cNvSpPr txBox="1"/>
          <p:nvPr/>
        </p:nvSpPr>
        <p:spPr>
          <a:xfrm>
            <a:off x="5300663" y="3771119"/>
            <a:ext cx="175857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3.5 接地与接地电阻</a:t>
            </a:r>
            <a:endParaRPr/>
          </a:p>
        </p:txBody>
      </p:sp>
      <p:sp>
        <p:nvSpPr>
          <p:cNvPr id="18" name="el-1788319679208-32"/>
          <p:cNvSpPr txBox="1"/>
          <p:nvPr/>
        </p:nvSpPr>
        <p:spPr>
          <a:xfrm>
            <a:off x="5029200" y="3978287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安全基石</a:t>
            </a:r>
            <a:endParaRPr/>
          </a:p>
        </p:txBody>
      </p:sp>
      <p:sp>
        <p:nvSpPr>
          <p:cNvPr id="19" name="el-1788319679208-33"/>
          <p:cNvSpPr txBox="1"/>
          <p:nvPr/>
        </p:nvSpPr>
        <p:spPr>
          <a:xfrm>
            <a:off x="5772150" y="3978287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规范先行</a:t>
            </a:r>
            <a:endParaRPr/>
          </a:p>
        </p:txBody>
      </p:sp>
      <p:sp>
        <p:nvSpPr>
          <p:cNvPr id="20" name="el-1788319679208-34"/>
          <p:cNvSpPr txBox="1"/>
          <p:nvPr/>
        </p:nvSpPr>
        <p:spPr>
          <a:xfrm>
            <a:off x="6515100" y="3978287"/>
            <a:ext cx="15069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1" name="el-1788319679205-18"/>
          <p:cNvSpPr/>
          <p:nvPr/>
        </p:nvSpPr>
        <p:spPr>
          <a:xfrm>
            <a:off x="1900238" y="33147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79203-10"/>
          <p:cNvCxnSpPr/>
          <p:nvPr/>
        </p:nvCxnSpPr>
        <p:spPr>
          <a:xfrm>
            <a:off x="2557463" y="3521869"/>
            <a:ext cx="914" cy="114300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79205-19"/>
          <p:cNvSpPr/>
          <p:nvPr/>
        </p:nvSpPr>
        <p:spPr>
          <a:xfrm>
            <a:off x="1900238" y="37719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59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79203-11"/>
          <p:cNvCxnSpPr/>
          <p:nvPr/>
        </p:nvCxnSpPr>
        <p:spPr>
          <a:xfrm>
            <a:off x="2557463" y="3979069"/>
            <a:ext cx="914" cy="57150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79206-20"/>
          <p:cNvSpPr/>
          <p:nvPr/>
        </p:nvSpPr>
        <p:spPr>
          <a:xfrm>
            <a:off x="1900238" y="417195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4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79202-8"/>
          <p:cNvSpPr txBox="1"/>
          <p:nvPr/>
        </p:nvSpPr>
        <p:spPr>
          <a:xfrm>
            <a:off x="1800225" y="850106"/>
            <a:ext cx="2486025" cy="1428750"/>
          </a:xfrm>
          <a:prstGeom prst="rect">
            <a:avLst/>
          </a:prstGeom>
          <a:noFill/>
          <a:ln>
            <a:noFill/>
          </a:ln>
          <a:effectLst>
            <a:outerShdw blurRad="214313" dist="0" dir="0" sx="100000" sy="100000" kx="0" ky="0" algn="ctr">
              <a:srgbClr val="F0A5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450">
                <a:solidFill>
                  <a:srgbClr val="E8EEF6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27" name="el-1788319679202-9"/>
          <p:cNvSpPr txBox="1"/>
          <p:nvPr/>
        </p:nvSpPr>
        <p:spPr>
          <a:xfrm>
            <a:off x="1463241" y="2450306"/>
            <a:ext cx="3336015" cy="528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150" spc="67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PART 01</a:t>
            </a:r>
            <a:endParaRPr/>
          </a:p>
        </p:txBody>
      </p:sp>
      <p:sp>
        <p:nvSpPr>
          <p:cNvPr id="28" name="el-1788319679205-15"/>
          <p:cNvSpPr txBox="1"/>
          <p:nvPr/>
        </p:nvSpPr>
        <p:spPr>
          <a:xfrm>
            <a:off x="2057400" y="3264694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29" name="el-1788319679205-16"/>
          <p:cNvSpPr txBox="1"/>
          <p:nvPr/>
        </p:nvSpPr>
        <p:spPr>
          <a:xfrm>
            <a:off x="2057400" y="3721894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30" name="el-1788319679205-17"/>
          <p:cNvSpPr txBox="1"/>
          <p:nvPr/>
        </p:nvSpPr>
        <p:spPr>
          <a:xfrm>
            <a:off x="2057400" y="4121944"/>
            <a:ext cx="4972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31" name="el-1788319679200-1"/>
          <p:cNvSpPr/>
          <p:nvPr/>
        </p:nvSpPr>
        <p:spPr>
          <a:xfrm>
            <a:off x="0" y="0"/>
            <a:ext cx="914400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79200-2"/>
          <p:cNvSpPr/>
          <p:nvPr/>
        </p:nvSpPr>
        <p:spPr>
          <a:xfrm>
            <a:off x="400050" y="28575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79201-3"/>
          <p:cNvCxnSpPr/>
          <p:nvPr/>
        </p:nvCxnSpPr>
        <p:spPr>
          <a:xfrm>
            <a:off x="514350" y="4714875"/>
            <a:ext cx="428625" cy="914"/>
          </a:xfrm>
          <a:prstGeom prst="line">
            <a:avLst/>
          </a:prstGeom>
          <a:ln w="14288" cap="flat">
            <a:solidFill>
              <a:srgbClr val="F0A50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79201-4"/>
          <p:cNvCxnSpPr/>
          <p:nvPr/>
        </p:nvCxnSpPr>
        <p:spPr>
          <a:xfrm>
            <a:off x="8515350" y="4782741"/>
            <a:ext cx="228600" cy="914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79201-5"/>
          <p:cNvSpPr txBox="1"/>
          <p:nvPr/>
        </p:nvSpPr>
        <p:spPr>
          <a:xfrm>
            <a:off x="1171575" y="4629150"/>
            <a:ext cx="6615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F0A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</a:t>
            </a:r>
            <a:endParaRPr/>
          </a:p>
        </p:txBody>
      </p:sp>
      <p:sp>
        <p:nvSpPr>
          <p:cNvPr id="36" name="el-1788319679201-6"/>
          <p:cNvSpPr txBox="1"/>
          <p:nvPr/>
        </p:nvSpPr>
        <p:spPr>
          <a:xfrm>
            <a:off x="7658100" y="4707731"/>
            <a:ext cx="8515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E8EEF6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安全培训课件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443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444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445-8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79488-43"/>
          <p:cNvSpPr/>
          <p:nvPr/>
        </p:nvSpPr>
        <p:spPr>
          <a:xfrm>
            <a:off x="7725713" y="200017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447-14"/>
          <p:cNvSpPr/>
          <p:nvPr/>
        </p:nvSpPr>
        <p:spPr>
          <a:xfrm>
            <a:off x="400050" y="3718322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79496-48"/>
          <p:cNvSpPr/>
          <p:nvPr/>
        </p:nvSpPr>
        <p:spPr>
          <a:xfrm>
            <a:off x="635794" y="3864769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7944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79443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79493-47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79446-13"/>
          <p:cNvSpPr/>
          <p:nvPr/>
        </p:nvSpPr>
        <p:spPr>
          <a:xfrm>
            <a:off x="8160618" y="4882753"/>
            <a:ext cx="58333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79445-9"/>
          <p:cNvSpPr txBox="1"/>
          <p:nvPr/>
        </p:nvSpPr>
        <p:spPr>
          <a:xfrm>
            <a:off x="557213" y="121444"/>
            <a:ext cx="345471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临时用电系统三大基本安全技术原则</a:t>
            </a:r>
            <a:endParaRPr/>
          </a:p>
        </p:txBody>
      </p:sp>
      <p:sp>
        <p:nvSpPr>
          <p:cNvPr id="13" name="el-1788319679445-7"/>
          <p:cNvSpPr txBox="1"/>
          <p:nvPr/>
        </p:nvSpPr>
        <p:spPr>
          <a:xfrm>
            <a:off x="7718599" y="178594"/>
            <a:ext cx="142540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4" name="el-1788319679448-15"/>
          <p:cNvSpPr txBox="1"/>
          <p:nvPr/>
        </p:nvSpPr>
        <p:spPr>
          <a:xfrm>
            <a:off x="978694" y="3843338"/>
            <a:ext cx="729832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综合作用：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保障用电安全、防止触电和电气火灾事故的主要技术措施 — 三大原则协同构成临时用电安全根基。</a:t>
            </a:r>
            <a:endParaRPr/>
          </a:p>
        </p:txBody>
      </p:sp>
      <p:sp>
        <p:nvSpPr>
          <p:cNvPr id="15" name="el-1788319679446-10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6" name="el-1788319679446-11"/>
          <p:cNvSpPr txBox="1"/>
          <p:nvPr/>
        </p:nvSpPr>
        <p:spPr>
          <a:xfrm>
            <a:off x="6153336" y="4904184"/>
            <a:ext cx="21737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三级配电 · 两级保护 · 一机一闸一漏一箱</a:t>
            </a:r>
            <a:endParaRPr/>
          </a:p>
        </p:txBody>
      </p:sp>
      <p:sp>
        <p:nvSpPr>
          <p:cNvPr id="17" name="el-1788319679446-12"/>
          <p:cNvSpPr txBox="1"/>
          <p:nvPr/>
        </p:nvSpPr>
        <p:spPr>
          <a:xfrm>
            <a:off x="8239199" y="4904184"/>
            <a:ext cx="85408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 / 110</a:t>
            </a:r>
            <a:endParaRPr/>
          </a:p>
        </p:txBody>
      </p:sp>
      <p:sp>
        <p:nvSpPr>
          <p:cNvPr id="18" name="el-1788319679449-16"/>
          <p:cNvSpPr/>
          <p:nvPr/>
        </p:nvSpPr>
        <p:spPr>
          <a:xfrm>
            <a:off x="400050" y="1189434"/>
            <a:ext cx="2666963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79453-29"/>
          <p:cNvSpPr/>
          <p:nvPr/>
        </p:nvSpPr>
        <p:spPr>
          <a:xfrm>
            <a:off x="578644" y="1396603"/>
            <a:ext cx="58556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79455-40"/>
          <p:cNvCxnSpPr/>
          <p:nvPr/>
        </p:nvCxnSpPr>
        <p:spPr>
          <a:xfrm>
            <a:off x="578644" y="2030946"/>
            <a:ext cx="230977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79451-21"/>
          <p:cNvSpPr/>
          <p:nvPr/>
        </p:nvSpPr>
        <p:spPr>
          <a:xfrm>
            <a:off x="578644" y="3096816"/>
            <a:ext cx="230977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79454-31"/>
          <p:cNvCxnSpPr/>
          <p:nvPr/>
        </p:nvCxnSpPr>
        <p:spPr>
          <a:xfrm>
            <a:off x="592931" y="3096816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79492-44"/>
          <p:cNvSpPr/>
          <p:nvPr/>
        </p:nvSpPr>
        <p:spPr>
          <a:xfrm>
            <a:off x="707231" y="3197275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000" y="10909"/>
                </a:moveTo>
                <a:lnTo>
                  <a:pt x="37000" y="10909"/>
                </a:lnTo>
                <a:cubicBezTo>
                  <a:pt x="37095" y="7879"/>
                  <a:pt x="37929" y="5303"/>
                  <a:pt x="39500" y="3182"/>
                </a:cubicBezTo>
                <a:lnTo>
                  <a:pt x="39500" y="3182"/>
                </a:lnTo>
                <a:lnTo>
                  <a:pt x="39500" y="3182"/>
                </a:lnTo>
                <a:cubicBezTo>
                  <a:pt x="41167" y="1182"/>
                  <a:pt x="43190" y="121"/>
                  <a:pt x="45571" y="0"/>
                </a:cubicBezTo>
                <a:lnTo>
                  <a:pt x="45571" y="0"/>
                </a:lnTo>
                <a:lnTo>
                  <a:pt x="56929" y="0"/>
                </a:lnTo>
                <a:cubicBezTo>
                  <a:pt x="59310" y="121"/>
                  <a:pt x="61333" y="1182"/>
                  <a:pt x="63000" y="3182"/>
                </a:cubicBezTo>
                <a:lnTo>
                  <a:pt x="63000" y="3182"/>
                </a:lnTo>
                <a:cubicBezTo>
                  <a:pt x="64524" y="5303"/>
                  <a:pt x="65333" y="7879"/>
                  <a:pt x="65429" y="10909"/>
                </a:cubicBezTo>
                <a:lnTo>
                  <a:pt x="65429" y="10909"/>
                </a:lnTo>
                <a:lnTo>
                  <a:pt x="65429" y="25364"/>
                </a:lnTo>
                <a:cubicBezTo>
                  <a:pt x="65333" y="28394"/>
                  <a:pt x="64524" y="30970"/>
                  <a:pt x="63000" y="33091"/>
                </a:cubicBezTo>
                <a:lnTo>
                  <a:pt x="63000" y="33091"/>
                </a:lnTo>
                <a:cubicBezTo>
                  <a:pt x="61333" y="35030"/>
                  <a:pt x="59310" y="36061"/>
                  <a:pt x="56929" y="36182"/>
                </a:cubicBezTo>
                <a:lnTo>
                  <a:pt x="56929" y="36182"/>
                </a:lnTo>
                <a:lnTo>
                  <a:pt x="55500" y="36182"/>
                </a:lnTo>
                <a:lnTo>
                  <a:pt x="55500" y="45273"/>
                </a:lnTo>
                <a:lnTo>
                  <a:pt x="82500" y="45273"/>
                </a:lnTo>
                <a:cubicBezTo>
                  <a:pt x="85357" y="45455"/>
                  <a:pt x="87738" y="46667"/>
                  <a:pt x="89643" y="48909"/>
                </a:cubicBezTo>
                <a:lnTo>
                  <a:pt x="89643" y="48909"/>
                </a:lnTo>
                <a:cubicBezTo>
                  <a:pt x="91405" y="51333"/>
                  <a:pt x="92357" y="54364"/>
                  <a:pt x="92500" y="58000"/>
                </a:cubicBezTo>
                <a:lnTo>
                  <a:pt x="92500" y="58000"/>
                </a:lnTo>
                <a:lnTo>
                  <a:pt x="92500" y="65182"/>
                </a:lnTo>
                <a:lnTo>
                  <a:pt x="93929" y="65182"/>
                </a:lnTo>
                <a:cubicBezTo>
                  <a:pt x="96310" y="65364"/>
                  <a:pt x="98333" y="66424"/>
                  <a:pt x="100000" y="68364"/>
                </a:cubicBezTo>
                <a:lnTo>
                  <a:pt x="100000" y="68364"/>
                </a:lnTo>
                <a:cubicBezTo>
                  <a:pt x="101524" y="70485"/>
                  <a:pt x="102333" y="73061"/>
                  <a:pt x="102429" y="76091"/>
                </a:cubicBezTo>
                <a:lnTo>
                  <a:pt x="102429" y="76091"/>
                </a:lnTo>
                <a:lnTo>
                  <a:pt x="102429" y="90545"/>
                </a:lnTo>
                <a:cubicBezTo>
                  <a:pt x="102333" y="93576"/>
                  <a:pt x="101524" y="96152"/>
                  <a:pt x="100000" y="98273"/>
                </a:cubicBezTo>
                <a:lnTo>
                  <a:pt x="100000" y="98273"/>
                </a:lnTo>
                <a:cubicBezTo>
                  <a:pt x="98333" y="100212"/>
                  <a:pt x="96310" y="101273"/>
                  <a:pt x="93929" y="101455"/>
                </a:cubicBezTo>
                <a:lnTo>
                  <a:pt x="93929" y="101455"/>
                </a:lnTo>
                <a:lnTo>
                  <a:pt x="82500" y="101455"/>
                </a:lnTo>
                <a:cubicBezTo>
                  <a:pt x="80167" y="101273"/>
                  <a:pt x="78167" y="100212"/>
                  <a:pt x="76500" y="98273"/>
                </a:cubicBezTo>
                <a:lnTo>
                  <a:pt x="76500" y="98273"/>
                </a:lnTo>
                <a:cubicBezTo>
                  <a:pt x="74929" y="96152"/>
                  <a:pt x="74095" y="93576"/>
                  <a:pt x="74000" y="90545"/>
                </a:cubicBezTo>
                <a:lnTo>
                  <a:pt x="74000" y="90545"/>
                </a:lnTo>
                <a:lnTo>
                  <a:pt x="74000" y="76091"/>
                </a:lnTo>
                <a:cubicBezTo>
                  <a:pt x="74095" y="73061"/>
                  <a:pt x="74929" y="70485"/>
                  <a:pt x="76500" y="68364"/>
                </a:cubicBezTo>
                <a:lnTo>
                  <a:pt x="76500" y="68364"/>
                </a:lnTo>
                <a:cubicBezTo>
                  <a:pt x="78167" y="66424"/>
                  <a:pt x="80167" y="65364"/>
                  <a:pt x="82500" y="65182"/>
                </a:cubicBezTo>
                <a:lnTo>
                  <a:pt x="82500" y="65182"/>
                </a:lnTo>
                <a:lnTo>
                  <a:pt x="83929" y="65182"/>
                </a:lnTo>
                <a:lnTo>
                  <a:pt x="83929" y="58000"/>
                </a:lnTo>
                <a:cubicBezTo>
                  <a:pt x="83833" y="56909"/>
                  <a:pt x="83357" y="56303"/>
                  <a:pt x="82500" y="56182"/>
                </a:cubicBezTo>
                <a:lnTo>
                  <a:pt x="82500" y="56182"/>
                </a:lnTo>
                <a:lnTo>
                  <a:pt x="55500" y="56182"/>
                </a:lnTo>
                <a:lnTo>
                  <a:pt x="55500" y="65182"/>
                </a:lnTo>
                <a:lnTo>
                  <a:pt x="56929" y="65182"/>
                </a:lnTo>
                <a:cubicBezTo>
                  <a:pt x="59310" y="65364"/>
                  <a:pt x="61333" y="66424"/>
                  <a:pt x="63000" y="68364"/>
                </a:cubicBezTo>
                <a:lnTo>
                  <a:pt x="63000" y="68364"/>
                </a:lnTo>
                <a:cubicBezTo>
                  <a:pt x="64524" y="70485"/>
                  <a:pt x="65333" y="73061"/>
                  <a:pt x="65429" y="76091"/>
                </a:cubicBezTo>
                <a:lnTo>
                  <a:pt x="65429" y="76091"/>
                </a:lnTo>
                <a:lnTo>
                  <a:pt x="65429" y="90545"/>
                </a:lnTo>
                <a:cubicBezTo>
                  <a:pt x="65333" y="93576"/>
                  <a:pt x="64524" y="96152"/>
                  <a:pt x="63000" y="98273"/>
                </a:cubicBezTo>
                <a:lnTo>
                  <a:pt x="63000" y="98273"/>
                </a:lnTo>
                <a:cubicBezTo>
                  <a:pt x="61333" y="100212"/>
                  <a:pt x="59310" y="101273"/>
                  <a:pt x="56929" y="101455"/>
                </a:cubicBezTo>
                <a:lnTo>
                  <a:pt x="56929" y="101455"/>
                </a:lnTo>
                <a:lnTo>
                  <a:pt x="45571" y="101455"/>
                </a:lnTo>
                <a:cubicBezTo>
                  <a:pt x="43190" y="101273"/>
                  <a:pt x="41167" y="100212"/>
                  <a:pt x="39500" y="98273"/>
                </a:cubicBezTo>
                <a:lnTo>
                  <a:pt x="39500" y="98273"/>
                </a:lnTo>
                <a:cubicBezTo>
                  <a:pt x="37929" y="96152"/>
                  <a:pt x="37095" y="93576"/>
                  <a:pt x="37000" y="90545"/>
                </a:cubicBezTo>
                <a:lnTo>
                  <a:pt x="37000" y="90545"/>
                </a:lnTo>
                <a:lnTo>
                  <a:pt x="37000" y="76091"/>
                </a:lnTo>
                <a:cubicBezTo>
                  <a:pt x="37095" y="73061"/>
                  <a:pt x="37929" y="70485"/>
                  <a:pt x="39500" y="68364"/>
                </a:cubicBezTo>
                <a:lnTo>
                  <a:pt x="39500" y="68364"/>
                </a:lnTo>
                <a:cubicBezTo>
                  <a:pt x="41167" y="66424"/>
                  <a:pt x="43190" y="65364"/>
                  <a:pt x="45571" y="65182"/>
                </a:cubicBezTo>
                <a:lnTo>
                  <a:pt x="45571" y="65182"/>
                </a:lnTo>
                <a:lnTo>
                  <a:pt x="46929" y="65182"/>
                </a:lnTo>
                <a:lnTo>
                  <a:pt x="46929" y="56182"/>
                </a:lnTo>
                <a:lnTo>
                  <a:pt x="19929" y="56182"/>
                </a:lnTo>
                <a:cubicBezTo>
                  <a:pt x="19071" y="56303"/>
                  <a:pt x="18595" y="56909"/>
                  <a:pt x="18500" y="58000"/>
                </a:cubicBezTo>
                <a:lnTo>
                  <a:pt x="18500" y="58000"/>
                </a:lnTo>
                <a:lnTo>
                  <a:pt x="18500" y="65182"/>
                </a:lnTo>
                <a:lnTo>
                  <a:pt x="19929" y="65182"/>
                </a:lnTo>
                <a:cubicBezTo>
                  <a:pt x="22310" y="65364"/>
                  <a:pt x="24333" y="66424"/>
                  <a:pt x="26000" y="68364"/>
                </a:cubicBezTo>
                <a:lnTo>
                  <a:pt x="26000" y="68364"/>
                </a:lnTo>
                <a:cubicBezTo>
                  <a:pt x="27524" y="70485"/>
                  <a:pt x="28333" y="73061"/>
                  <a:pt x="28429" y="76091"/>
                </a:cubicBezTo>
                <a:lnTo>
                  <a:pt x="28429" y="76091"/>
                </a:lnTo>
                <a:lnTo>
                  <a:pt x="28429" y="90545"/>
                </a:lnTo>
                <a:cubicBezTo>
                  <a:pt x="28333" y="93576"/>
                  <a:pt x="27524" y="96152"/>
                  <a:pt x="26000" y="98273"/>
                </a:cubicBezTo>
                <a:lnTo>
                  <a:pt x="26000" y="98273"/>
                </a:lnTo>
                <a:cubicBezTo>
                  <a:pt x="24333" y="100212"/>
                  <a:pt x="22310" y="101273"/>
                  <a:pt x="19929" y="101455"/>
                </a:cubicBezTo>
                <a:lnTo>
                  <a:pt x="19929" y="101455"/>
                </a:lnTo>
                <a:lnTo>
                  <a:pt x="8571" y="101455"/>
                </a:lnTo>
                <a:cubicBezTo>
                  <a:pt x="6190" y="101273"/>
                  <a:pt x="4167" y="100212"/>
                  <a:pt x="2500" y="98273"/>
                </a:cubicBezTo>
                <a:lnTo>
                  <a:pt x="2500" y="98273"/>
                </a:lnTo>
                <a:cubicBezTo>
                  <a:pt x="929" y="96152"/>
                  <a:pt x="95" y="93576"/>
                  <a:pt x="0" y="90545"/>
                </a:cubicBezTo>
                <a:lnTo>
                  <a:pt x="0" y="90545"/>
                </a:lnTo>
                <a:lnTo>
                  <a:pt x="0" y="76091"/>
                </a:lnTo>
                <a:cubicBezTo>
                  <a:pt x="95" y="73061"/>
                  <a:pt x="929" y="70485"/>
                  <a:pt x="2500" y="68364"/>
                </a:cubicBezTo>
                <a:lnTo>
                  <a:pt x="2500" y="68364"/>
                </a:lnTo>
                <a:cubicBezTo>
                  <a:pt x="4167" y="66424"/>
                  <a:pt x="6190" y="65364"/>
                  <a:pt x="8571" y="65182"/>
                </a:cubicBezTo>
                <a:lnTo>
                  <a:pt x="8571" y="65182"/>
                </a:lnTo>
                <a:lnTo>
                  <a:pt x="9929" y="65182"/>
                </a:lnTo>
                <a:lnTo>
                  <a:pt x="9929" y="58000"/>
                </a:lnTo>
                <a:cubicBezTo>
                  <a:pt x="10071" y="54364"/>
                  <a:pt x="11024" y="51333"/>
                  <a:pt x="12786" y="48909"/>
                </a:cubicBezTo>
                <a:lnTo>
                  <a:pt x="12786" y="48909"/>
                </a:lnTo>
                <a:cubicBezTo>
                  <a:pt x="14690" y="46667"/>
                  <a:pt x="17071" y="45455"/>
                  <a:pt x="19929" y="45273"/>
                </a:cubicBezTo>
                <a:lnTo>
                  <a:pt x="19929" y="45273"/>
                </a:lnTo>
                <a:lnTo>
                  <a:pt x="46929" y="45273"/>
                </a:lnTo>
                <a:lnTo>
                  <a:pt x="46929" y="36182"/>
                </a:lnTo>
                <a:lnTo>
                  <a:pt x="45571" y="36182"/>
                </a:lnTo>
                <a:cubicBezTo>
                  <a:pt x="43190" y="36061"/>
                  <a:pt x="41167" y="35030"/>
                  <a:pt x="39500" y="33091"/>
                </a:cubicBezTo>
                <a:lnTo>
                  <a:pt x="39500" y="33091"/>
                </a:lnTo>
                <a:cubicBezTo>
                  <a:pt x="37929" y="30970"/>
                  <a:pt x="37095" y="28394"/>
                  <a:pt x="37000" y="25364"/>
                </a:cubicBezTo>
                <a:lnTo>
                  <a:pt x="37000" y="25364"/>
                </a:lnTo>
                <a:lnTo>
                  <a:pt x="37000" y="10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79449-17"/>
          <p:cNvSpPr/>
          <p:nvPr/>
        </p:nvSpPr>
        <p:spPr>
          <a:xfrm>
            <a:off x="3238463" y="1189434"/>
            <a:ext cx="2666963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8319679454-33"/>
          <p:cNvSpPr/>
          <p:nvPr/>
        </p:nvSpPr>
        <p:spPr>
          <a:xfrm>
            <a:off x="3417057" y="1396603"/>
            <a:ext cx="58556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79455-41"/>
          <p:cNvCxnSpPr/>
          <p:nvPr/>
        </p:nvCxnSpPr>
        <p:spPr>
          <a:xfrm>
            <a:off x="3417057" y="2030946"/>
            <a:ext cx="230977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79452-24"/>
          <p:cNvSpPr/>
          <p:nvPr/>
        </p:nvSpPr>
        <p:spPr>
          <a:xfrm>
            <a:off x="3417057" y="3096816"/>
            <a:ext cx="230977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79454-35"/>
          <p:cNvCxnSpPr/>
          <p:nvPr/>
        </p:nvCxnSpPr>
        <p:spPr>
          <a:xfrm>
            <a:off x="3431344" y="3096816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79492-45"/>
          <p:cNvSpPr/>
          <p:nvPr/>
        </p:nvSpPr>
        <p:spPr>
          <a:xfrm>
            <a:off x="3549439" y="3189684"/>
            <a:ext cx="11385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750" y="30231"/>
                </a:moveTo>
                <a:lnTo>
                  <a:pt x="86750" y="30231"/>
                </a:lnTo>
                <a:cubicBezTo>
                  <a:pt x="90472" y="29359"/>
                  <a:pt x="93500" y="27590"/>
                  <a:pt x="95833" y="24923"/>
                </a:cubicBezTo>
                <a:lnTo>
                  <a:pt x="95833" y="24923"/>
                </a:lnTo>
                <a:lnTo>
                  <a:pt x="95833" y="24923"/>
                </a:lnTo>
                <a:cubicBezTo>
                  <a:pt x="98222" y="22205"/>
                  <a:pt x="99472" y="19000"/>
                  <a:pt x="99583" y="15308"/>
                </a:cubicBezTo>
                <a:lnTo>
                  <a:pt x="99583" y="15308"/>
                </a:lnTo>
                <a:cubicBezTo>
                  <a:pt x="99472" y="11000"/>
                  <a:pt x="97889" y="7359"/>
                  <a:pt x="94833" y="4385"/>
                </a:cubicBezTo>
                <a:lnTo>
                  <a:pt x="94833" y="4385"/>
                </a:lnTo>
                <a:cubicBezTo>
                  <a:pt x="91667" y="1564"/>
                  <a:pt x="87722" y="103"/>
                  <a:pt x="83000" y="0"/>
                </a:cubicBezTo>
                <a:lnTo>
                  <a:pt x="83000" y="0"/>
                </a:lnTo>
                <a:cubicBezTo>
                  <a:pt x="78444" y="103"/>
                  <a:pt x="74583" y="1564"/>
                  <a:pt x="71417" y="4385"/>
                </a:cubicBezTo>
                <a:lnTo>
                  <a:pt x="71417" y="4385"/>
                </a:lnTo>
                <a:cubicBezTo>
                  <a:pt x="68361" y="7103"/>
                  <a:pt x="66694" y="10564"/>
                  <a:pt x="66417" y="14769"/>
                </a:cubicBezTo>
                <a:lnTo>
                  <a:pt x="66417" y="14769"/>
                </a:lnTo>
                <a:lnTo>
                  <a:pt x="28250" y="28923"/>
                </a:lnTo>
                <a:cubicBezTo>
                  <a:pt x="25194" y="26103"/>
                  <a:pt x="21306" y="24641"/>
                  <a:pt x="16583" y="24538"/>
                </a:cubicBezTo>
                <a:lnTo>
                  <a:pt x="16583" y="24538"/>
                </a:lnTo>
                <a:cubicBezTo>
                  <a:pt x="11917" y="24641"/>
                  <a:pt x="7972" y="26103"/>
                  <a:pt x="4750" y="28923"/>
                </a:cubicBezTo>
                <a:lnTo>
                  <a:pt x="4750" y="28923"/>
                </a:lnTo>
                <a:cubicBezTo>
                  <a:pt x="1694" y="31846"/>
                  <a:pt x="111" y="35487"/>
                  <a:pt x="0" y="39846"/>
                </a:cubicBezTo>
                <a:lnTo>
                  <a:pt x="0" y="39846"/>
                </a:lnTo>
                <a:cubicBezTo>
                  <a:pt x="111" y="44205"/>
                  <a:pt x="1694" y="47846"/>
                  <a:pt x="4750" y="50769"/>
                </a:cubicBezTo>
                <a:lnTo>
                  <a:pt x="4750" y="50769"/>
                </a:lnTo>
                <a:cubicBezTo>
                  <a:pt x="7972" y="53590"/>
                  <a:pt x="11917" y="55051"/>
                  <a:pt x="16583" y="55154"/>
                </a:cubicBezTo>
                <a:lnTo>
                  <a:pt x="16583" y="55154"/>
                </a:lnTo>
                <a:cubicBezTo>
                  <a:pt x="19083" y="55154"/>
                  <a:pt x="21444" y="54641"/>
                  <a:pt x="23667" y="53615"/>
                </a:cubicBezTo>
                <a:lnTo>
                  <a:pt x="23667" y="53615"/>
                </a:lnTo>
                <a:lnTo>
                  <a:pt x="53917" y="78154"/>
                </a:lnTo>
                <a:cubicBezTo>
                  <a:pt x="53417" y="79538"/>
                  <a:pt x="53167" y="81077"/>
                  <a:pt x="53167" y="82769"/>
                </a:cubicBezTo>
                <a:lnTo>
                  <a:pt x="53167" y="82769"/>
                </a:lnTo>
                <a:cubicBezTo>
                  <a:pt x="53278" y="87077"/>
                  <a:pt x="54861" y="90718"/>
                  <a:pt x="57917" y="93692"/>
                </a:cubicBezTo>
                <a:lnTo>
                  <a:pt x="57917" y="93692"/>
                </a:lnTo>
                <a:cubicBezTo>
                  <a:pt x="61083" y="96513"/>
                  <a:pt x="65028" y="97974"/>
                  <a:pt x="69750" y="98077"/>
                </a:cubicBezTo>
                <a:lnTo>
                  <a:pt x="69750" y="98077"/>
                </a:lnTo>
                <a:cubicBezTo>
                  <a:pt x="74417" y="97974"/>
                  <a:pt x="78361" y="96513"/>
                  <a:pt x="81583" y="93692"/>
                </a:cubicBezTo>
                <a:lnTo>
                  <a:pt x="81583" y="93692"/>
                </a:lnTo>
                <a:cubicBezTo>
                  <a:pt x="84583" y="90718"/>
                  <a:pt x="86167" y="87077"/>
                  <a:pt x="86333" y="82769"/>
                </a:cubicBezTo>
                <a:lnTo>
                  <a:pt x="86333" y="82769"/>
                </a:lnTo>
                <a:cubicBezTo>
                  <a:pt x="86056" y="77282"/>
                  <a:pt x="83639" y="73051"/>
                  <a:pt x="79083" y="70077"/>
                </a:cubicBezTo>
                <a:lnTo>
                  <a:pt x="79083" y="70077"/>
                </a:lnTo>
                <a:lnTo>
                  <a:pt x="86750" y="30231"/>
                </a:lnTo>
                <a:moveTo>
                  <a:pt x="32333" y="44462"/>
                </a:moveTo>
                <a:lnTo>
                  <a:pt x="32333" y="44462"/>
                </a:lnTo>
                <a:cubicBezTo>
                  <a:pt x="32889" y="43179"/>
                  <a:pt x="33167" y="41821"/>
                  <a:pt x="33167" y="40385"/>
                </a:cubicBezTo>
                <a:lnTo>
                  <a:pt x="33167" y="40385"/>
                </a:lnTo>
                <a:lnTo>
                  <a:pt x="71417" y="26231"/>
                </a:lnTo>
                <a:cubicBezTo>
                  <a:pt x="72083" y="26897"/>
                  <a:pt x="72833" y="27538"/>
                  <a:pt x="73667" y="28154"/>
                </a:cubicBezTo>
                <a:lnTo>
                  <a:pt x="73667" y="28154"/>
                </a:lnTo>
                <a:lnTo>
                  <a:pt x="66000" y="67846"/>
                </a:lnTo>
                <a:cubicBezTo>
                  <a:pt x="64722" y="68103"/>
                  <a:pt x="63611" y="68462"/>
                  <a:pt x="62667" y="68923"/>
                </a:cubicBezTo>
                <a:lnTo>
                  <a:pt x="62667" y="68923"/>
                </a:lnTo>
                <a:lnTo>
                  <a:pt x="32333" y="4446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79449-18"/>
          <p:cNvSpPr/>
          <p:nvPr/>
        </p:nvSpPr>
        <p:spPr>
          <a:xfrm>
            <a:off x="6076876" y="1189434"/>
            <a:ext cx="2667074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8319679454-37"/>
          <p:cNvSpPr/>
          <p:nvPr/>
        </p:nvSpPr>
        <p:spPr>
          <a:xfrm>
            <a:off x="6255469" y="1396603"/>
            <a:ext cx="58556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79455-42"/>
          <p:cNvCxnSpPr/>
          <p:nvPr/>
        </p:nvCxnSpPr>
        <p:spPr>
          <a:xfrm>
            <a:off x="6255469" y="2030946"/>
            <a:ext cx="230988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79453-27"/>
          <p:cNvSpPr/>
          <p:nvPr/>
        </p:nvSpPr>
        <p:spPr>
          <a:xfrm>
            <a:off x="6255469" y="3096816"/>
            <a:ext cx="2309887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79454-39"/>
          <p:cNvCxnSpPr/>
          <p:nvPr/>
        </p:nvCxnSpPr>
        <p:spPr>
          <a:xfrm>
            <a:off x="6269757" y="3096816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79493-46"/>
          <p:cNvSpPr/>
          <p:nvPr/>
        </p:nvSpPr>
        <p:spPr>
          <a:xfrm>
            <a:off x="6387839" y="3190040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79441-1"/>
          <p:cNvCxnSpPr/>
          <p:nvPr/>
        </p:nvCxnSpPr>
        <p:spPr>
          <a:xfrm>
            <a:off x="8886825" y="10715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79442-2"/>
          <p:cNvCxnSpPr/>
          <p:nvPr/>
        </p:nvCxnSpPr>
        <p:spPr>
          <a:xfrm>
            <a:off x="142875" y="497919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79453-28"/>
          <p:cNvSpPr txBox="1"/>
          <p:nvPr/>
        </p:nvSpPr>
        <p:spPr>
          <a:xfrm>
            <a:off x="664369" y="1425178"/>
            <a:ext cx="6777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原则 01</a:t>
            </a:r>
            <a:endParaRPr/>
          </a:p>
        </p:txBody>
      </p:sp>
      <p:sp>
        <p:nvSpPr>
          <p:cNvPr id="39" name="el-1788319679453-30"/>
          <p:cNvSpPr txBox="1"/>
          <p:nvPr/>
        </p:nvSpPr>
        <p:spPr>
          <a:xfrm>
            <a:off x="578644" y="1725216"/>
            <a:ext cx="2439792" cy="241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三级配电系统</a:t>
            </a:r>
            <a:endParaRPr/>
          </a:p>
        </p:txBody>
      </p:sp>
      <p:sp>
        <p:nvSpPr>
          <p:cNvPr id="40" name="el-1788319679451-19"/>
          <p:cNvSpPr txBox="1"/>
          <p:nvPr/>
        </p:nvSpPr>
        <p:spPr>
          <a:xfrm>
            <a:off x="578644" y="2166677"/>
            <a:ext cx="2309775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→ 分配电箱 → 开关箱，逐级配电，形成三级配电架构。</a:t>
            </a:r>
            <a:endParaRPr/>
          </a:p>
        </p:txBody>
      </p:sp>
      <p:sp>
        <p:nvSpPr>
          <p:cNvPr id="41" name="el-1788319679451-20"/>
          <p:cNvSpPr txBox="1"/>
          <p:nvPr/>
        </p:nvSpPr>
        <p:spPr>
          <a:xfrm>
            <a:off x="707231" y="3168253"/>
            <a:ext cx="226619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3774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总箱→分箱→开关箱</a:t>
            </a:r>
            <a:endParaRPr/>
          </a:p>
        </p:txBody>
      </p:sp>
      <p:sp>
        <p:nvSpPr>
          <p:cNvPr id="42" name="el-1788319679454-32"/>
          <p:cNvSpPr txBox="1"/>
          <p:nvPr/>
        </p:nvSpPr>
        <p:spPr>
          <a:xfrm>
            <a:off x="3502782" y="1425178"/>
            <a:ext cx="6777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原则 02</a:t>
            </a:r>
            <a:endParaRPr/>
          </a:p>
        </p:txBody>
      </p:sp>
      <p:sp>
        <p:nvSpPr>
          <p:cNvPr id="43" name="el-1788319679454-34"/>
          <p:cNvSpPr txBox="1"/>
          <p:nvPr/>
        </p:nvSpPr>
        <p:spPr>
          <a:xfrm>
            <a:off x="3417057" y="1725216"/>
            <a:ext cx="2736972" cy="241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TN-S 系统</a:t>
            </a:r>
            <a:endParaRPr/>
          </a:p>
        </p:txBody>
      </p:sp>
      <p:sp>
        <p:nvSpPr>
          <p:cNvPr id="44" name="el-1788319679452-22"/>
          <p:cNvSpPr txBox="1"/>
          <p:nvPr/>
        </p:nvSpPr>
        <p:spPr>
          <a:xfrm>
            <a:off x="3417057" y="2166677"/>
            <a:ext cx="2309775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电源中性点直接接地的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220V/380V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三相四线制低压电力系统，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保护零线与工作零线分离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5" name="el-1788319679452-23"/>
          <p:cNvSpPr txBox="1"/>
          <p:nvPr/>
        </p:nvSpPr>
        <p:spPr>
          <a:xfrm>
            <a:off x="3545644" y="3168253"/>
            <a:ext cx="257709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8594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 线专用 · N 线独立</a:t>
            </a:r>
            <a:endParaRPr/>
          </a:p>
        </p:txBody>
      </p:sp>
      <p:sp>
        <p:nvSpPr>
          <p:cNvPr id="46" name="el-1788319679454-36"/>
          <p:cNvSpPr txBox="1"/>
          <p:nvPr/>
        </p:nvSpPr>
        <p:spPr>
          <a:xfrm>
            <a:off x="6341194" y="1425178"/>
            <a:ext cx="6777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原则 03</a:t>
            </a:r>
            <a:endParaRPr/>
          </a:p>
        </p:txBody>
      </p:sp>
      <p:sp>
        <p:nvSpPr>
          <p:cNvPr id="47" name="el-1788319679454-38"/>
          <p:cNvSpPr txBox="1"/>
          <p:nvPr/>
        </p:nvSpPr>
        <p:spPr>
          <a:xfrm>
            <a:off x="6255469" y="1725216"/>
            <a:ext cx="2439903" cy="241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二级剩余电流保护</a:t>
            </a:r>
            <a:endParaRPr/>
          </a:p>
        </p:txBody>
      </p:sp>
      <p:sp>
        <p:nvSpPr>
          <p:cNvPr id="48" name="el-1788319679452-25"/>
          <p:cNvSpPr txBox="1"/>
          <p:nvPr/>
        </p:nvSpPr>
        <p:spPr>
          <a:xfrm>
            <a:off x="6255469" y="2166677"/>
            <a:ext cx="2309887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总配电箱、开关箱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两级装设剩余电流动作保护器，形成二级漏电保护系统。</a:t>
            </a:r>
            <a:endParaRPr/>
          </a:p>
        </p:txBody>
      </p:sp>
      <p:sp>
        <p:nvSpPr>
          <p:cNvPr id="49" name="el-1788319679452-26"/>
          <p:cNvSpPr txBox="1"/>
          <p:nvPr/>
        </p:nvSpPr>
        <p:spPr>
          <a:xfrm>
            <a:off x="6384057" y="3168253"/>
            <a:ext cx="23828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8594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总箱 + 开关箱双级保护</a:t>
            </a:r>
            <a:endParaRPr/>
          </a:p>
        </p:txBody>
      </p:sp>
      <p:sp>
        <p:nvSpPr>
          <p:cNvPr id="50" name="el-1788319679496-4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45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460-5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460-7"/>
          <p:cNvSpPr/>
          <p:nvPr/>
        </p:nvSpPr>
        <p:spPr>
          <a:xfrm>
            <a:off x="7700963" y="142875"/>
            <a:ext cx="104298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79500-50"/>
          <p:cNvSpPr/>
          <p:nvPr/>
        </p:nvSpPr>
        <p:spPr>
          <a:xfrm>
            <a:off x="7808119" y="200025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9500"/>
                </a:moveTo>
                <a:lnTo>
                  <a:pt x="93545" y="29500"/>
                </a:lnTo>
                <a:cubicBezTo>
                  <a:pt x="94818" y="28167"/>
                  <a:pt x="95455" y="26667"/>
                  <a:pt x="95455" y="25000"/>
                </a:cubicBezTo>
                <a:lnTo>
                  <a:pt x="95455" y="25000"/>
                </a:lnTo>
                <a:lnTo>
                  <a:pt x="95455" y="25000"/>
                </a:lnTo>
                <a:cubicBezTo>
                  <a:pt x="95455" y="23333"/>
                  <a:pt x="94818" y="21833"/>
                  <a:pt x="93545" y="20500"/>
                </a:cubicBezTo>
                <a:lnTo>
                  <a:pt x="93545" y="20500"/>
                </a:lnTo>
                <a:lnTo>
                  <a:pt x="73091" y="1750"/>
                </a:lnTo>
                <a:cubicBezTo>
                  <a:pt x="71636" y="583"/>
                  <a:pt x="70000" y="0"/>
                  <a:pt x="68182" y="0"/>
                </a:cubicBezTo>
                <a:lnTo>
                  <a:pt x="68182" y="0"/>
                </a:lnTo>
                <a:cubicBezTo>
                  <a:pt x="66364" y="0"/>
                  <a:pt x="64727" y="583"/>
                  <a:pt x="63273" y="1750"/>
                </a:cubicBezTo>
                <a:lnTo>
                  <a:pt x="63273" y="1750"/>
                </a:lnTo>
                <a:cubicBezTo>
                  <a:pt x="62000" y="3083"/>
                  <a:pt x="61364" y="4583"/>
                  <a:pt x="61364" y="6250"/>
                </a:cubicBezTo>
                <a:lnTo>
                  <a:pt x="61364" y="6250"/>
                </a:lnTo>
                <a:cubicBezTo>
                  <a:pt x="61364" y="7917"/>
                  <a:pt x="62000" y="9417"/>
                  <a:pt x="63273" y="10750"/>
                </a:cubicBezTo>
                <a:lnTo>
                  <a:pt x="63273" y="10750"/>
                </a:lnTo>
                <a:lnTo>
                  <a:pt x="72273" y="18750"/>
                </a:lnTo>
                <a:lnTo>
                  <a:pt x="6818" y="18750"/>
                </a:lnTo>
                <a:cubicBezTo>
                  <a:pt x="4818" y="18750"/>
                  <a:pt x="3182" y="19333"/>
                  <a:pt x="1909" y="20500"/>
                </a:cubicBezTo>
                <a:lnTo>
                  <a:pt x="1909" y="20500"/>
                </a:lnTo>
                <a:cubicBezTo>
                  <a:pt x="636" y="21667"/>
                  <a:pt x="0" y="23167"/>
                  <a:pt x="0" y="25000"/>
                </a:cubicBezTo>
                <a:lnTo>
                  <a:pt x="0" y="25000"/>
                </a:lnTo>
                <a:cubicBezTo>
                  <a:pt x="0" y="26833"/>
                  <a:pt x="636" y="28333"/>
                  <a:pt x="1909" y="29500"/>
                </a:cubicBezTo>
                <a:lnTo>
                  <a:pt x="1909" y="29500"/>
                </a:lnTo>
                <a:cubicBezTo>
                  <a:pt x="3182" y="30667"/>
                  <a:pt x="4818" y="31250"/>
                  <a:pt x="6818" y="31250"/>
                </a:cubicBezTo>
                <a:lnTo>
                  <a:pt x="6818" y="31250"/>
                </a:lnTo>
                <a:lnTo>
                  <a:pt x="72273" y="31250"/>
                </a:lnTo>
                <a:lnTo>
                  <a:pt x="63273" y="39250"/>
                </a:lnTo>
                <a:cubicBezTo>
                  <a:pt x="62000" y="40583"/>
                  <a:pt x="61364" y="42083"/>
                  <a:pt x="61364" y="43750"/>
                </a:cubicBezTo>
                <a:lnTo>
                  <a:pt x="61364" y="43750"/>
                </a:lnTo>
                <a:cubicBezTo>
                  <a:pt x="61364" y="45417"/>
                  <a:pt x="62000" y="46917"/>
                  <a:pt x="63273" y="48250"/>
                </a:cubicBezTo>
                <a:lnTo>
                  <a:pt x="63273" y="48250"/>
                </a:lnTo>
                <a:cubicBezTo>
                  <a:pt x="64727" y="49417"/>
                  <a:pt x="66364" y="50000"/>
                  <a:pt x="68182" y="50000"/>
                </a:cubicBezTo>
                <a:lnTo>
                  <a:pt x="68182" y="50000"/>
                </a:lnTo>
                <a:cubicBezTo>
                  <a:pt x="70000" y="50000"/>
                  <a:pt x="71636" y="49417"/>
                  <a:pt x="73091" y="48250"/>
                </a:cubicBezTo>
                <a:lnTo>
                  <a:pt x="73091" y="48250"/>
                </a:lnTo>
                <a:lnTo>
                  <a:pt x="93545" y="29500"/>
                </a:lnTo>
                <a:moveTo>
                  <a:pt x="22364" y="98250"/>
                </a:moveTo>
                <a:lnTo>
                  <a:pt x="22364" y="98250"/>
                </a:lnTo>
                <a:cubicBezTo>
                  <a:pt x="23818" y="99417"/>
                  <a:pt x="25455" y="100000"/>
                  <a:pt x="27273" y="100000"/>
                </a:cubicBezTo>
                <a:lnTo>
                  <a:pt x="27273" y="100000"/>
                </a:lnTo>
                <a:lnTo>
                  <a:pt x="27273" y="100000"/>
                </a:lnTo>
                <a:cubicBezTo>
                  <a:pt x="29091" y="100000"/>
                  <a:pt x="30727" y="99417"/>
                  <a:pt x="32182" y="98250"/>
                </a:cubicBezTo>
                <a:lnTo>
                  <a:pt x="32182" y="98250"/>
                </a:lnTo>
                <a:cubicBezTo>
                  <a:pt x="33455" y="96917"/>
                  <a:pt x="34091" y="95417"/>
                  <a:pt x="34091" y="93750"/>
                </a:cubicBezTo>
                <a:lnTo>
                  <a:pt x="34091" y="93750"/>
                </a:lnTo>
                <a:cubicBezTo>
                  <a:pt x="34091" y="92083"/>
                  <a:pt x="33455" y="90583"/>
                  <a:pt x="32182" y="89250"/>
                </a:cubicBezTo>
                <a:lnTo>
                  <a:pt x="32182" y="89250"/>
                </a:lnTo>
                <a:lnTo>
                  <a:pt x="23182" y="81250"/>
                </a:lnTo>
                <a:lnTo>
                  <a:pt x="88636" y="81250"/>
                </a:lnTo>
                <a:cubicBezTo>
                  <a:pt x="90636" y="81250"/>
                  <a:pt x="92273" y="80667"/>
                  <a:pt x="93545" y="79500"/>
                </a:cubicBezTo>
                <a:lnTo>
                  <a:pt x="93545" y="79500"/>
                </a:lnTo>
                <a:cubicBezTo>
                  <a:pt x="94818" y="78333"/>
                  <a:pt x="95455" y="76833"/>
                  <a:pt x="95455" y="75000"/>
                </a:cubicBezTo>
                <a:lnTo>
                  <a:pt x="95455" y="75000"/>
                </a:lnTo>
                <a:cubicBezTo>
                  <a:pt x="95455" y="73167"/>
                  <a:pt x="94818" y="71667"/>
                  <a:pt x="93545" y="70500"/>
                </a:cubicBezTo>
                <a:lnTo>
                  <a:pt x="93545" y="70500"/>
                </a:lnTo>
                <a:cubicBezTo>
                  <a:pt x="92273" y="69333"/>
                  <a:pt x="90636" y="68750"/>
                  <a:pt x="88636" y="68750"/>
                </a:cubicBezTo>
                <a:lnTo>
                  <a:pt x="88636" y="68750"/>
                </a:lnTo>
                <a:lnTo>
                  <a:pt x="23182" y="68750"/>
                </a:lnTo>
                <a:lnTo>
                  <a:pt x="32182" y="60750"/>
                </a:lnTo>
                <a:cubicBezTo>
                  <a:pt x="33455" y="59417"/>
                  <a:pt x="34091" y="57917"/>
                  <a:pt x="34091" y="56250"/>
                </a:cubicBezTo>
                <a:lnTo>
                  <a:pt x="34091" y="56250"/>
                </a:lnTo>
                <a:cubicBezTo>
                  <a:pt x="34091" y="54583"/>
                  <a:pt x="33455" y="53083"/>
                  <a:pt x="32182" y="51750"/>
                </a:cubicBezTo>
                <a:lnTo>
                  <a:pt x="32182" y="51750"/>
                </a:lnTo>
                <a:cubicBezTo>
                  <a:pt x="30727" y="50583"/>
                  <a:pt x="29091" y="50000"/>
                  <a:pt x="27273" y="50000"/>
                </a:cubicBezTo>
                <a:lnTo>
                  <a:pt x="27273" y="50000"/>
                </a:lnTo>
                <a:cubicBezTo>
                  <a:pt x="25455" y="50000"/>
                  <a:pt x="23818" y="50583"/>
                  <a:pt x="22364" y="51750"/>
                </a:cubicBezTo>
                <a:lnTo>
                  <a:pt x="22364" y="51750"/>
                </a:lnTo>
                <a:lnTo>
                  <a:pt x="1909" y="70500"/>
                </a:lnTo>
                <a:cubicBezTo>
                  <a:pt x="636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636" y="78167"/>
                  <a:pt x="1909" y="79500"/>
                </a:cubicBezTo>
                <a:lnTo>
                  <a:pt x="1909" y="79500"/>
                </a:lnTo>
                <a:lnTo>
                  <a:pt x="22364" y="98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462-13"/>
          <p:cNvSpPr/>
          <p:nvPr/>
        </p:nvSpPr>
        <p:spPr>
          <a:xfrm>
            <a:off x="400050" y="1228725"/>
            <a:ext cx="8343900" cy="1821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79502-53"/>
          <p:cNvSpPr/>
          <p:nvPr/>
        </p:nvSpPr>
        <p:spPr>
          <a:xfrm>
            <a:off x="635794" y="1451967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cubicBezTo>
                  <a:pt x="118" y="7821"/>
                  <a:pt x="922" y="5256"/>
                  <a:pt x="2412" y="3154"/>
                </a:cubicBezTo>
                <a:lnTo>
                  <a:pt x="2412" y="3154"/>
                </a:lnTo>
                <a:lnTo>
                  <a:pt x="2412" y="3154"/>
                </a:lnTo>
                <a:cubicBezTo>
                  <a:pt x="4020" y="1205"/>
                  <a:pt x="5980" y="154"/>
                  <a:pt x="8294" y="0"/>
                </a:cubicBezTo>
                <a:lnTo>
                  <a:pt x="8294" y="0"/>
                </a:lnTo>
                <a:lnTo>
                  <a:pt x="24824" y="0"/>
                </a:lnTo>
                <a:cubicBezTo>
                  <a:pt x="27098" y="154"/>
                  <a:pt x="29039" y="1205"/>
                  <a:pt x="30647" y="3154"/>
                </a:cubicBezTo>
                <a:lnTo>
                  <a:pt x="30647" y="3154"/>
                </a:lnTo>
                <a:cubicBezTo>
                  <a:pt x="32176" y="5256"/>
                  <a:pt x="33000" y="7821"/>
                  <a:pt x="33118" y="10846"/>
                </a:cubicBezTo>
                <a:lnTo>
                  <a:pt x="33118" y="10846"/>
                </a:lnTo>
                <a:lnTo>
                  <a:pt x="33118" y="14462"/>
                </a:lnTo>
                <a:lnTo>
                  <a:pt x="66176" y="14462"/>
                </a:lnTo>
                <a:lnTo>
                  <a:pt x="66176" y="10846"/>
                </a:lnTo>
                <a:cubicBezTo>
                  <a:pt x="66294" y="7821"/>
                  <a:pt x="67098" y="5256"/>
                  <a:pt x="68588" y="3154"/>
                </a:cubicBezTo>
                <a:lnTo>
                  <a:pt x="68588" y="3154"/>
                </a:lnTo>
                <a:cubicBezTo>
                  <a:pt x="70196" y="1205"/>
                  <a:pt x="72157" y="154"/>
                  <a:pt x="74471" y="0"/>
                </a:cubicBezTo>
                <a:lnTo>
                  <a:pt x="74471" y="0"/>
                </a:lnTo>
                <a:lnTo>
                  <a:pt x="91000" y="0"/>
                </a:lnTo>
                <a:cubicBezTo>
                  <a:pt x="93275" y="154"/>
                  <a:pt x="95216" y="1205"/>
                  <a:pt x="96824" y="3154"/>
                </a:cubicBezTo>
                <a:lnTo>
                  <a:pt x="96824" y="3154"/>
                </a:lnTo>
                <a:cubicBezTo>
                  <a:pt x="98353" y="5256"/>
                  <a:pt x="99176" y="7821"/>
                  <a:pt x="99294" y="10846"/>
                </a:cubicBezTo>
                <a:lnTo>
                  <a:pt x="99294" y="10846"/>
                </a:lnTo>
                <a:lnTo>
                  <a:pt x="99294" y="32462"/>
                </a:lnTo>
                <a:cubicBezTo>
                  <a:pt x="99176" y="35436"/>
                  <a:pt x="98353" y="37974"/>
                  <a:pt x="96824" y="40077"/>
                </a:cubicBezTo>
                <a:lnTo>
                  <a:pt x="96824" y="40077"/>
                </a:lnTo>
                <a:cubicBezTo>
                  <a:pt x="95216" y="42077"/>
                  <a:pt x="93275" y="43154"/>
                  <a:pt x="91000" y="43308"/>
                </a:cubicBezTo>
                <a:lnTo>
                  <a:pt x="91000" y="43308"/>
                </a:lnTo>
                <a:lnTo>
                  <a:pt x="74471" y="43308"/>
                </a:lnTo>
                <a:cubicBezTo>
                  <a:pt x="72157" y="43154"/>
                  <a:pt x="70196" y="42077"/>
                  <a:pt x="68588" y="40077"/>
                </a:cubicBezTo>
                <a:lnTo>
                  <a:pt x="68588" y="40077"/>
                </a:lnTo>
                <a:cubicBezTo>
                  <a:pt x="67098" y="37974"/>
                  <a:pt x="66294" y="35436"/>
                  <a:pt x="66176" y="32462"/>
                </a:cubicBezTo>
                <a:lnTo>
                  <a:pt x="66176" y="32462"/>
                </a:lnTo>
                <a:lnTo>
                  <a:pt x="66176" y="28846"/>
                </a:lnTo>
                <a:lnTo>
                  <a:pt x="33118" y="28846"/>
                </a:lnTo>
                <a:lnTo>
                  <a:pt x="33118" y="32462"/>
                </a:lnTo>
                <a:cubicBezTo>
                  <a:pt x="33118" y="32923"/>
                  <a:pt x="33118" y="33308"/>
                  <a:pt x="33118" y="33615"/>
                </a:cubicBezTo>
                <a:lnTo>
                  <a:pt x="33118" y="33615"/>
                </a:lnTo>
                <a:lnTo>
                  <a:pt x="46882" y="57692"/>
                </a:lnTo>
                <a:lnTo>
                  <a:pt x="63412" y="57692"/>
                </a:lnTo>
                <a:cubicBezTo>
                  <a:pt x="65725" y="57846"/>
                  <a:pt x="67686" y="58897"/>
                  <a:pt x="69294" y="60846"/>
                </a:cubicBezTo>
                <a:lnTo>
                  <a:pt x="69294" y="60846"/>
                </a:lnTo>
                <a:cubicBezTo>
                  <a:pt x="70784" y="62949"/>
                  <a:pt x="71588" y="65513"/>
                  <a:pt x="71706" y="68538"/>
                </a:cubicBezTo>
                <a:lnTo>
                  <a:pt x="71706" y="68538"/>
                </a:lnTo>
                <a:lnTo>
                  <a:pt x="71706" y="90154"/>
                </a:lnTo>
                <a:cubicBezTo>
                  <a:pt x="71588" y="93128"/>
                  <a:pt x="70784" y="95667"/>
                  <a:pt x="69294" y="97769"/>
                </a:cubicBezTo>
                <a:lnTo>
                  <a:pt x="69294" y="97769"/>
                </a:lnTo>
                <a:cubicBezTo>
                  <a:pt x="67686" y="99769"/>
                  <a:pt x="65725" y="100846"/>
                  <a:pt x="63412" y="101000"/>
                </a:cubicBezTo>
                <a:lnTo>
                  <a:pt x="63412" y="101000"/>
                </a:lnTo>
                <a:lnTo>
                  <a:pt x="46882" y="101000"/>
                </a:lnTo>
                <a:cubicBezTo>
                  <a:pt x="44569" y="100846"/>
                  <a:pt x="42608" y="99769"/>
                  <a:pt x="41000" y="97769"/>
                </a:cubicBezTo>
                <a:lnTo>
                  <a:pt x="41000" y="97769"/>
                </a:lnTo>
                <a:cubicBezTo>
                  <a:pt x="39510" y="95667"/>
                  <a:pt x="38706" y="93128"/>
                  <a:pt x="38588" y="90154"/>
                </a:cubicBezTo>
                <a:lnTo>
                  <a:pt x="38588" y="90154"/>
                </a:lnTo>
                <a:lnTo>
                  <a:pt x="38588" y="68538"/>
                </a:lnTo>
                <a:cubicBezTo>
                  <a:pt x="38588" y="68077"/>
                  <a:pt x="38588" y="67692"/>
                  <a:pt x="38588" y="67385"/>
                </a:cubicBezTo>
                <a:lnTo>
                  <a:pt x="38588" y="67385"/>
                </a:lnTo>
                <a:lnTo>
                  <a:pt x="24824" y="43308"/>
                </a:lnTo>
                <a:lnTo>
                  <a:pt x="8294" y="43308"/>
                </a:lnTo>
                <a:cubicBezTo>
                  <a:pt x="5980" y="43154"/>
                  <a:pt x="4020" y="42077"/>
                  <a:pt x="2412" y="40077"/>
                </a:cubicBezTo>
                <a:lnTo>
                  <a:pt x="2412" y="40077"/>
                </a:lnTo>
                <a:cubicBezTo>
                  <a:pt x="922" y="37974"/>
                  <a:pt x="118" y="35436"/>
                  <a:pt x="0" y="32462"/>
                </a:cubicBezTo>
                <a:lnTo>
                  <a:pt x="0" y="32462"/>
                </a:lnTo>
                <a:lnTo>
                  <a:pt x="0" y="1084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79463-14"/>
          <p:cNvSpPr/>
          <p:nvPr/>
        </p:nvSpPr>
        <p:spPr>
          <a:xfrm>
            <a:off x="400050" y="3193256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79463-16"/>
          <p:cNvCxnSpPr/>
          <p:nvPr/>
        </p:nvCxnSpPr>
        <p:spPr>
          <a:xfrm>
            <a:off x="421481" y="3193256"/>
            <a:ext cx="914" cy="478631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79502-54"/>
          <p:cNvSpPr/>
          <p:nvPr/>
        </p:nvSpPr>
        <p:spPr>
          <a:xfrm>
            <a:off x="657811" y="3343275"/>
            <a:ext cx="19885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048" y="1381"/>
                </a:moveTo>
                <a:lnTo>
                  <a:pt x="97048" y="1381"/>
                </a:lnTo>
                <a:cubicBezTo>
                  <a:pt x="98635" y="2683"/>
                  <a:pt x="99429" y="4302"/>
                  <a:pt x="99429" y="6238"/>
                </a:cubicBezTo>
                <a:lnTo>
                  <a:pt x="99429" y="6238"/>
                </a:lnTo>
                <a:lnTo>
                  <a:pt x="99429" y="25000"/>
                </a:lnTo>
                <a:cubicBezTo>
                  <a:pt x="99429" y="26968"/>
                  <a:pt x="98635" y="28603"/>
                  <a:pt x="97048" y="29905"/>
                </a:cubicBezTo>
                <a:lnTo>
                  <a:pt x="97048" y="29905"/>
                </a:lnTo>
                <a:cubicBezTo>
                  <a:pt x="95492" y="31048"/>
                  <a:pt x="93810" y="31429"/>
                  <a:pt x="92000" y="31048"/>
                </a:cubicBezTo>
                <a:lnTo>
                  <a:pt x="92000" y="31048"/>
                </a:lnTo>
                <a:lnTo>
                  <a:pt x="60762" y="24810"/>
                </a:lnTo>
                <a:cubicBezTo>
                  <a:pt x="58159" y="24270"/>
                  <a:pt x="56524" y="22778"/>
                  <a:pt x="55857" y="20333"/>
                </a:cubicBezTo>
                <a:lnTo>
                  <a:pt x="55857" y="20333"/>
                </a:lnTo>
                <a:lnTo>
                  <a:pt x="43143" y="20333"/>
                </a:lnTo>
                <a:lnTo>
                  <a:pt x="43143" y="27143"/>
                </a:lnTo>
                <a:cubicBezTo>
                  <a:pt x="46921" y="28984"/>
                  <a:pt x="49921" y="31587"/>
                  <a:pt x="52143" y="34952"/>
                </a:cubicBezTo>
                <a:lnTo>
                  <a:pt x="52143" y="34952"/>
                </a:lnTo>
                <a:cubicBezTo>
                  <a:pt x="54492" y="38476"/>
                  <a:pt x="55667" y="42444"/>
                  <a:pt x="55667" y="46857"/>
                </a:cubicBezTo>
                <a:lnTo>
                  <a:pt x="55667" y="46857"/>
                </a:lnTo>
                <a:lnTo>
                  <a:pt x="55667" y="75000"/>
                </a:lnTo>
                <a:lnTo>
                  <a:pt x="11905" y="75000"/>
                </a:lnTo>
                <a:lnTo>
                  <a:pt x="11905" y="46857"/>
                </a:lnTo>
                <a:cubicBezTo>
                  <a:pt x="11905" y="42444"/>
                  <a:pt x="13079" y="38476"/>
                  <a:pt x="15429" y="34952"/>
                </a:cubicBezTo>
                <a:lnTo>
                  <a:pt x="15429" y="34952"/>
                </a:lnTo>
                <a:cubicBezTo>
                  <a:pt x="17651" y="31587"/>
                  <a:pt x="20651" y="28984"/>
                  <a:pt x="24429" y="27143"/>
                </a:cubicBezTo>
                <a:lnTo>
                  <a:pt x="24429" y="27143"/>
                </a:lnTo>
                <a:lnTo>
                  <a:pt x="24429" y="21476"/>
                </a:lnTo>
                <a:cubicBezTo>
                  <a:pt x="17127" y="23825"/>
                  <a:pt x="11778" y="28444"/>
                  <a:pt x="8381" y="35333"/>
                </a:cubicBezTo>
                <a:lnTo>
                  <a:pt x="8381" y="35333"/>
                </a:lnTo>
                <a:cubicBezTo>
                  <a:pt x="6825" y="37683"/>
                  <a:pt x="4746" y="38413"/>
                  <a:pt x="2143" y="37524"/>
                </a:cubicBezTo>
                <a:lnTo>
                  <a:pt x="2143" y="37524"/>
                </a:lnTo>
                <a:cubicBezTo>
                  <a:pt x="-333" y="35937"/>
                  <a:pt x="-1048" y="33841"/>
                  <a:pt x="0" y="31238"/>
                </a:cubicBezTo>
                <a:lnTo>
                  <a:pt x="0" y="31238"/>
                </a:lnTo>
                <a:cubicBezTo>
                  <a:pt x="2349" y="26286"/>
                  <a:pt x="5667" y="22127"/>
                  <a:pt x="9952" y="18762"/>
                </a:cubicBezTo>
                <a:lnTo>
                  <a:pt x="9952" y="18762"/>
                </a:lnTo>
                <a:cubicBezTo>
                  <a:pt x="14111" y="15365"/>
                  <a:pt x="18937" y="13016"/>
                  <a:pt x="24429" y="11714"/>
                </a:cubicBezTo>
                <a:lnTo>
                  <a:pt x="24429" y="11714"/>
                </a:lnTo>
                <a:lnTo>
                  <a:pt x="24429" y="6238"/>
                </a:lnTo>
                <a:cubicBezTo>
                  <a:pt x="24429" y="4429"/>
                  <a:pt x="25016" y="2937"/>
                  <a:pt x="26190" y="1762"/>
                </a:cubicBezTo>
                <a:lnTo>
                  <a:pt x="26190" y="1762"/>
                </a:lnTo>
                <a:cubicBezTo>
                  <a:pt x="27365" y="587"/>
                  <a:pt x="28857" y="0"/>
                  <a:pt x="30667" y="0"/>
                </a:cubicBezTo>
                <a:lnTo>
                  <a:pt x="30667" y="0"/>
                </a:lnTo>
                <a:lnTo>
                  <a:pt x="36905" y="0"/>
                </a:lnTo>
                <a:cubicBezTo>
                  <a:pt x="38746" y="0"/>
                  <a:pt x="40254" y="587"/>
                  <a:pt x="41429" y="1762"/>
                </a:cubicBezTo>
                <a:lnTo>
                  <a:pt x="41429" y="1762"/>
                </a:lnTo>
                <a:cubicBezTo>
                  <a:pt x="42571" y="2937"/>
                  <a:pt x="43143" y="4429"/>
                  <a:pt x="43143" y="6238"/>
                </a:cubicBezTo>
                <a:lnTo>
                  <a:pt x="43143" y="6238"/>
                </a:lnTo>
                <a:lnTo>
                  <a:pt x="43143" y="10952"/>
                </a:lnTo>
                <a:lnTo>
                  <a:pt x="55857" y="10952"/>
                </a:lnTo>
                <a:cubicBezTo>
                  <a:pt x="56524" y="8476"/>
                  <a:pt x="58159" y="6968"/>
                  <a:pt x="60762" y="6429"/>
                </a:cubicBezTo>
                <a:lnTo>
                  <a:pt x="60762" y="6429"/>
                </a:lnTo>
                <a:lnTo>
                  <a:pt x="92000" y="190"/>
                </a:lnTo>
                <a:cubicBezTo>
                  <a:pt x="93810" y="-190"/>
                  <a:pt x="95492" y="206"/>
                  <a:pt x="97048" y="1381"/>
                </a:cubicBezTo>
                <a:lnTo>
                  <a:pt x="97048" y="1381"/>
                </a:lnTo>
                <a:moveTo>
                  <a:pt x="55667" y="81238"/>
                </a:moveTo>
                <a:lnTo>
                  <a:pt x="55667" y="81238"/>
                </a:lnTo>
                <a:lnTo>
                  <a:pt x="55667" y="87524"/>
                </a:lnTo>
                <a:cubicBezTo>
                  <a:pt x="55540" y="91016"/>
                  <a:pt x="54302" y="93937"/>
                  <a:pt x="51952" y="96286"/>
                </a:cubicBezTo>
                <a:lnTo>
                  <a:pt x="51952" y="96286"/>
                </a:lnTo>
                <a:cubicBezTo>
                  <a:pt x="49603" y="98635"/>
                  <a:pt x="46667" y="99873"/>
                  <a:pt x="43143" y="100000"/>
                </a:cubicBezTo>
                <a:lnTo>
                  <a:pt x="43143" y="100000"/>
                </a:lnTo>
                <a:lnTo>
                  <a:pt x="24429" y="100000"/>
                </a:lnTo>
                <a:cubicBezTo>
                  <a:pt x="20905" y="99873"/>
                  <a:pt x="17968" y="98635"/>
                  <a:pt x="15619" y="96286"/>
                </a:cubicBezTo>
                <a:lnTo>
                  <a:pt x="15619" y="96286"/>
                </a:lnTo>
                <a:cubicBezTo>
                  <a:pt x="13270" y="93937"/>
                  <a:pt x="12032" y="91016"/>
                  <a:pt x="11905" y="87524"/>
                </a:cubicBezTo>
                <a:lnTo>
                  <a:pt x="11905" y="87524"/>
                </a:lnTo>
                <a:lnTo>
                  <a:pt x="11905" y="81238"/>
                </a:lnTo>
                <a:lnTo>
                  <a:pt x="55667" y="81238"/>
                </a:lnTo>
                <a:moveTo>
                  <a:pt x="33810" y="18762"/>
                </a:moveTo>
                <a:lnTo>
                  <a:pt x="33810" y="18762"/>
                </a:lnTo>
                <a:cubicBezTo>
                  <a:pt x="35746" y="18635"/>
                  <a:pt x="36778" y="17587"/>
                  <a:pt x="36905" y="15619"/>
                </a:cubicBezTo>
                <a:lnTo>
                  <a:pt x="36905" y="15619"/>
                </a:lnTo>
                <a:cubicBezTo>
                  <a:pt x="36778" y="13683"/>
                  <a:pt x="35746" y="12651"/>
                  <a:pt x="33810" y="12524"/>
                </a:cubicBezTo>
                <a:lnTo>
                  <a:pt x="33810" y="12524"/>
                </a:lnTo>
                <a:cubicBezTo>
                  <a:pt x="31841" y="12651"/>
                  <a:pt x="30794" y="13683"/>
                  <a:pt x="30667" y="15619"/>
                </a:cubicBezTo>
                <a:lnTo>
                  <a:pt x="30667" y="15619"/>
                </a:lnTo>
                <a:cubicBezTo>
                  <a:pt x="30794" y="17587"/>
                  <a:pt x="31841" y="18635"/>
                  <a:pt x="33810" y="18762"/>
                </a:cubicBezTo>
                <a:lnTo>
                  <a:pt x="33810" y="18762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79464-20"/>
          <p:cNvSpPr/>
          <p:nvPr/>
        </p:nvSpPr>
        <p:spPr>
          <a:xfrm>
            <a:off x="7724626" y="3318272"/>
            <a:ext cx="85501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79501-52"/>
          <p:cNvSpPr/>
          <p:nvPr/>
        </p:nvSpPr>
        <p:spPr>
          <a:xfrm>
            <a:off x="7853214" y="3382566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E8EEF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79463-15"/>
          <p:cNvSpPr/>
          <p:nvPr/>
        </p:nvSpPr>
        <p:spPr>
          <a:xfrm>
            <a:off x="400050" y="3814763"/>
            <a:ext cx="834390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79463-17"/>
          <p:cNvCxnSpPr/>
          <p:nvPr/>
        </p:nvCxnSpPr>
        <p:spPr>
          <a:xfrm>
            <a:off x="414338" y="3814763"/>
            <a:ext cx="914" cy="300038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79503-55"/>
          <p:cNvSpPr/>
          <p:nvPr/>
        </p:nvSpPr>
        <p:spPr>
          <a:xfrm>
            <a:off x="557213" y="3900488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37500"/>
                </a:lnTo>
                <a:cubicBezTo>
                  <a:pt x="60956" y="39500"/>
                  <a:pt x="55556" y="43381"/>
                  <a:pt x="51333" y="49143"/>
                </a:cubicBezTo>
                <a:lnTo>
                  <a:pt x="51333" y="49143"/>
                </a:lnTo>
                <a:cubicBezTo>
                  <a:pt x="47244" y="54810"/>
                  <a:pt x="45133" y="61524"/>
                  <a:pt x="45000" y="69286"/>
                </a:cubicBezTo>
                <a:lnTo>
                  <a:pt x="45000" y="69286"/>
                </a:lnTo>
                <a:cubicBezTo>
                  <a:pt x="45000" y="74952"/>
                  <a:pt x="46178" y="80119"/>
                  <a:pt x="48533" y="84786"/>
                </a:cubicBezTo>
                <a:lnTo>
                  <a:pt x="48533" y="84786"/>
                </a:lnTo>
                <a:cubicBezTo>
                  <a:pt x="50844" y="89405"/>
                  <a:pt x="54000" y="93214"/>
                  <a:pt x="58000" y="96214"/>
                </a:cubicBezTo>
                <a:lnTo>
                  <a:pt x="58000" y="96214"/>
                </a:lnTo>
                <a:cubicBezTo>
                  <a:pt x="57422" y="96357"/>
                  <a:pt x="56844" y="96429"/>
                  <a:pt x="56267" y="96429"/>
                </a:cubicBezTo>
                <a:lnTo>
                  <a:pt x="56267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50600" y="69286"/>
                </a:moveTo>
                <a:lnTo>
                  <a:pt x="50600" y="69286"/>
                </a:lnTo>
                <a:cubicBezTo>
                  <a:pt x="50600" y="64381"/>
                  <a:pt x="51711" y="59857"/>
                  <a:pt x="53933" y="55714"/>
                </a:cubicBezTo>
                <a:lnTo>
                  <a:pt x="53933" y="55714"/>
                </a:lnTo>
                <a:lnTo>
                  <a:pt x="53933" y="55714"/>
                </a:lnTo>
                <a:cubicBezTo>
                  <a:pt x="56200" y="51571"/>
                  <a:pt x="59311" y="48262"/>
                  <a:pt x="63267" y="45786"/>
                </a:cubicBezTo>
                <a:lnTo>
                  <a:pt x="63267" y="45786"/>
                </a:lnTo>
                <a:cubicBezTo>
                  <a:pt x="67267" y="43405"/>
                  <a:pt x="71489" y="42214"/>
                  <a:pt x="75933" y="42214"/>
                </a:cubicBezTo>
                <a:lnTo>
                  <a:pt x="75933" y="42214"/>
                </a:lnTo>
                <a:cubicBezTo>
                  <a:pt x="80378" y="42214"/>
                  <a:pt x="84600" y="43405"/>
                  <a:pt x="88600" y="45786"/>
                </a:cubicBezTo>
                <a:lnTo>
                  <a:pt x="88600" y="45786"/>
                </a:lnTo>
                <a:cubicBezTo>
                  <a:pt x="92600" y="48262"/>
                  <a:pt x="95711" y="51571"/>
                  <a:pt x="97933" y="55714"/>
                </a:cubicBezTo>
                <a:lnTo>
                  <a:pt x="97933" y="55714"/>
                </a:lnTo>
                <a:cubicBezTo>
                  <a:pt x="100156" y="59857"/>
                  <a:pt x="101267" y="64381"/>
                  <a:pt x="101267" y="69286"/>
                </a:cubicBezTo>
                <a:lnTo>
                  <a:pt x="101267" y="69286"/>
                </a:lnTo>
                <a:cubicBezTo>
                  <a:pt x="101267" y="74190"/>
                  <a:pt x="100156" y="78714"/>
                  <a:pt x="97933" y="82857"/>
                </a:cubicBezTo>
                <a:lnTo>
                  <a:pt x="97933" y="82857"/>
                </a:lnTo>
                <a:cubicBezTo>
                  <a:pt x="95711" y="87000"/>
                  <a:pt x="92600" y="90333"/>
                  <a:pt x="88600" y="92857"/>
                </a:cubicBezTo>
                <a:lnTo>
                  <a:pt x="88600" y="92857"/>
                </a:lnTo>
                <a:cubicBezTo>
                  <a:pt x="84600" y="95238"/>
                  <a:pt x="80378" y="96429"/>
                  <a:pt x="75933" y="96429"/>
                </a:cubicBezTo>
                <a:lnTo>
                  <a:pt x="75933" y="96429"/>
                </a:lnTo>
                <a:cubicBezTo>
                  <a:pt x="71489" y="96429"/>
                  <a:pt x="67267" y="95238"/>
                  <a:pt x="63267" y="92857"/>
                </a:cubicBezTo>
                <a:lnTo>
                  <a:pt x="63267" y="92857"/>
                </a:lnTo>
                <a:cubicBezTo>
                  <a:pt x="59311" y="90333"/>
                  <a:pt x="56200" y="87000"/>
                  <a:pt x="53933" y="82857"/>
                </a:cubicBezTo>
                <a:lnTo>
                  <a:pt x="53933" y="82857"/>
                </a:lnTo>
                <a:cubicBezTo>
                  <a:pt x="51711" y="78714"/>
                  <a:pt x="50600" y="74190"/>
                  <a:pt x="50600" y="69286"/>
                </a:cubicBezTo>
                <a:lnTo>
                  <a:pt x="50600" y="69286"/>
                </a:lnTo>
                <a:moveTo>
                  <a:pt x="87733" y="61214"/>
                </a:moveTo>
                <a:lnTo>
                  <a:pt x="87733" y="61214"/>
                </a:lnTo>
                <a:cubicBezTo>
                  <a:pt x="86444" y="59976"/>
                  <a:pt x="85156" y="59976"/>
                  <a:pt x="83867" y="61214"/>
                </a:cubicBezTo>
                <a:lnTo>
                  <a:pt x="83867" y="61214"/>
                </a:lnTo>
                <a:lnTo>
                  <a:pt x="73133" y="72500"/>
                </a:lnTo>
                <a:lnTo>
                  <a:pt x="68000" y="67214"/>
                </a:lnTo>
                <a:cubicBezTo>
                  <a:pt x="66711" y="65976"/>
                  <a:pt x="65422" y="65976"/>
                  <a:pt x="64133" y="67214"/>
                </a:cubicBezTo>
                <a:lnTo>
                  <a:pt x="64133" y="67214"/>
                </a:lnTo>
                <a:cubicBezTo>
                  <a:pt x="62978" y="68595"/>
                  <a:pt x="62978" y="69976"/>
                  <a:pt x="64133" y="71357"/>
                </a:cubicBezTo>
                <a:lnTo>
                  <a:pt x="64133" y="71357"/>
                </a:lnTo>
                <a:lnTo>
                  <a:pt x="71200" y="78929"/>
                </a:lnTo>
                <a:cubicBezTo>
                  <a:pt x="72489" y="80167"/>
                  <a:pt x="73778" y="80167"/>
                  <a:pt x="75067" y="78929"/>
                </a:cubicBezTo>
                <a:lnTo>
                  <a:pt x="75067" y="78929"/>
                </a:lnTo>
                <a:lnTo>
                  <a:pt x="87733" y="65357"/>
                </a:lnTo>
                <a:cubicBezTo>
                  <a:pt x="88889" y="63976"/>
                  <a:pt x="88889" y="62595"/>
                  <a:pt x="87733" y="61214"/>
                </a:cubicBezTo>
                <a:lnTo>
                  <a:pt x="87733" y="61214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7945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7945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79501-51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79461-12"/>
          <p:cNvSpPr/>
          <p:nvPr/>
        </p:nvSpPr>
        <p:spPr>
          <a:xfrm>
            <a:off x="8160618" y="4882753"/>
            <a:ext cx="58333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8319679460-8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三级配电系统架构</a:t>
            </a:r>
            <a:endParaRPr/>
          </a:p>
        </p:txBody>
      </p:sp>
      <p:sp>
        <p:nvSpPr>
          <p:cNvPr id="21" name="el-1788319679460-6"/>
          <p:cNvSpPr txBox="1"/>
          <p:nvPr/>
        </p:nvSpPr>
        <p:spPr>
          <a:xfrm>
            <a:off x="7808119" y="178594"/>
            <a:ext cx="10158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负荷分级配电</a:t>
            </a:r>
            <a:endParaRPr/>
          </a:p>
        </p:txBody>
      </p:sp>
      <p:sp>
        <p:nvSpPr>
          <p:cNvPr id="22" name="el-1788319679466-22"/>
          <p:cNvSpPr txBox="1"/>
          <p:nvPr/>
        </p:nvSpPr>
        <p:spPr>
          <a:xfrm>
            <a:off x="875109" y="1435894"/>
            <a:ext cx="137752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三级配电 · 逐级输送</a:t>
            </a:r>
            <a:endParaRPr/>
          </a:p>
        </p:txBody>
      </p:sp>
      <p:sp>
        <p:nvSpPr>
          <p:cNvPr id="23" name="el-1788319679464-18"/>
          <p:cNvSpPr txBox="1"/>
          <p:nvPr/>
        </p:nvSpPr>
        <p:spPr>
          <a:xfrm>
            <a:off x="1028700" y="3339703"/>
            <a:ext cx="5386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消防水泵专用回路：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自总配电箱的总断路器的电源侧接入，并保持连续不间断供电。</a:t>
            </a:r>
            <a:endParaRPr/>
          </a:p>
        </p:txBody>
      </p:sp>
      <p:sp>
        <p:nvSpPr>
          <p:cNvPr id="24" name="el-1788319679464-19"/>
          <p:cNvSpPr txBox="1"/>
          <p:nvPr/>
        </p:nvSpPr>
        <p:spPr>
          <a:xfrm>
            <a:off x="7853214" y="3361134"/>
            <a:ext cx="104146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GB50052</a:t>
            </a:r>
            <a:endParaRPr/>
          </a:p>
        </p:txBody>
      </p:sp>
      <p:sp>
        <p:nvSpPr>
          <p:cNvPr id="25" name="el-1788319679465-21"/>
          <p:cNvSpPr txBox="1"/>
          <p:nvPr/>
        </p:nvSpPr>
        <p:spPr>
          <a:xfrm>
            <a:off x="787598" y="3889772"/>
            <a:ext cx="279717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依据国家标准《供配电系统设计规范》GB50052</a:t>
            </a:r>
            <a:endParaRPr/>
          </a:p>
        </p:txBody>
      </p:sp>
      <p:sp>
        <p:nvSpPr>
          <p:cNvPr id="26" name="el-1788319679461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7" name="el-1788319679461-10"/>
          <p:cNvSpPr txBox="1"/>
          <p:nvPr/>
        </p:nvSpPr>
        <p:spPr>
          <a:xfrm>
            <a:off x="5927192" y="4904184"/>
            <a:ext cx="239987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总配电箱 → 分配电箱 → 开关箱 → 用电设备</a:t>
            </a:r>
            <a:endParaRPr/>
          </a:p>
        </p:txBody>
      </p:sp>
      <p:sp>
        <p:nvSpPr>
          <p:cNvPr id="28" name="el-1788319679461-11"/>
          <p:cNvSpPr txBox="1"/>
          <p:nvPr/>
        </p:nvSpPr>
        <p:spPr>
          <a:xfrm>
            <a:off x="8239199" y="4904184"/>
            <a:ext cx="85408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 / 110</a:t>
            </a:r>
            <a:endParaRPr/>
          </a:p>
        </p:txBody>
      </p:sp>
      <p:sp>
        <p:nvSpPr>
          <p:cNvPr id="29" name="el-1788319679468-23"/>
          <p:cNvSpPr/>
          <p:nvPr/>
        </p:nvSpPr>
        <p:spPr>
          <a:xfrm>
            <a:off x="635794" y="1678781"/>
            <a:ext cx="1882378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8319679471-28"/>
          <p:cNvSpPr/>
          <p:nvPr/>
        </p:nvSpPr>
        <p:spPr>
          <a:xfrm>
            <a:off x="1369814" y="1843088"/>
            <a:ext cx="414338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79503-56"/>
          <p:cNvSpPr/>
          <p:nvPr/>
        </p:nvSpPr>
        <p:spPr>
          <a:xfrm>
            <a:off x="1518047" y="2731591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79468-24"/>
          <p:cNvSpPr/>
          <p:nvPr/>
        </p:nvSpPr>
        <p:spPr>
          <a:xfrm>
            <a:off x="2632472" y="1678781"/>
            <a:ext cx="1882378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3E50"/>
          </a:solidFill>
          <a:ln w="7144" algn="in">
            <a:solidFill>
              <a:srgbClr val="2C3E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8319679471-32"/>
          <p:cNvSpPr/>
          <p:nvPr/>
        </p:nvSpPr>
        <p:spPr>
          <a:xfrm>
            <a:off x="3366492" y="1843088"/>
            <a:ext cx="414338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79503-57"/>
          <p:cNvSpPr/>
          <p:nvPr/>
        </p:nvSpPr>
        <p:spPr>
          <a:xfrm>
            <a:off x="3514725" y="2731591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79468-25"/>
          <p:cNvSpPr/>
          <p:nvPr/>
        </p:nvSpPr>
        <p:spPr>
          <a:xfrm>
            <a:off x="4629150" y="1678781"/>
            <a:ext cx="1882378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3E50"/>
          </a:solidFill>
          <a:ln w="7144" algn="in">
            <a:solidFill>
              <a:srgbClr val="2C3E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8319679471-36"/>
          <p:cNvSpPr/>
          <p:nvPr/>
        </p:nvSpPr>
        <p:spPr>
          <a:xfrm>
            <a:off x="5363170" y="1843088"/>
            <a:ext cx="414338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79504-58"/>
          <p:cNvSpPr/>
          <p:nvPr/>
        </p:nvSpPr>
        <p:spPr>
          <a:xfrm>
            <a:off x="5511403" y="2731591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79468-26"/>
          <p:cNvSpPr/>
          <p:nvPr/>
        </p:nvSpPr>
        <p:spPr>
          <a:xfrm>
            <a:off x="6625828" y="1678781"/>
            <a:ext cx="1882378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79458-1"/>
          <p:cNvCxnSpPr/>
          <p:nvPr/>
        </p:nvCxnSpPr>
        <p:spPr>
          <a:xfrm>
            <a:off x="8886825" y="49934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79470-27"/>
          <p:cNvSpPr txBox="1"/>
          <p:nvPr/>
        </p:nvSpPr>
        <p:spPr>
          <a:xfrm>
            <a:off x="1399818" y="1857375"/>
            <a:ext cx="35433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一级</a:t>
            </a:r>
            <a:endParaRPr/>
          </a:p>
        </p:txBody>
      </p:sp>
      <p:sp>
        <p:nvSpPr>
          <p:cNvPr id="41" name="el-1788319679471-29"/>
          <p:cNvSpPr txBox="1"/>
          <p:nvPr/>
        </p:nvSpPr>
        <p:spPr>
          <a:xfrm>
            <a:off x="1094780" y="2064544"/>
            <a:ext cx="9644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42" name="el-1788319679471-30"/>
          <p:cNvSpPr txBox="1"/>
          <p:nvPr/>
        </p:nvSpPr>
        <p:spPr>
          <a:xfrm>
            <a:off x="939533" y="2336006"/>
            <a:ext cx="127478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电源接入 · 总保护</a:t>
            </a:r>
            <a:endParaRPr/>
          </a:p>
        </p:txBody>
      </p:sp>
      <p:sp>
        <p:nvSpPr>
          <p:cNvPr id="43" name="el-1788319679471-31"/>
          <p:cNvSpPr txBox="1"/>
          <p:nvPr/>
        </p:nvSpPr>
        <p:spPr>
          <a:xfrm>
            <a:off x="3396496" y="1857375"/>
            <a:ext cx="35433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二级</a:t>
            </a:r>
            <a:endParaRPr/>
          </a:p>
        </p:txBody>
      </p:sp>
      <p:sp>
        <p:nvSpPr>
          <p:cNvPr id="44" name="el-1788319679471-33"/>
          <p:cNvSpPr txBox="1"/>
          <p:nvPr/>
        </p:nvSpPr>
        <p:spPr>
          <a:xfrm>
            <a:off x="3091458" y="2064544"/>
            <a:ext cx="9644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45" name="el-1788319679471-34"/>
          <p:cNvSpPr txBox="1"/>
          <p:nvPr/>
        </p:nvSpPr>
        <p:spPr>
          <a:xfrm>
            <a:off x="2879061" y="2336006"/>
            <a:ext cx="138908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负荷分配 · 区域供电</a:t>
            </a:r>
            <a:endParaRPr/>
          </a:p>
        </p:txBody>
      </p:sp>
      <p:sp>
        <p:nvSpPr>
          <p:cNvPr id="46" name="el-1788319679471-35"/>
          <p:cNvSpPr txBox="1"/>
          <p:nvPr/>
        </p:nvSpPr>
        <p:spPr>
          <a:xfrm>
            <a:off x="5393174" y="1857375"/>
            <a:ext cx="35433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</a:t>
            </a:r>
            <a:endParaRPr/>
          </a:p>
        </p:txBody>
      </p:sp>
      <p:sp>
        <p:nvSpPr>
          <p:cNvPr id="47" name="el-1788319679471-37"/>
          <p:cNvSpPr txBox="1"/>
          <p:nvPr/>
        </p:nvSpPr>
        <p:spPr>
          <a:xfrm>
            <a:off x="5177433" y="2064544"/>
            <a:ext cx="7858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48" name="el-1788319679471-38"/>
          <p:cNvSpPr txBox="1"/>
          <p:nvPr/>
        </p:nvSpPr>
        <p:spPr>
          <a:xfrm>
            <a:off x="4990039" y="2336006"/>
            <a:ext cx="116048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一机一闸 · 漏保</a:t>
            </a:r>
            <a:endParaRPr/>
          </a:p>
        </p:txBody>
      </p:sp>
      <p:sp>
        <p:nvSpPr>
          <p:cNvPr id="49" name="el-1788319679472-39"/>
          <p:cNvSpPr txBox="1"/>
          <p:nvPr/>
        </p:nvSpPr>
        <p:spPr>
          <a:xfrm>
            <a:off x="7084814" y="1953816"/>
            <a:ext cx="9644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用电设备</a:t>
            </a:r>
            <a:endParaRPr/>
          </a:p>
        </p:txBody>
      </p:sp>
      <p:sp>
        <p:nvSpPr>
          <p:cNvPr id="50" name="el-1788319679472-40"/>
          <p:cNvSpPr txBox="1"/>
          <p:nvPr/>
        </p:nvSpPr>
        <p:spPr>
          <a:xfrm>
            <a:off x="7258407" y="2225278"/>
            <a:ext cx="6172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1B2433">
                    <a:alpha val="75000"/>
                  </a:srgbClr>
                </a:solidFill>
                <a:latin typeface="Microsoft YaHei"/>
                <a:ea typeface="Microsoft YaHei"/>
                <a:cs typeface="Microsoft YaHei"/>
              </a:rPr>
              <a:t>末端受电</a:t>
            </a:r>
            <a:endParaRPr/>
          </a:p>
        </p:txBody>
      </p:sp>
      <p:sp>
        <p:nvSpPr>
          <p:cNvPr id="51" name="el-1788319679504-5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475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475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477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79511-64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477-13"/>
          <p:cNvSpPr/>
          <p:nvPr/>
        </p:nvSpPr>
        <p:spPr>
          <a:xfrm>
            <a:off x="400050" y="3692872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79511-65"/>
          <p:cNvSpPr/>
          <p:nvPr/>
        </p:nvSpPr>
        <p:spPr>
          <a:xfrm>
            <a:off x="635794" y="382860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lnTo>
                  <a:pt x="87500" y="50000"/>
                </a:lnTo>
                <a:cubicBezTo>
                  <a:pt x="87500" y="43222"/>
                  <a:pt x="85815" y="36981"/>
                  <a:pt x="82444" y="31278"/>
                </a:cubicBezTo>
                <a:lnTo>
                  <a:pt x="82444" y="31278"/>
                </a:lnTo>
                <a:lnTo>
                  <a:pt x="82444" y="31278"/>
                </a:lnTo>
                <a:cubicBezTo>
                  <a:pt x="79185" y="25537"/>
                  <a:pt x="74630" y="20963"/>
                  <a:pt x="68778" y="17556"/>
                </a:cubicBezTo>
                <a:lnTo>
                  <a:pt x="68778" y="17556"/>
                </a:lnTo>
                <a:cubicBezTo>
                  <a:pt x="62889" y="14185"/>
                  <a:pt x="56630" y="12500"/>
                  <a:pt x="50000" y="12500"/>
                </a:cubicBezTo>
                <a:lnTo>
                  <a:pt x="50000" y="12500"/>
                </a:lnTo>
                <a:cubicBezTo>
                  <a:pt x="43370" y="12500"/>
                  <a:pt x="37130" y="14185"/>
                  <a:pt x="31278" y="17556"/>
                </a:cubicBezTo>
                <a:lnTo>
                  <a:pt x="31278" y="17556"/>
                </a:lnTo>
                <a:cubicBezTo>
                  <a:pt x="25389" y="20963"/>
                  <a:pt x="20815" y="25537"/>
                  <a:pt x="17556" y="31278"/>
                </a:cubicBezTo>
                <a:lnTo>
                  <a:pt x="17556" y="31278"/>
                </a:lnTo>
                <a:cubicBezTo>
                  <a:pt x="14185" y="36981"/>
                  <a:pt x="12500" y="43222"/>
                  <a:pt x="12500" y="50000"/>
                </a:cubicBezTo>
                <a:lnTo>
                  <a:pt x="12500" y="50000"/>
                </a:lnTo>
                <a:cubicBezTo>
                  <a:pt x="12500" y="56778"/>
                  <a:pt x="14185" y="63037"/>
                  <a:pt x="17556" y="68778"/>
                </a:cubicBezTo>
                <a:lnTo>
                  <a:pt x="17556" y="68778"/>
                </a:lnTo>
                <a:cubicBezTo>
                  <a:pt x="20815" y="74481"/>
                  <a:pt x="25389" y="79037"/>
                  <a:pt x="31278" y="82444"/>
                </a:cubicBezTo>
                <a:lnTo>
                  <a:pt x="31278" y="82444"/>
                </a:lnTo>
                <a:cubicBezTo>
                  <a:pt x="37130" y="85815"/>
                  <a:pt x="43370" y="87500"/>
                  <a:pt x="50000" y="87500"/>
                </a:cubicBezTo>
                <a:lnTo>
                  <a:pt x="50000" y="87500"/>
                </a:lnTo>
                <a:cubicBezTo>
                  <a:pt x="56630" y="87500"/>
                  <a:pt x="62889" y="85815"/>
                  <a:pt x="68778" y="82444"/>
                </a:cubicBezTo>
                <a:lnTo>
                  <a:pt x="68778" y="82444"/>
                </a:lnTo>
                <a:cubicBezTo>
                  <a:pt x="74630" y="79037"/>
                  <a:pt x="79185" y="74481"/>
                  <a:pt x="82444" y="68778"/>
                </a:cubicBezTo>
                <a:lnTo>
                  <a:pt x="82444" y="68778"/>
                </a:lnTo>
                <a:cubicBezTo>
                  <a:pt x="85815" y="63037"/>
                  <a:pt x="87500" y="56778"/>
                  <a:pt x="87500" y="50000"/>
                </a:cubicBezTo>
                <a:lnTo>
                  <a:pt x="87500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  <a:moveTo>
                  <a:pt x="50000" y="65611"/>
                </a:moveTo>
                <a:lnTo>
                  <a:pt x="50000" y="65611"/>
                </a:lnTo>
                <a:cubicBezTo>
                  <a:pt x="55852" y="65500"/>
                  <a:pt x="60352" y="62907"/>
                  <a:pt x="63500" y="57833"/>
                </a:cubicBezTo>
                <a:lnTo>
                  <a:pt x="63500" y="57833"/>
                </a:lnTo>
                <a:cubicBezTo>
                  <a:pt x="66352" y="52611"/>
                  <a:pt x="66352" y="47389"/>
                  <a:pt x="63500" y="42167"/>
                </a:cubicBezTo>
                <a:lnTo>
                  <a:pt x="63500" y="42167"/>
                </a:lnTo>
                <a:cubicBezTo>
                  <a:pt x="60352" y="37093"/>
                  <a:pt x="55852" y="34500"/>
                  <a:pt x="50000" y="34389"/>
                </a:cubicBezTo>
                <a:lnTo>
                  <a:pt x="50000" y="34389"/>
                </a:lnTo>
                <a:cubicBezTo>
                  <a:pt x="44148" y="34500"/>
                  <a:pt x="39648" y="37093"/>
                  <a:pt x="36500" y="42167"/>
                </a:cubicBezTo>
                <a:lnTo>
                  <a:pt x="36500" y="42167"/>
                </a:lnTo>
                <a:cubicBezTo>
                  <a:pt x="33648" y="47389"/>
                  <a:pt x="33648" y="52611"/>
                  <a:pt x="36500" y="57833"/>
                </a:cubicBezTo>
                <a:lnTo>
                  <a:pt x="36500" y="57833"/>
                </a:lnTo>
                <a:cubicBezTo>
                  <a:pt x="39648" y="62907"/>
                  <a:pt x="44148" y="65500"/>
                  <a:pt x="50000" y="65611"/>
                </a:cubicBezTo>
                <a:lnTo>
                  <a:pt x="50000" y="65611"/>
                </a:lnTo>
                <a:moveTo>
                  <a:pt x="50000" y="21889"/>
                </a:moveTo>
                <a:lnTo>
                  <a:pt x="50000" y="21889"/>
                </a:lnTo>
                <a:cubicBezTo>
                  <a:pt x="55074" y="21889"/>
                  <a:pt x="59759" y="23130"/>
                  <a:pt x="64056" y="25611"/>
                </a:cubicBezTo>
                <a:lnTo>
                  <a:pt x="64056" y="25611"/>
                </a:lnTo>
                <a:lnTo>
                  <a:pt x="64056" y="25611"/>
                </a:lnTo>
                <a:cubicBezTo>
                  <a:pt x="68352" y="28056"/>
                  <a:pt x="71796" y="31500"/>
                  <a:pt x="74389" y="35944"/>
                </a:cubicBezTo>
                <a:lnTo>
                  <a:pt x="74389" y="35944"/>
                </a:lnTo>
                <a:cubicBezTo>
                  <a:pt x="76870" y="40352"/>
                  <a:pt x="78111" y="45037"/>
                  <a:pt x="78111" y="50000"/>
                </a:cubicBezTo>
                <a:lnTo>
                  <a:pt x="78111" y="50000"/>
                </a:lnTo>
                <a:cubicBezTo>
                  <a:pt x="78111" y="54963"/>
                  <a:pt x="76870" y="59648"/>
                  <a:pt x="74389" y="64056"/>
                </a:cubicBezTo>
                <a:lnTo>
                  <a:pt x="74389" y="64056"/>
                </a:lnTo>
                <a:cubicBezTo>
                  <a:pt x="71796" y="68500"/>
                  <a:pt x="68352" y="71944"/>
                  <a:pt x="64056" y="74389"/>
                </a:cubicBezTo>
                <a:lnTo>
                  <a:pt x="64056" y="74389"/>
                </a:lnTo>
                <a:cubicBezTo>
                  <a:pt x="59759" y="76870"/>
                  <a:pt x="55074" y="78111"/>
                  <a:pt x="50000" y="78111"/>
                </a:cubicBezTo>
                <a:lnTo>
                  <a:pt x="50000" y="78111"/>
                </a:lnTo>
                <a:cubicBezTo>
                  <a:pt x="44926" y="78111"/>
                  <a:pt x="40241" y="76870"/>
                  <a:pt x="35944" y="74389"/>
                </a:cubicBezTo>
                <a:lnTo>
                  <a:pt x="35944" y="74389"/>
                </a:lnTo>
                <a:cubicBezTo>
                  <a:pt x="31648" y="71944"/>
                  <a:pt x="28204" y="68500"/>
                  <a:pt x="25611" y="64056"/>
                </a:cubicBezTo>
                <a:lnTo>
                  <a:pt x="25611" y="64056"/>
                </a:lnTo>
                <a:cubicBezTo>
                  <a:pt x="23130" y="59648"/>
                  <a:pt x="21889" y="54963"/>
                  <a:pt x="21889" y="50000"/>
                </a:cubicBezTo>
                <a:lnTo>
                  <a:pt x="21889" y="50000"/>
                </a:lnTo>
                <a:cubicBezTo>
                  <a:pt x="21889" y="45037"/>
                  <a:pt x="23130" y="40352"/>
                  <a:pt x="25611" y="35944"/>
                </a:cubicBezTo>
                <a:lnTo>
                  <a:pt x="25611" y="35944"/>
                </a:lnTo>
                <a:cubicBezTo>
                  <a:pt x="28204" y="31500"/>
                  <a:pt x="31648" y="28056"/>
                  <a:pt x="35944" y="25611"/>
                </a:cubicBezTo>
                <a:lnTo>
                  <a:pt x="35944" y="25611"/>
                </a:lnTo>
                <a:cubicBezTo>
                  <a:pt x="40241" y="23130"/>
                  <a:pt x="44926" y="21889"/>
                  <a:pt x="50000" y="21889"/>
                </a:cubicBezTo>
                <a:lnTo>
                  <a:pt x="50000" y="21889"/>
                </a:lnTo>
                <a:moveTo>
                  <a:pt x="43778" y="50000"/>
                </a:moveTo>
                <a:lnTo>
                  <a:pt x="43778" y="50000"/>
                </a:lnTo>
                <a:cubicBezTo>
                  <a:pt x="43778" y="48185"/>
                  <a:pt x="44352" y="46685"/>
                  <a:pt x="45500" y="45500"/>
                </a:cubicBezTo>
                <a:lnTo>
                  <a:pt x="45500" y="45500"/>
                </a:lnTo>
                <a:lnTo>
                  <a:pt x="45500" y="45500"/>
                </a:lnTo>
                <a:cubicBezTo>
                  <a:pt x="46685" y="44352"/>
                  <a:pt x="48185" y="43778"/>
                  <a:pt x="50000" y="43778"/>
                </a:cubicBezTo>
                <a:lnTo>
                  <a:pt x="50000" y="43778"/>
                </a:lnTo>
                <a:cubicBezTo>
                  <a:pt x="51815" y="43778"/>
                  <a:pt x="53315" y="44352"/>
                  <a:pt x="54500" y="45500"/>
                </a:cubicBezTo>
                <a:lnTo>
                  <a:pt x="54500" y="45500"/>
                </a:lnTo>
                <a:cubicBezTo>
                  <a:pt x="55685" y="46685"/>
                  <a:pt x="56278" y="48185"/>
                  <a:pt x="56278" y="50000"/>
                </a:cubicBezTo>
                <a:lnTo>
                  <a:pt x="56278" y="50000"/>
                </a:lnTo>
                <a:cubicBezTo>
                  <a:pt x="56278" y="51815"/>
                  <a:pt x="55685" y="53315"/>
                  <a:pt x="54500" y="54500"/>
                </a:cubicBezTo>
                <a:lnTo>
                  <a:pt x="54500" y="54500"/>
                </a:lnTo>
                <a:cubicBezTo>
                  <a:pt x="53315" y="55685"/>
                  <a:pt x="51815" y="56278"/>
                  <a:pt x="50000" y="56278"/>
                </a:cubicBezTo>
                <a:lnTo>
                  <a:pt x="50000" y="56278"/>
                </a:lnTo>
                <a:cubicBezTo>
                  <a:pt x="48185" y="56278"/>
                  <a:pt x="46685" y="55685"/>
                  <a:pt x="45500" y="54500"/>
                </a:cubicBezTo>
                <a:lnTo>
                  <a:pt x="45500" y="54500"/>
                </a:lnTo>
                <a:cubicBezTo>
                  <a:pt x="44352" y="53315"/>
                  <a:pt x="43778" y="51815"/>
                  <a:pt x="43778" y="50000"/>
                </a:cubicBezTo>
                <a:lnTo>
                  <a:pt x="43778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7947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79475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79510-63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79476-11"/>
          <p:cNvSpPr/>
          <p:nvPr/>
        </p:nvSpPr>
        <p:spPr>
          <a:xfrm>
            <a:off x="8160618" y="4882753"/>
            <a:ext cx="58333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79476-7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三相负荷平衡要求</a:t>
            </a:r>
            <a:endParaRPr/>
          </a:p>
        </p:txBody>
      </p:sp>
      <p:sp>
        <p:nvSpPr>
          <p:cNvPr id="13" name="el-1788319679478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4" name="el-1788319679479-15"/>
          <p:cNvSpPr txBox="1"/>
          <p:nvPr/>
        </p:nvSpPr>
        <p:spPr>
          <a:xfrm>
            <a:off x="978694" y="3817888"/>
            <a:ext cx="532075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三相负荷平衡目的：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降低三相低压配电系统不对称度和电压偏差，保证电能质量。</a:t>
            </a:r>
            <a:endParaRPr/>
          </a:p>
        </p:txBody>
      </p:sp>
      <p:sp>
        <p:nvSpPr>
          <p:cNvPr id="15" name="el-1788319679476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6" name="el-1788319679476-9"/>
          <p:cNvSpPr txBox="1"/>
          <p:nvPr/>
        </p:nvSpPr>
        <p:spPr>
          <a:xfrm>
            <a:off x="7099771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三相平衡 · 稳定运行</a:t>
            </a:r>
            <a:endParaRPr/>
          </a:p>
        </p:txBody>
      </p:sp>
      <p:sp>
        <p:nvSpPr>
          <p:cNvPr id="17" name="el-1788319679476-10"/>
          <p:cNvSpPr txBox="1"/>
          <p:nvPr/>
        </p:nvSpPr>
        <p:spPr>
          <a:xfrm>
            <a:off x="8239199" y="4904184"/>
            <a:ext cx="85408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 / 110</a:t>
            </a:r>
            <a:endParaRPr/>
          </a:p>
        </p:txBody>
      </p:sp>
      <p:sp>
        <p:nvSpPr>
          <p:cNvPr id="18" name="el-1788319679479-16"/>
          <p:cNvSpPr/>
          <p:nvPr/>
        </p:nvSpPr>
        <p:spPr>
          <a:xfrm>
            <a:off x="400050" y="1243347"/>
            <a:ext cx="2666963" cy="2249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79483-23"/>
          <p:cNvSpPr/>
          <p:nvPr/>
        </p:nvSpPr>
        <p:spPr>
          <a:xfrm>
            <a:off x="564356" y="1436229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79484-31"/>
          <p:cNvCxnSpPr/>
          <p:nvPr/>
        </p:nvCxnSpPr>
        <p:spPr>
          <a:xfrm>
            <a:off x="564356" y="2128391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79485-34"/>
          <p:cNvSpPr/>
          <p:nvPr/>
        </p:nvSpPr>
        <p:spPr>
          <a:xfrm>
            <a:off x="564356" y="3049935"/>
            <a:ext cx="2338350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79485-37"/>
          <p:cNvCxnSpPr/>
          <p:nvPr/>
        </p:nvCxnSpPr>
        <p:spPr>
          <a:xfrm>
            <a:off x="578644" y="3049935"/>
            <a:ext cx="914" cy="29289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79508-60"/>
          <p:cNvSpPr/>
          <p:nvPr/>
        </p:nvSpPr>
        <p:spPr>
          <a:xfrm>
            <a:off x="693147" y="3132088"/>
            <a:ext cx="16032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529" y="6000"/>
                </a:moveTo>
                <a:lnTo>
                  <a:pt x="59529" y="6000"/>
                </a:lnTo>
                <a:lnTo>
                  <a:pt x="79353" y="6000"/>
                </a:lnTo>
                <a:cubicBezTo>
                  <a:pt x="80804" y="6000"/>
                  <a:pt x="82000" y="6571"/>
                  <a:pt x="82941" y="7714"/>
                </a:cubicBezTo>
                <a:lnTo>
                  <a:pt x="82941" y="7714"/>
                </a:lnTo>
                <a:cubicBezTo>
                  <a:pt x="83882" y="8857"/>
                  <a:pt x="84353" y="10310"/>
                  <a:pt x="84353" y="12071"/>
                </a:cubicBezTo>
                <a:lnTo>
                  <a:pt x="84353" y="12071"/>
                </a:lnTo>
                <a:cubicBezTo>
                  <a:pt x="84353" y="13833"/>
                  <a:pt x="83882" y="15262"/>
                  <a:pt x="82941" y="16357"/>
                </a:cubicBezTo>
                <a:lnTo>
                  <a:pt x="82941" y="16357"/>
                </a:lnTo>
                <a:cubicBezTo>
                  <a:pt x="82000" y="17500"/>
                  <a:pt x="80804" y="18071"/>
                  <a:pt x="79353" y="18071"/>
                </a:cubicBezTo>
                <a:lnTo>
                  <a:pt x="79353" y="18071"/>
                </a:lnTo>
                <a:lnTo>
                  <a:pt x="61706" y="18071"/>
                </a:lnTo>
                <a:cubicBezTo>
                  <a:pt x="60765" y="23119"/>
                  <a:pt x="58373" y="26690"/>
                  <a:pt x="54529" y="28786"/>
                </a:cubicBezTo>
                <a:lnTo>
                  <a:pt x="54529" y="28786"/>
                </a:lnTo>
                <a:lnTo>
                  <a:pt x="54529" y="84357"/>
                </a:lnTo>
                <a:lnTo>
                  <a:pt x="79353" y="84357"/>
                </a:lnTo>
                <a:cubicBezTo>
                  <a:pt x="80804" y="84357"/>
                  <a:pt x="82000" y="84929"/>
                  <a:pt x="82941" y="86071"/>
                </a:cubicBezTo>
                <a:lnTo>
                  <a:pt x="82941" y="86071"/>
                </a:lnTo>
                <a:cubicBezTo>
                  <a:pt x="83882" y="87214"/>
                  <a:pt x="84353" y="88667"/>
                  <a:pt x="84353" y="90429"/>
                </a:cubicBezTo>
                <a:lnTo>
                  <a:pt x="84353" y="90429"/>
                </a:lnTo>
                <a:cubicBezTo>
                  <a:pt x="84353" y="92190"/>
                  <a:pt x="83882" y="93619"/>
                  <a:pt x="82941" y="94714"/>
                </a:cubicBezTo>
                <a:lnTo>
                  <a:pt x="82941" y="94714"/>
                </a:lnTo>
                <a:cubicBezTo>
                  <a:pt x="82000" y="95857"/>
                  <a:pt x="80804" y="96429"/>
                  <a:pt x="79353" y="96429"/>
                </a:cubicBezTo>
                <a:lnTo>
                  <a:pt x="79353" y="96429"/>
                </a:lnTo>
                <a:lnTo>
                  <a:pt x="49588" y="96429"/>
                </a:lnTo>
                <a:lnTo>
                  <a:pt x="19824" y="96429"/>
                </a:lnTo>
                <a:cubicBezTo>
                  <a:pt x="18373" y="96429"/>
                  <a:pt x="17176" y="95857"/>
                  <a:pt x="16235" y="94714"/>
                </a:cubicBezTo>
                <a:lnTo>
                  <a:pt x="16235" y="94714"/>
                </a:lnTo>
                <a:cubicBezTo>
                  <a:pt x="15294" y="93619"/>
                  <a:pt x="14824" y="92190"/>
                  <a:pt x="14824" y="90429"/>
                </a:cubicBezTo>
                <a:lnTo>
                  <a:pt x="14824" y="90429"/>
                </a:lnTo>
                <a:cubicBezTo>
                  <a:pt x="14824" y="88667"/>
                  <a:pt x="15294" y="87214"/>
                  <a:pt x="16235" y="86071"/>
                </a:cubicBezTo>
                <a:lnTo>
                  <a:pt x="16235" y="86071"/>
                </a:lnTo>
                <a:cubicBezTo>
                  <a:pt x="17176" y="84929"/>
                  <a:pt x="18373" y="84357"/>
                  <a:pt x="19824" y="84357"/>
                </a:cubicBezTo>
                <a:lnTo>
                  <a:pt x="19824" y="84357"/>
                </a:lnTo>
                <a:lnTo>
                  <a:pt x="44647" y="84357"/>
                </a:lnTo>
                <a:lnTo>
                  <a:pt x="44647" y="28786"/>
                </a:lnTo>
                <a:cubicBezTo>
                  <a:pt x="40804" y="26690"/>
                  <a:pt x="38412" y="23119"/>
                  <a:pt x="37471" y="18071"/>
                </a:cubicBezTo>
                <a:lnTo>
                  <a:pt x="37471" y="18071"/>
                </a:lnTo>
                <a:lnTo>
                  <a:pt x="19824" y="18071"/>
                </a:lnTo>
                <a:cubicBezTo>
                  <a:pt x="18373" y="18071"/>
                  <a:pt x="17176" y="17500"/>
                  <a:pt x="16235" y="16357"/>
                </a:cubicBezTo>
                <a:lnTo>
                  <a:pt x="16235" y="16357"/>
                </a:lnTo>
                <a:cubicBezTo>
                  <a:pt x="15294" y="15262"/>
                  <a:pt x="14824" y="13833"/>
                  <a:pt x="14824" y="12071"/>
                </a:cubicBezTo>
                <a:lnTo>
                  <a:pt x="14824" y="12071"/>
                </a:lnTo>
                <a:cubicBezTo>
                  <a:pt x="14824" y="10310"/>
                  <a:pt x="15294" y="8857"/>
                  <a:pt x="16235" y="7714"/>
                </a:cubicBezTo>
                <a:lnTo>
                  <a:pt x="16235" y="7714"/>
                </a:lnTo>
                <a:cubicBezTo>
                  <a:pt x="17176" y="6571"/>
                  <a:pt x="18373" y="6000"/>
                  <a:pt x="19824" y="6000"/>
                </a:cubicBezTo>
                <a:lnTo>
                  <a:pt x="19824" y="6000"/>
                </a:lnTo>
                <a:lnTo>
                  <a:pt x="39647" y="6000"/>
                </a:lnTo>
                <a:cubicBezTo>
                  <a:pt x="42039" y="2143"/>
                  <a:pt x="45353" y="143"/>
                  <a:pt x="49588" y="0"/>
                </a:cubicBezTo>
                <a:lnTo>
                  <a:pt x="49588" y="0"/>
                </a:lnTo>
                <a:cubicBezTo>
                  <a:pt x="53824" y="143"/>
                  <a:pt x="57137" y="2143"/>
                  <a:pt x="59529" y="6000"/>
                </a:cubicBezTo>
                <a:lnTo>
                  <a:pt x="59529" y="6000"/>
                </a:lnTo>
                <a:moveTo>
                  <a:pt x="68176" y="60286"/>
                </a:moveTo>
                <a:lnTo>
                  <a:pt x="68176" y="60286"/>
                </a:lnTo>
                <a:lnTo>
                  <a:pt x="90529" y="60286"/>
                </a:lnTo>
                <a:lnTo>
                  <a:pt x="79353" y="36929"/>
                </a:lnTo>
                <a:lnTo>
                  <a:pt x="68176" y="60286"/>
                </a:lnTo>
                <a:moveTo>
                  <a:pt x="79353" y="78357"/>
                </a:moveTo>
                <a:lnTo>
                  <a:pt x="79353" y="78357"/>
                </a:lnTo>
                <a:cubicBezTo>
                  <a:pt x="74412" y="78214"/>
                  <a:pt x="70118" y="76762"/>
                  <a:pt x="66471" y="74000"/>
                </a:cubicBezTo>
                <a:lnTo>
                  <a:pt x="66471" y="74000"/>
                </a:lnTo>
                <a:lnTo>
                  <a:pt x="66471" y="74000"/>
                </a:lnTo>
                <a:cubicBezTo>
                  <a:pt x="62980" y="71238"/>
                  <a:pt x="60765" y="67738"/>
                  <a:pt x="59824" y="63500"/>
                </a:cubicBezTo>
                <a:lnTo>
                  <a:pt x="59824" y="63500"/>
                </a:lnTo>
                <a:cubicBezTo>
                  <a:pt x="59510" y="61357"/>
                  <a:pt x="59863" y="59333"/>
                  <a:pt x="60882" y="57429"/>
                </a:cubicBezTo>
                <a:lnTo>
                  <a:pt x="60882" y="57429"/>
                </a:lnTo>
                <a:lnTo>
                  <a:pt x="75647" y="26714"/>
                </a:lnTo>
                <a:cubicBezTo>
                  <a:pt x="76471" y="25000"/>
                  <a:pt x="77706" y="24143"/>
                  <a:pt x="79353" y="24143"/>
                </a:cubicBezTo>
                <a:lnTo>
                  <a:pt x="79353" y="24143"/>
                </a:lnTo>
                <a:cubicBezTo>
                  <a:pt x="81000" y="24238"/>
                  <a:pt x="82235" y="25095"/>
                  <a:pt x="83059" y="26714"/>
                </a:cubicBezTo>
                <a:lnTo>
                  <a:pt x="83059" y="26714"/>
                </a:lnTo>
                <a:lnTo>
                  <a:pt x="97824" y="57429"/>
                </a:lnTo>
                <a:cubicBezTo>
                  <a:pt x="98843" y="59333"/>
                  <a:pt x="99196" y="61357"/>
                  <a:pt x="98882" y="63500"/>
                </a:cubicBezTo>
                <a:lnTo>
                  <a:pt x="98882" y="63500"/>
                </a:lnTo>
                <a:cubicBezTo>
                  <a:pt x="97980" y="67738"/>
                  <a:pt x="95765" y="71238"/>
                  <a:pt x="92235" y="74000"/>
                </a:cubicBezTo>
                <a:lnTo>
                  <a:pt x="92235" y="74000"/>
                </a:lnTo>
                <a:cubicBezTo>
                  <a:pt x="88627" y="76762"/>
                  <a:pt x="84333" y="78214"/>
                  <a:pt x="79353" y="78357"/>
                </a:cubicBezTo>
                <a:lnTo>
                  <a:pt x="79353" y="78357"/>
                </a:lnTo>
                <a:moveTo>
                  <a:pt x="19647" y="36929"/>
                </a:moveTo>
                <a:lnTo>
                  <a:pt x="19647" y="36929"/>
                </a:lnTo>
                <a:lnTo>
                  <a:pt x="8353" y="60286"/>
                </a:lnTo>
                <a:lnTo>
                  <a:pt x="30824" y="60286"/>
                </a:lnTo>
                <a:lnTo>
                  <a:pt x="19647" y="36929"/>
                </a:lnTo>
                <a:moveTo>
                  <a:pt x="118" y="63500"/>
                </a:moveTo>
                <a:lnTo>
                  <a:pt x="118" y="63500"/>
                </a:lnTo>
                <a:cubicBezTo>
                  <a:pt x="-196" y="61357"/>
                  <a:pt x="157" y="59333"/>
                  <a:pt x="1176" y="57429"/>
                </a:cubicBezTo>
                <a:lnTo>
                  <a:pt x="1176" y="57429"/>
                </a:lnTo>
                <a:lnTo>
                  <a:pt x="15941" y="26714"/>
                </a:lnTo>
                <a:cubicBezTo>
                  <a:pt x="16765" y="25000"/>
                  <a:pt x="18000" y="24143"/>
                  <a:pt x="19647" y="24143"/>
                </a:cubicBezTo>
                <a:lnTo>
                  <a:pt x="19647" y="24143"/>
                </a:lnTo>
                <a:cubicBezTo>
                  <a:pt x="21294" y="24238"/>
                  <a:pt x="22529" y="25095"/>
                  <a:pt x="23353" y="26714"/>
                </a:cubicBezTo>
                <a:lnTo>
                  <a:pt x="23353" y="26714"/>
                </a:lnTo>
                <a:lnTo>
                  <a:pt x="38118" y="57429"/>
                </a:lnTo>
                <a:cubicBezTo>
                  <a:pt x="39137" y="59333"/>
                  <a:pt x="39490" y="61357"/>
                  <a:pt x="39176" y="63500"/>
                </a:cubicBezTo>
                <a:lnTo>
                  <a:pt x="39176" y="63500"/>
                </a:lnTo>
                <a:cubicBezTo>
                  <a:pt x="38275" y="67738"/>
                  <a:pt x="36000" y="71238"/>
                  <a:pt x="32353" y="74000"/>
                </a:cubicBezTo>
                <a:lnTo>
                  <a:pt x="32353" y="74000"/>
                </a:lnTo>
                <a:cubicBezTo>
                  <a:pt x="28863" y="76762"/>
                  <a:pt x="24627" y="78214"/>
                  <a:pt x="19647" y="78357"/>
                </a:cubicBezTo>
                <a:lnTo>
                  <a:pt x="19647" y="78357"/>
                </a:lnTo>
                <a:cubicBezTo>
                  <a:pt x="14667" y="78214"/>
                  <a:pt x="10373" y="76762"/>
                  <a:pt x="6765" y="74000"/>
                </a:cubicBezTo>
                <a:lnTo>
                  <a:pt x="6765" y="74000"/>
                </a:lnTo>
                <a:cubicBezTo>
                  <a:pt x="3275" y="71238"/>
                  <a:pt x="1059" y="67738"/>
                  <a:pt x="118" y="63500"/>
                </a:cubicBezTo>
                <a:lnTo>
                  <a:pt x="118" y="6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79479-17"/>
          <p:cNvSpPr/>
          <p:nvPr/>
        </p:nvSpPr>
        <p:spPr>
          <a:xfrm>
            <a:off x="3238463" y="1243347"/>
            <a:ext cx="2666963" cy="2249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8319679484-26"/>
          <p:cNvSpPr/>
          <p:nvPr/>
        </p:nvSpPr>
        <p:spPr>
          <a:xfrm>
            <a:off x="3402769" y="1436229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79485-32"/>
          <p:cNvCxnSpPr/>
          <p:nvPr/>
        </p:nvCxnSpPr>
        <p:spPr>
          <a:xfrm>
            <a:off x="3402769" y="2128391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79485-35"/>
          <p:cNvSpPr/>
          <p:nvPr/>
        </p:nvSpPr>
        <p:spPr>
          <a:xfrm>
            <a:off x="3402769" y="3049935"/>
            <a:ext cx="2338350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79486-38"/>
          <p:cNvCxnSpPr/>
          <p:nvPr/>
        </p:nvCxnSpPr>
        <p:spPr>
          <a:xfrm>
            <a:off x="3417057" y="3049935"/>
            <a:ext cx="914" cy="29289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79509-61"/>
          <p:cNvSpPr/>
          <p:nvPr/>
        </p:nvSpPr>
        <p:spPr>
          <a:xfrm>
            <a:off x="3531357" y="313208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00" y="0"/>
                </a:moveTo>
                <a:lnTo>
                  <a:pt x="25300" y="0"/>
                </a:lnTo>
                <a:cubicBezTo>
                  <a:pt x="22833" y="0"/>
                  <a:pt x="20800" y="571"/>
                  <a:pt x="19200" y="1714"/>
                </a:cubicBezTo>
                <a:lnTo>
                  <a:pt x="19200" y="1714"/>
                </a:lnTo>
                <a:lnTo>
                  <a:pt x="19200" y="1714"/>
                </a:lnTo>
                <a:cubicBezTo>
                  <a:pt x="17667" y="2810"/>
                  <a:pt x="16900" y="4238"/>
                  <a:pt x="16900" y="6000"/>
                </a:cubicBezTo>
                <a:lnTo>
                  <a:pt x="16900" y="6000"/>
                </a:lnTo>
                <a:lnTo>
                  <a:pt x="16900" y="24143"/>
                </a:lnTo>
                <a:lnTo>
                  <a:pt x="33800" y="24143"/>
                </a:lnTo>
                <a:lnTo>
                  <a:pt x="33800" y="6000"/>
                </a:lnTo>
                <a:cubicBezTo>
                  <a:pt x="33800" y="4238"/>
                  <a:pt x="33000" y="2810"/>
                  <a:pt x="31400" y="1714"/>
                </a:cubicBezTo>
                <a:lnTo>
                  <a:pt x="31400" y="1714"/>
                </a:lnTo>
                <a:cubicBezTo>
                  <a:pt x="29800" y="571"/>
                  <a:pt x="27767" y="0"/>
                  <a:pt x="25300" y="0"/>
                </a:cubicBezTo>
                <a:lnTo>
                  <a:pt x="25300" y="0"/>
                </a:lnTo>
                <a:moveTo>
                  <a:pt x="75900" y="0"/>
                </a:moveTo>
                <a:lnTo>
                  <a:pt x="75900" y="0"/>
                </a:lnTo>
                <a:cubicBezTo>
                  <a:pt x="73433" y="0"/>
                  <a:pt x="71433" y="571"/>
                  <a:pt x="69900" y="1714"/>
                </a:cubicBezTo>
                <a:lnTo>
                  <a:pt x="69900" y="1714"/>
                </a:lnTo>
                <a:lnTo>
                  <a:pt x="69900" y="1714"/>
                </a:lnTo>
                <a:cubicBezTo>
                  <a:pt x="68300" y="2810"/>
                  <a:pt x="67500" y="4238"/>
                  <a:pt x="67500" y="6000"/>
                </a:cubicBezTo>
                <a:lnTo>
                  <a:pt x="67500" y="6000"/>
                </a:lnTo>
                <a:lnTo>
                  <a:pt x="67500" y="24143"/>
                </a:lnTo>
                <a:lnTo>
                  <a:pt x="84400" y="24143"/>
                </a:lnTo>
                <a:lnTo>
                  <a:pt x="84400" y="6000"/>
                </a:lnTo>
                <a:cubicBezTo>
                  <a:pt x="84400" y="4238"/>
                  <a:pt x="83600" y="2810"/>
                  <a:pt x="82000" y="1714"/>
                </a:cubicBezTo>
                <a:lnTo>
                  <a:pt x="82000" y="1714"/>
                </a:lnTo>
                <a:cubicBezTo>
                  <a:pt x="80400" y="571"/>
                  <a:pt x="78367" y="0"/>
                  <a:pt x="75900" y="0"/>
                </a:cubicBezTo>
                <a:lnTo>
                  <a:pt x="75900" y="0"/>
                </a:lnTo>
                <a:moveTo>
                  <a:pt x="8400" y="30143"/>
                </a:moveTo>
                <a:lnTo>
                  <a:pt x="8400" y="30143"/>
                </a:lnTo>
                <a:cubicBezTo>
                  <a:pt x="5933" y="30143"/>
                  <a:pt x="3933" y="30714"/>
                  <a:pt x="2400" y="31857"/>
                </a:cubicBezTo>
                <a:lnTo>
                  <a:pt x="2400" y="31857"/>
                </a:lnTo>
                <a:lnTo>
                  <a:pt x="2400" y="31857"/>
                </a:lnTo>
                <a:cubicBezTo>
                  <a:pt x="800" y="32952"/>
                  <a:pt x="0" y="34381"/>
                  <a:pt x="0" y="36143"/>
                </a:cubicBezTo>
                <a:lnTo>
                  <a:pt x="0" y="36143"/>
                </a:lnTo>
                <a:cubicBezTo>
                  <a:pt x="0" y="37905"/>
                  <a:pt x="800" y="39357"/>
                  <a:pt x="2400" y="40500"/>
                </a:cubicBezTo>
                <a:lnTo>
                  <a:pt x="2400" y="40500"/>
                </a:lnTo>
                <a:cubicBezTo>
                  <a:pt x="3933" y="41643"/>
                  <a:pt x="5933" y="42214"/>
                  <a:pt x="8400" y="42214"/>
                </a:cubicBezTo>
                <a:lnTo>
                  <a:pt x="8400" y="42214"/>
                </a:lnTo>
                <a:lnTo>
                  <a:pt x="8400" y="48214"/>
                </a:lnTo>
                <a:cubicBezTo>
                  <a:pt x="8600" y="55643"/>
                  <a:pt x="11867" y="62048"/>
                  <a:pt x="18200" y="67429"/>
                </a:cubicBezTo>
                <a:lnTo>
                  <a:pt x="18200" y="67429"/>
                </a:lnTo>
                <a:cubicBezTo>
                  <a:pt x="24333" y="72810"/>
                  <a:pt x="32333" y="76262"/>
                  <a:pt x="42200" y="77786"/>
                </a:cubicBezTo>
                <a:lnTo>
                  <a:pt x="42200" y="77786"/>
                </a:lnTo>
                <a:lnTo>
                  <a:pt x="42200" y="90429"/>
                </a:lnTo>
                <a:cubicBezTo>
                  <a:pt x="42200" y="92190"/>
                  <a:pt x="43000" y="93619"/>
                  <a:pt x="44600" y="94714"/>
                </a:cubicBezTo>
                <a:lnTo>
                  <a:pt x="44600" y="94714"/>
                </a:lnTo>
                <a:cubicBezTo>
                  <a:pt x="46133" y="95857"/>
                  <a:pt x="48133" y="96429"/>
                  <a:pt x="50600" y="96429"/>
                </a:cubicBezTo>
                <a:lnTo>
                  <a:pt x="50600" y="96429"/>
                </a:lnTo>
                <a:cubicBezTo>
                  <a:pt x="53067" y="96429"/>
                  <a:pt x="55100" y="95857"/>
                  <a:pt x="56700" y="94714"/>
                </a:cubicBezTo>
                <a:lnTo>
                  <a:pt x="56700" y="94714"/>
                </a:lnTo>
                <a:cubicBezTo>
                  <a:pt x="58300" y="93619"/>
                  <a:pt x="59100" y="92190"/>
                  <a:pt x="59100" y="90429"/>
                </a:cubicBezTo>
                <a:lnTo>
                  <a:pt x="59100" y="90429"/>
                </a:lnTo>
                <a:lnTo>
                  <a:pt x="59100" y="77786"/>
                </a:lnTo>
                <a:cubicBezTo>
                  <a:pt x="68900" y="76262"/>
                  <a:pt x="76900" y="72810"/>
                  <a:pt x="83100" y="67429"/>
                </a:cubicBezTo>
                <a:lnTo>
                  <a:pt x="83100" y="67429"/>
                </a:lnTo>
                <a:cubicBezTo>
                  <a:pt x="89367" y="62048"/>
                  <a:pt x="92600" y="55643"/>
                  <a:pt x="92800" y="48214"/>
                </a:cubicBezTo>
                <a:lnTo>
                  <a:pt x="92800" y="48214"/>
                </a:lnTo>
                <a:lnTo>
                  <a:pt x="92800" y="42214"/>
                </a:lnTo>
                <a:cubicBezTo>
                  <a:pt x="95267" y="42214"/>
                  <a:pt x="97300" y="41643"/>
                  <a:pt x="98900" y="40500"/>
                </a:cubicBezTo>
                <a:lnTo>
                  <a:pt x="98900" y="40500"/>
                </a:lnTo>
                <a:cubicBezTo>
                  <a:pt x="100500" y="39357"/>
                  <a:pt x="101300" y="37905"/>
                  <a:pt x="101300" y="36143"/>
                </a:cubicBezTo>
                <a:lnTo>
                  <a:pt x="101300" y="36143"/>
                </a:lnTo>
                <a:cubicBezTo>
                  <a:pt x="101300" y="34381"/>
                  <a:pt x="100500" y="32952"/>
                  <a:pt x="98900" y="31857"/>
                </a:cubicBezTo>
                <a:lnTo>
                  <a:pt x="98900" y="31857"/>
                </a:lnTo>
                <a:cubicBezTo>
                  <a:pt x="97300" y="30714"/>
                  <a:pt x="95267" y="30143"/>
                  <a:pt x="92800" y="30143"/>
                </a:cubicBezTo>
                <a:lnTo>
                  <a:pt x="92800" y="30143"/>
                </a:lnTo>
                <a:lnTo>
                  <a:pt x="8400" y="30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79479-18"/>
          <p:cNvSpPr/>
          <p:nvPr/>
        </p:nvSpPr>
        <p:spPr>
          <a:xfrm>
            <a:off x="6076876" y="1243347"/>
            <a:ext cx="2667074" cy="2249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8319679484-29"/>
          <p:cNvSpPr/>
          <p:nvPr/>
        </p:nvSpPr>
        <p:spPr>
          <a:xfrm>
            <a:off x="6241182" y="1436229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79485-33"/>
          <p:cNvCxnSpPr/>
          <p:nvPr/>
        </p:nvCxnSpPr>
        <p:spPr>
          <a:xfrm>
            <a:off x="6241182" y="2128391"/>
            <a:ext cx="233846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79485-36"/>
          <p:cNvSpPr/>
          <p:nvPr/>
        </p:nvSpPr>
        <p:spPr>
          <a:xfrm>
            <a:off x="6241182" y="3049935"/>
            <a:ext cx="2338462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79486-39"/>
          <p:cNvCxnSpPr/>
          <p:nvPr/>
        </p:nvCxnSpPr>
        <p:spPr>
          <a:xfrm>
            <a:off x="6255469" y="3049935"/>
            <a:ext cx="914" cy="29289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79509-62"/>
          <p:cNvSpPr/>
          <p:nvPr/>
        </p:nvSpPr>
        <p:spPr>
          <a:xfrm>
            <a:off x="6373788" y="3132088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79474-1"/>
          <p:cNvCxnSpPr/>
          <p:nvPr/>
        </p:nvCxnSpPr>
        <p:spPr>
          <a:xfrm>
            <a:off x="8886825" y="10715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79475-2"/>
          <p:cNvCxnSpPr/>
          <p:nvPr/>
        </p:nvCxnSpPr>
        <p:spPr>
          <a:xfrm>
            <a:off x="142875" y="497919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79483-22"/>
          <p:cNvSpPr txBox="1"/>
          <p:nvPr/>
        </p:nvSpPr>
        <p:spPr>
          <a:xfrm>
            <a:off x="372904" y="1486235"/>
            <a:ext cx="6686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9" name="el-1788319679483-24"/>
          <p:cNvSpPr txBox="1"/>
          <p:nvPr/>
        </p:nvSpPr>
        <p:spPr>
          <a:xfrm>
            <a:off x="564356" y="1836279"/>
            <a:ext cx="2453365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三相负荷平衡</a:t>
            </a:r>
            <a:endParaRPr/>
          </a:p>
        </p:txBody>
      </p:sp>
      <p:sp>
        <p:nvSpPr>
          <p:cNvPr id="40" name="el-1788319679482-19"/>
          <p:cNvSpPr txBox="1"/>
          <p:nvPr/>
        </p:nvSpPr>
        <p:spPr>
          <a:xfrm>
            <a:off x="564356" y="2249835"/>
            <a:ext cx="233835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宜使三相负荷平衡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，合理分配单相负荷，降低系统不对称度。</a:t>
            </a:r>
            <a:endParaRPr/>
          </a:p>
        </p:txBody>
      </p:sp>
      <p:sp>
        <p:nvSpPr>
          <p:cNvPr id="41" name="el-1788319679486-40"/>
          <p:cNvSpPr txBox="1"/>
          <p:nvPr/>
        </p:nvSpPr>
        <p:spPr>
          <a:xfrm>
            <a:off x="925116" y="3121372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提升电能质量</a:t>
            </a:r>
            <a:endParaRPr/>
          </a:p>
        </p:txBody>
      </p:sp>
      <p:sp>
        <p:nvSpPr>
          <p:cNvPr id="42" name="el-1788319679483-25"/>
          <p:cNvSpPr txBox="1"/>
          <p:nvPr/>
        </p:nvSpPr>
        <p:spPr>
          <a:xfrm>
            <a:off x="3211317" y="1486235"/>
            <a:ext cx="6686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3" name="el-1788319679484-27"/>
          <p:cNvSpPr txBox="1"/>
          <p:nvPr/>
        </p:nvSpPr>
        <p:spPr>
          <a:xfrm>
            <a:off x="3402769" y="1836279"/>
            <a:ext cx="2453365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设备接入方式</a:t>
            </a:r>
            <a:endParaRPr/>
          </a:p>
        </p:txBody>
      </p:sp>
      <p:sp>
        <p:nvSpPr>
          <p:cNvPr id="44" name="el-1788319679483-20"/>
          <p:cNvSpPr txBox="1"/>
          <p:nvPr/>
        </p:nvSpPr>
        <p:spPr>
          <a:xfrm>
            <a:off x="3402769" y="2249835"/>
            <a:ext cx="233835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220V 或 380V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用电设备宜接入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220V/380V 三相四线制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系统。</a:t>
            </a:r>
            <a:endParaRPr/>
          </a:p>
        </p:txBody>
      </p:sp>
      <p:sp>
        <p:nvSpPr>
          <p:cNvPr id="45" name="el-1788319679486-41"/>
          <p:cNvSpPr txBox="1"/>
          <p:nvPr/>
        </p:nvSpPr>
        <p:spPr>
          <a:xfrm>
            <a:off x="3699235" y="3121372"/>
            <a:ext cx="8801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三相四线制供电</a:t>
            </a:r>
            <a:endParaRPr/>
          </a:p>
        </p:txBody>
      </p:sp>
      <p:sp>
        <p:nvSpPr>
          <p:cNvPr id="46" name="el-1788319679484-28"/>
          <p:cNvSpPr txBox="1"/>
          <p:nvPr/>
        </p:nvSpPr>
        <p:spPr>
          <a:xfrm>
            <a:off x="6049729" y="1486235"/>
            <a:ext cx="6686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7" name="el-1788319679484-30"/>
          <p:cNvSpPr txBox="1"/>
          <p:nvPr/>
        </p:nvSpPr>
        <p:spPr>
          <a:xfrm>
            <a:off x="6241182" y="1836279"/>
            <a:ext cx="2453476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单相照明线路</a:t>
            </a:r>
            <a:endParaRPr/>
          </a:p>
        </p:txBody>
      </p:sp>
      <p:sp>
        <p:nvSpPr>
          <p:cNvPr id="48" name="el-1788319679483-21"/>
          <p:cNvSpPr txBox="1"/>
          <p:nvPr/>
        </p:nvSpPr>
        <p:spPr>
          <a:xfrm>
            <a:off x="6241182" y="2249835"/>
            <a:ext cx="2338462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单相照明线路宜采用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220V/380V 三相四线制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单相供电，保持负荷均衡分布。</a:t>
            </a:r>
            <a:endParaRPr/>
          </a:p>
        </p:txBody>
      </p:sp>
      <p:sp>
        <p:nvSpPr>
          <p:cNvPr id="49" name="el-1788319679486-42"/>
          <p:cNvSpPr txBox="1"/>
          <p:nvPr/>
        </p:nvSpPr>
        <p:spPr>
          <a:xfrm>
            <a:off x="6537647" y="3121372"/>
            <a:ext cx="8801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均衡分配至各相</a:t>
            </a:r>
            <a:endParaRPr/>
          </a:p>
        </p:txBody>
      </p:sp>
      <p:sp>
        <p:nvSpPr>
          <p:cNvPr id="50" name="el-1788319679512-6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667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667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668-8"/>
          <p:cNvSpPr/>
          <p:nvPr/>
        </p:nvSpPr>
        <p:spPr>
          <a:xfrm>
            <a:off x="7527280" y="142875"/>
            <a:ext cx="12166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79780-57"/>
          <p:cNvSpPr/>
          <p:nvPr/>
        </p:nvSpPr>
        <p:spPr>
          <a:xfrm>
            <a:off x="7641551" y="200017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673-16"/>
          <p:cNvSpPr/>
          <p:nvPr/>
        </p:nvSpPr>
        <p:spPr>
          <a:xfrm>
            <a:off x="400050" y="982266"/>
            <a:ext cx="4086225" cy="2778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79676-25"/>
          <p:cNvCxnSpPr/>
          <p:nvPr/>
        </p:nvCxnSpPr>
        <p:spPr>
          <a:xfrm>
            <a:off x="607219" y="1432322"/>
            <a:ext cx="3671888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79794-62"/>
          <p:cNvSpPr/>
          <p:nvPr/>
        </p:nvSpPr>
        <p:spPr>
          <a:xfrm>
            <a:off x="607219" y="117871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100000" y="50000"/>
                </a:lnTo>
                <a:cubicBezTo>
                  <a:pt x="100000" y="50133"/>
                  <a:pt x="100000" y="50200"/>
                  <a:pt x="100000" y="50200"/>
                </a:cubicBezTo>
                <a:lnTo>
                  <a:pt x="100000" y="50200"/>
                </a:lnTo>
                <a:lnTo>
                  <a:pt x="100000" y="50200"/>
                </a:lnTo>
                <a:cubicBezTo>
                  <a:pt x="100000" y="50333"/>
                  <a:pt x="100000" y="50467"/>
                  <a:pt x="100000" y="50600"/>
                </a:cubicBezTo>
                <a:lnTo>
                  <a:pt x="100000" y="50600"/>
                </a:lnTo>
                <a:cubicBezTo>
                  <a:pt x="99867" y="54111"/>
                  <a:pt x="98444" y="56978"/>
                  <a:pt x="95733" y="59200"/>
                </a:cubicBezTo>
                <a:lnTo>
                  <a:pt x="95733" y="59200"/>
                </a:lnTo>
                <a:cubicBezTo>
                  <a:pt x="93111" y="61422"/>
                  <a:pt x="89978" y="62533"/>
                  <a:pt x="86333" y="62533"/>
                </a:cubicBezTo>
                <a:lnTo>
                  <a:pt x="86333" y="62533"/>
                </a:lnTo>
                <a:lnTo>
                  <a:pt x="67200" y="62533"/>
                </a:lnTo>
                <a:cubicBezTo>
                  <a:pt x="64578" y="62622"/>
                  <a:pt x="62356" y="63533"/>
                  <a:pt x="60533" y="65267"/>
                </a:cubicBezTo>
                <a:lnTo>
                  <a:pt x="60533" y="65267"/>
                </a:lnTo>
                <a:cubicBezTo>
                  <a:pt x="58844" y="67089"/>
                  <a:pt x="57933" y="69289"/>
                  <a:pt x="57800" y="71867"/>
                </a:cubicBezTo>
                <a:lnTo>
                  <a:pt x="57800" y="71867"/>
                </a:lnTo>
                <a:cubicBezTo>
                  <a:pt x="57800" y="72533"/>
                  <a:pt x="57867" y="73178"/>
                  <a:pt x="58000" y="73800"/>
                </a:cubicBezTo>
                <a:lnTo>
                  <a:pt x="58000" y="73800"/>
                </a:lnTo>
                <a:cubicBezTo>
                  <a:pt x="58400" y="75622"/>
                  <a:pt x="59044" y="77444"/>
                  <a:pt x="59933" y="79267"/>
                </a:cubicBezTo>
                <a:lnTo>
                  <a:pt x="59933" y="79267"/>
                </a:lnTo>
                <a:cubicBezTo>
                  <a:pt x="59933" y="79400"/>
                  <a:pt x="60000" y="79533"/>
                  <a:pt x="60133" y="79667"/>
                </a:cubicBezTo>
                <a:lnTo>
                  <a:pt x="60133" y="79667"/>
                </a:lnTo>
                <a:cubicBezTo>
                  <a:pt x="61467" y="82289"/>
                  <a:pt x="62267" y="85022"/>
                  <a:pt x="62533" y="87867"/>
                </a:cubicBezTo>
                <a:lnTo>
                  <a:pt x="62533" y="87867"/>
                </a:lnTo>
                <a:cubicBezTo>
                  <a:pt x="62533" y="91022"/>
                  <a:pt x="61556" y="93756"/>
                  <a:pt x="59600" y="96067"/>
                </a:cubicBezTo>
                <a:lnTo>
                  <a:pt x="59600" y="96067"/>
                </a:lnTo>
                <a:cubicBezTo>
                  <a:pt x="57778" y="98422"/>
                  <a:pt x="55289" y="99733"/>
                  <a:pt x="52133" y="100000"/>
                </a:cubicBezTo>
                <a:lnTo>
                  <a:pt x="52133" y="100000"/>
                </a:lnTo>
                <a:cubicBezTo>
                  <a:pt x="51378" y="100000"/>
                  <a:pt x="50667" y="100000"/>
                  <a:pt x="50000" y="100000"/>
                </a:cubicBezTo>
                <a:lnTo>
                  <a:pt x="50000" y="100000"/>
                </a:lnTo>
                <a:cubicBezTo>
                  <a:pt x="40622" y="99867"/>
                  <a:pt x="32222" y="97578"/>
                  <a:pt x="24800" y="93133"/>
                </a:cubicBezTo>
                <a:lnTo>
                  <a:pt x="24800" y="93133"/>
                </a:lnTo>
                <a:cubicBezTo>
                  <a:pt x="17244" y="88733"/>
                  <a:pt x="11267" y="82756"/>
                  <a:pt x="6867" y="75200"/>
                </a:cubicBezTo>
                <a:lnTo>
                  <a:pt x="6867" y="75200"/>
                </a:lnTo>
                <a:cubicBezTo>
                  <a:pt x="2422" y="67778"/>
                  <a:pt x="133" y="59378"/>
                  <a:pt x="0" y="50000"/>
                </a:cubicBezTo>
                <a:lnTo>
                  <a:pt x="0" y="50000"/>
                </a:lnTo>
                <a:cubicBezTo>
                  <a:pt x="133" y="40622"/>
                  <a:pt x="2422" y="32222"/>
                  <a:pt x="6867" y="24800"/>
                </a:cubicBezTo>
                <a:lnTo>
                  <a:pt x="6867" y="24800"/>
                </a:lnTo>
                <a:cubicBezTo>
                  <a:pt x="11267" y="17244"/>
                  <a:pt x="17244" y="11267"/>
                  <a:pt x="24800" y="6867"/>
                </a:cubicBezTo>
                <a:lnTo>
                  <a:pt x="24800" y="6867"/>
                </a:lnTo>
                <a:cubicBezTo>
                  <a:pt x="32222" y="2422"/>
                  <a:pt x="40622" y="133"/>
                  <a:pt x="50000" y="0"/>
                </a:cubicBezTo>
                <a:lnTo>
                  <a:pt x="50000" y="0"/>
                </a:lnTo>
                <a:cubicBezTo>
                  <a:pt x="59378" y="133"/>
                  <a:pt x="67778" y="2422"/>
                  <a:pt x="75200" y="6867"/>
                </a:cubicBezTo>
                <a:lnTo>
                  <a:pt x="75200" y="6867"/>
                </a:lnTo>
                <a:cubicBezTo>
                  <a:pt x="82756" y="11267"/>
                  <a:pt x="88733" y="17244"/>
                  <a:pt x="93133" y="24800"/>
                </a:cubicBezTo>
                <a:lnTo>
                  <a:pt x="93133" y="24800"/>
                </a:lnTo>
                <a:cubicBezTo>
                  <a:pt x="97578" y="32222"/>
                  <a:pt x="99867" y="40622"/>
                  <a:pt x="100000" y="50000"/>
                </a:cubicBezTo>
                <a:lnTo>
                  <a:pt x="100000" y="50000"/>
                </a:lnTo>
                <a:moveTo>
                  <a:pt x="25000" y="56267"/>
                </a:moveTo>
                <a:lnTo>
                  <a:pt x="25000" y="56267"/>
                </a:lnTo>
                <a:cubicBezTo>
                  <a:pt x="25000" y="54444"/>
                  <a:pt x="24422" y="52933"/>
                  <a:pt x="23267" y="51733"/>
                </a:cubicBezTo>
                <a:lnTo>
                  <a:pt x="23267" y="51733"/>
                </a:lnTo>
                <a:lnTo>
                  <a:pt x="23267" y="51733"/>
                </a:lnTo>
                <a:cubicBezTo>
                  <a:pt x="22067" y="50578"/>
                  <a:pt x="20556" y="50000"/>
                  <a:pt x="18733" y="50000"/>
                </a:cubicBezTo>
                <a:lnTo>
                  <a:pt x="18733" y="50000"/>
                </a:lnTo>
                <a:cubicBezTo>
                  <a:pt x="16911" y="50000"/>
                  <a:pt x="15422" y="50578"/>
                  <a:pt x="14267" y="51733"/>
                </a:cubicBezTo>
                <a:lnTo>
                  <a:pt x="14267" y="51733"/>
                </a:lnTo>
                <a:cubicBezTo>
                  <a:pt x="13111" y="52933"/>
                  <a:pt x="12533" y="54444"/>
                  <a:pt x="12533" y="56267"/>
                </a:cubicBezTo>
                <a:lnTo>
                  <a:pt x="12533" y="56267"/>
                </a:lnTo>
                <a:cubicBezTo>
                  <a:pt x="12533" y="58089"/>
                  <a:pt x="13111" y="59578"/>
                  <a:pt x="14267" y="60733"/>
                </a:cubicBezTo>
                <a:lnTo>
                  <a:pt x="14267" y="60733"/>
                </a:lnTo>
                <a:cubicBezTo>
                  <a:pt x="15422" y="61933"/>
                  <a:pt x="16911" y="62533"/>
                  <a:pt x="18733" y="62533"/>
                </a:cubicBezTo>
                <a:lnTo>
                  <a:pt x="18733" y="62533"/>
                </a:lnTo>
                <a:cubicBezTo>
                  <a:pt x="20556" y="62533"/>
                  <a:pt x="22067" y="61933"/>
                  <a:pt x="23267" y="60733"/>
                </a:cubicBezTo>
                <a:lnTo>
                  <a:pt x="23267" y="60733"/>
                </a:lnTo>
                <a:cubicBezTo>
                  <a:pt x="24422" y="59578"/>
                  <a:pt x="25000" y="58089"/>
                  <a:pt x="25000" y="56267"/>
                </a:cubicBezTo>
                <a:lnTo>
                  <a:pt x="25000" y="56267"/>
                </a:lnTo>
                <a:moveTo>
                  <a:pt x="25000" y="37533"/>
                </a:moveTo>
                <a:lnTo>
                  <a:pt x="25000" y="37533"/>
                </a:lnTo>
                <a:cubicBezTo>
                  <a:pt x="26822" y="37533"/>
                  <a:pt x="28311" y="36933"/>
                  <a:pt x="29467" y="35733"/>
                </a:cubicBezTo>
                <a:lnTo>
                  <a:pt x="29467" y="35733"/>
                </a:lnTo>
                <a:lnTo>
                  <a:pt x="29467" y="35733"/>
                </a:lnTo>
                <a:cubicBezTo>
                  <a:pt x="30667" y="34578"/>
                  <a:pt x="31267" y="33089"/>
                  <a:pt x="31267" y="31267"/>
                </a:cubicBezTo>
                <a:lnTo>
                  <a:pt x="31267" y="31267"/>
                </a:lnTo>
                <a:cubicBezTo>
                  <a:pt x="31267" y="29444"/>
                  <a:pt x="30667" y="27933"/>
                  <a:pt x="29467" y="26733"/>
                </a:cubicBezTo>
                <a:lnTo>
                  <a:pt x="29467" y="26733"/>
                </a:lnTo>
                <a:cubicBezTo>
                  <a:pt x="28311" y="25578"/>
                  <a:pt x="26822" y="25000"/>
                  <a:pt x="25000" y="25000"/>
                </a:cubicBezTo>
                <a:lnTo>
                  <a:pt x="25000" y="25000"/>
                </a:lnTo>
                <a:cubicBezTo>
                  <a:pt x="23178" y="25000"/>
                  <a:pt x="21689" y="25578"/>
                  <a:pt x="20533" y="26733"/>
                </a:cubicBezTo>
                <a:lnTo>
                  <a:pt x="20533" y="26733"/>
                </a:lnTo>
                <a:cubicBezTo>
                  <a:pt x="19333" y="27933"/>
                  <a:pt x="18733" y="29444"/>
                  <a:pt x="18733" y="31267"/>
                </a:cubicBezTo>
                <a:lnTo>
                  <a:pt x="18733" y="31267"/>
                </a:lnTo>
                <a:cubicBezTo>
                  <a:pt x="18733" y="33089"/>
                  <a:pt x="19333" y="34578"/>
                  <a:pt x="20533" y="35733"/>
                </a:cubicBezTo>
                <a:lnTo>
                  <a:pt x="20533" y="35733"/>
                </a:lnTo>
                <a:cubicBezTo>
                  <a:pt x="21689" y="36933"/>
                  <a:pt x="23178" y="37533"/>
                  <a:pt x="25000" y="37533"/>
                </a:cubicBezTo>
                <a:lnTo>
                  <a:pt x="25000" y="37533"/>
                </a:lnTo>
                <a:moveTo>
                  <a:pt x="56267" y="18733"/>
                </a:moveTo>
                <a:lnTo>
                  <a:pt x="56267" y="18733"/>
                </a:lnTo>
                <a:cubicBezTo>
                  <a:pt x="56267" y="16911"/>
                  <a:pt x="55667" y="15422"/>
                  <a:pt x="54467" y="14267"/>
                </a:cubicBezTo>
                <a:lnTo>
                  <a:pt x="54467" y="14267"/>
                </a:lnTo>
                <a:lnTo>
                  <a:pt x="54467" y="14267"/>
                </a:lnTo>
                <a:cubicBezTo>
                  <a:pt x="53311" y="13111"/>
                  <a:pt x="51822" y="12533"/>
                  <a:pt x="50000" y="12533"/>
                </a:cubicBezTo>
                <a:lnTo>
                  <a:pt x="50000" y="12533"/>
                </a:lnTo>
                <a:cubicBezTo>
                  <a:pt x="48178" y="12533"/>
                  <a:pt x="46689" y="13111"/>
                  <a:pt x="45533" y="14267"/>
                </a:cubicBezTo>
                <a:lnTo>
                  <a:pt x="45533" y="14267"/>
                </a:lnTo>
                <a:cubicBezTo>
                  <a:pt x="44333" y="15422"/>
                  <a:pt x="43733" y="16911"/>
                  <a:pt x="43733" y="18733"/>
                </a:cubicBezTo>
                <a:lnTo>
                  <a:pt x="43733" y="18733"/>
                </a:lnTo>
                <a:cubicBezTo>
                  <a:pt x="43733" y="20556"/>
                  <a:pt x="44333" y="22067"/>
                  <a:pt x="45533" y="23267"/>
                </a:cubicBezTo>
                <a:lnTo>
                  <a:pt x="45533" y="23267"/>
                </a:lnTo>
                <a:cubicBezTo>
                  <a:pt x="46689" y="24422"/>
                  <a:pt x="48178" y="25000"/>
                  <a:pt x="50000" y="25000"/>
                </a:cubicBezTo>
                <a:lnTo>
                  <a:pt x="50000" y="25000"/>
                </a:lnTo>
                <a:cubicBezTo>
                  <a:pt x="51822" y="25000"/>
                  <a:pt x="53311" y="24422"/>
                  <a:pt x="54467" y="23267"/>
                </a:cubicBezTo>
                <a:lnTo>
                  <a:pt x="54467" y="23267"/>
                </a:lnTo>
                <a:cubicBezTo>
                  <a:pt x="55667" y="22067"/>
                  <a:pt x="56267" y="20556"/>
                  <a:pt x="56267" y="18733"/>
                </a:cubicBezTo>
                <a:lnTo>
                  <a:pt x="56267" y="18733"/>
                </a:lnTo>
                <a:moveTo>
                  <a:pt x="75000" y="37533"/>
                </a:moveTo>
                <a:lnTo>
                  <a:pt x="75000" y="37533"/>
                </a:lnTo>
                <a:cubicBezTo>
                  <a:pt x="76822" y="37533"/>
                  <a:pt x="78311" y="36933"/>
                  <a:pt x="79467" y="35733"/>
                </a:cubicBezTo>
                <a:lnTo>
                  <a:pt x="79467" y="35733"/>
                </a:lnTo>
                <a:lnTo>
                  <a:pt x="79467" y="35733"/>
                </a:lnTo>
                <a:cubicBezTo>
                  <a:pt x="80667" y="34578"/>
                  <a:pt x="81267" y="33089"/>
                  <a:pt x="81267" y="31267"/>
                </a:cubicBezTo>
                <a:lnTo>
                  <a:pt x="81267" y="31267"/>
                </a:lnTo>
                <a:cubicBezTo>
                  <a:pt x="81267" y="29444"/>
                  <a:pt x="80667" y="27933"/>
                  <a:pt x="79467" y="26733"/>
                </a:cubicBezTo>
                <a:lnTo>
                  <a:pt x="79467" y="26733"/>
                </a:lnTo>
                <a:cubicBezTo>
                  <a:pt x="78311" y="25578"/>
                  <a:pt x="76822" y="25000"/>
                  <a:pt x="75000" y="25000"/>
                </a:cubicBezTo>
                <a:lnTo>
                  <a:pt x="75000" y="25000"/>
                </a:lnTo>
                <a:cubicBezTo>
                  <a:pt x="73178" y="25000"/>
                  <a:pt x="71689" y="25578"/>
                  <a:pt x="70533" y="26733"/>
                </a:cubicBezTo>
                <a:lnTo>
                  <a:pt x="70533" y="26733"/>
                </a:lnTo>
                <a:cubicBezTo>
                  <a:pt x="69333" y="27933"/>
                  <a:pt x="68733" y="29444"/>
                  <a:pt x="68733" y="31267"/>
                </a:cubicBezTo>
                <a:lnTo>
                  <a:pt x="68733" y="31267"/>
                </a:lnTo>
                <a:cubicBezTo>
                  <a:pt x="68733" y="33089"/>
                  <a:pt x="69333" y="34578"/>
                  <a:pt x="70533" y="35733"/>
                </a:cubicBezTo>
                <a:lnTo>
                  <a:pt x="70533" y="35733"/>
                </a:lnTo>
                <a:cubicBezTo>
                  <a:pt x="71689" y="36933"/>
                  <a:pt x="73178" y="37533"/>
                  <a:pt x="75000" y="37533"/>
                </a:cubicBezTo>
                <a:lnTo>
                  <a:pt x="75000" y="375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79683-31"/>
          <p:cNvCxnSpPr/>
          <p:nvPr/>
        </p:nvCxnSpPr>
        <p:spPr>
          <a:xfrm>
            <a:off x="607219" y="1828800"/>
            <a:ext cx="3671888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79687-46"/>
          <p:cNvSpPr/>
          <p:nvPr/>
        </p:nvSpPr>
        <p:spPr>
          <a:xfrm>
            <a:off x="607219" y="1582341"/>
            <a:ext cx="4286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3C62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79683-32"/>
          <p:cNvCxnSpPr/>
          <p:nvPr/>
        </p:nvCxnSpPr>
        <p:spPr>
          <a:xfrm>
            <a:off x="607219" y="2193131"/>
            <a:ext cx="3671888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79688-47"/>
          <p:cNvSpPr/>
          <p:nvPr/>
        </p:nvSpPr>
        <p:spPr>
          <a:xfrm>
            <a:off x="607219" y="1946672"/>
            <a:ext cx="4286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E9E44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79683-33"/>
          <p:cNvCxnSpPr/>
          <p:nvPr/>
        </p:nvCxnSpPr>
        <p:spPr>
          <a:xfrm>
            <a:off x="607219" y="2557463"/>
            <a:ext cx="3671888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79688-48"/>
          <p:cNvSpPr/>
          <p:nvPr/>
        </p:nvSpPr>
        <p:spPr>
          <a:xfrm>
            <a:off x="607219" y="2311003"/>
            <a:ext cx="4286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93A3A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79683-34"/>
          <p:cNvCxnSpPr/>
          <p:nvPr/>
        </p:nvCxnSpPr>
        <p:spPr>
          <a:xfrm>
            <a:off x="607219" y="2921794"/>
            <a:ext cx="3671888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79688-49"/>
          <p:cNvSpPr/>
          <p:nvPr/>
        </p:nvSpPr>
        <p:spPr>
          <a:xfrm>
            <a:off x="607219" y="2675334"/>
            <a:ext cx="4286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6BB8E0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79684-35"/>
          <p:cNvCxnSpPr/>
          <p:nvPr/>
        </p:nvCxnSpPr>
        <p:spPr>
          <a:xfrm>
            <a:off x="607219" y="3286125"/>
            <a:ext cx="3671888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el-1788319679785-58"/>
          <p:cNvPicPr/>
          <p:nvPr/>
        </p:nvPicPr>
        <p:blipFill>
          <a:blip r:embed="rId2"/>
          <a:stretch>
            <a:fillRect/>
          </a:stretch>
        </p:blipFill>
        <p:spPr>
          <a:xfrm>
            <a:off x="607219" y="3039666"/>
            <a:ext cx="428625" cy="200025"/>
          </a:xfrm>
          <a:prstGeom prst="rect">
            <a:avLst/>
          </a:prstGeom>
          <a:ln w="7144" algn="in">
            <a:solidFill>
              <a:srgbClr val="1B2433"/>
            </a:solidFill>
            <a:prstDash val="solid"/>
          </a:ln>
        </p:spPr>
      </p:pic>
      <p:cxnSp>
        <p:nvCxnSpPr>
          <p:cNvPr id="19" name="el-1788319679674-20"/>
          <p:cNvCxnSpPr/>
          <p:nvPr/>
        </p:nvCxnSpPr>
        <p:spPr>
          <a:xfrm>
            <a:off x="607219" y="3421856"/>
            <a:ext cx="3671888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79794-61"/>
          <p:cNvSpPr/>
          <p:nvPr/>
        </p:nvSpPr>
        <p:spPr>
          <a:xfrm>
            <a:off x="607219" y="348972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79673-17"/>
          <p:cNvSpPr/>
          <p:nvPr/>
        </p:nvSpPr>
        <p:spPr>
          <a:xfrm>
            <a:off x="4657725" y="982266"/>
            <a:ext cx="4086225" cy="2778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8319679795-63"/>
          <p:cNvSpPr/>
          <p:nvPr/>
        </p:nvSpPr>
        <p:spPr>
          <a:xfrm>
            <a:off x="4850606" y="1214438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24" y="28333"/>
                </a:lnTo>
                <a:cubicBezTo>
                  <a:pt x="14984" y="34587"/>
                  <a:pt x="12651" y="41810"/>
                  <a:pt x="12524" y="50000"/>
                </a:cubicBezTo>
                <a:lnTo>
                  <a:pt x="12524" y="50000"/>
                </a:lnTo>
                <a:cubicBezTo>
                  <a:pt x="12778" y="60667"/>
                  <a:pt x="16413" y="69524"/>
                  <a:pt x="23429" y="76571"/>
                </a:cubicBezTo>
                <a:lnTo>
                  <a:pt x="23429" y="76571"/>
                </a:lnTo>
                <a:cubicBezTo>
                  <a:pt x="30476" y="83587"/>
                  <a:pt x="39333" y="87238"/>
                  <a:pt x="50000" y="87524"/>
                </a:cubicBezTo>
                <a:lnTo>
                  <a:pt x="50000" y="87524"/>
                </a:lnTo>
                <a:cubicBezTo>
                  <a:pt x="58190" y="87365"/>
                  <a:pt x="65413" y="85079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79" y="65413"/>
                  <a:pt x="87365" y="58190"/>
                  <a:pt x="87524" y="50000"/>
                </a:cubicBezTo>
                <a:lnTo>
                  <a:pt x="87524" y="50000"/>
                </a:lnTo>
                <a:cubicBezTo>
                  <a:pt x="87238" y="39333"/>
                  <a:pt x="83587" y="30476"/>
                  <a:pt x="76571" y="23429"/>
                </a:cubicBezTo>
                <a:lnTo>
                  <a:pt x="76571" y="23429"/>
                </a:lnTo>
                <a:cubicBezTo>
                  <a:pt x="69524" y="16413"/>
                  <a:pt x="60667" y="12778"/>
                  <a:pt x="50000" y="12524"/>
                </a:cubicBezTo>
                <a:lnTo>
                  <a:pt x="50000" y="12524"/>
                </a:lnTo>
                <a:cubicBezTo>
                  <a:pt x="41810" y="12651"/>
                  <a:pt x="34587" y="14984"/>
                  <a:pt x="28333" y="19524"/>
                </a:cubicBezTo>
                <a:lnTo>
                  <a:pt x="28333" y="19524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27" y="40889"/>
                  <a:pt x="2333" y="32556"/>
                  <a:pt x="6619" y="25000"/>
                </a:cubicBezTo>
                <a:lnTo>
                  <a:pt x="6619" y="25000"/>
                </a:lnTo>
                <a:lnTo>
                  <a:pt x="6619" y="25000"/>
                </a:lnTo>
                <a:cubicBezTo>
                  <a:pt x="11063" y="17444"/>
                  <a:pt x="17190" y="11317"/>
                  <a:pt x="25000" y="6619"/>
                </a:cubicBezTo>
                <a:lnTo>
                  <a:pt x="25000" y="6619"/>
                </a:lnTo>
                <a:cubicBezTo>
                  <a:pt x="32937" y="2206"/>
                  <a:pt x="41270" y="0"/>
                  <a:pt x="50000" y="0"/>
                </a:cubicBezTo>
                <a:lnTo>
                  <a:pt x="50000" y="0"/>
                </a:lnTo>
                <a:cubicBezTo>
                  <a:pt x="58730" y="0"/>
                  <a:pt x="67063" y="2206"/>
                  <a:pt x="75000" y="6619"/>
                </a:cubicBezTo>
                <a:lnTo>
                  <a:pt x="75000" y="6619"/>
                </a:lnTo>
                <a:cubicBezTo>
                  <a:pt x="82810" y="11317"/>
                  <a:pt x="88937" y="17444"/>
                  <a:pt x="93381" y="25000"/>
                </a:cubicBezTo>
                <a:lnTo>
                  <a:pt x="93381" y="25000"/>
                </a:lnTo>
                <a:cubicBezTo>
                  <a:pt x="97667" y="32556"/>
                  <a:pt x="99873" y="40889"/>
                  <a:pt x="100000" y="50000"/>
                </a:cubicBezTo>
                <a:lnTo>
                  <a:pt x="100000" y="50000"/>
                </a:lnTo>
                <a:cubicBezTo>
                  <a:pt x="99873" y="59111"/>
                  <a:pt x="97667" y="67444"/>
                  <a:pt x="93381" y="75000"/>
                </a:cubicBezTo>
                <a:lnTo>
                  <a:pt x="93381" y="75000"/>
                </a:lnTo>
                <a:cubicBezTo>
                  <a:pt x="88937" y="82556"/>
                  <a:pt x="82810" y="88683"/>
                  <a:pt x="75000" y="93381"/>
                </a:cubicBezTo>
                <a:lnTo>
                  <a:pt x="75000" y="93381"/>
                </a:lnTo>
                <a:cubicBezTo>
                  <a:pt x="67063" y="97794"/>
                  <a:pt x="58730" y="100000"/>
                  <a:pt x="50000" y="100000"/>
                </a:cubicBezTo>
                <a:lnTo>
                  <a:pt x="50000" y="100000"/>
                </a:lnTo>
                <a:cubicBezTo>
                  <a:pt x="41270" y="100000"/>
                  <a:pt x="32937" y="97794"/>
                  <a:pt x="25000" y="93381"/>
                </a:cubicBezTo>
                <a:lnTo>
                  <a:pt x="25000" y="93381"/>
                </a:lnTo>
                <a:cubicBezTo>
                  <a:pt x="17190" y="88683"/>
                  <a:pt x="11063" y="82556"/>
                  <a:pt x="6619" y="75000"/>
                </a:cubicBezTo>
                <a:lnTo>
                  <a:pt x="6619" y="75000"/>
                </a:lnTo>
                <a:cubicBezTo>
                  <a:pt x="2333" y="67444"/>
                  <a:pt x="127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79674-19"/>
          <p:cNvSpPr/>
          <p:nvPr/>
        </p:nvSpPr>
        <p:spPr>
          <a:xfrm>
            <a:off x="4850606" y="1553766"/>
            <a:ext cx="3700463" cy="8443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79674-21"/>
          <p:cNvCxnSpPr/>
          <p:nvPr/>
        </p:nvCxnSpPr>
        <p:spPr>
          <a:xfrm>
            <a:off x="4872038" y="1553766"/>
            <a:ext cx="914" cy="844302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79676-23"/>
          <p:cNvSpPr/>
          <p:nvPr/>
        </p:nvSpPr>
        <p:spPr>
          <a:xfrm>
            <a:off x="4850606" y="2526655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79795-64"/>
          <p:cNvSpPr/>
          <p:nvPr/>
        </p:nvSpPr>
        <p:spPr>
          <a:xfrm>
            <a:off x="4972748" y="2657029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79676-24"/>
          <p:cNvSpPr/>
          <p:nvPr/>
        </p:nvSpPr>
        <p:spPr>
          <a:xfrm>
            <a:off x="4850606" y="3196828"/>
            <a:ext cx="3700463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79795-65"/>
          <p:cNvSpPr/>
          <p:nvPr/>
        </p:nvSpPr>
        <p:spPr>
          <a:xfrm>
            <a:off x="4964906" y="3306807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79671-14"/>
          <p:cNvSpPr/>
          <p:nvPr/>
        </p:nvSpPr>
        <p:spPr>
          <a:xfrm>
            <a:off x="400050" y="3932634"/>
            <a:ext cx="83439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8319679793-60"/>
          <p:cNvSpPr/>
          <p:nvPr/>
        </p:nvSpPr>
        <p:spPr>
          <a:xfrm>
            <a:off x="578633" y="4061222"/>
            <a:ext cx="1607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33"/>
                </a:moveTo>
                <a:lnTo>
                  <a:pt x="0" y="12533"/>
                </a:lnTo>
                <a:cubicBezTo>
                  <a:pt x="118" y="8978"/>
                  <a:pt x="1216" y="6044"/>
                  <a:pt x="3294" y="3733"/>
                </a:cubicBezTo>
                <a:lnTo>
                  <a:pt x="3294" y="3733"/>
                </a:lnTo>
                <a:lnTo>
                  <a:pt x="3294" y="3733"/>
                </a:lnTo>
                <a:cubicBezTo>
                  <a:pt x="5333" y="1378"/>
                  <a:pt x="7922" y="133"/>
                  <a:pt x="11059" y="0"/>
                </a:cubicBezTo>
                <a:lnTo>
                  <a:pt x="11059" y="0"/>
                </a:lnTo>
                <a:lnTo>
                  <a:pt x="38588" y="0"/>
                </a:lnTo>
                <a:lnTo>
                  <a:pt x="38588" y="25000"/>
                </a:lnTo>
                <a:cubicBezTo>
                  <a:pt x="38588" y="26822"/>
                  <a:pt x="39118" y="28311"/>
                  <a:pt x="40176" y="29467"/>
                </a:cubicBezTo>
                <a:lnTo>
                  <a:pt x="40176" y="29467"/>
                </a:lnTo>
                <a:cubicBezTo>
                  <a:pt x="41196" y="30667"/>
                  <a:pt x="42510" y="31267"/>
                  <a:pt x="44118" y="31267"/>
                </a:cubicBezTo>
                <a:lnTo>
                  <a:pt x="44118" y="31267"/>
                </a:lnTo>
                <a:lnTo>
                  <a:pt x="66176" y="31267"/>
                </a:lnTo>
                <a:lnTo>
                  <a:pt x="66176" y="40400"/>
                </a:lnTo>
                <a:lnTo>
                  <a:pt x="50176" y="47667"/>
                </a:lnTo>
                <a:cubicBezTo>
                  <a:pt x="46373" y="49622"/>
                  <a:pt x="44353" y="53000"/>
                  <a:pt x="44118" y="57800"/>
                </a:cubicBezTo>
                <a:lnTo>
                  <a:pt x="44118" y="57800"/>
                </a:lnTo>
                <a:cubicBezTo>
                  <a:pt x="44000" y="63667"/>
                  <a:pt x="45098" y="70378"/>
                  <a:pt x="47412" y="77933"/>
                </a:cubicBezTo>
                <a:lnTo>
                  <a:pt x="47412" y="77933"/>
                </a:lnTo>
                <a:cubicBezTo>
                  <a:pt x="49686" y="85489"/>
                  <a:pt x="53980" y="92333"/>
                  <a:pt x="60294" y="98467"/>
                </a:cubicBezTo>
                <a:lnTo>
                  <a:pt x="60294" y="98467"/>
                </a:lnTo>
                <a:cubicBezTo>
                  <a:pt x="58804" y="99489"/>
                  <a:pt x="57098" y="100000"/>
                  <a:pt x="55176" y="100000"/>
                </a:cubicBezTo>
                <a:lnTo>
                  <a:pt x="55176" y="100000"/>
                </a:lnTo>
                <a:lnTo>
                  <a:pt x="11059" y="100000"/>
                </a:lnTo>
                <a:cubicBezTo>
                  <a:pt x="7922" y="99867"/>
                  <a:pt x="5333" y="98622"/>
                  <a:pt x="3294" y="96267"/>
                </a:cubicBezTo>
                <a:lnTo>
                  <a:pt x="3294" y="96267"/>
                </a:lnTo>
                <a:cubicBezTo>
                  <a:pt x="1216" y="93956"/>
                  <a:pt x="118" y="91044"/>
                  <a:pt x="0" y="87533"/>
                </a:cubicBezTo>
                <a:lnTo>
                  <a:pt x="0" y="87533"/>
                </a:lnTo>
                <a:lnTo>
                  <a:pt x="0" y="12533"/>
                </a:lnTo>
                <a:moveTo>
                  <a:pt x="66176" y="25000"/>
                </a:moveTo>
                <a:lnTo>
                  <a:pt x="66176" y="25000"/>
                </a:lnTo>
                <a:lnTo>
                  <a:pt x="44118" y="25000"/>
                </a:lnTo>
                <a:lnTo>
                  <a:pt x="44118" y="0"/>
                </a:lnTo>
                <a:lnTo>
                  <a:pt x="66176" y="25000"/>
                </a:lnTo>
                <a:moveTo>
                  <a:pt x="72882" y="44133"/>
                </a:moveTo>
                <a:lnTo>
                  <a:pt x="72882" y="44133"/>
                </a:lnTo>
                <a:cubicBezTo>
                  <a:pt x="73941" y="43600"/>
                  <a:pt x="74980" y="43600"/>
                  <a:pt x="76000" y="44133"/>
                </a:cubicBezTo>
                <a:lnTo>
                  <a:pt x="76000" y="44133"/>
                </a:lnTo>
                <a:lnTo>
                  <a:pt x="96706" y="53533"/>
                </a:lnTo>
                <a:cubicBezTo>
                  <a:pt x="98314" y="54289"/>
                  <a:pt x="99176" y="55711"/>
                  <a:pt x="99294" y="57800"/>
                </a:cubicBezTo>
                <a:lnTo>
                  <a:pt x="99294" y="57800"/>
                </a:lnTo>
                <a:cubicBezTo>
                  <a:pt x="99373" y="62111"/>
                  <a:pt x="98725" y="66933"/>
                  <a:pt x="97353" y="72267"/>
                </a:cubicBezTo>
                <a:lnTo>
                  <a:pt x="97353" y="72267"/>
                </a:lnTo>
                <a:cubicBezTo>
                  <a:pt x="96098" y="77600"/>
                  <a:pt x="93804" y="82733"/>
                  <a:pt x="90471" y="87667"/>
                </a:cubicBezTo>
                <a:lnTo>
                  <a:pt x="90471" y="87667"/>
                </a:lnTo>
                <a:cubicBezTo>
                  <a:pt x="87020" y="92644"/>
                  <a:pt x="82196" y="96622"/>
                  <a:pt x="76000" y="99600"/>
                </a:cubicBezTo>
                <a:lnTo>
                  <a:pt x="76000" y="99600"/>
                </a:lnTo>
                <a:cubicBezTo>
                  <a:pt x="74980" y="100133"/>
                  <a:pt x="73941" y="100133"/>
                  <a:pt x="72882" y="99600"/>
                </a:cubicBezTo>
                <a:lnTo>
                  <a:pt x="72882" y="99600"/>
                </a:lnTo>
                <a:cubicBezTo>
                  <a:pt x="66686" y="96622"/>
                  <a:pt x="61863" y="92644"/>
                  <a:pt x="58412" y="87667"/>
                </a:cubicBezTo>
                <a:lnTo>
                  <a:pt x="58412" y="87667"/>
                </a:lnTo>
                <a:cubicBezTo>
                  <a:pt x="55078" y="82733"/>
                  <a:pt x="52784" y="77600"/>
                  <a:pt x="51529" y="72267"/>
                </a:cubicBezTo>
                <a:lnTo>
                  <a:pt x="51529" y="72267"/>
                </a:lnTo>
                <a:cubicBezTo>
                  <a:pt x="50157" y="66933"/>
                  <a:pt x="49529" y="62111"/>
                  <a:pt x="49647" y="57800"/>
                </a:cubicBezTo>
                <a:lnTo>
                  <a:pt x="49647" y="57800"/>
                </a:lnTo>
                <a:cubicBezTo>
                  <a:pt x="49765" y="55711"/>
                  <a:pt x="50627" y="54289"/>
                  <a:pt x="52235" y="53533"/>
                </a:cubicBezTo>
                <a:lnTo>
                  <a:pt x="52235" y="53533"/>
                </a:lnTo>
                <a:lnTo>
                  <a:pt x="72882" y="44133"/>
                </a:lnTo>
                <a:moveTo>
                  <a:pt x="90824" y="60933"/>
                </a:moveTo>
                <a:lnTo>
                  <a:pt x="90824" y="60933"/>
                </a:lnTo>
                <a:lnTo>
                  <a:pt x="74471" y="53533"/>
                </a:lnTo>
                <a:lnTo>
                  <a:pt x="74471" y="90267"/>
                </a:lnTo>
                <a:cubicBezTo>
                  <a:pt x="80196" y="86711"/>
                  <a:pt x="84333" y="82200"/>
                  <a:pt x="86882" y="76733"/>
                </a:cubicBezTo>
                <a:lnTo>
                  <a:pt x="86882" y="76733"/>
                </a:lnTo>
                <a:cubicBezTo>
                  <a:pt x="89275" y="71400"/>
                  <a:pt x="90588" y="66133"/>
                  <a:pt x="90824" y="60933"/>
                </a:cubicBezTo>
                <a:lnTo>
                  <a:pt x="90824" y="609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79666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79667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79790-59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79669-13"/>
          <p:cNvSpPr/>
          <p:nvPr/>
        </p:nvSpPr>
        <p:spPr>
          <a:xfrm>
            <a:off x="8160618" y="4882753"/>
            <a:ext cx="58333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8319679668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导体绝缘层颜色标识规范</a:t>
            </a:r>
            <a:endParaRPr/>
          </a:p>
        </p:txBody>
      </p:sp>
      <p:sp>
        <p:nvSpPr>
          <p:cNvPr id="36" name="el-1788319679668-7"/>
          <p:cNvSpPr txBox="1"/>
          <p:nvPr/>
        </p:nvSpPr>
        <p:spPr>
          <a:xfrm>
            <a:off x="7634436" y="178594"/>
            <a:ext cx="150956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IEC 60446-2007</a:t>
            </a:r>
            <a:endParaRPr/>
          </a:p>
        </p:txBody>
      </p:sp>
      <p:sp>
        <p:nvSpPr>
          <p:cNvPr id="37" name="el-1788319679681-27"/>
          <p:cNvSpPr txBox="1"/>
          <p:nvPr/>
        </p:nvSpPr>
        <p:spPr>
          <a:xfrm>
            <a:off x="835819" y="1146572"/>
            <a:ext cx="152447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绝缘层颜色标识对照</a:t>
            </a:r>
            <a:endParaRPr/>
          </a:p>
        </p:txBody>
      </p:sp>
      <p:sp>
        <p:nvSpPr>
          <p:cNvPr id="38" name="el-1788319679686-36"/>
          <p:cNvSpPr txBox="1"/>
          <p:nvPr/>
        </p:nvSpPr>
        <p:spPr>
          <a:xfrm>
            <a:off x="1135856" y="1589484"/>
            <a:ext cx="131882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相导体 L1 (A)</a:t>
            </a:r>
            <a:endParaRPr/>
          </a:p>
        </p:txBody>
      </p:sp>
      <p:sp>
        <p:nvSpPr>
          <p:cNvPr id="39" name="el-1788319679686-37"/>
          <p:cNvSpPr txBox="1"/>
          <p:nvPr/>
        </p:nvSpPr>
        <p:spPr>
          <a:xfrm>
            <a:off x="4021931" y="1596628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黄色</a:t>
            </a:r>
            <a:endParaRPr/>
          </a:p>
        </p:txBody>
      </p:sp>
      <p:sp>
        <p:nvSpPr>
          <p:cNvPr id="40" name="el-1788319679686-38"/>
          <p:cNvSpPr txBox="1"/>
          <p:nvPr/>
        </p:nvSpPr>
        <p:spPr>
          <a:xfrm>
            <a:off x="1135856" y="1953816"/>
            <a:ext cx="130911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相导体 L2 (B)</a:t>
            </a:r>
            <a:endParaRPr/>
          </a:p>
        </p:txBody>
      </p:sp>
      <p:sp>
        <p:nvSpPr>
          <p:cNvPr id="41" name="el-1788319679686-39"/>
          <p:cNvSpPr txBox="1"/>
          <p:nvPr/>
        </p:nvSpPr>
        <p:spPr>
          <a:xfrm>
            <a:off x="4021931" y="196095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绿色</a:t>
            </a:r>
            <a:endParaRPr/>
          </a:p>
        </p:txBody>
      </p:sp>
      <p:sp>
        <p:nvSpPr>
          <p:cNvPr id="42" name="el-1788319679686-40"/>
          <p:cNvSpPr txBox="1"/>
          <p:nvPr/>
        </p:nvSpPr>
        <p:spPr>
          <a:xfrm>
            <a:off x="1135856" y="2318147"/>
            <a:ext cx="13076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相导体 L3 (C)</a:t>
            </a:r>
            <a:endParaRPr/>
          </a:p>
        </p:txBody>
      </p:sp>
      <p:sp>
        <p:nvSpPr>
          <p:cNvPr id="43" name="el-1788319679686-41"/>
          <p:cNvSpPr txBox="1"/>
          <p:nvPr/>
        </p:nvSpPr>
        <p:spPr>
          <a:xfrm>
            <a:off x="4021931" y="232529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红色</a:t>
            </a:r>
            <a:endParaRPr/>
          </a:p>
        </p:txBody>
      </p:sp>
      <p:sp>
        <p:nvSpPr>
          <p:cNvPr id="44" name="el-1788319679686-42"/>
          <p:cNvSpPr txBox="1"/>
          <p:nvPr/>
        </p:nvSpPr>
        <p:spPr>
          <a:xfrm>
            <a:off x="1135856" y="2682478"/>
            <a:ext cx="11295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中性导体 (N)</a:t>
            </a:r>
            <a:endParaRPr/>
          </a:p>
        </p:txBody>
      </p:sp>
      <p:sp>
        <p:nvSpPr>
          <p:cNvPr id="45" name="el-1788319679686-43"/>
          <p:cNvSpPr txBox="1"/>
          <p:nvPr/>
        </p:nvSpPr>
        <p:spPr>
          <a:xfrm>
            <a:off x="3893344" y="2689622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淡蓝色</a:t>
            </a:r>
            <a:endParaRPr/>
          </a:p>
        </p:txBody>
      </p:sp>
      <p:sp>
        <p:nvSpPr>
          <p:cNvPr id="46" name="el-1788319679686-44"/>
          <p:cNvSpPr txBox="1"/>
          <p:nvPr/>
        </p:nvSpPr>
        <p:spPr>
          <a:xfrm>
            <a:off x="1135856" y="3046809"/>
            <a:ext cx="151536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保护接地导体 (PE)</a:t>
            </a:r>
            <a:endParaRPr/>
          </a:p>
        </p:txBody>
      </p:sp>
      <p:sp>
        <p:nvSpPr>
          <p:cNvPr id="47" name="el-1788319679686-45"/>
          <p:cNvSpPr txBox="1"/>
          <p:nvPr/>
        </p:nvSpPr>
        <p:spPr>
          <a:xfrm>
            <a:off x="3709727" y="3053953"/>
            <a:ext cx="7005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绿/黄组合</a:t>
            </a:r>
            <a:endParaRPr/>
          </a:p>
        </p:txBody>
      </p:sp>
      <p:sp>
        <p:nvSpPr>
          <p:cNvPr id="48" name="el-1788319679674-18"/>
          <p:cNvSpPr txBox="1"/>
          <p:nvPr/>
        </p:nvSpPr>
        <p:spPr>
          <a:xfrm>
            <a:off x="607219" y="3468291"/>
            <a:ext cx="414551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相序黄、绿、红 · N线淡蓝 · PE线绿/黄</a:t>
            </a:r>
            <a:endParaRPr/>
          </a:p>
        </p:txBody>
      </p:sp>
      <p:sp>
        <p:nvSpPr>
          <p:cNvPr id="49" name="el-1788319679682-28"/>
          <p:cNvSpPr txBox="1"/>
          <p:nvPr/>
        </p:nvSpPr>
        <p:spPr>
          <a:xfrm>
            <a:off x="5150644" y="1203722"/>
            <a:ext cx="183368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严禁混用 · 禁止代用</a:t>
            </a:r>
            <a:endParaRPr/>
          </a:p>
        </p:txBody>
      </p:sp>
      <p:sp>
        <p:nvSpPr>
          <p:cNvPr id="50" name="el-1788319679675-22"/>
          <p:cNvSpPr txBox="1"/>
          <p:nvPr/>
        </p:nvSpPr>
        <p:spPr>
          <a:xfrm>
            <a:off x="5022056" y="1718072"/>
            <a:ext cx="39290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上述绝缘层颜色标识</a:t>
            </a: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严禁混用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互相代用</a:t>
            </a:r>
            <a:endParaRPr/>
          </a:p>
        </p:txBody>
      </p:sp>
      <p:sp>
        <p:nvSpPr>
          <p:cNvPr id="51" name="el-1788319679676-26"/>
          <p:cNvSpPr txBox="1"/>
          <p:nvPr/>
        </p:nvSpPr>
        <p:spPr>
          <a:xfrm>
            <a:off x="5022056" y="2019449"/>
            <a:ext cx="349043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错误的颜色标识是导致误接线、触电事故的</a:t>
            </a: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直接隐患</a:t>
            </a:r>
            <a:endParaRPr/>
          </a:p>
        </p:txBody>
      </p:sp>
      <p:sp>
        <p:nvSpPr>
          <p:cNvPr id="52" name="el-1788319679682-29"/>
          <p:cNvSpPr txBox="1"/>
          <p:nvPr/>
        </p:nvSpPr>
        <p:spPr>
          <a:xfrm>
            <a:off x="5186363" y="2633811"/>
            <a:ext cx="29037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 线与 PE 线混用 · 零地混淆 · 危害极大</a:t>
            </a:r>
            <a:endParaRPr/>
          </a:p>
        </p:txBody>
      </p:sp>
      <p:sp>
        <p:nvSpPr>
          <p:cNvPr id="53" name="el-1788319679682-30"/>
          <p:cNvSpPr txBox="1"/>
          <p:nvPr/>
        </p:nvSpPr>
        <p:spPr>
          <a:xfrm>
            <a:off x="5197078" y="3282553"/>
            <a:ext cx="307724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依据 IEC 60446-2007 导体颜色标识标准</a:t>
            </a:r>
            <a:endParaRPr/>
          </a:p>
        </p:txBody>
      </p:sp>
      <p:sp>
        <p:nvSpPr>
          <p:cNvPr id="54" name="el-1788319679672-15"/>
          <p:cNvSpPr txBox="1"/>
          <p:nvPr/>
        </p:nvSpPr>
        <p:spPr>
          <a:xfrm>
            <a:off x="839391" y="4039791"/>
            <a:ext cx="676022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规范依据：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IEC 60446-2007《人机界面标志标识的基本和安全规则 导体颜色或字母数字标识》</a:t>
            </a:r>
            <a:endParaRPr/>
          </a:p>
        </p:txBody>
      </p:sp>
      <p:sp>
        <p:nvSpPr>
          <p:cNvPr id="55" name="el-1788319679669-10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6" name="el-1788319679669-11"/>
          <p:cNvSpPr txBox="1"/>
          <p:nvPr/>
        </p:nvSpPr>
        <p:spPr>
          <a:xfrm>
            <a:off x="6153336" y="4904184"/>
            <a:ext cx="21737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三级配电 · 两级保护 · 一机一闸一漏一箱</a:t>
            </a:r>
            <a:endParaRPr/>
          </a:p>
        </p:txBody>
      </p:sp>
      <p:sp>
        <p:nvSpPr>
          <p:cNvPr id="57" name="el-1788319679669-12"/>
          <p:cNvSpPr txBox="1"/>
          <p:nvPr/>
        </p:nvSpPr>
        <p:spPr>
          <a:xfrm>
            <a:off x="8239199" y="4904184"/>
            <a:ext cx="85408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 / 110</a:t>
            </a:r>
            <a:endParaRPr/>
          </a:p>
        </p:txBody>
      </p:sp>
      <p:cxnSp>
        <p:nvCxnSpPr>
          <p:cNvPr id="58" name="el-1788319679666-1"/>
          <p:cNvCxnSpPr/>
          <p:nvPr/>
        </p:nvCxnSpPr>
        <p:spPr>
          <a:xfrm>
            <a:off x="8815388" y="8786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-1788319679666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79796-6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735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736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736-8"/>
          <p:cNvSpPr/>
          <p:nvPr/>
        </p:nvSpPr>
        <p:spPr>
          <a:xfrm>
            <a:off x="7560543" y="142875"/>
            <a:ext cx="1183407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79801-69"/>
          <p:cNvSpPr/>
          <p:nvPr/>
        </p:nvSpPr>
        <p:spPr>
          <a:xfrm>
            <a:off x="7674814" y="200017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739-16"/>
          <p:cNvSpPr/>
          <p:nvPr/>
        </p:nvSpPr>
        <p:spPr>
          <a:xfrm>
            <a:off x="400050" y="942975"/>
            <a:ext cx="4057650" cy="2864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79741-18"/>
          <p:cNvSpPr/>
          <p:nvPr/>
        </p:nvSpPr>
        <p:spPr>
          <a:xfrm>
            <a:off x="407194" y="950119"/>
            <a:ext cx="4043363" cy="492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2F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79741-20"/>
          <p:cNvCxnSpPr/>
          <p:nvPr/>
        </p:nvCxnSpPr>
        <p:spPr>
          <a:xfrm>
            <a:off x="407194" y="1439466"/>
            <a:ext cx="4043363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79746-36"/>
          <p:cNvSpPr/>
          <p:nvPr/>
        </p:nvSpPr>
        <p:spPr>
          <a:xfrm>
            <a:off x="550069" y="106441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79803-74"/>
          <p:cNvSpPr/>
          <p:nvPr/>
        </p:nvSpPr>
        <p:spPr>
          <a:xfrm>
            <a:off x="625078" y="113942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17545"/>
                </a:moveTo>
                <a:lnTo>
                  <a:pt x="99364" y="17545"/>
                </a:lnTo>
                <a:cubicBezTo>
                  <a:pt x="101303" y="15424"/>
                  <a:pt x="102273" y="13000"/>
                  <a:pt x="102273" y="10273"/>
                </a:cubicBezTo>
                <a:lnTo>
                  <a:pt x="102273" y="10273"/>
                </a:lnTo>
                <a:lnTo>
                  <a:pt x="102273" y="10273"/>
                </a:lnTo>
                <a:cubicBezTo>
                  <a:pt x="102273" y="7485"/>
                  <a:pt x="101303" y="5030"/>
                  <a:pt x="99364" y="2909"/>
                </a:cubicBezTo>
                <a:lnTo>
                  <a:pt x="99364" y="2909"/>
                </a:lnTo>
                <a:cubicBezTo>
                  <a:pt x="97242" y="970"/>
                  <a:pt x="94818" y="0"/>
                  <a:pt x="92091" y="0"/>
                </a:cubicBezTo>
                <a:lnTo>
                  <a:pt x="92091" y="0"/>
                </a:lnTo>
                <a:cubicBezTo>
                  <a:pt x="89303" y="0"/>
                  <a:pt x="86848" y="970"/>
                  <a:pt x="84727" y="2909"/>
                </a:cubicBezTo>
                <a:lnTo>
                  <a:pt x="84727" y="2909"/>
                </a:lnTo>
                <a:lnTo>
                  <a:pt x="51182" y="36727"/>
                </a:lnTo>
                <a:lnTo>
                  <a:pt x="17545" y="2909"/>
                </a:lnTo>
                <a:cubicBezTo>
                  <a:pt x="15424" y="970"/>
                  <a:pt x="13000" y="0"/>
                  <a:pt x="10273" y="0"/>
                </a:cubicBezTo>
                <a:lnTo>
                  <a:pt x="10273" y="0"/>
                </a:lnTo>
                <a:cubicBezTo>
                  <a:pt x="7485" y="0"/>
                  <a:pt x="5030" y="970"/>
                  <a:pt x="2909" y="2909"/>
                </a:cubicBezTo>
                <a:lnTo>
                  <a:pt x="2909" y="2909"/>
                </a:lnTo>
                <a:cubicBezTo>
                  <a:pt x="970" y="5030"/>
                  <a:pt x="0" y="7485"/>
                  <a:pt x="0" y="10273"/>
                </a:cubicBezTo>
                <a:lnTo>
                  <a:pt x="0" y="10273"/>
                </a:lnTo>
                <a:cubicBezTo>
                  <a:pt x="0" y="13000"/>
                  <a:pt x="970" y="15424"/>
                  <a:pt x="2909" y="17545"/>
                </a:cubicBezTo>
                <a:lnTo>
                  <a:pt x="2909" y="17545"/>
                </a:lnTo>
                <a:lnTo>
                  <a:pt x="36727" y="51182"/>
                </a:lnTo>
                <a:lnTo>
                  <a:pt x="2909" y="84727"/>
                </a:lnTo>
                <a:cubicBezTo>
                  <a:pt x="970" y="86848"/>
                  <a:pt x="0" y="89303"/>
                  <a:pt x="0" y="92091"/>
                </a:cubicBezTo>
                <a:lnTo>
                  <a:pt x="0" y="92091"/>
                </a:lnTo>
                <a:cubicBezTo>
                  <a:pt x="0" y="94818"/>
                  <a:pt x="970" y="97242"/>
                  <a:pt x="2909" y="99364"/>
                </a:cubicBezTo>
                <a:lnTo>
                  <a:pt x="2909" y="99364"/>
                </a:lnTo>
                <a:cubicBezTo>
                  <a:pt x="5030" y="101303"/>
                  <a:pt x="7485" y="102273"/>
                  <a:pt x="10273" y="102273"/>
                </a:cubicBezTo>
                <a:lnTo>
                  <a:pt x="10273" y="102273"/>
                </a:lnTo>
                <a:cubicBezTo>
                  <a:pt x="13000" y="102273"/>
                  <a:pt x="15424" y="101303"/>
                  <a:pt x="17545" y="99364"/>
                </a:cubicBezTo>
                <a:lnTo>
                  <a:pt x="17545" y="99364"/>
                </a:lnTo>
                <a:lnTo>
                  <a:pt x="51182" y="65545"/>
                </a:lnTo>
                <a:lnTo>
                  <a:pt x="84727" y="99364"/>
                </a:lnTo>
                <a:cubicBezTo>
                  <a:pt x="86848" y="101303"/>
                  <a:pt x="89303" y="102273"/>
                  <a:pt x="92091" y="102273"/>
                </a:cubicBezTo>
                <a:lnTo>
                  <a:pt x="92091" y="102273"/>
                </a:lnTo>
                <a:cubicBezTo>
                  <a:pt x="94818" y="102273"/>
                  <a:pt x="97242" y="101303"/>
                  <a:pt x="99364" y="99364"/>
                </a:cubicBezTo>
                <a:lnTo>
                  <a:pt x="99364" y="99364"/>
                </a:lnTo>
                <a:cubicBezTo>
                  <a:pt x="101303" y="97242"/>
                  <a:pt x="102273" y="94818"/>
                  <a:pt x="102273" y="92091"/>
                </a:cubicBezTo>
                <a:lnTo>
                  <a:pt x="102273" y="92091"/>
                </a:lnTo>
                <a:cubicBezTo>
                  <a:pt x="102273" y="89303"/>
                  <a:pt x="101303" y="86848"/>
                  <a:pt x="99364" y="84727"/>
                </a:cubicBezTo>
                <a:lnTo>
                  <a:pt x="99364" y="84727"/>
                </a:lnTo>
                <a:lnTo>
                  <a:pt x="65545" y="51182"/>
                </a:lnTo>
                <a:lnTo>
                  <a:pt x="99364" y="1754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79744-33"/>
          <p:cNvCxnSpPr/>
          <p:nvPr/>
        </p:nvCxnSpPr>
        <p:spPr>
          <a:xfrm>
            <a:off x="578644" y="1860947"/>
            <a:ext cx="3700463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79747-38"/>
          <p:cNvSpPr/>
          <p:nvPr/>
        </p:nvSpPr>
        <p:spPr>
          <a:xfrm>
            <a:off x="578644" y="2578894"/>
            <a:ext cx="1030151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8319679751-52"/>
          <p:cNvSpPr/>
          <p:nvPr/>
        </p:nvSpPr>
        <p:spPr>
          <a:xfrm>
            <a:off x="642938" y="26146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4A90D9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8319679747-39"/>
          <p:cNvSpPr/>
          <p:nvPr/>
        </p:nvSpPr>
        <p:spPr>
          <a:xfrm>
            <a:off x="1665945" y="2578894"/>
            <a:ext cx="78346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8319679752-53"/>
          <p:cNvSpPr/>
          <p:nvPr/>
        </p:nvSpPr>
        <p:spPr>
          <a:xfrm>
            <a:off x="1730239" y="26146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79743-24"/>
          <p:cNvSpPr/>
          <p:nvPr/>
        </p:nvSpPr>
        <p:spPr>
          <a:xfrm>
            <a:off x="578644" y="3343275"/>
            <a:ext cx="3700463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EF1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79744-29"/>
          <p:cNvCxnSpPr/>
          <p:nvPr/>
        </p:nvCxnSpPr>
        <p:spPr>
          <a:xfrm>
            <a:off x="596503" y="3343275"/>
            <a:ext cx="914" cy="314325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79802-72"/>
          <p:cNvSpPr/>
          <p:nvPr/>
        </p:nvSpPr>
        <p:spPr>
          <a:xfrm>
            <a:off x="714375" y="3444180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79739-17"/>
          <p:cNvSpPr/>
          <p:nvPr/>
        </p:nvSpPr>
        <p:spPr>
          <a:xfrm>
            <a:off x="4686300" y="942975"/>
            <a:ext cx="4057650" cy="2864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8319679741-19"/>
          <p:cNvSpPr/>
          <p:nvPr/>
        </p:nvSpPr>
        <p:spPr>
          <a:xfrm>
            <a:off x="4693444" y="950119"/>
            <a:ext cx="4043363" cy="492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2F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79741-21"/>
          <p:cNvCxnSpPr/>
          <p:nvPr/>
        </p:nvCxnSpPr>
        <p:spPr>
          <a:xfrm>
            <a:off x="4693444" y="1439466"/>
            <a:ext cx="4043363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79746-37"/>
          <p:cNvSpPr/>
          <p:nvPr/>
        </p:nvSpPr>
        <p:spPr>
          <a:xfrm>
            <a:off x="4836319" y="106441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79803-75"/>
          <p:cNvSpPr/>
          <p:nvPr/>
        </p:nvSpPr>
        <p:spPr>
          <a:xfrm>
            <a:off x="4889897" y="1139428"/>
            <a:ext cx="150019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2909"/>
                </a:moveTo>
                <a:lnTo>
                  <a:pt x="96438" y="2909"/>
                </a:lnTo>
                <a:cubicBezTo>
                  <a:pt x="97771" y="5030"/>
                  <a:pt x="98438" y="7485"/>
                  <a:pt x="98438" y="10273"/>
                </a:cubicBezTo>
                <a:lnTo>
                  <a:pt x="98438" y="10273"/>
                </a:lnTo>
                <a:lnTo>
                  <a:pt x="98438" y="10273"/>
                </a:lnTo>
                <a:cubicBezTo>
                  <a:pt x="98438" y="13000"/>
                  <a:pt x="97771" y="15424"/>
                  <a:pt x="96438" y="17545"/>
                </a:cubicBezTo>
                <a:lnTo>
                  <a:pt x="96438" y="17545"/>
                </a:lnTo>
                <a:lnTo>
                  <a:pt x="40188" y="99364"/>
                </a:lnTo>
                <a:cubicBezTo>
                  <a:pt x="38729" y="101303"/>
                  <a:pt x="37063" y="102273"/>
                  <a:pt x="35188" y="102273"/>
                </a:cubicBezTo>
                <a:lnTo>
                  <a:pt x="35188" y="102273"/>
                </a:lnTo>
                <a:cubicBezTo>
                  <a:pt x="33271" y="102273"/>
                  <a:pt x="31583" y="101303"/>
                  <a:pt x="30125" y="99364"/>
                </a:cubicBezTo>
                <a:lnTo>
                  <a:pt x="30125" y="99364"/>
                </a:lnTo>
                <a:lnTo>
                  <a:pt x="2000" y="58455"/>
                </a:lnTo>
                <a:cubicBezTo>
                  <a:pt x="667" y="56333"/>
                  <a:pt x="0" y="53909"/>
                  <a:pt x="0" y="51182"/>
                </a:cubicBezTo>
                <a:lnTo>
                  <a:pt x="0" y="51182"/>
                </a:lnTo>
                <a:cubicBezTo>
                  <a:pt x="0" y="48394"/>
                  <a:pt x="667" y="45939"/>
                  <a:pt x="2000" y="43818"/>
                </a:cubicBezTo>
                <a:lnTo>
                  <a:pt x="2000" y="43818"/>
                </a:lnTo>
                <a:cubicBezTo>
                  <a:pt x="3458" y="41879"/>
                  <a:pt x="5146" y="40909"/>
                  <a:pt x="7062" y="40909"/>
                </a:cubicBezTo>
                <a:lnTo>
                  <a:pt x="7062" y="40909"/>
                </a:lnTo>
                <a:cubicBezTo>
                  <a:pt x="8938" y="40909"/>
                  <a:pt x="10604" y="41879"/>
                  <a:pt x="12063" y="43818"/>
                </a:cubicBezTo>
                <a:lnTo>
                  <a:pt x="12063" y="43818"/>
                </a:lnTo>
                <a:lnTo>
                  <a:pt x="35188" y="77636"/>
                </a:lnTo>
                <a:lnTo>
                  <a:pt x="86375" y="2909"/>
                </a:lnTo>
                <a:cubicBezTo>
                  <a:pt x="87833" y="970"/>
                  <a:pt x="89521" y="0"/>
                  <a:pt x="91438" y="0"/>
                </a:cubicBezTo>
                <a:lnTo>
                  <a:pt x="91438" y="0"/>
                </a:lnTo>
                <a:cubicBezTo>
                  <a:pt x="93313" y="0"/>
                  <a:pt x="94979" y="970"/>
                  <a:pt x="96438" y="2909"/>
                </a:cubicBezTo>
                <a:lnTo>
                  <a:pt x="96438" y="29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79744-35"/>
          <p:cNvCxnSpPr/>
          <p:nvPr/>
        </p:nvCxnSpPr>
        <p:spPr>
          <a:xfrm>
            <a:off x="4864894" y="1860947"/>
            <a:ext cx="3700463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79748-40"/>
          <p:cNvSpPr/>
          <p:nvPr/>
        </p:nvSpPr>
        <p:spPr>
          <a:xfrm>
            <a:off x="4864894" y="2350294"/>
            <a:ext cx="635236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79752-54"/>
          <p:cNvSpPr/>
          <p:nvPr/>
        </p:nvSpPr>
        <p:spPr>
          <a:xfrm>
            <a:off x="4929188" y="23860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C948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8319679748-41"/>
          <p:cNvSpPr/>
          <p:nvPr/>
        </p:nvSpPr>
        <p:spPr>
          <a:xfrm>
            <a:off x="5557279" y="2350294"/>
            <a:ext cx="635236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8319679752-55"/>
          <p:cNvSpPr/>
          <p:nvPr/>
        </p:nvSpPr>
        <p:spPr>
          <a:xfrm>
            <a:off x="5621573" y="23860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ECC71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8319679748-42"/>
          <p:cNvSpPr/>
          <p:nvPr/>
        </p:nvSpPr>
        <p:spPr>
          <a:xfrm>
            <a:off x="6249665" y="2350294"/>
            <a:ext cx="635236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8319679752-56"/>
          <p:cNvSpPr/>
          <p:nvPr/>
        </p:nvSpPr>
        <p:spPr>
          <a:xfrm>
            <a:off x="6313959" y="23860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8319679748-43"/>
          <p:cNvSpPr/>
          <p:nvPr/>
        </p:nvSpPr>
        <p:spPr>
          <a:xfrm>
            <a:off x="6942051" y="2350294"/>
            <a:ext cx="708682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8319679752-57"/>
          <p:cNvSpPr/>
          <p:nvPr/>
        </p:nvSpPr>
        <p:spPr>
          <a:xfrm>
            <a:off x="7006344" y="23860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ED6F1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8319679749-44"/>
          <p:cNvSpPr/>
          <p:nvPr/>
        </p:nvSpPr>
        <p:spPr>
          <a:xfrm>
            <a:off x="7707883" y="2350294"/>
            <a:ext cx="74942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8319679752-58"/>
          <p:cNvSpPr/>
          <p:nvPr/>
        </p:nvSpPr>
        <p:spPr>
          <a:xfrm>
            <a:off x="7772177" y="23860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50000">
                <a:srgbClr val="F7C948"/>
              </a:gs>
              <a:gs pos="50000">
                <a:srgbClr val="2ECC71"/>
              </a:gs>
            </a:gsLst>
            <a:lin ang="0" scaled="0"/>
          </a:gra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8319679744-27"/>
          <p:cNvSpPr/>
          <p:nvPr/>
        </p:nvSpPr>
        <p:spPr>
          <a:xfrm>
            <a:off x="4864894" y="3343275"/>
            <a:ext cx="3700463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79744-31"/>
          <p:cNvCxnSpPr/>
          <p:nvPr/>
        </p:nvCxnSpPr>
        <p:spPr>
          <a:xfrm>
            <a:off x="4882753" y="3343275"/>
            <a:ext cx="914" cy="314325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79802-73"/>
          <p:cNvSpPr/>
          <p:nvPr/>
        </p:nvSpPr>
        <p:spPr>
          <a:xfrm>
            <a:off x="5000625" y="343614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79738-14"/>
          <p:cNvSpPr/>
          <p:nvPr/>
        </p:nvSpPr>
        <p:spPr>
          <a:xfrm>
            <a:off x="400050" y="4007644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8319679802-71"/>
          <p:cNvSpPr/>
          <p:nvPr/>
        </p:nvSpPr>
        <p:spPr>
          <a:xfrm>
            <a:off x="633553" y="4143835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7973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79735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79801-70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79737-13"/>
          <p:cNvSpPr/>
          <p:nvPr/>
        </p:nvSpPr>
        <p:spPr>
          <a:xfrm>
            <a:off x="8160618" y="4882753"/>
            <a:ext cx="58333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8319679736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导体颜色标识错误案例</a:t>
            </a:r>
            <a:endParaRPr/>
          </a:p>
        </p:txBody>
      </p:sp>
      <p:sp>
        <p:nvSpPr>
          <p:cNvPr id="45" name="el-1788319679736-7"/>
          <p:cNvSpPr txBox="1"/>
          <p:nvPr/>
        </p:nvSpPr>
        <p:spPr>
          <a:xfrm>
            <a:off x="7667699" y="178594"/>
            <a:ext cx="141229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TN-S · 颜色标识</a:t>
            </a:r>
            <a:endParaRPr/>
          </a:p>
        </p:txBody>
      </p:sp>
      <p:sp>
        <p:nvSpPr>
          <p:cNvPr id="46" name="el-1788319679744-32"/>
          <p:cNvSpPr txBox="1"/>
          <p:nvPr/>
        </p:nvSpPr>
        <p:spPr>
          <a:xfrm>
            <a:off x="892969" y="1089422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错误做法</a:t>
            </a:r>
            <a:endParaRPr/>
          </a:p>
        </p:txBody>
      </p:sp>
      <p:sp>
        <p:nvSpPr>
          <p:cNvPr id="47" name="el-1788319679744-28"/>
          <p:cNvSpPr txBox="1"/>
          <p:nvPr/>
        </p:nvSpPr>
        <p:spPr>
          <a:xfrm>
            <a:off x="578644" y="1614488"/>
            <a:ext cx="38004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违规混用颜色</a:t>
            </a:r>
            <a:endParaRPr/>
          </a:p>
        </p:txBody>
      </p:sp>
      <p:sp>
        <p:nvSpPr>
          <p:cNvPr id="48" name="el-1788319679742-22"/>
          <p:cNvSpPr txBox="1"/>
          <p:nvPr/>
        </p:nvSpPr>
        <p:spPr>
          <a:xfrm>
            <a:off x="578644" y="1993106"/>
            <a:ext cx="370046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缆芯线绝缘颜色</a:t>
            </a: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不符合规范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要求，如 </a:t>
            </a: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N 线与 PE 线混用颜色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，淡蓝与黄绿不分。</a:t>
            </a:r>
            <a:endParaRPr/>
          </a:p>
        </p:txBody>
      </p:sp>
      <p:sp>
        <p:nvSpPr>
          <p:cNvPr id="49" name="el-1788319679750-45"/>
          <p:cNvSpPr txBox="1"/>
          <p:nvPr/>
        </p:nvSpPr>
        <p:spPr>
          <a:xfrm>
            <a:off x="857250" y="2628900"/>
            <a:ext cx="8022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 线错用蓝绿</a:t>
            </a:r>
            <a:endParaRPr/>
          </a:p>
        </p:txBody>
      </p:sp>
      <p:sp>
        <p:nvSpPr>
          <p:cNvPr id="50" name="el-1788319679750-46"/>
          <p:cNvSpPr txBox="1"/>
          <p:nvPr/>
        </p:nvSpPr>
        <p:spPr>
          <a:xfrm>
            <a:off x="1944551" y="2628900"/>
            <a:ext cx="555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 相错配</a:t>
            </a:r>
            <a:endParaRPr/>
          </a:p>
        </p:txBody>
      </p:sp>
      <p:sp>
        <p:nvSpPr>
          <p:cNvPr id="51" name="el-1788319679742-23"/>
          <p:cNvSpPr txBox="1"/>
          <p:nvPr/>
        </p:nvSpPr>
        <p:spPr>
          <a:xfrm>
            <a:off x="714375" y="3414713"/>
            <a:ext cx="394277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01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 N 与 PE 混用</a:t>
            </a:r>
            <a:endParaRPr/>
          </a:p>
        </p:txBody>
      </p:sp>
      <p:sp>
        <p:nvSpPr>
          <p:cNvPr id="52" name="el-1788319679744-34"/>
          <p:cNvSpPr txBox="1"/>
          <p:nvPr/>
        </p:nvSpPr>
        <p:spPr>
          <a:xfrm>
            <a:off x="5179219" y="1089422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正确做法</a:t>
            </a:r>
            <a:endParaRPr/>
          </a:p>
        </p:txBody>
      </p:sp>
      <p:sp>
        <p:nvSpPr>
          <p:cNvPr id="53" name="el-1788319679744-30"/>
          <p:cNvSpPr txBox="1"/>
          <p:nvPr/>
        </p:nvSpPr>
        <p:spPr>
          <a:xfrm>
            <a:off x="4864894" y="1614488"/>
            <a:ext cx="38004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严格按标准标识</a:t>
            </a:r>
            <a:endParaRPr/>
          </a:p>
        </p:txBody>
      </p:sp>
      <p:sp>
        <p:nvSpPr>
          <p:cNvPr id="54" name="el-1788319679743-25"/>
          <p:cNvSpPr txBox="1"/>
          <p:nvPr/>
        </p:nvSpPr>
        <p:spPr>
          <a:xfrm>
            <a:off x="4864894" y="1993106"/>
            <a:ext cx="42791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相线 L1</a:t>
            </a:r>
            <a:r>
              <a:rPr b="1" sz="112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黄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、L2</a:t>
            </a:r>
            <a:r>
              <a:rPr b="1" sz="112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绿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、L3</a:t>
            </a:r>
            <a:r>
              <a:rPr b="1" sz="112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红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；N 线</a:t>
            </a:r>
            <a:r>
              <a:rPr b="1" sz="112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淡蓝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；PE 线</a:t>
            </a:r>
            <a:r>
              <a:rPr b="1" sz="112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黄绿双色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5" name="el-1788319679750-47"/>
          <p:cNvSpPr txBox="1"/>
          <p:nvPr/>
        </p:nvSpPr>
        <p:spPr>
          <a:xfrm>
            <a:off x="5143500" y="2400300"/>
            <a:ext cx="4416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L1 黄</a:t>
            </a:r>
            <a:endParaRPr/>
          </a:p>
        </p:txBody>
      </p:sp>
      <p:sp>
        <p:nvSpPr>
          <p:cNvPr id="56" name="el-1788319679750-48"/>
          <p:cNvSpPr txBox="1"/>
          <p:nvPr/>
        </p:nvSpPr>
        <p:spPr>
          <a:xfrm>
            <a:off x="5835886" y="2400300"/>
            <a:ext cx="4416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L2 绿</a:t>
            </a:r>
            <a:endParaRPr/>
          </a:p>
        </p:txBody>
      </p:sp>
      <p:sp>
        <p:nvSpPr>
          <p:cNvPr id="57" name="el-1788319679750-49"/>
          <p:cNvSpPr txBox="1"/>
          <p:nvPr/>
        </p:nvSpPr>
        <p:spPr>
          <a:xfrm>
            <a:off x="6528271" y="2400300"/>
            <a:ext cx="4416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L3 红</a:t>
            </a:r>
            <a:endParaRPr/>
          </a:p>
        </p:txBody>
      </p:sp>
      <p:sp>
        <p:nvSpPr>
          <p:cNvPr id="58" name="el-1788319679750-50"/>
          <p:cNvSpPr txBox="1"/>
          <p:nvPr/>
        </p:nvSpPr>
        <p:spPr>
          <a:xfrm>
            <a:off x="7220657" y="2400300"/>
            <a:ext cx="48079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 淡蓝</a:t>
            </a:r>
            <a:endParaRPr/>
          </a:p>
        </p:txBody>
      </p:sp>
      <p:sp>
        <p:nvSpPr>
          <p:cNvPr id="59" name="el-1788319679751-51"/>
          <p:cNvSpPr txBox="1"/>
          <p:nvPr/>
        </p:nvSpPr>
        <p:spPr>
          <a:xfrm>
            <a:off x="7986489" y="2400300"/>
            <a:ext cx="5558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 黄绿</a:t>
            </a:r>
            <a:endParaRPr/>
          </a:p>
        </p:txBody>
      </p:sp>
      <p:sp>
        <p:nvSpPr>
          <p:cNvPr id="60" name="el-1788319679743-26"/>
          <p:cNvSpPr txBox="1"/>
          <p:nvPr/>
        </p:nvSpPr>
        <p:spPr>
          <a:xfrm>
            <a:off x="5000625" y="3414713"/>
            <a:ext cx="369589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01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严格分色·杜绝混用</a:t>
            </a:r>
            <a:endParaRPr/>
          </a:p>
        </p:txBody>
      </p:sp>
      <p:sp>
        <p:nvSpPr>
          <p:cNvPr id="61" name="el-1788319679739-15"/>
          <p:cNvSpPr txBox="1"/>
          <p:nvPr/>
        </p:nvSpPr>
        <p:spPr>
          <a:xfrm>
            <a:off x="950119" y="4125516"/>
            <a:ext cx="74327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根本保障：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N 线与 PE 线严禁混用，是 TN-S 系统安全的根本保障 — 颜色标识是防止误接的第一道防线。</a:t>
            </a:r>
            <a:endParaRPr/>
          </a:p>
        </p:txBody>
      </p:sp>
      <p:sp>
        <p:nvSpPr>
          <p:cNvPr id="62" name="el-1788319679736-10"/>
          <p:cNvSpPr txBox="1"/>
          <p:nvPr/>
        </p:nvSpPr>
        <p:spPr>
          <a:xfrm>
            <a:off x="400050" y="4904184"/>
            <a:ext cx="19450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7701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3" name="el-1788319679737-11"/>
          <p:cNvSpPr txBox="1"/>
          <p:nvPr/>
        </p:nvSpPr>
        <p:spPr>
          <a:xfrm>
            <a:off x="6581961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颜色标识 · 规范清晰 · 杜绝混用</a:t>
            </a:r>
            <a:endParaRPr/>
          </a:p>
        </p:txBody>
      </p:sp>
      <p:sp>
        <p:nvSpPr>
          <p:cNvPr id="64" name="el-1788319679737-12"/>
          <p:cNvSpPr txBox="1"/>
          <p:nvPr/>
        </p:nvSpPr>
        <p:spPr>
          <a:xfrm>
            <a:off x="8239199" y="4904184"/>
            <a:ext cx="85408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 / 110</a:t>
            </a:r>
            <a:endParaRPr/>
          </a:p>
        </p:txBody>
      </p:sp>
      <p:cxnSp>
        <p:nvCxnSpPr>
          <p:cNvPr id="65" name="el-1788319679735-1"/>
          <p:cNvCxnSpPr/>
          <p:nvPr/>
        </p:nvCxnSpPr>
        <p:spPr>
          <a:xfrm>
            <a:off x="8815388" y="1643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8319679735-2"/>
          <p:cNvCxnSpPr/>
          <p:nvPr/>
        </p:nvCxnSpPr>
        <p:spPr>
          <a:xfrm>
            <a:off x="171450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79803-7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756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757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758-11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79807-77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761-16"/>
          <p:cNvSpPr/>
          <p:nvPr/>
        </p:nvSpPr>
        <p:spPr>
          <a:xfrm>
            <a:off x="400050" y="984386"/>
            <a:ext cx="4903403" cy="19931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79762-22"/>
          <p:cNvSpPr/>
          <p:nvPr/>
        </p:nvSpPr>
        <p:spPr>
          <a:xfrm>
            <a:off x="607219" y="1162980"/>
            <a:ext cx="74116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79808-80"/>
          <p:cNvSpPr/>
          <p:nvPr/>
        </p:nvSpPr>
        <p:spPr>
          <a:xfrm>
            <a:off x="692944" y="1213091"/>
            <a:ext cx="80367" cy="1069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75" y="99636"/>
                </a:moveTo>
                <a:lnTo>
                  <a:pt x="59375" y="99636"/>
                </a:lnTo>
                <a:cubicBezTo>
                  <a:pt x="64292" y="95273"/>
                  <a:pt x="70333" y="89364"/>
                  <a:pt x="77500" y="81909"/>
                </a:cubicBezTo>
                <a:lnTo>
                  <a:pt x="77500" y="81909"/>
                </a:lnTo>
                <a:lnTo>
                  <a:pt x="77500" y="81909"/>
                </a:lnTo>
                <a:cubicBezTo>
                  <a:pt x="84583" y="74576"/>
                  <a:pt x="90958" y="66970"/>
                  <a:pt x="96625" y="59091"/>
                </a:cubicBezTo>
                <a:lnTo>
                  <a:pt x="96625" y="59091"/>
                </a:lnTo>
                <a:lnTo>
                  <a:pt x="96625" y="59091"/>
                </a:lnTo>
                <a:cubicBezTo>
                  <a:pt x="102125" y="51273"/>
                  <a:pt x="105083" y="44364"/>
                  <a:pt x="105500" y="38364"/>
                </a:cubicBezTo>
                <a:lnTo>
                  <a:pt x="105500" y="38364"/>
                </a:lnTo>
                <a:cubicBezTo>
                  <a:pt x="105083" y="27455"/>
                  <a:pt x="99958" y="18394"/>
                  <a:pt x="90125" y="11182"/>
                </a:cubicBezTo>
                <a:lnTo>
                  <a:pt x="90125" y="11182"/>
                </a:lnTo>
                <a:cubicBezTo>
                  <a:pt x="80208" y="3970"/>
                  <a:pt x="67750" y="242"/>
                  <a:pt x="52750" y="0"/>
                </a:cubicBezTo>
                <a:lnTo>
                  <a:pt x="52750" y="0"/>
                </a:lnTo>
                <a:cubicBezTo>
                  <a:pt x="37750" y="242"/>
                  <a:pt x="25292" y="3970"/>
                  <a:pt x="15375" y="11182"/>
                </a:cubicBezTo>
                <a:lnTo>
                  <a:pt x="15375" y="11182"/>
                </a:lnTo>
                <a:cubicBezTo>
                  <a:pt x="5458" y="18394"/>
                  <a:pt x="333" y="27455"/>
                  <a:pt x="0" y="38364"/>
                </a:cubicBezTo>
                <a:lnTo>
                  <a:pt x="0" y="38364"/>
                </a:lnTo>
                <a:cubicBezTo>
                  <a:pt x="333" y="44364"/>
                  <a:pt x="3250" y="51273"/>
                  <a:pt x="8750" y="59091"/>
                </a:cubicBezTo>
                <a:lnTo>
                  <a:pt x="8750" y="59091"/>
                </a:lnTo>
                <a:cubicBezTo>
                  <a:pt x="14417" y="66970"/>
                  <a:pt x="20833" y="74576"/>
                  <a:pt x="28000" y="81909"/>
                </a:cubicBezTo>
                <a:lnTo>
                  <a:pt x="28000" y="81909"/>
                </a:lnTo>
                <a:cubicBezTo>
                  <a:pt x="35167" y="89364"/>
                  <a:pt x="41208" y="95273"/>
                  <a:pt x="46125" y="99636"/>
                </a:cubicBezTo>
                <a:lnTo>
                  <a:pt x="46125" y="99636"/>
                </a:lnTo>
                <a:cubicBezTo>
                  <a:pt x="47958" y="101273"/>
                  <a:pt x="50167" y="102091"/>
                  <a:pt x="52750" y="102091"/>
                </a:cubicBezTo>
                <a:lnTo>
                  <a:pt x="52750" y="102091"/>
                </a:lnTo>
                <a:cubicBezTo>
                  <a:pt x="55333" y="102091"/>
                  <a:pt x="57542" y="101273"/>
                  <a:pt x="59375" y="99636"/>
                </a:cubicBezTo>
                <a:lnTo>
                  <a:pt x="59375" y="99636"/>
                </a:lnTo>
                <a:moveTo>
                  <a:pt x="52750" y="25545"/>
                </a:moveTo>
                <a:lnTo>
                  <a:pt x="52750" y="25545"/>
                </a:lnTo>
                <a:cubicBezTo>
                  <a:pt x="59333" y="25667"/>
                  <a:pt x="64375" y="27818"/>
                  <a:pt x="67875" y="32000"/>
                </a:cubicBezTo>
                <a:lnTo>
                  <a:pt x="67875" y="32000"/>
                </a:lnTo>
                <a:cubicBezTo>
                  <a:pt x="71125" y="36242"/>
                  <a:pt x="71125" y="40485"/>
                  <a:pt x="67875" y="44727"/>
                </a:cubicBezTo>
                <a:lnTo>
                  <a:pt x="67875" y="44727"/>
                </a:lnTo>
                <a:cubicBezTo>
                  <a:pt x="64375" y="48848"/>
                  <a:pt x="59333" y="51000"/>
                  <a:pt x="52750" y="51182"/>
                </a:cubicBezTo>
                <a:lnTo>
                  <a:pt x="52750" y="51182"/>
                </a:lnTo>
                <a:cubicBezTo>
                  <a:pt x="46167" y="51000"/>
                  <a:pt x="41125" y="48848"/>
                  <a:pt x="37625" y="44727"/>
                </a:cubicBezTo>
                <a:lnTo>
                  <a:pt x="37625" y="44727"/>
                </a:lnTo>
                <a:cubicBezTo>
                  <a:pt x="34292" y="40485"/>
                  <a:pt x="34292" y="36242"/>
                  <a:pt x="37625" y="32000"/>
                </a:cubicBezTo>
                <a:lnTo>
                  <a:pt x="37625" y="32000"/>
                </a:lnTo>
                <a:cubicBezTo>
                  <a:pt x="41125" y="27818"/>
                  <a:pt x="46167" y="25667"/>
                  <a:pt x="52750" y="25545"/>
                </a:cubicBezTo>
                <a:lnTo>
                  <a:pt x="52750" y="25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79765-31"/>
          <p:cNvSpPr/>
          <p:nvPr/>
        </p:nvSpPr>
        <p:spPr>
          <a:xfrm>
            <a:off x="607219" y="2513149"/>
            <a:ext cx="44890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79766-36"/>
          <p:cNvCxnSpPr/>
          <p:nvPr/>
        </p:nvCxnSpPr>
        <p:spPr>
          <a:xfrm>
            <a:off x="621506" y="2513149"/>
            <a:ext cx="914" cy="31432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79809-84"/>
          <p:cNvSpPr/>
          <p:nvPr/>
        </p:nvSpPr>
        <p:spPr>
          <a:xfrm>
            <a:off x="750094" y="260601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79761-18"/>
          <p:cNvSpPr/>
          <p:nvPr/>
        </p:nvSpPr>
        <p:spPr>
          <a:xfrm>
            <a:off x="400050" y="3177518"/>
            <a:ext cx="2666963" cy="5814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8319679808-81"/>
          <p:cNvSpPr/>
          <p:nvPr/>
        </p:nvSpPr>
        <p:spPr>
          <a:xfrm>
            <a:off x="576403" y="3327997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79761-19"/>
          <p:cNvSpPr/>
          <p:nvPr/>
        </p:nvSpPr>
        <p:spPr>
          <a:xfrm>
            <a:off x="3238463" y="3177518"/>
            <a:ext cx="2666963" cy="5814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8319679808-82"/>
          <p:cNvSpPr/>
          <p:nvPr/>
        </p:nvSpPr>
        <p:spPr>
          <a:xfrm>
            <a:off x="3429518" y="3327525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79761-20"/>
          <p:cNvSpPr/>
          <p:nvPr/>
        </p:nvSpPr>
        <p:spPr>
          <a:xfrm>
            <a:off x="6076876" y="3177518"/>
            <a:ext cx="2667074" cy="5814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8319679809-83"/>
          <p:cNvSpPr/>
          <p:nvPr/>
        </p:nvSpPr>
        <p:spPr>
          <a:xfrm>
            <a:off x="6238503" y="3327536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263" y="0"/>
                </a:moveTo>
                <a:lnTo>
                  <a:pt x="16263" y="0"/>
                </a:lnTo>
                <a:cubicBezTo>
                  <a:pt x="14684" y="0"/>
                  <a:pt x="13386" y="569"/>
                  <a:pt x="12368" y="1706"/>
                </a:cubicBezTo>
                <a:lnTo>
                  <a:pt x="12368" y="1706"/>
                </a:lnTo>
                <a:lnTo>
                  <a:pt x="12368" y="1706"/>
                </a:lnTo>
                <a:cubicBezTo>
                  <a:pt x="11351" y="2843"/>
                  <a:pt x="10842" y="4294"/>
                  <a:pt x="10842" y="6059"/>
                </a:cubicBezTo>
                <a:lnTo>
                  <a:pt x="10842" y="6059"/>
                </a:lnTo>
                <a:lnTo>
                  <a:pt x="10842" y="24294"/>
                </a:lnTo>
                <a:lnTo>
                  <a:pt x="21737" y="24294"/>
                </a:lnTo>
                <a:lnTo>
                  <a:pt x="21737" y="6059"/>
                </a:lnTo>
                <a:cubicBezTo>
                  <a:pt x="21737" y="4294"/>
                  <a:pt x="21211" y="2843"/>
                  <a:pt x="20158" y="1706"/>
                </a:cubicBezTo>
                <a:lnTo>
                  <a:pt x="20158" y="1706"/>
                </a:lnTo>
                <a:cubicBezTo>
                  <a:pt x="19140" y="569"/>
                  <a:pt x="17842" y="0"/>
                  <a:pt x="16263" y="0"/>
                </a:cubicBezTo>
                <a:lnTo>
                  <a:pt x="16263" y="0"/>
                </a:lnTo>
                <a:moveTo>
                  <a:pt x="48842" y="0"/>
                </a:moveTo>
                <a:lnTo>
                  <a:pt x="48842" y="0"/>
                </a:lnTo>
                <a:cubicBezTo>
                  <a:pt x="47263" y="0"/>
                  <a:pt x="45965" y="569"/>
                  <a:pt x="44947" y="1706"/>
                </a:cubicBezTo>
                <a:lnTo>
                  <a:pt x="44947" y="1706"/>
                </a:lnTo>
                <a:lnTo>
                  <a:pt x="44947" y="1706"/>
                </a:lnTo>
                <a:cubicBezTo>
                  <a:pt x="43930" y="2843"/>
                  <a:pt x="43421" y="4294"/>
                  <a:pt x="43421" y="6059"/>
                </a:cubicBezTo>
                <a:lnTo>
                  <a:pt x="43421" y="6059"/>
                </a:lnTo>
                <a:lnTo>
                  <a:pt x="43421" y="24294"/>
                </a:lnTo>
                <a:lnTo>
                  <a:pt x="54263" y="24294"/>
                </a:lnTo>
                <a:lnTo>
                  <a:pt x="54263" y="6059"/>
                </a:lnTo>
                <a:cubicBezTo>
                  <a:pt x="54263" y="4294"/>
                  <a:pt x="53754" y="2843"/>
                  <a:pt x="52737" y="1706"/>
                </a:cubicBezTo>
                <a:lnTo>
                  <a:pt x="52737" y="1706"/>
                </a:lnTo>
                <a:cubicBezTo>
                  <a:pt x="51719" y="569"/>
                  <a:pt x="50421" y="0"/>
                  <a:pt x="48842" y="0"/>
                </a:cubicBezTo>
                <a:lnTo>
                  <a:pt x="48842" y="0"/>
                </a:lnTo>
                <a:moveTo>
                  <a:pt x="5421" y="30353"/>
                </a:moveTo>
                <a:lnTo>
                  <a:pt x="5421" y="30353"/>
                </a:lnTo>
                <a:cubicBezTo>
                  <a:pt x="3842" y="30353"/>
                  <a:pt x="2544" y="30922"/>
                  <a:pt x="1526" y="32059"/>
                </a:cubicBezTo>
                <a:lnTo>
                  <a:pt x="1526" y="32059"/>
                </a:lnTo>
                <a:lnTo>
                  <a:pt x="1526" y="32059"/>
                </a:lnTo>
                <a:cubicBezTo>
                  <a:pt x="509" y="33196"/>
                  <a:pt x="0" y="34647"/>
                  <a:pt x="0" y="36412"/>
                </a:cubicBezTo>
                <a:lnTo>
                  <a:pt x="0" y="36412"/>
                </a:lnTo>
                <a:cubicBezTo>
                  <a:pt x="0" y="38176"/>
                  <a:pt x="509" y="39627"/>
                  <a:pt x="1526" y="40765"/>
                </a:cubicBezTo>
                <a:lnTo>
                  <a:pt x="1526" y="40765"/>
                </a:lnTo>
                <a:cubicBezTo>
                  <a:pt x="2544" y="41902"/>
                  <a:pt x="3842" y="42471"/>
                  <a:pt x="5421" y="42471"/>
                </a:cubicBezTo>
                <a:lnTo>
                  <a:pt x="5421" y="42471"/>
                </a:lnTo>
                <a:lnTo>
                  <a:pt x="5421" y="48529"/>
                </a:lnTo>
                <a:cubicBezTo>
                  <a:pt x="5526" y="55980"/>
                  <a:pt x="7614" y="62431"/>
                  <a:pt x="11684" y="67882"/>
                </a:cubicBezTo>
                <a:lnTo>
                  <a:pt x="11684" y="67882"/>
                </a:lnTo>
                <a:cubicBezTo>
                  <a:pt x="15649" y="73294"/>
                  <a:pt x="20807" y="76765"/>
                  <a:pt x="27158" y="78294"/>
                </a:cubicBezTo>
                <a:lnTo>
                  <a:pt x="27158" y="78294"/>
                </a:lnTo>
                <a:lnTo>
                  <a:pt x="27158" y="91000"/>
                </a:lnTo>
                <a:cubicBezTo>
                  <a:pt x="27158" y="92765"/>
                  <a:pt x="27667" y="94216"/>
                  <a:pt x="28684" y="95353"/>
                </a:cubicBezTo>
                <a:lnTo>
                  <a:pt x="28684" y="95353"/>
                </a:lnTo>
                <a:cubicBezTo>
                  <a:pt x="29702" y="96490"/>
                  <a:pt x="31000" y="97059"/>
                  <a:pt x="32579" y="97059"/>
                </a:cubicBezTo>
                <a:lnTo>
                  <a:pt x="32579" y="97059"/>
                </a:lnTo>
                <a:cubicBezTo>
                  <a:pt x="34158" y="97059"/>
                  <a:pt x="35456" y="96490"/>
                  <a:pt x="36474" y="95353"/>
                </a:cubicBezTo>
                <a:lnTo>
                  <a:pt x="36474" y="95353"/>
                </a:lnTo>
                <a:cubicBezTo>
                  <a:pt x="37491" y="94216"/>
                  <a:pt x="38000" y="92765"/>
                  <a:pt x="38000" y="91000"/>
                </a:cubicBezTo>
                <a:lnTo>
                  <a:pt x="38000" y="91000"/>
                </a:lnTo>
                <a:lnTo>
                  <a:pt x="38000" y="78294"/>
                </a:lnTo>
                <a:cubicBezTo>
                  <a:pt x="40140" y="77784"/>
                  <a:pt x="42123" y="77020"/>
                  <a:pt x="43947" y="76000"/>
                </a:cubicBezTo>
                <a:lnTo>
                  <a:pt x="43947" y="76000"/>
                </a:lnTo>
                <a:cubicBezTo>
                  <a:pt x="43596" y="74000"/>
                  <a:pt x="43421" y="71922"/>
                  <a:pt x="43421" y="69765"/>
                </a:cubicBezTo>
                <a:lnTo>
                  <a:pt x="43421" y="69765"/>
                </a:lnTo>
                <a:cubicBezTo>
                  <a:pt x="43526" y="62039"/>
                  <a:pt x="45561" y="55275"/>
                  <a:pt x="49526" y="49471"/>
                </a:cubicBezTo>
                <a:lnTo>
                  <a:pt x="49526" y="49471"/>
                </a:lnTo>
                <a:cubicBezTo>
                  <a:pt x="53491" y="43784"/>
                  <a:pt x="58632" y="39863"/>
                  <a:pt x="64947" y="37706"/>
                </a:cubicBezTo>
                <a:lnTo>
                  <a:pt x="64947" y="37706"/>
                </a:lnTo>
                <a:cubicBezTo>
                  <a:pt x="65088" y="37196"/>
                  <a:pt x="65158" y="36765"/>
                  <a:pt x="65158" y="36412"/>
                </a:cubicBezTo>
                <a:lnTo>
                  <a:pt x="65158" y="36412"/>
                </a:lnTo>
                <a:cubicBezTo>
                  <a:pt x="65158" y="34647"/>
                  <a:pt x="64632" y="33196"/>
                  <a:pt x="63579" y="32059"/>
                </a:cubicBezTo>
                <a:lnTo>
                  <a:pt x="63579" y="32059"/>
                </a:lnTo>
                <a:cubicBezTo>
                  <a:pt x="62561" y="30922"/>
                  <a:pt x="61263" y="30353"/>
                  <a:pt x="59684" y="30353"/>
                </a:cubicBezTo>
                <a:lnTo>
                  <a:pt x="59684" y="30353"/>
                </a:lnTo>
                <a:lnTo>
                  <a:pt x="5421" y="30353"/>
                </a:lnTo>
                <a:moveTo>
                  <a:pt x="73263" y="97059"/>
                </a:moveTo>
                <a:lnTo>
                  <a:pt x="73263" y="97059"/>
                </a:lnTo>
                <a:cubicBezTo>
                  <a:pt x="77684" y="97059"/>
                  <a:pt x="81754" y="95863"/>
                  <a:pt x="85474" y="93471"/>
                </a:cubicBezTo>
                <a:lnTo>
                  <a:pt x="85474" y="93471"/>
                </a:lnTo>
                <a:lnTo>
                  <a:pt x="85474" y="93471"/>
                </a:lnTo>
                <a:cubicBezTo>
                  <a:pt x="89228" y="91078"/>
                  <a:pt x="92228" y="87725"/>
                  <a:pt x="94474" y="83412"/>
                </a:cubicBezTo>
                <a:lnTo>
                  <a:pt x="94474" y="83412"/>
                </a:lnTo>
                <a:cubicBezTo>
                  <a:pt x="96614" y="79098"/>
                  <a:pt x="97684" y="74549"/>
                  <a:pt x="97684" y="69765"/>
                </a:cubicBezTo>
                <a:lnTo>
                  <a:pt x="97684" y="69765"/>
                </a:lnTo>
                <a:cubicBezTo>
                  <a:pt x="97684" y="64941"/>
                  <a:pt x="96614" y="60392"/>
                  <a:pt x="94474" y="56118"/>
                </a:cubicBezTo>
                <a:lnTo>
                  <a:pt x="94474" y="56118"/>
                </a:lnTo>
                <a:cubicBezTo>
                  <a:pt x="92228" y="51804"/>
                  <a:pt x="89228" y="48451"/>
                  <a:pt x="85474" y="46059"/>
                </a:cubicBezTo>
                <a:lnTo>
                  <a:pt x="85474" y="46059"/>
                </a:lnTo>
                <a:cubicBezTo>
                  <a:pt x="81754" y="43667"/>
                  <a:pt x="77684" y="42471"/>
                  <a:pt x="73263" y="42471"/>
                </a:cubicBezTo>
                <a:lnTo>
                  <a:pt x="73263" y="42471"/>
                </a:lnTo>
                <a:cubicBezTo>
                  <a:pt x="68877" y="42471"/>
                  <a:pt x="64807" y="43667"/>
                  <a:pt x="61053" y="46059"/>
                </a:cubicBezTo>
                <a:lnTo>
                  <a:pt x="61053" y="46059"/>
                </a:lnTo>
                <a:cubicBezTo>
                  <a:pt x="57333" y="48451"/>
                  <a:pt x="54333" y="51804"/>
                  <a:pt x="52053" y="56118"/>
                </a:cubicBezTo>
                <a:lnTo>
                  <a:pt x="52053" y="56118"/>
                </a:lnTo>
                <a:cubicBezTo>
                  <a:pt x="49912" y="60392"/>
                  <a:pt x="48842" y="64941"/>
                  <a:pt x="48842" y="69765"/>
                </a:cubicBezTo>
                <a:lnTo>
                  <a:pt x="48842" y="69765"/>
                </a:lnTo>
                <a:cubicBezTo>
                  <a:pt x="48842" y="74549"/>
                  <a:pt x="49912" y="79098"/>
                  <a:pt x="52053" y="83412"/>
                </a:cubicBezTo>
                <a:lnTo>
                  <a:pt x="52053" y="83412"/>
                </a:lnTo>
                <a:cubicBezTo>
                  <a:pt x="54333" y="87725"/>
                  <a:pt x="57333" y="91078"/>
                  <a:pt x="61053" y="93471"/>
                </a:cubicBezTo>
                <a:lnTo>
                  <a:pt x="61053" y="93471"/>
                </a:lnTo>
                <a:cubicBezTo>
                  <a:pt x="64807" y="95863"/>
                  <a:pt x="68877" y="97059"/>
                  <a:pt x="73263" y="97059"/>
                </a:cubicBezTo>
                <a:lnTo>
                  <a:pt x="73263" y="97059"/>
                </a:lnTo>
                <a:moveTo>
                  <a:pt x="81421" y="54412"/>
                </a:moveTo>
                <a:lnTo>
                  <a:pt x="81421" y="54412"/>
                </a:lnTo>
                <a:cubicBezTo>
                  <a:pt x="82193" y="55157"/>
                  <a:pt x="82368" y="56098"/>
                  <a:pt x="81947" y="57235"/>
                </a:cubicBezTo>
                <a:lnTo>
                  <a:pt x="81947" y="57235"/>
                </a:lnTo>
                <a:lnTo>
                  <a:pt x="76684" y="67471"/>
                </a:lnTo>
                <a:lnTo>
                  <a:pt x="82789" y="67471"/>
                </a:lnTo>
                <a:cubicBezTo>
                  <a:pt x="83667" y="67471"/>
                  <a:pt x="84281" y="67980"/>
                  <a:pt x="84632" y="69000"/>
                </a:cubicBezTo>
                <a:lnTo>
                  <a:pt x="84632" y="69000"/>
                </a:lnTo>
                <a:cubicBezTo>
                  <a:pt x="84982" y="70020"/>
                  <a:pt x="84754" y="70902"/>
                  <a:pt x="83947" y="71647"/>
                </a:cubicBezTo>
                <a:lnTo>
                  <a:pt x="83947" y="71647"/>
                </a:lnTo>
                <a:lnTo>
                  <a:pt x="67684" y="85294"/>
                </a:lnTo>
                <a:cubicBezTo>
                  <a:pt x="66877" y="85922"/>
                  <a:pt x="66035" y="85863"/>
                  <a:pt x="65158" y="85118"/>
                </a:cubicBezTo>
                <a:lnTo>
                  <a:pt x="65158" y="85118"/>
                </a:lnTo>
                <a:cubicBezTo>
                  <a:pt x="64351" y="84216"/>
                  <a:pt x="64175" y="83275"/>
                  <a:pt x="64632" y="82294"/>
                </a:cubicBezTo>
                <a:lnTo>
                  <a:pt x="64632" y="82294"/>
                </a:lnTo>
                <a:lnTo>
                  <a:pt x="69895" y="72059"/>
                </a:lnTo>
                <a:lnTo>
                  <a:pt x="63789" y="72059"/>
                </a:lnTo>
                <a:cubicBezTo>
                  <a:pt x="62877" y="72059"/>
                  <a:pt x="62246" y="71549"/>
                  <a:pt x="61895" y="70529"/>
                </a:cubicBezTo>
                <a:lnTo>
                  <a:pt x="61895" y="70529"/>
                </a:lnTo>
                <a:cubicBezTo>
                  <a:pt x="61579" y="69510"/>
                  <a:pt x="61807" y="68627"/>
                  <a:pt x="62579" y="67882"/>
                </a:cubicBezTo>
                <a:lnTo>
                  <a:pt x="62579" y="67882"/>
                </a:lnTo>
                <a:lnTo>
                  <a:pt x="78895" y="54235"/>
                </a:lnTo>
                <a:cubicBezTo>
                  <a:pt x="79667" y="53608"/>
                  <a:pt x="80509" y="53667"/>
                  <a:pt x="81421" y="54412"/>
                </a:cubicBezTo>
                <a:lnTo>
                  <a:pt x="81421" y="5441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79758-12"/>
          <p:cNvSpPr/>
          <p:nvPr/>
        </p:nvSpPr>
        <p:spPr>
          <a:xfrm>
            <a:off x="400050" y="3958977"/>
            <a:ext cx="83439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79807-78"/>
          <p:cNvSpPr/>
          <p:nvPr/>
        </p:nvSpPr>
        <p:spPr>
          <a:xfrm>
            <a:off x="550069" y="406613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7975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79756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79807-7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79757-10"/>
          <p:cNvSpPr/>
          <p:nvPr/>
        </p:nvSpPr>
        <p:spPr>
          <a:xfrm>
            <a:off x="8160618" y="4882753"/>
            <a:ext cx="58333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8319679757-7"/>
          <p:cNvSpPr txBox="1"/>
          <p:nvPr/>
        </p:nvSpPr>
        <p:spPr>
          <a:xfrm>
            <a:off x="557213" y="121444"/>
            <a:ext cx="283321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剩余电流动作保护器安装位置</a:t>
            </a:r>
            <a:endParaRPr/>
          </a:p>
        </p:txBody>
      </p:sp>
      <p:sp>
        <p:nvSpPr>
          <p:cNvPr id="25" name="el-1788319679760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6" name="el-1788319679762-21"/>
          <p:cNvSpPr txBox="1"/>
          <p:nvPr/>
        </p:nvSpPr>
        <p:spPr>
          <a:xfrm>
            <a:off x="692944" y="1191555"/>
            <a:ext cx="73044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安装位置</a:t>
            </a:r>
            <a:endParaRPr/>
          </a:p>
        </p:txBody>
      </p:sp>
      <p:sp>
        <p:nvSpPr>
          <p:cNvPr id="27" name="el-1788319679763-24"/>
          <p:cNvSpPr txBox="1"/>
          <p:nvPr/>
        </p:nvSpPr>
        <p:spPr>
          <a:xfrm>
            <a:off x="607219" y="1434443"/>
            <a:ext cx="4609081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装设在总配电箱、开关箱靠近负荷的一侧</a:t>
            </a:r>
            <a:endParaRPr/>
          </a:p>
        </p:txBody>
      </p:sp>
      <p:sp>
        <p:nvSpPr>
          <p:cNvPr id="28" name="el-1788319679763-23"/>
          <p:cNvSpPr txBox="1"/>
          <p:nvPr/>
        </p:nvSpPr>
        <p:spPr>
          <a:xfrm>
            <a:off x="607219" y="1757251"/>
            <a:ext cx="4489066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剩余电流动作保护器应装设在</a:t>
            </a:r>
            <a:r>
              <a:rPr sz="99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靠近负荷的一侧，且</a:t>
            </a:r>
            <a:r>
              <a:rPr sz="107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29" name="el-1788319679764-25"/>
          <p:cNvSpPr/>
          <p:nvPr/>
        </p:nvSpPr>
        <p:spPr>
          <a:xfrm>
            <a:off x="2464594" y="1778682"/>
            <a:ext cx="62865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79764-25__text"/>
          <p:cNvSpPr txBox="1"/>
          <p:nvPr/>
        </p:nvSpPr>
        <p:spPr>
          <a:xfrm>
            <a:off x="2464594" y="1778682"/>
            <a:ext cx="6286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31" name="el-1788319679764-26"/>
          <p:cNvSpPr/>
          <p:nvPr/>
        </p:nvSpPr>
        <p:spPr>
          <a:xfrm>
            <a:off x="3236119" y="1778682"/>
            <a:ext cx="4857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79764-26__text"/>
          <p:cNvSpPr txBox="1"/>
          <p:nvPr/>
        </p:nvSpPr>
        <p:spPr>
          <a:xfrm>
            <a:off x="3236119" y="1778682"/>
            <a:ext cx="4857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33" name="el-1788319679764-27"/>
          <p:cNvSpPr/>
          <p:nvPr/>
        </p:nvSpPr>
        <p:spPr>
          <a:xfrm>
            <a:off x="607219" y="2007282"/>
            <a:ext cx="191452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79764-27__text"/>
          <p:cNvSpPr txBox="1"/>
          <p:nvPr/>
        </p:nvSpPr>
        <p:spPr>
          <a:xfrm>
            <a:off x="607219" y="2007282"/>
            <a:ext cx="1914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不得用于启动电气设备的操作</a:t>
            </a:r>
            <a:endParaRPr/>
          </a:p>
        </p:txBody>
      </p:sp>
      <p:sp>
        <p:nvSpPr>
          <p:cNvPr id="35" name="el-1788319679771-52"/>
          <p:cNvSpPr txBox="1"/>
          <p:nvPr/>
        </p:nvSpPr>
        <p:spPr>
          <a:xfrm>
            <a:off x="935831" y="2584586"/>
            <a:ext cx="16330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严禁作为操作开关频繁通断</a:t>
            </a:r>
            <a:endParaRPr/>
          </a:p>
        </p:txBody>
      </p:sp>
      <p:sp>
        <p:nvSpPr>
          <p:cNvPr id="36" name="el-1788319679764-28"/>
          <p:cNvSpPr txBox="1"/>
          <p:nvPr/>
        </p:nvSpPr>
        <p:spPr>
          <a:xfrm>
            <a:off x="850106" y="3284674"/>
            <a:ext cx="29453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漏电保护器</a:t>
            </a:r>
            <a:endParaRPr/>
          </a:p>
        </p:txBody>
      </p:sp>
      <p:sp>
        <p:nvSpPr>
          <p:cNvPr id="37" name="el-1788319679766-37"/>
          <p:cNvSpPr txBox="1"/>
          <p:nvPr/>
        </p:nvSpPr>
        <p:spPr>
          <a:xfrm>
            <a:off x="850106" y="3503228"/>
            <a:ext cx="11087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剩余电流动作保护器</a:t>
            </a:r>
            <a:endParaRPr/>
          </a:p>
        </p:txBody>
      </p:sp>
      <p:sp>
        <p:nvSpPr>
          <p:cNvPr id="38" name="el-1788319679764-29"/>
          <p:cNvSpPr txBox="1"/>
          <p:nvPr/>
        </p:nvSpPr>
        <p:spPr>
          <a:xfrm>
            <a:off x="3688519" y="3284674"/>
            <a:ext cx="267390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断路器</a:t>
            </a:r>
            <a:endParaRPr/>
          </a:p>
        </p:txBody>
      </p:sp>
      <p:sp>
        <p:nvSpPr>
          <p:cNvPr id="39" name="el-1788319679766-38"/>
          <p:cNvSpPr txBox="1"/>
          <p:nvPr/>
        </p:nvSpPr>
        <p:spPr>
          <a:xfrm>
            <a:off x="3688519" y="3503228"/>
            <a:ext cx="8801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短路、过载保护</a:t>
            </a:r>
            <a:endParaRPr/>
          </a:p>
        </p:txBody>
      </p:sp>
      <p:sp>
        <p:nvSpPr>
          <p:cNvPr id="40" name="el-1788319679764-30"/>
          <p:cNvSpPr txBox="1"/>
          <p:nvPr/>
        </p:nvSpPr>
        <p:spPr>
          <a:xfrm>
            <a:off x="6526932" y="3284674"/>
            <a:ext cx="26170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41" name="el-1788319679766-39"/>
          <p:cNvSpPr txBox="1"/>
          <p:nvPr/>
        </p:nvSpPr>
        <p:spPr>
          <a:xfrm>
            <a:off x="6526932" y="3503228"/>
            <a:ext cx="6515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可见分断点</a:t>
            </a:r>
            <a:endParaRPr/>
          </a:p>
        </p:txBody>
      </p:sp>
      <p:sp>
        <p:nvSpPr>
          <p:cNvPr id="42" name="el-1788319679760-15"/>
          <p:cNvSpPr txBox="1"/>
          <p:nvPr/>
        </p:nvSpPr>
        <p:spPr>
          <a:xfrm>
            <a:off x="792956" y="4051846"/>
            <a:ext cx="3386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确保发生漏电时能迅速切断电源，组合配置保障安全</a:t>
            </a:r>
            <a:endParaRPr/>
          </a:p>
        </p:txBody>
      </p:sp>
      <p:sp>
        <p:nvSpPr>
          <p:cNvPr id="43" name="el-1788319679759-13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4" name="el-1788319679757-8"/>
          <p:cNvSpPr txBox="1"/>
          <p:nvPr/>
        </p:nvSpPr>
        <p:spPr>
          <a:xfrm>
            <a:off x="6153336" y="4904184"/>
            <a:ext cx="21737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三级配电 · 两级保护 · 一机一闸一漏一箱</a:t>
            </a:r>
            <a:endParaRPr/>
          </a:p>
        </p:txBody>
      </p:sp>
      <p:sp>
        <p:nvSpPr>
          <p:cNvPr id="45" name="el-1788319679757-9"/>
          <p:cNvSpPr txBox="1"/>
          <p:nvPr/>
        </p:nvSpPr>
        <p:spPr>
          <a:xfrm>
            <a:off x="8239199" y="4904184"/>
            <a:ext cx="85408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 / 110</a:t>
            </a:r>
            <a:endParaRPr/>
          </a:p>
        </p:txBody>
      </p:sp>
      <p:sp>
        <p:nvSpPr>
          <p:cNvPr id="46" name="el-1788319679761-17"/>
          <p:cNvSpPr/>
          <p:nvPr/>
        </p:nvSpPr>
        <p:spPr>
          <a:xfrm>
            <a:off x="5474903" y="984386"/>
            <a:ext cx="3269047" cy="19931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79766-33"/>
          <p:cNvCxnSpPr/>
          <p:nvPr/>
        </p:nvCxnSpPr>
        <p:spPr>
          <a:xfrm>
            <a:off x="5596347" y="1516596"/>
            <a:ext cx="3026159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79769-41"/>
          <p:cNvSpPr/>
          <p:nvPr/>
        </p:nvSpPr>
        <p:spPr>
          <a:xfrm>
            <a:off x="5667784" y="1180840"/>
            <a:ext cx="6858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8319679799-67"/>
          <p:cNvSpPr/>
          <p:nvPr/>
        </p:nvSpPr>
        <p:spPr>
          <a:xfrm>
            <a:off x="6483958" y="127013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79769-43"/>
          <p:cNvSpPr/>
          <p:nvPr/>
        </p:nvSpPr>
        <p:spPr>
          <a:xfrm>
            <a:off x="6739347" y="1209415"/>
            <a:ext cx="1285875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79771-53"/>
          <p:cNvCxnSpPr/>
          <p:nvPr/>
        </p:nvCxnSpPr>
        <p:spPr>
          <a:xfrm>
            <a:off x="6750062" y="1209415"/>
            <a:ext cx="914" cy="214313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el-1788319679766-34"/>
          <p:cNvCxnSpPr/>
          <p:nvPr/>
        </p:nvCxnSpPr>
        <p:spPr>
          <a:xfrm>
            <a:off x="5596347" y="1959508"/>
            <a:ext cx="3026159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79769-45"/>
          <p:cNvSpPr/>
          <p:nvPr/>
        </p:nvSpPr>
        <p:spPr>
          <a:xfrm>
            <a:off x="5667784" y="1623752"/>
            <a:ext cx="6858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EF6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el-1788319679799-68"/>
          <p:cNvSpPr/>
          <p:nvPr/>
        </p:nvSpPr>
        <p:spPr>
          <a:xfrm>
            <a:off x="6483958" y="1713049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79770-47"/>
          <p:cNvSpPr/>
          <p:nvPr/>
        </p:nvSpPr>
        <p:spPr>
          <a:xfrm>
            <a:off x="6739347" y="1652327"/>
            <a:ext cx="678656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8319679771-54"/>
          <p:cNvCxnSpPr/>
          <p:nvPr/>
        </p:nvCxnSpPr>
        <p:spPr>
          <a:xfrm>
            <a:off x="6750062" y="1652327"/>
            <a:ext cx="914" cy="214313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8319679766-35"/>
          <p:cNvCxnSpPr/>
          <p:nvPr/>
        </p:nvCxnSpPr>
        <p:spPr>
          <a:xfrm>
            <a:off x="5596347" y="2402421"/>
            <a:ext cx="3026159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79770-49"/>
          <p:cNvSpPr/>
          <p:nvPr/>
        </p:nvSpPr>
        <p:spPr>
          <a:xfrm>
            <a:off x="5667784" y="2066665"/>
            <a:ext cx="6858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23044"/>
          </a:solidFill>
          <a:ln w="7144" algn="in">
            <a:solidFill>
              <a:srgbClr val="2230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el-1788319679811-86"/>
          <p:cNvSpPr/>
          <p:nvPr/>
        </p:nvSpPr>
        <p:spPr>
          <a:xfrm>
            <a:off x="6483958" y="2155961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79771-51"/>
          <p:cNvSpPr/>
          <p:nvPr/>
        </p:nvSpPr>
        <p:spPr>
          <a:xfrm>
            <a:off x="6739347" y="2095240"/>
            <a:ext cx="1285875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79772-55"/>
          <p:cNvCxnSpPr/>
          <p:nvPr/>
        </p:nvCxnSpPr>
        <p:spPr>
          <a:xfrm>
            <a:off x="6750062" y="2095240"/>
            <a:ext cx="914" cy="214313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79765-32"/>
          <p:cNvSpPr/>
          <p:nvPr/>
        </p:nvSpPr>
        <p:spPr>
          <a:xfrm>
            <a:off x="5596347" y="2534580"/>
            <a:ext cx="3026159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el-1788319679809-85"/>
          <p:cNvSpPr/>
          <p:nvPr/>
        </p:nvSpPr>
        <p:spPr>
          <a:xfrm>
            <a:off x="5689774" y="2638165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79756-3"/>
          <p:cNvSpPr/>
          <p:nvPr/>
        </p:nvSpPr>
        <p:spPr>
          <a:xfrm>
            <a:off x="8729663" y="12858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8319679755-1"/>
          <p:cNvCxnSpPr/>
          <p:nvPr/>
        </p:nvCxnSpPr>
        <p:spPr>
          <a:xfrm>
            <a:off x="285750" y="5007769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79769-40"/>
          <p:cNvSpPr txBox="1"/>
          <p:nvPr/>
        </p:nvSpPr>
        <p:spPr>
          <a:xfrm>
            <a:off x="5584917" y="1230846"/>
            <a:ext cx="8515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67" name="el-1788319679769-42"/>
          <p:cNvSpPr txBox="1"/>
          <p:nvPr/>
        </p:nvSpPr>
        <p:spPr>
          <a:xfrm>
            <a:off x="6846503" y="1237990"/>
            <a:ext cx="126372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靠近负荷侧装设漏保</a:t>
            </a:r>
            <a:endParaRPr/>
          </a:p>
        </p:txBody>
      </p:sp>
      <p:sp>
        <p:nvSpPr>
          <p:cNvPr id="68" name="el-1788319679769-44"/>
          <p:cNvSpPr txBox="1"/>
          <p:nvPr/>
        </p:nvSpPr>
        <p:spPr>
          <a:xfrm>
            <a:off x="5584917" y="1673758"/>
            <a:ext cx="8515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69" name="el-1788319679769-46"/>
          <p:cNvSpPr txBox="1"/>
          <p:nvPr/>
        </p:nvSpPr>
        <p:spPr>
          <a:xfrm>
            <a:off x="6846503" y="1680902"/>
            <a:ext cx="6565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二级配电</a:t>
            </a:r>
            <a:endParaRPr/>
          </a:p>
        </p:txBody>
      </p:sp>
      <p:sp>
        <p:nvSpPr>
          <p:cNvPr id="70" name="el-1788319679770-48"/>
          <p:cNvSpPr txBox="1"/>
          <p:nvPr/>
        </p:nvSpPr>
        <p:spPr>
          <a:xfrm>
            <a:off x="5584917" y="2116671"/>
            <a:ext cx="8515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71" name="el-1788319679770-50"/>
          <p:cNvSpPr txBox="1"/>
          <p:nvPr/>
        </p:nvSpPr>
        <p:spPr>
          <a:xfrm>
            <a:off x="6846503" y="2123815"/>
            <a:ext cx="126372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靠近负荷侧装设漏保</a:t>
            </a:r>
            <a:endParaRPr/>
          </a:p>
        </p:txBody>
      </p:sp>
      <p:sp>
        <p:nvSpPr>
          <p:cNvPr id="72" name="el-1788319679772-56"/>
          <p:cNvSpPr txBox="1"/>
          <p:nvPr/>
        </p:nvSpPr>
        <p:spPr>
          <a:xfrm>
            <a:off x="5860666" y="2613161"/>
            <a:ext cx="1794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漏保装设于负荷侧，确保快速切断</a:t>
            </a:r>
            <a:endParaRPr/>
          </a:p>
        </p:txBody>
      </p:sp>
      <p:sp>
        <p:nvSpPr>
          <p:cNvPr id="73" name="el-1788319679811-8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957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958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960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016-56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961-13"/>
          <p:cNvSpPr/>
          <p:nvPr/>
        </p:nvSpPr>
        <p:spPr>
          <a:xfrm>
            <a:off x="400050" y="3782616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0020-57"/>
          <p:cNvSpPr/>
          <p:nvPr/>
        </p:nvSpPr>
        <p:spPr>
          <a:xfrm>
            <a:off x="628650" y="3913882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79957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79957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0010-51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79959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79958-7"/>
          <p:cNvSpPr txBox="1"/>
          <p:nvPr/>
        </p:nvSpPr>
        <p:spPr>
          <a:xfrm>
            <a:off x="557213" y="121444"/>
            <a:ext cx="262604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剩余电流动作保护参数要求</a:t>
            </a:r>
            <a:endParaRPr/>
          </a:p>
        </p:txBody>
      </p:sp>
      <p:sp>
        <p:nvSpPr>
          <p:cNvPr id="13" name="el-1788319679961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4" name="el-1788319679963-15"/>
          <p:cNvSpPr txBox="1"/>
          <p:nvPr/>
        </p:nvSpPr>
        <p:spPr>
          <a:xfrm>
            <a:off x="950119" y="3889772"/>
            <a:ext cx="800406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分级配合：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总箱延时（≤30mA·s）避免越级跳闸；开关箱瞬动（30mA/0.1s）保障人身安全；潮湿场所加严至15mA。</a:t>
            </a:r>
            <a:endParaRPr/>
          </a:p>
        </p:txBody>
      </p:sp>
      <p:sp>
        <p:nvSpPr>
          <p:cNvPr id="15" name="el-1788319679959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6" name="el-1788319679959-9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漏保参数 · 分级保护</a:t>
            </a:r>
            <a:endParaRPr/>
          </a:p>
        </p:txBody>
      </p:sp>
      <p:sp>
        <p:nvSpPr>
          <p:cNvPr id="17" name="el-1788319679959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 / 110</a:t>
            </a:r>
            <a:endParaRPr/>
          </a:p>
        </p:txBody>
      </p:sp>
      <p:sp>
        <p:nvSpPr>
          <p:cNvPr id="18" name="el-1788319679964-16"/>
          <p:cNvSpPr/>
          <p:nvPr/>
        </p:nvSpPr>
        <p:spPr>
          <a:xfrm>
            <a:off x="400050" y="1168003"/>
            <a:ext cx="2666963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79967-20"/>
          <p:cNvSpPr/>
          <p:nvPr/>
        </p:nvSpPr>
        <p:spPr>
          <a:xfrm>
            <a:off x="564356" y="1346597"/>
            <a:ext cx="1053703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0021-58"/>
          <p:cNvSpPr/>
          <p:nvPr/>
        </p:nvSpPr>
        <p:spPr>
          <a:xfrm>
            <a:off x="664369" y="14037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09" y="5727"/>
                </a:moveTo>
                <a:lnTo>
                  <a:pt x="10909" y="5727"/>
                </a:lnTo>
                <a:lnTo>
                  <a:pt x="0" y="27273"/>
                </a:lnTo>
                <a:lnTo>
                  <a:pt x="44364" y="27273"/>
                </a:lnTo>
                <a:lnTo>
                  <a:pt x="44364" y="0"/>
                </a:lnTo>
                <a:lnTo>
                  <a:pt x="20000" y="0"/>
                </a:lnTo>
                <a:cubicBezTo>
                  <a:pt x="15879" y="121"/>
                  <a:pt x="12848" y="2030"/>
                  <a:pt x="10909" y="5727"/>
                </a:cubicBezTo>
                <a:lnTo>
                  <a:pt x="10909" y="5727"/>
                </a:lnTo>
                <a:moveTo>
                  <a:pt x="51182" y="27273"/>
                </a:moveTo>
                <a:lnTo>
                  <a:pt x="51182" y="27273"/>
                </a:lnTo>
                <a:lnTo>
                  <a:pt x="95455" y="27273"/>
                </a:lnTo>
                <a:lnTo>
                  <a:pt x="84545" y="5727"/>
                </a:lnTo>
                <a:cubicBezTo>
                  <a:pt x="82606" y="2030"/>
                  <a:pt x="79576" y="121"/>
                  <a:pt x="75455" y="0"/>
                </a:cubicBezTo>
                <a:lnTo>
                  <a:pt x="75455" y="0"/>
                </a:lnTo>
                <a:lnTo>
                  <a:pt x="51182" y="0"/>
                </a:lnTo>
                <a:lnTo>
                  <a:pt x="51182" y="27273"/>
                </a:lnTo>
                <a:moveTo>
                  <a:pt x="95455" y="34091"/>
                </a:moveTo>
                <a:lnTo>
                  <a:pt x="95455" y="34091"/>
                </a:lnTo>
                <a:lnTo>
                  <a:pt x="0" y="34091"/>
                </a:lnTo>
                <a:lnTo>
                  <a:pt x="0" y="81818"/>
                </a:lnTo>
                <a:cubicBezTo>
                  <a:pt x="121" y="85636"/>
                  <a:pt x="1485" y="88818"/>
                  <a:pt x="4091" y="91364"/>
                </a:cubicBezTo>
                <a:lnTo>
                  <a:pt x="4091" y="91364"/>
                </a:lnTo>
                <a:cubicBezTo>
                  <a:pt x="6636" y="93970"/>
                  <a:pt x="9818" y="95333"/>
                  <a:pt x="13636" y="95455"/>
                </a:cubicBezTo>
                <a:lnTo>
                  <a:pt x="13636" y="95455"/>
                </a:lnTo>
                <a:lnTo>
                  <a:pt x="81818" y="95455"/>
                </a:lnTo>
                <a:cubicBezTo>
                  <a:pt x="85636" y="95333"/>
                  <a:pt x="88818" y="93970"/>
                  <a:pt x="91364" y="91364"/>
                </a:cubicBezTo>
                <a:lnTo>
                  <a:pt x="91364" y="91364"/>
                </a:lnTo>
                <a:cubicBezTo>
                  <a:pt x="93970" y="88818"/>
                  <a:pt x="95333" y="85636"/>
                  <a:pt x="95455" y="81818"/>
                </a:cubicBezTo>
                <a:lnTo>
                  <a:pt x="95455" y="81818"/>
                </a:lnTo>
                <a:lnTo>
                  <a:pt x="95455" y="3409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79970-32"/>
          <p:cNvCxnSpPr/>
          <p:nvPr/>
        </p:nvCxnSpPr>
        <p:spPr>
          <a:xfrm>
            <a:off x="564356" y="1970894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79972-35"/>
          <p:cNvSpPr/>
          <p:nvPr/>
        </p:nvSpPr>
        <p:spPr>
          <a:xfrm>
            <a:off x="564356" y="3196828"/>
            <a:ext cx="23383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79972-38"/>
          <p:cNvCxnSpPr/>
          <p:nvPr/>
        </p:nvCxnSpPr>
        <p:spPr>
          <a:xfrm>
            <a:off x="578644" y="3196828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0015-54"/>
          <p:cNvSpPr/>
          <p:nvPr/>
        </p:nvSpPr>
        <p:spPr>
          <a:xfrm>
            <a:off x="692944" y="3278981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79964-17"/>
          <p:cNvSpPr/>
          <p:nvPr/>
        </p:nvSpPr>
        <p:spPr>
          <a:xfrm>
            <a:off x="3238463" y="1168003"/>
            <a:ext cx="2666963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79968-25"/>
          <p:cNvSpPr/>
          <p:nvPr/>
        </p:nvSpPr>
        <p:spPr>
          <a:xfrm>
            <a:off x="3402769" y="1346597"/>
            <a:ext cx="978694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0014-52"/>
          <p:cNvSpPr/>
          <p:nvPr/>
        </p:nvSpPr>
        <p:spPr>
          <a:xfrm>
            <a:off x="3505907" y="1404082"/>
            <a:ext cx="136624" cy="993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" y="2100"/>
                </a:moveTo>
                <a:lnTo>
                  <a:pt x="7500" y="2100"/>
                </a:lnTo>
                <a:cubicBezTo>
                  <a:pt x="8071" y="700"/>
                  <a:pt x="8976" y="0"/>
                  <a:pt x="10214" y="0"/>
                </a:cubicBezTo>
                <a:lnTo>
                  <a:pt x="10214" y="0"/>
                </a:lnTo>
                <a:lnTo>
                  <a:pt x="51214" y="7300"/>
                </a:lnTo>
                <a:lnTo>
                  <a:pt x="92214" y="0"/>
                </a:lnTo>
                <a:cubicBezTo>
                  <a:pt x="93452" y="0"/>
                  <a:pt x="94357" y="700"/>
                  <a:pt x="94929" y="2100"/>
                </a:cubicBezTo>
                <a:lnTo>
                  <a:pt x="94929" y="2100"/>
                </a:lnTo>
                <a:lnTo>
                  <a:pt x="101929" y="21800"/>
                </a:lnTo>
                <a:cubicBezTo>
                  <a:pt x="102595" y="24000"/>
                  <a:pt x="102595" y="26100"/>
                  <a:pt x="101929" y="28100"/>
                </a:cubicBezTo>
                <a:lnTo>
                  <a:pt x="101929" y="28100"/>
                </a:lnTo>
                <a:cubicBezTo>
                  <a:pt x="101405" y="30167"/>
                  <a:pt x="100286" y="31567"/>
                  <a:pt x="98571" y="32300"/>
                </a:cubicBezTo>
                <a:lnTo>
                  <a:pt x="98571" y="32300"/>
                </a:lnTo>
                <a:lnTo>
                  <a:pt x="71286" y="43100"/>
                </a:lnTo>
                <a:cubicBezTo>
                  <a:pt x="68762" y="43900"/>
                  <a:pt x="66714" y="42800"/>
                  <a:pt x="65143" y="39800"/>
                </a:cubicBezTo>
                <a:lnTo>
                  <a:pt x="65143" y="39800"/>
                </a:lnTo>
                <a:lnTo>
                  <a:pt x="51214" y="7300"/>
                </a:lnTo>
                <a:lnTo>
                  <a:pt x="37357" y="39800"/>
                </a:lnTo>
                <a:cubicBezTo>
                  <a:pt x="35786" y="42800"/>
                  <a:pt x="33714" y="43900"/>
                  <a:pt x="31143" y="43100"/>
                </a:cubicBezTo>
                <a:lnTo>
                  <a:pt x="31143" y="43100"/>
                </a:lnTo>
                <a:lnTo>
                  <a:pt x="3857" y="32300"/>
                </a:lnTo>
                <a:cubicBezTo>
                  <a:pt x="2190" y="31567"/>
                  <a:pt x="1071" y="30167"/>
                  <a:pt x="500" y="28100"/>
                </a:cubicBezTo>
                <a:lnTo>
                  <a:pt x="500" y="28100"/>
                </a:lnTo>
                <a:cubicBezTo>
                  <a:pt x="-167" y="26100"/>
                  <a:pt x="-167" y="24000"/>
                  <a:pt x="500" y="21800"/>
                </a:cubicBezTo>
                <a:lnTo>
                  <a:pt x="500" y="21800"/>
                </a:lnTo>
                <a:lnTo>
                  <a:pt x="7500" y="2100"/>
                </a:lnTo>
                <a:moveTo>
                  <a:pt x="51429" y="22300"/>
                </a:moveTo>
                <a:lnTo>
                  <a:pt x="51429" y="22300"/>
                </a:lnTo>
                <a:lnTo>
                  <a:pt x="60571" y="43600"/>
                </a:lnTo>
                <a:cubicBezTo>
                  <a:pt x="61952" y="46533"/>
                  <a:pt x="63690" y="48633"/>
                  <a:pt x="65786" y="49900"/>
                </a:cubicBezTo>
                <a:lnTo>
                  <a:pt x="65786" y="49900"/>
                </a:lnTo>
                <a:cubicBezTo>
                  <a:pt x="68024" y="51167"/>
                  <a:pt x="70381" y="51333"/>
                  <a:pt x="72857" y="50400"/>
                </a:cubicBezTo>
                <a:lnTo>
                  <a:pt x="72857" y="50400"/>
                </a:lnTo>
                <a:lnTo>
                  <a:pt x="94071" y="42000"/>
                </a:lnTo>
                <a:lnTo>
                  <a:pt x="94071" y="81100"/>
                </a:lnTo>
                <a:cubicBezTo>
                  <a:pt x="94071" y="83567"/>
                  <a:pt x="93524" y="85833"/>
                  <a:pt x="92429" y="87900"/>
                </a:cubicBezTo>
                <a:lnTo>
                  <a:pt x="92429" y="87900"/>
                </a:lnTo>
                <a:cubicBezTo>
                  <a:pt x="91286" y="89900"/>
                  <a:pt x="89833" y="91233"/>
                  <a:pt x="88071" y="91900"/>
                </a:cubicBezTo>
                <a:lnTo>
                  <a:pt x="88071" y="91900"/>
                </a:lnTo>
                <a:lnTo>
                  <a:pt x="53714" y="103800"/>
                </a:lnTo>
                <a:cubicBezTo>
                  <a:pt x="52048" y="104467"/>
                  <a:pt x="50333" y="104467"/>
                  <a:pt x="48571" y="103800"/>
                </a:cubicBezTo>
                <a:lnTo>
                  <a:pt x="48571" y="103800"/>
                </a:lnTo>
                <a:lnTo>
                  <a:pt x="14429" y="91900"/>
                </a:lnTo>
                <a:cubicBezTo>
                  <a:pt x="12619" y="91233"/>
                  <a:pt x="11167" y="89900"/>
                  <a:pt x="10071" y="87900"/>
                </a:cubicBezTo>
                <a:lnTo>
                  <a:pt x="10071" y="87900"/>
                </a:lnTo>
                <a:cubicBezTo>
                  <a:pt x="8929" y="85833"/>
                  <a:pt x="8357" y="83567"/>
                  <a:pt x="8357" y="81100"/>
                </a:cubicBezTo>
                <a:lnTo>
                  <a:pt x="8357" y="81100"/>
                </a:lnTo>
                <a:lnTo>
                  <a:pt x="8357" y="42000"/>
                </a:lnTo>
                <a:lnTo>
                  <a:pt x="29786" y="50400"/>
                </a:lnTo>
                <a:cubicBezTo>
                  <a:pt x="32119" y="51333"/>
                  <a:pt x="34405" y="51167"/>
                  <a:pt x="36643" y="49900"/>
                </a:cubicBezTo>
                <a:lnTo>
                  <a:pt x="36643" y="49900"/>
                </a:lnTo>
                <a:cubicBezTo>
                  <a:pt x="38786" y="48633"/>
                  <a:pt x="40524" y="46533"/>
                  <a:pt x="41857" y="43600"/>
                </a:cubicBezTo>
                <a:lnTo>
                  <a:pt x="41857" y="43600"/>
                </a:lnTo>
                <a:lnTo>
                  <a:pt x="51071" y="22300"/>
                </a:lnTo>
                <a:lnTo>
                  <a:pt x="51429" y="22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79970-33"/>
          <p:cNvCxnSpPr/>
          <p:nvPr/>
        </p:nvCxnSpPr>
        <p:spPr>
          <a:xfrm>
            <a:off x="3402769" y="1970894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79972-36"/>
          <p:cNvSpPr/>
          <p:nvPr/>
        </p:nvSpPr>
        <p:spPr>
          <a:xfrm>
            <a:off x="3402769" y="3196828"/>
            <a:ext cx="23383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79973-39"/>
          <p:cNvCxnSpPr/>
          <p:nvPr/>
        </p:nvCxnSpPr>
        <p:spPr>
          <a:xfrm>
            <a:off x="3417057" y="3196828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0016-55"/>
          <p:cNvSpPr/>
          <p:nvPr/>
        </p:nvSpPr>
        <p:spPr>
          <a:xfrm>
            <a:off x="3534917" y="3272172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79964-18"/>
          <p:cNvSpPr/>
          <p:nvPr/>
        </p:nvSpPr>
        <p:spPr>
          <a:xfrm>
            <a:off x="6076876" y="1168003"/>
            <a:ext cx="2667074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8319679969-29"/>
          <p:cNvSpPr/>
          <p:nvPr/>
        </p:nvSpPr>
        <p:spPr>
          <a:xfrm>
            <a:off x="6241182" y="1346597"/>
            <a:ext cx="1093217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0015-53"/>
          <p:cNvSpPr/>
          <p:nvPr/>
        </p:nvSpPr>
        <p:spPr>
          <a:xfrm>
            <a:off x="6341194" y="139660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35778" y="99722"/>
                  <a:pt x="23963" y="96083"/>
                  <a:pt x="14556" y="89083"/>
                </a:cubicBezTo>
                <a:lnTo>
                  <a:pt x="14556" y="89083"/>
                </a:lnTo>
                <a:lnTo>
                  <a:pt x="14556" y="89083"/>
                </a:lnTo>
                <a:cubicBezTo>
                  <a:pt x="5222" y="82028"/>
                  <a:pt x="370" y="73167"/>
                  <a:pt x="0" y="62500"/>
                </a:cubicBezTo>
                <a:lnTo>
                  <a:pt x="0" y="62500"/>
                </a:lnTo>
                <a:cubicBezTo>
                  <a:pt x="370" y="56389"/>
                  <a:pt x="3407" y="49222"/>
                  <a:pt x="9111" y="41000"/>
                </a:cubicBezTo>
                <a:lnTo>
                  <a:pt x="9111" y="41000"/>
                </a:lnTo>
                <a:cubicBezTo>
                  <a:pt x="14815" y="32833"/>
                  <a:pt x="21074" y="25167"/>
                  <a:pt x="27889" y="18000"/>
                </a:cubicBezTo>
                <a:lnTo>
                  <a:pt x="27889" y="18000"/>
                </a:lnTo>
                <a:cubicBezTo>
                  <a:pt x="34630" y="10833"/>
                  <a:pt x="39815" y="5611"/>
                  <a:pt x="43444" y="2333"/>
                </a:cubicBezTo>
                <a:lnTo>
                  <a:pt x="43444" y="2333"/>
                </a:lnTo>
                <a:cubicBezTo>
                  <a:pt x="45074" y="778"/>
                  <a:pt x="47185" y="0"/>
                  <a:pt x="49778" y="0"/>
                </a:cubicBezTo>
                <a:lnTo>
                  <a:pt x="49778" y="0"/>
                </a:lnTo>
                <a:lnTo>
                  <a:pt x="50222" y="0"/>
                </a:lnTo>
                <a:cubicBezTo>
                  <a:pt x="52889" y="0"/>
                  <a:pt x="55000" y="778"/>
                  <a:pt x="56556" y="2333"/>
                </a:cubicBezTo>
                <a:lnTo>
                  <a:pt x="56556" y="2333"/>
                </a:lnTo>
                <a:cubicBezTo>
                  <a:pt x="60185" y="5611"/>
                  <a:pt x="65370" y="10833"/>
                  <a:pt x="72111" y="18000"/>
                </a:cubicBezTo>
                <a:lnTo>
                  <a:pt x="72111" y="18000"/>
                </a:lnTo>
                <a:cubicBezTo>
                  <a:pt x="78926" y="25167"/>
                  <a:pt x="85185" y="32833"/>
                  <a:pt x="90889" y="41000"/>
                </a:cubicBezTo>
                <a:lnTo>
                  <a:pt x="90889" y="41000"/>
                </a:lnTo>
                <a:cubicBezTo>
                  <a:pt x="96593" y="49222"/>
                  <a:pt x="99630" y="56389"/>
                  <a:pt x="100000" y="62500"/>
                </a:cubicBezTo>
                <a:lnTo>
                  <a:pt x="100000" y="62500"/>
                </a:lnTo>
                <a:cubicBezTo>
                  <a:pt x="99630" y="73167"/>
                  <a:pt x="94778" y="82028"/>
                  <a:pt x="85444" y="89083"/>
                </a:cubicBezTo>
                <a:lnTo>
                  <a:pt x="85444" y="89083"/>
                </a:lnTo>
                <a:cubicBezTo>
                  <a:pt x="76037" y="96083"/>
                  <a:pt x="64222" y="99722"/>
                  <a:pt x="50000" y="100000"/>
                </a:cubicBezTo>
                <a:lnTo>
                  <a:pt x="50000" y="100000"/>
                </a:lnTo>
                <a:moveTo>
                  <a:pt x="25000" y="65667"/>
                </a:moveTo>
                <a:lnTo>
                  <a:pt x="25000" y="65667"/>
                </a:lnTo>
                <a:cubicBezTo>
                  <a:pt x="24852" y="63667"/>
                  <a:pt x="23481" y="62611"/>
                  <a:pt x="20889" y="62500"/>
                </a:cubicBezTo>
                <a:lnTo>
                  <a:pt x="20889" y="62500"/>
                </a:lnTo>
                <a:cubicBezTo>
                  <a:pt x="18222" y="62611"/>
                  <a:pt x="16815" y="63667"/>
                  <a:pt x="16667" y="65667"/>
                </a:cubicBezTo>
                <a:lnTo>
                  <a:pt x="16667" y="65667"/>
                </a:lnTo>
                <a:cubicBezTo>
                  <a:pt x="16815" y="71889"/>
                  <a:pt x="19667" y="77028"/>
                  <a:pt x="25222" y="81083"/>
                </a:cubicBezTo>
                <a:lnTo>
                  <a:pt x="25222" y="81083"/>
                </a:lnTo>
                <a:cubicBezTo>
                  <a:pt x="30630" y="85250"/>
                  <a:pt x="37519" y="87389"/>
                  <a:pt x="45889" y="87500"/>
                </a:cubicBezTo>
                <a:lnTo>
                  <a:pt x="45889" y="87500"/>
                </a:lnTo>
                <a:cubicBezTo>
                  <a:pt x="48481" y="87389"/>
                  <a:pt x="49852" y="86361"/>
                  <a:pt x="50000" y="84417"/>
                </a:cubicBezTo>
                <a:lnTo>
                  <a:pt x="50000" y="84417"/>
                </a:lnTo>
                <a:cubicBezTo>
                  <a:pt x="49852" y="82417"/>
                  <a:pt x="48481" y="81361"/>
                  <a:pt x="45889" y="81250"/>
                </a:cubicBezTo>
                <a:lnTo>
                  <a:pt x="45889" y="81250"/>
                </a:lnTo>
                <a:cubicBezTo>
                  <a:pt x="39963" y="81139"/>
                  <a:pt x="35000" y="79639"/>
                  <a:pt x="31000" y="76750"/>
                </a:cubicBezTo>
                <a:lnTo>
                  <a:pt x="31000" y="76750"/>
                </a:lnTo>
                <a:cubicBezTo>
                  <a:pt x="27148" y="73750"/>
                  <a:pt x="25148" y="70056"/>
                  <a:pt x="25000" y="65667"/>
                </a:cubicBezTo>
                <a:lnTo>
                  <a:pt x="25000" y="65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79971-34"/>
          <p:cNvCxnSpPr/>
          <p:nvPr/>
        </p:nvCxnSpPr>
        <p:spPr>
          <a:xfrm>
            <a:off x="6241182" y="1970894"/>
            <a:ext cx="233846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79972-37"/>
          <p:cNvSpPr/>
          <p:nvPr/>
        </p:nvSpPr>
        <p:spPr>
          <a:xfrm>
            <a:off x="6241182" y="3196828"/>
            <a:ext cx="2338462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79973-40"/>
          <p:cNvCxnSpPr/>
          <p:nvPr/>
        </p:nvCxnSpPr>
        <p:spPr>
          <a:xfrm>
            <a:off x="6255469" y="3196828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0022-60"/>
          <p:cNvSpPr/>
          <p:nvPr/>
        </p:nvSpPr>
        <p:spPr>
          <a:xfrm>
            <a:off x="6373329" y="3272172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79956-1"/>
          <p:cNvCxnSpPr/>
          <p:nvPr/>
        </p:nvCxnSpPr>
        <p:spPr>
          <a:xfrm>
            <a:off x="8886825" y="10715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88319679956-2"/>
          <p:cNvCxnSpPr/>
          <p:nvPr/>
        </p:nvCxnSpPr>
        <p:spPr>
          <a:xfrm>
            <a:off x="142875" y="497919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79967-19"/>
          <p:cNvSpPr txBox="1"/>
          <p:nvPr/>
        </p:nvSpPr>
        <p:spPr>
          <a:xfrm>
            <a:off x="664369" y="1375172"/>
            <a:ext cx="103370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F5F7FA"/>
                </a:solidFill>
                <a:latin typeface="Microsoft YaHei"/>
                <a:ea typeface="Microsoft YaHei"/>
                <a:cs typeface="Microsoft YaHei"/>
              </a:rPr>
              <a:t>总配电箱漏保</a:t>
            </a:r>
            <a:endParaRPr/>
          </a:p>
        </p:txBody>
      </p:sp>
      <p:sp>
        <p:nvSpPr>
          <p:cNvPr id="42" name="el-1788319679967-21"/>
          <p:cNvSpPr txBox="1"/>
          <p:nvPr/>
        </p:nvSpPr>
        <p:spPr>
          <a:xfrm>
            <a:off x="564356" y="1653778"/>
            <a:ext cx="3363336" cy="2671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＞30mA </a:t>
            </a: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/ ＞0.1s</a:t>
            </a:r>
            <a:endParaRPr/>
          </a:p>
        </p:txBody>
      </p:sp>
      <p:sp>
        <p:nvSpPr>
          <p:cNvPr id="43" name="el-1788319679968-22"/>
          <p:cNvSpPr txBox="1"/>
          <p:nvPr/>
        </p:nvSpPr>
        <p:spPr>
          <a:xfrm>
            <a:off x="564356" y="2078050"/>
            <a:ext cx="2338350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额定剩余动作电流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＞30mA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，动作时间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＞0.1s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/>
          </a:p>
        </p:txBody>
      </p:sp>
      <p:sp>
        <p:nvSpPr>
          <p:cNvPr id="44" name="el-1788319679968-23"/>
          <p:cNvSpPr txBox="1"/>
          <p:nvPr/>
        </p:nvSpPr>
        <p:spPr>
          <a:xfrm>
            <a:off x="564356" y="2620975"/>
            <a:ext cx="271268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且电流与时间的乘积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≤30mA·s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5" name="el-1788319679973-41"/>
          <p:cNvSpPr txBox="1"/>
          <p:nvPr/>
        </p:nvSpPr>
        <p:spPr>
          <a:xfrm>
            <a:off x="892969" y="3253978"/>
            <a:ext cx="164502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I△ ≤ 30mA·s 防电击伤</a:t>
            </a:r>
            <a:endParaRPr/>
          </a:p>
        </p:txBody>
      </p:sp>
      <p:sp>
        <p:nvSpPr>
          <p:cNvPr id="46" name="el-1788319679968-24"/>
          <p:cNvSpPr txBox="1"/>
          <p:nvPr/>
        </p:nvSpPr>
        <p:spPr>
          <a:xfrm>
            <a:off x="3502782" y="1375172"/>
            <a:ext cx="9586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9309">
              <a:lnSpc>
                <a:spcPct val="100000"/>
              </a:lnSpc>
            </a:pPr>
            <a:r>
              <a:rPr b="1" sz="900" spc="28">
                <a:solidFill>
                  <a:srgbClr val="F5F7FA"/>
                </a:solidFill>
                <a:latin typeface="Microsoft YaHei"/>
                <a:ea typeface="Microsoft YaHei"/>
                <a:cs typeface="Microsoft YaHei"/>
              </a:rPr>
              <a:t>开关箱漏保</a:t>
            </a:r>
            <a:endParaRPr/>
          </a:p>
        </p:txBody>
      </p:sp>
      <p:sp>
        <p:nvSpPr>
          <p:cNvPr id="47" name="el-1788319679968-26"/>
          <p:cNvSpPr txBox="1"/>
          <p:nvPr/>
        </p:nvSpPr>
        <p:spPr>
          <a:xfrm>
            <a:off x="3402769" y="1653778"/>
            <a:ext cx="3363336" cy="2671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≤30mA </a:t>
            </a: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/ ≤0.1s</a:t>
            </a:r>
            <a:endParaRPr/>
          </a:p>
        </p:txBody>
      </p:sp>
      <p:sp>
        <p:nvSpPr>
          <p:cNvPr id="48" name="el-1788319679969-27"/>
          <p:cNvSpPr txBox="1"/>
          <p:nvPr/>
        </p:nvSpPr>
        <p:spPr>
          <a:xfrm>
            <a:off x="3402769" y="2078050"/>
            <a:ext cx="2338350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额定剩余动作电流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不应大于30mA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，动作时间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不应大于0.1s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9" name="el-1788319679974-42"/>
          <p:cNvSpPr txBox="1"/>
          <p:nvPr/>
        </p:nvSpPr>
        <p:spPr>
          <a:xfrm>
            <a:off x="3702807" y="3253978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末端快速切断</a:t>
            </a:r>
            <a:endParaRPr/>
          </a:p>
        </p:txBody>
      </p:sp>
      <p:sp>
        <p:nvSpPr>
          <p:cNvPr id="50" name="el-1788319679969-28"/>
          <p:cNvSpPr txBox="1"/>
          <p:nvPr/>
        </p:nvSpPr>
        <p:spPr>
          <a:xfrm>
            <a:off x="6341194" y="1375172"/>
            <a:ext cx="110979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b="1" sz="900" spc="28">
                <a:solidFill>
                  <a:srgbClr val="F5F7FA"/>
                </a:solidFill>
                <a:latin typeface="Microsoft YaHei"/>
                <a:ea typeface="Microsoft YaHei"/>
                <a:cs typeface="Microsoft YaHei"/>
              </a:rPr>
              <a:t>潮湿·腐蚀场所</a:t>
            </a:r>
            <a:endParaRPr/>
          </a:p>
        </p:txBody>
      </p:sp>
      <p:sp>
        <p:nvSpPr>
          <p:cNvPr id="51" name="el-1788319679970-30"/>
          <p:cNvSpPr txBox="1"/>
          <p:nvPr/>
        </p:nvSpPr>
        <p:spPr>
          <a:xfrm>
            <a:off x="6241182" y="1653778"/>
            <a:ext cx="2902818" cy="2671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≤15mA </a:t>
            </a: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/ ≤0.1s</a:t>
            </a:r>
            <a:endParaRPr/>
          </a:p>
        </p:txBody>
      </p:sp>
      <p:sp>
        <p:nvSpPr>
          <p:cNvPr id="52" name="el-1788319679970-31"/>
          <p:cNvSpPr txBox="1"/>
          <p:nvPr/>
        </p:nvSpPr>
        <p:spPr>
          <a:xfrm>
            <a:off x="6241182" y="2078050"/>
            <a:ext cx="2338462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防溅型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产品；额定剩余动作电流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不应大于15mA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，动作时间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≤0.1s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3" name="el-1788319679974-43"/>
          <p:cNvSpPr txBox="1"/>
          <p:nvPr/>
        </p:nvSpPr>
        <p:spPr>
          <a:xfrm>
            <a:off x="6541219" y="3253978"/>
            <a:ext cx="96691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更严苛·防微电击</a:t>
            </a:r>
            <a:endParaRPr/>
          </a:p>
        </p:txBody>
      </p:sp>
      <p:sp>
        <p:nvSpPr>
          <p:cNvPr id="54" name="el-1788319680022-6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7997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7997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79979-5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79982-13"/>
          <p:cNvSpPr/>
          <p:nvPr/>
        </p:nvSpPr>
        <p:spPr>
          <a:xfrm>
            <a:off x="7672388" y="142875"/>
            <a:ext cx="107156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0026-64"/>
          <p:cNvSpPr/>
          <p:nvPr/>
        </p:nvSpPr>
        <p:spPr>
          <a:xfrm>
            <a:off x="7783104" y="196788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79981-11"/>
          <p:cNvSpPr/>
          <p:nvPr/>
        </p:nvSpPr>
        <p:spPr>
          <a:xfrm>
            <a:off x="400050" y="1246584"/>
            <a:ext cx="8343900" cy="18073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0027-65"/>
          <p:cNvSpPr/>
          <p:nvPr/>
        </p:nvSpPr>
        <p:spPr>
          <a:xfrm>
            <a:off x="615255" y="142160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57" y="929"/>
                </a:moveTo>
                <a:lnTo>
                  <a:pt x="43857" y="929"/>
                </a:lnTo>
                <a:cubicBezTo>
                  <a:pt x="46762" y="-310"/>
                  <a:pt x="49714" y="-310"/>
                  <a:pt x="52714" y="929"/>
                </a:cubicBezTo>
                <a:lnTo>
                  <a:pt x="52714" y="929"/>
                </a:lnTo>
                <a:lnTo>
                  <a:pt x="93786" y="19929"/>
                </a:lnTo>
                <a:cubicBezTo>
                  <a:pt x="95405" y="20833"/>
                  <a:pt x="96286" y="22238"/>
                  <a:pt x="96429" y="24143"/>
                </a:cubicBezTo>
                <a:lnTo>
                  <a:pt x="96429" y="24143"/>
                </a:lnTo>
                <a:cubicBezTo>
                  <a:pt x="96286" y="26000"/>
                  <a:pt x="95405" y="27381"/>
                  <a:pt x="93786" y="28286"/>
                </a:cubicBezTo>
                <a:lnTo>
                  <a:pt x="93786" y="28286"/>
                </a:lnTo>
                <a:lnTo>
                  <a:pt x="52571" y="47286"/>
                </a:lnTo>
                <a:cubicBezTo>
                  <a:pt x="49667" y="48524"/>
                  <a:pt x="46714" y="48524"/>
                  <a:pt x="43714" y="47286"/>
                </a:cubicBezTo>
                <a:lnTo>
                  <a:pt x="43714" y="47286"/>
                </a:lnTo>
                <a:lnTo>
                  <a:pt x="2643" y="28286"/>
                </a:lnTo>
                <a:cubicBezTo>
                  <a:pt x="1024" y="27381"/>
                  <a:pt x="143" y="26000"/>
                  <a:pt x="0" y="24143"/>
                </a:cubicBezTo>
                <a:lnTo>
                  <a:pt x="0" y="24143"/>
                </a:lnTo>
                <a:cubicBezTo>
                  <a:pt x="143" y="22238"/>
                  <a:pt x="1024" y="20833"/>
                  <a:pt x="2643" y="19929"/>
                </a:cubicBezTo>
                <a:lnTo>
                  <a:pt x="2643" y="19929"/>
                </a:lnTo>
                <a:lnTo>
                  <a:pt x="43857" y="929"/>
                </a:lnTo>
                <a:moveTo>
                  <a:pt x="83786" y="39571"/>
                </a:moveTo>
                <a:lnTo>
                  <a:pt x="83786" y="39571"/>
                </a:lnTo>
                <a:lnTo>
                  <a:pt x="93786" y="44071"/>
                </a:lnTo>
                <a:cubicBezTo>
                  <a:pt x="95405" y="44929"/>
                  <a:pt x="96286" y="46310"/>
                  <a:pt x="96429" y="48214"/>
                </a:cubicBezTo>
                <a:lnTo>
                  <a:pt x="96429" y="48214"/>
                </a:lnTo>
                <a:cubicBezTo>
                  <a:pt x="96286" y="50119"/>
                  <a:pt x="95405" y="51500"/>
                  <a:pt x="93786" y="52357"/>
                </a:cubicBezTo>
                <a:lnTo>
                  <a:pt x="93786" y="52357"/>
                </a:lnTo>
                <a:lnTo>
                  <a:pt x="52571" y="71357"/>
                </a:lnTo>
                <a:cubicBezTo>
                  <a:pt x="49667" y="72643"/>
                  <a:pt x="46714" y="72643"/>
                  <a:pt x="43714" y="71357"/>
                </a:cubicBezTo>
                <a:lnTo>
                  <a:pt x="43714" y="71357"/>
                </a:lnTo>
                <a:lnTo>
                  <a:pt x="2643" y="52357"/>
                </a:lnTo>
                <a:cubicBezTo>
                  <a:pt x="1024" y="51500"/>
                  <a:pt x="143" y="50119"/>
                  <a:pt x="0" y="48214"/>
                </a:cubicBezTo>
                <a:lnTo>
                  <a:pt x="0" y="48214"/>
                </a:lnTo>
                <a:cubicBezTo>
                  <a:pt x="143" y="46310"/>
                  <a:pt x="1024" y="44929"/>
                  <a:pt x="2643" y="44071"/>
                </a:cubicBezTo>
                <a:lnTo>
                  <a:pt x="2643" y="44071"/>
                </a:lnTo>
                <a:lnTo>
                  <a:pt x="12643" y="39571"/>
                </a:lnTo>
                <a:lnTo>
                  <a:pt x="41214" y="52714"/>
                </a:lnTo>
                <a:cubicBezTo>
                  <a:pt x="45881" y="54714"/>
                  <a:pt x="50548" y="54714"/>
                  <a:pt x="55214" y="52714"/>
                </a:cubicBezTo>
                <a:lnTo>
                  <a:pt x="55214" y="52714"/>
                </a:lnTo>
                <a:lnTo>
                  <a:pt x="83786" y="39571"/>
                </a:lnTo>
                <a:moveTo>
                  <a:pt x="55214" y="76857"/>
                </a:moveTo>
                <a:lnTo>
                  <a:pt x="55214" y="76857"/>
                </a:lnTo>
                <a:lnTo>
                  <a:pt x="83786" y="63643"/>
                </a:lnTo>
                <a:lnTo>
                  <a:pt x="93786" y="68143"/>
                </a:lnTo>
                <a:cubicBezTo>
                  <a:pt x="95405" y="69048"/>
                  <a:pt x="96286" y="70452"/>
                  <a:pt x="96429" y="72357"/>
                </a:cubicBezTo>
                <a:lnTo>
                  <a:pt x="96429" y="72357"/>
                </a:lnTo>
                <a:cubicBezTo>
                  <a:pt x="96286" y="74214"/>
                  <a:pt x="95405" y="75595"/>
                  <a:pt x="93786" y="76500"/>
                </a:cubicBezTo>
                <a:lnTo>
                  <a:pt x="93786" y="76500"/>
                </a:lnTo>
                <a:lnTo>
                  <a:pt x="52571" y="95500"/>
                </a:lnTo>
                <a:cubicBezTo>
                  <a:pt x="49667" y="96738"/>
                  <a:pt x="46714" y="96738"/>
                  <a:pt x="43714" y="95500"/>
                </a:cubicBezTo>
                <a:lnTo>
                  <a:pt x="43714" y="95500"/>
                </a:lnTo>
                <a:lnTo>
                  <a:pt x="2643" y="76500"/>
                </a:lnTo>
                <a:cubicBezTo>
                  <a:pt x="1024" y="75595"/>
                  <a:pt x="143" y="74214"/>
                  <a:pt x="0" y="72357"/>
                </a:cubicBezTo>
                <a:lnTo>
                  <a:pt x="0" y="72357"/>
                </a:lnTo>
                <a:cubicBezTo>
                  <a:pt x="143" y="70452"/>
                  <a:pt x="1024" y="69048"/>
                  <a:pt x="2643" y="68143"/>
                </a:cubicBezTo>
                <a:lnTo>
                  <a:pt x="2643" y="68143"/>
                </a:lnTo>
                <a:lnTo>
                  <a:pt x="12643" y="63643"/>
                </a:lnTo>
                <a:lnTo>
                  <a:pt x="41214" y="76857"/>
                </a:lnTo>
                <a:cubicBezTo>
                  <a:pt x="45881" y="78857"/>
                  <a:pt x="50548" y="78857"/>
                  <a:pt x="55214" y="76857"/>
                </a:cubicBezTo>
                <a:lnTo>
                  <a:pt x="55214" y="76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79987-25"/>
          <p:cNvSpPr/>
          <p:nvPr/>
        </p:nvSpPr>
        <p:spPr>
          <a:xfrm>
            <a:off x="607219" y="1660922"/>
            <a:ext cx="2643188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8319680027-67"/>
          <p:cNvSpPr/>
          <p:nvPr/>
        </p:nvSpPr>
        <p:spPr>
          <a:xfrm>
            <a:off x="3366939" y="1905595"/>
            <a:ext cx="81260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000" y="42933"/>
                </a:moveTo>
                <a:lnTo>
                  <a:pt x="91000" y="42933"/>
                </a:lnTo>
                <a:cubicBezTo>
                  <a:pt x="93519" y="44622"/>
                  <a:pt x="94778" y="46556"/>
                  <a:pt x="94778" y="48733"/>
                </a:cubicBezTo>
                <a:lnTo>
                  <a:pt x="94778" y="48733"/>
                </a:lnTo>
                <a:lnTo>
                  <a:pt x="94778" y="48733"/>
                </a:lnTo>
                <a:cubicBezTo>
                  <a:pt x="94778" y="50956"/>
                  <a:pt x="93519" y="52911"/>
                  <a:pt x="91000" y="54600"/>
                </a:cubicBezTo>
                <a:lnTo>
                  <a:pt x="91000" y="54600"/>
                </a:lnTo>
                <a:lnTo>
                  <a:pt x="23222" y="95200"/>
                </a:lnTo>
                <a:cubicBezTo>
                  <a:pt x="20407" y="96756"/>
                  <a:pt x="17185" y="97533"/>
                  <a:pt x="13556" y="97533"/>
                </a:cubicBezTo>
                <a:lnTo>
                  <a:pt x="13556" y="97533"/>
                </a:lnTo>
                <a:cubicBezTo>
                  <a:pt x="9852" y="97533"/>
                  <a:pt x="6593" y="96756"/>
                  <a:pt x="3778" y="95200"/>
                </a:cubicBezTo>
                <a:lnTo>
                  <a:pt x="3778" y="95200"/>
                </a:lnTo>
                <a:cubicBezTo>
                  <a:pt x="1259" y="93511"/>
                  <a:pt x="0" y="91578"/>
                  <a:pt x="0" y="89400"/>
                </a:cubicBezTo>
                <a:lnTo>
                  <a:pt x="0" y="89400"/>
                </a:lnTo>
                <a:cubicBezTo>
                  <a:pt x="0" y="87178"/>
                  <a:pt x="1259" y="85222"/>
                  <a:pt x="3778" y="83533"/>
                </a:cubicBezTo>
                <a:lnTo>
                  <a:pt x="3778" y="83533"/>
                </a:lnTo>
                <a:lnTo>
                  <a:pt x="62222" y="48733"/>
                </a:lnTo>
                <a:lnTo>
                  <a:pt x="3778" y="13933"/>
                </a:lnTo>
                <a:cubicBezTo>
                  <a:pt x="1259" y="12244"/>
                  <a:pt x="0" y="10311"/>
                  <a:pt x="0" y="8133"/>
                </a:cubicBezTo>
                <a:lnTo>
                  <a:pt x="0" y="8133"/>
                </a:lnTo>
                <a:cubicBezTo>
                  <a:pt x="0" y="5911"/>
                  <a:pt x="1259" y="3956"/>
                  <a:pt x="3778" y="2267"/>
                </a:cubicBezTo>
                <a:lnTo>
                  <a:pt x="3778" y="2267"/>
                </a:lnTo>
                <a:cubicBezTo>
                  <a:pt x="6593" y="756"/>
                  <a:pt x="9852" y="0"/>
                  <a:pt x="13556" y="0"/>
                </a:cubicBezTo>
                <a:lnTo>
                  <a:pt x="13556" y="0"/>
                </a:lnTo>
                <a:cubicBezTo>
                  <a:pt x="17185" y="0"/>
                  <a:pt x="20407" y="756"/>
                  <a:pt x="23222" y="2267"/>
                </a:cubicBezTo>
                <a:lnTo>
                  <a:pt x="23222" y="2267"/>
                </a:lnTo>
                <a:lnTo>
                  <a:pt x="91000" y="429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79988-26"/>
          <p:cNvSpPr/>
          <p:nvPr/>
        </p:nvSpPr>
        <p:spPr>
          <a:xfrm>
            <a:off x="5893594" y="1660922"/>
            <a:ext cx="2643188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80028-68"/>
          <p:cNvSpPr/>
          <p:nvPr/>
        </p:nvSpPr>
        <p:spPr>
          <a:xfrm>
            <a:off x="723751" y="2534245"/>
            <a:ext cx="81260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000" y="42933"/>
                </a:moveTo>
                <a:lnTo>
                  <a:pt x="91000" y="42933"/>
                </a:lnTo>
                <a:cubicBezTo>
                  <a:pt x="93519" y="44622"/>
                  <a:pt x="94778" y="46556"/>
                  <a:pt x="94778" y="48733"/>
                </a:cubicBezTo>
                <a:lnTo>
                  <a:pt x="94778" y="48733"/>
                </a:lnTo>
                <a:lnTo>
                  <a:pt x="94778" y="48733"/>
                </a:lnTo>
                <a:cubicBezTo>
                  <a:pt x="94778" y="50956"/>
                  <a:pt x="93519" y="52911"/>
                  <a:pt x="91000" y="54600"/>
                </a:cubicBezTo>
                <a:lnTo>
                  <a:pt x="91000" y="54600"/>
                </a:lnTo>
                <a:lnTo>
                  <a:pt x="23222" y="95200"/>
                </a:lnTo>
                <a:cubicBezTo>
                  <a:pt x="20407" y="96756"/>
                  <a:pt x="17185" y="97533"/>
                  <a:pt x="13556" y="97533"/>
                </a:cubicBezTo>
                <a:lnTo>
                  <a:pt x="13556" y="97533"/>
                </a:lnTo>
                <a:cubicBezTo>
                  <a:pt x="9852" y="97533"/>
                  <a:pt x="6593" y="96756"/>
                  <a:pt x="3778" y="95200"/>
                </a:cubicBezTo>
                <a:lnTo>
                  <a:pt x="3778" y="95200"/>
                </a:lnTo>
                <a:cubicBezTo>
                  <a:pt x="1259" y="93511"/>
                  <a:pt x="0" y="91578"/>
                  <a:pt x="0" y="89400"/>
                </a:cubicBezTo>
                <a:lnTo>
                  <a:pt x="0" y="89400"/>
                </a:lnTo>
                <a:cubicBezTo>
                  <a:pt x="0" y="87178"/>
                  <a:pt x="1259" y="85222"/>
                  <a:pt x="3778" y="83533"/>
                </a:cubicBezTo>
                <a:lnTo>
                  <a:pt x="3778" y="83533"/>
                </a:lnTo>
                <a:lnTo>
                  <a:pt x="62222" y="48733"/>
                </a:lnTo>
                <a:lnTo>
                  <a:pt x="3778" y="13933"/>
                </a:lnTo>
                <a:cubicBezTo>
                  <a:pt x="1259" y="12244"/>
                  <a:pt x="0" y="10311"/>
                  <a:pt x="0" y="8133"/>
                </a:cubicBezTo>
                <a:lnTo>
                  <a:pt x="0" y="8133"/>
                </a:lnTo>
                <a:cubicBezTo>
                  <a:pt x="0" y="5911"/>
                  <a:pt x="1259" y="3956"/>
                  <a:pt x="3778" y="2267"/>
                </a:cubicBezTo>
                <a:lnTo>
                  <a:pt x="3778" y="2267"/>
                </a:lnTo>
                <a:cubicBezTo>
                  <a:pt x="6593" y="756"/>
                  <a:pt x="9852" y="0"/>
                  <a:pt x="13556" y="0"/>
                </a:cubicBezTo>
                <a:lnTo>
                  <a:pt x="13556" y="0"/>
                </a:lnTo>
                <a:cubicBezTo>
                  <a:pt x="17185" y="0"/>
                  <a:pt x="20407" y="756"/>
                  <a:pt x="23222" y="2267"/>
                </a:cubicBezTo>
                <a:lnTo>
                  <a:pt x="23222" y="2267"/>
                </a:lnTo>
                <a:lnTo>
                  <a:pt x="91000" y="429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79988-27"/>
          <p:cNvSpPr/>
          <p:nvPr/>
        </p:nvSpPr>
        <p:spPr>
          <a:xfrm>
            <a:off x="3250406" y="2289572"/>
            <a:ext cx="2643188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9E6"/>
          </a:solidFill>
          <a:ln w="14288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8319679984-17"/>
          <p:cNvSpPr/>
          <p:nvPr/>
        </p:nvSpPr>
        <p:spPr>
          <a:xfrm>
            <a:off x="400050" y="3182541"/>
            <a:ext cx="2915096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79985-19"/>
          <p:cNvCxnSpPr/>
          <p:nvPr/>
        </p:nvCxnSpPr>
        <p:spPr>
          <a:xfrm>
            <a:off x="421481" y="3182541"/>
            <a:ext cx="914" cy="48577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79985-18"/>
          <p:cNvSpPr/>
          <p:nvPr/>
        </p:nvSpPr>
        <p:spPr>
          <a:xfrm>
            <a:off x="3443734" y="3182541"/>
            <a:ext cx="5300216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79985-20"/>
          <p:cNvCxnSpPr/>
          <p:nvPr/>
        </p:nvCxnSpPr>
        <p:spPr>
          <a:xfrm>
            <a:off x="3458021" y="3182541"/>
            <a:ext cx="914" cy="485775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0027-66"/>
          <p:cNvSpPr/>
          <p:nvPr/>
        </p:nvSpPr>
        <p:spPr>
          <a:xfrm>
            <a:off x="3615184" y="3353991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615" y="0"/>
                </a:moveTo>
                <a:lnTo>
                  <a:pt x="21615" y="0"/>
                </a:lnTo>
                <a:cubicBezTo>
                  <a:pt x="15462" y="133"/>
                  <a:pt x="10359" y="1956"/>
                  <a:pt x="6308" y="5467"/>
                </a:cubicBezTo>
                <a:lnTo>
                  <a:pt x="6308" y="5467"/>
                </a:lnTo>
                <a:lnTo>
                  <a:pt x="6308" y="5467"/>
                </a:lnTo>
                <a:cubicBezTo>
                  <a:pt x="2256" y="8978"/>
                  <a:pt x="154" y="13400"/>
                  <a:pt x="0" y="18733"/>
                </a:cubicBezTo>
                <a:lnTo>
                  <a:pt x="0" y="18733"/>
                </a:lnTo>
                <a:lnTo>
                  <a:pt x="0" y="81267"/>
                </a:lnTo>
                <a:cubicBezTo>
                  <a:pt x="154" y="86600"/>
                  <a:pt x="2256" y="91022"/>
                  <a:pt x="6308" y="94533"/>
                </a:cubicBezTo>
                <a:lnTo>
                  <a:pt x="6308" y="94533"/>
                </a:lnTo>
                <a:cubicBezTo>
                  <a:pt x="10359" y="98044"/>
                  <a:pt x="15462" y="99867"/>
                  <a:pt x="21615" y="100000"/>
                </a:cubicBezTo>
                <a:lnTo>
                  <a:pt x="21615" y="100000"/>
                </a:lnTo>
                <a:lnTo>
                  <a:pt x="86538" y="100000"/>
                </a:lnTo>
                <a:lnTo>
                  <a:pt x="93769" y="100000"/>
                </a:lnTo>
                <a:cubicBezTo>
                  <a:pt x="95872" y="100000"/>
                  <a:pt x="97590" y="99422"/>
                  <a:pt x="98923" y="98267"/>
                </a:cubicBezTo>
                <a:lnTo>
                  <a:pt x="98923" y="98267"/>
                </a:lnTo>
                <a:cubicBezTo>
                  <a:pt x="100308" y="97067"/>
                  <a:pt x="101000" y="95556"/>
                  <a:pt x="101000" y="93733"/>
                </a:cubicBezTo>
                <a:lnTo>
                  <a:pt x="101000" y="93733"/>
                </a:lnTo>
                <a:cubicBezTo>
                  <a:pt x="101000" y="91911"/>
                  <a:pt x="100308" y="90422"/>
                  <a:pt x="98923" y="89267"/>
                </a:cubicBezTo>
                <a:lnTo>
                  <a:pt x="98923" y="89267"/>
                </a:lnTo>
                <a:cubicBezTo>
                  <a:pt x="97590" y="88111"/>
                  <a:pt x="95872" y="87533"/>
                  <a:pt x="93769" y="87533"/>
                </a:cubicBezTo>
                <a:lnTo>
                  <a:pt x="93769" y="87533"/>
                </a:lnTo>
                <a:lnTo>
                  <a:pt x="93769" y="75000"/>
                </a:lnTo>
                <a:cubicBezTo>
                  <a:pt x="95872" y="75000"/>
                  <a:pt x="97590" y="74422"/>
                  <a:pt x="98923" y="73267"/>
                </a:cubicBezTo>
                <a:lnTo>
                  <a:pt x="98923" y="73267"/>
                </a:lnTo>
                <a:cubicBezTo>
                  <a:pt x="100308" y="72067"/>
                  <a:pt x="101000" y="70556"/>
                  <a:pt x="101000" y="68733"/>
                </a:cubicBezTo>
                <a:lnTo>
                  <a:pt x="101000" y="68733"/>
                </a:lnTo>
                <a:lnTo>
                  <a:pt x="101000" y="6267"/>
                </a:lnTo>
                <a:cubicBezTo>
                  <a:pt x="101000" y="4444"/>
                  <a:pt x="100308" y="2933"/>
                  <a:pt x="98923" y="1733"/>
                </a:cubicBezTo>
                <a:lnTo>
                  <a:pt x="98923" y="1733"/>
                </a:lnTo>
                <a:cubicBezTo>
                  <a:pt x="97590" y="578"/>
                  <a:pt x="95872" y="0"/>
                  <a:pt x="93769" y="0"/>
                </a:cubicBezTo>
                <a:lnTo>
                  <a:pt x="93769" y="0"/>
                </a:lnTo>
                <a:lnTo>
                  <a:pt x="86538" y="0"/>
                </a:lnTo>
                <a:lnTo>
                  <a:pt x="21615" y="0"/>
                </a:lnTo>
                <a:moveTo>
                  <a:pt x="21615" y="75000"/>
                </a:moveTo>
                <a:lnTo>
                  <a:pt x="21615" y="75000"/>
                </a:lnTo>
                <a:lnTo>
                  <a:pt x="79308" y="75000"/>
                </a:lnTo>
                <a:lnTo>
                  <a:pt x="79308" y="87533"/>
                </a:lnTo>
                <a:lnTo>
                  <a:pt x="21615" y="87533"/>
                </a:lnTo>
                <a:cubicBezTo>
                  <a:pt x="19513" y="87533"/>
                  <a:pt x="17795" y="86933"/>
                  <a:pt x="16462" y="85733"/>
                </a:cubicBezTo>
                <a:lnTo>
                  <a:pt x="16462" y="85733"/>
                </a:lnTo>
                <a:cubicBezTo>
                  <a:pt x="15128" y="84578"/>
                  <a:pt x="14462" y="83089"/>
                  <a:pt x="14462" y="81267"/>
                </a:cubicBezTo>
                <a:lnTo>
                  <a:pt x="14462" y="81267"/>
                </a:lnTo>
                <a:cubicBezTo>
                  <a:pt x="14462" y="79444"/>
                  <a:pt x="15128" y="77933"/>
                  <a:pt x="16462" y="76733"/>
                </a:cubicBezTo>
                <a:lnTo>
                  <a:pt x="16462" y="76733"/>
                </a:lnTo>
                <a:cubicBezTo>
                  <a:pt x="17795" y="75578"/>
                  <a:pt x="19513" y="75000"/>
                  <a:pt x="21615" y="75000"/>
                </a:cubicBezTo>
                <a:lnTo>
                  <a:pt x="21615" y="75000"/>
                </a:lnTo>
                <a:moveTo>
                  <a:pt x="28846" y="28133"/>
                </a:moveTo>
                <a:lnTo>
                  <a:pt x="28846" y="28133"/>
                </a:lnTo>
                <a:cubicBezTo>
                  <a:pt x="29000" y="26178"/>
                  <a:pt x="30205" y="25133"/>
                  <a:pt x="32462" y="25000"/>
                </a:cubicBezTo>
                <a:lnTo>
                  <a:pt x="32462" y="25000"/>
                </a:lnTo>
                <a:lnTo>
                  <a:pt x="75692" y="25000"/>
                </a:lnTo>
                <a:cubicBezTo>
                  <a:pt x="77949" y="25133"/>
                  <a:pt x="79154" y="26178"/>
                  <a:pt x="79308" y="28133"/>
                </a:cubicBezTo>
                <a:lnTo>
                  <a:pt x="79308" y="28133"/>
                </a:lnTo>
                <a:cubicBezTo>
                  <a:pt x="79154" y="30089"/>
                  <a:pt x="77949" y="31133"/>
                  <a:pt x="75692" y="31267"/>
                </a:cubicBezTo>
                <a:lnTo>
                  <a:pt x="75692" y="31267"/>
                </a:lnTo>
                <a:lnTo>
                  <a:pt x="32462" y="31267"/>
                </a:lnTo>
                <a:cubicBezTo>
                  <a:pt x="30205" y="31133"/>
                  <a:pt x="29000" y="30089"/>
                  <a:pt x="28846" y="28133"/>
                </a:cubicBezTo>
                <a:lnTo>
                  <a:pt x="28846" y="28133"/>
                </a:lnTo>
                <a:moveTo>
                  <a:pt x="32462" y="37533"/>
                </a:moveTo>
                <a:lnTo>
                  <a:pt x="32462" y="37533"/>
                </a:lnTo>
                <a:lnTo>
                  <a:pt x="75692" y="37533"/>
                </a:lnTo>
                <a:cubicBezTo>
                  <a:pt x="77949" y="37622"/>
                  <a:pt x="79154" y="38644"/>
                  <a:pt x="79308" y="40600"/>
                </a:cubicBezTo>
                <a:lnTo>
                  <a:pt x="79308" y="40600"/>
                </a:lnTo>
                <a:cubicBezTo>
                  <a:pt x="79154" y="42556"/>
                  <a:pt x="77949" y="43600"/>
                  <a:pt x="75692" y="43733"/>
                </a:cubicBezTo>
                <a:lnTo>
                  <a:pt x="75692" y="43733"/>
                </a:lnTo>
                <a:lnTo>
                  <a:pt x="32462" y="43733"/>
                </a:lnTo>
                <a:cubicBezTo>
                  <a:pt x="30205" y="43600"/>
                  <a:pt x="29000" y="42556"/>
                  <a:pt x="28846" y="40600"/>
                </a:cubicBezTo>
                <a:lnTo>
                  <a:pt x="28846" y="40600"/>
                </a:lnTo>
                <a:cubicBezTo>
                  <a:pt x="29000" y="38644"/>
                  <a:pt x="30205" y="37622"/>
                  <a:pt x="32462" y="37533"/>
                </a:cubicBezTo>
                <a:lnTo>
                  <a:pt x="32462" y="375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79982-12"/>
          <p:cNvSpPr/>
          <p:nvPr/>
        </p:nvSpPr>
        <p:spPr>
          <a:xfrm>
            <a:off x="400050" y="3796903"/>
            <a:ext cx="834390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79982-14"/>
          <p:cNvCxnSpPr/>
          <p:nvPr/>
        </p:nvCxnSpPr>
        <p:spPr>
          <a:xfrm>
            <a:off x="414338" y="3796903"/>
            <a:ext cx="914" cy="32861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0026-63"/>
          <p:cNvSpPr/>
          <p:nvPr/>
        </p:nvSpPr>
        <p:spPr>
          <a:xfrm>
            <a:off x="571500" y="3889772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9467"/>
                </a:moveTo>
                <a:lnTo>
                  <a:pt x="98923" y="29467"/>
                </a:lnTo>
                <a:cubicBezTo>
                  <a:pt x="100308" y="28178"/>
                  <a:pt x="101000" y="26689"/>
                  <a:pt x="101000" y="25000"/>
                </a:cubicBezTo>
                <a:lnTo>
                  <a:pt x="101000" y="25000"/>
                </a:lnTo>
                <a:lnTo>
                  <a:pt x="101000" y="25000"/>
                </a:lnTo>
                <a:cubicBezTo>
                  <a:pt x="101000" y="23311"/>
                  <a:pt x="100308" y="21822"/>
                  <a:pt x="98923" y="20533"/>
                </a:cubicBezTo>
                <a:lnTo>
                  <a:pt x="98923" y="20533"/>
                </a:lnTo>
                <a:lnTo>
                  <a:pt x="77308" y="1733"/>
                </a:lnTo>
                <a:cubicBezTo>
                  <a:pt x="75821" y="578"/>
                  <a:pt x="74103" y="0"/>
                  <a:pt x="72154" y="0"/>
                </a:cubicBezTo>
                <a:lnTo>
                  <a:pt x="72154" y="0"/>
                </a:lnTo>
                <a:cubicBezTo>
                  <a:pt x="70154" y="0"/>
                  <a:pt x="68410" y="578"/>
                  <a:pt x="66923" y="1733"/>
                </a:cubicBezTo>
                <a:lnTo>
                  <a:pt x="66923" y="1733"/>
                </a:lnTo>
                <a:cubicBezTo>
                  <a:pt x="65590" y="3067"/>
                  <a:pt x="64923" y="4578"/>
                  <a:pt x="64923" y="6267"/>
                </a:cubicBezTo>
                <a:lnTo>
                  <a:pt x="64923" y="6267"/>
                </a:lnTo>
                <a:cubicBezTo>
                  <a:pt x="64923" y="7956"/>
                  <a:pt x="65590" y="9444"/>
                  <a:pt x="66923" y="10733"/>
                </a:cubicBezTo>
                <a:lnTo>
                  <a:pt x="66923" y="10733"/>
                </a:lnTo>
                <a:lnTo>
                  <a:pt x="76385" y="18733"/>
                </a:lnTo>
                <a:lnTo>
                  <a:pt x="7231" y="18733"/>
                </a:lnTo>
                <a:cubicBezTo>
                  <a:pt x="5128" y="18733"/>
                  <a:pt x="3385" y="19333"/>
                  <a:pt x="2000" y="20533"/>
                </a:cubicBezTo>
                <a:lnTo>
                  <a:pt x="2000" y="20533"/>
                </a:lnTo>
                <a:cubicBezTo>
                  <a:pt x="667" y="21689"/>
                  <a:pt x="0" y="23178"/>
                  <a:pt x="0" y="25000"/>
                </a:cubicBezTo>
                <a:lnTo>
                  <a:pt x="0" y="25000"/>
                </a:lnTo>
                <a:cubicBezTo>
                  <a:pt x="0" y="26822"/>
                  <a:pt x="667" y="28311"/>
                  <a:pt x="2000" y="29467"/>
                </a:cubicBezTo>
                <a:lnTo>
                  <a:pt x="2000" y="29467"/>
                </a:lnTo>
                <a:cubicBezTo>
                  <a:pt x="3385" y="30667"/>
                  <a:pt x="5128" y="31267"/>
                  <a:pt x="7231" y="31267"/>
                </a:cubicBezTo>
                <a:lnTo>
                  <a:pt x="7231" y="31267"/>
                </a:lnTo>
                <a:lnTo>
                  <a:pt x="76385" y="31267"/>
                </a:lnTo>
                <a:lnTo>
                  <a:pt x="66923" y="39267"/>
                </a:lnTo>
                <a:cubicBezTo>
                  <a:pt x="65590" y="40556"/>
                  <a:pt x="64923" y="42044"/>
                  <a:pt x="64923" y="43733"/>
                </a:cubicBezTo>
                <a:lnTo>
                  <a:pt x="64923" y="43733"/>
                </a:lnTo>
                <a:cubicBezTo>
                  <a:pt x="64923" y="45422"/>
                  <a:pt x="65590" y="46933"/>
                  <a:pt x="66923" y="48267"/>
                </a:cubicBezTo>
                <a:lnTo>
                  <a:pt x="66923" y="48267"/>
                </a:lnTo>
                <a:cubicBezTo>
                  <a:pt x="68410" y="49422"/>
                  <a:pt x="70154" y="50000"/>
                  <a:pt x="72154" y="50000"/>
                </a:cubicBezTo>
                <a:lnTo>
                  <a:pt x="72154" y="50000"/>
                </a:lnTo>
                <a:cubicBezTo>
                  <a:pt x="74103" y="50000"/>
                  <a:pt x="75821" y="49422"/>
                  <a:pt x="77308" y="48267"/>
                </a:cubicBezTo>
                <a:lnTo>
                  <a:pt x="77308" y="48267"/>
                </a:lnTo>
                <a:lnTo>
                  <a:pt x="98923" y="29467"/>
                </a:lnTo>
                <a:moveTo>
                  <a:pt x="23692" y="98267"/>
                </a:moveTo>
                <a:lnTo>
                  <a:pt x="23692" y="98267"/>
                </a:lnTo>
                <a:cubicBezTo>
                  <a:pt x="25179" y="99422"/>
                  <a:pt x="26897" y="100000"/>
                  <a:pt x="28846" y="100000"/>
                </a:cubicBezTo>
                <a:lnTo>
                  <a:pt x="28846" y="100000"/>
                </a:lnTo>
                <a:lnTo>
                  <a:pt x="28846" y="100000"/>
                </a:lnTo>
                <a:cubicBezTo>
                  <a:pt x="30795" y="100000"/>
                  <a:pt x="32513" y="99422"/>
                  <a:pt x="34000" y="98267"/>
                </a:cubicBezTo>
                <a:lnTo>
                  <a:pt x="34000" y="98267"/>
                </a:lnTo>
                <a:cubicBezTo>
                  <a:pt x="35385" y="96933"/>
                  <a:pt x="36077" y="95422"/>
                  <a:pt x="36077" y="93733"/>
                </a:cubicBezTo>
                <a:lnTo>
                  <a:pt x="36077" y="93733"/>
                </a:lnTo>
                <a:cubicBezTo>
                  <a:pt x="36077" y="92044"/>
                  <a:pt x="35385" y="90556"/>
                  <a:pt x="34000" y="89267"/>
                </a:cubicBezTo>
                <a:lnTo>
                  <a:pt x="34000" y="89267"/>
                </a:lnTo>
                <a:lnTo>
                  <a:pt x="24538" y="81267"/>
                </a:lnTo>
                <a:lnTo>
                  <a:pt x="93769" y="81267"/>
                </a:lnTo>
                <a:cubicBezTo>
                  <a:pt x="95872" y="81267"/>
                  <a:pt x="97590" y="80667"/>
                  <a:pt x="98923" y="79467"/>
                </a:cubicBezTo>
                <a:lnTo>
                  <a:pt x="98923" y="79467"/>
                </a:lnTo>
                <a:cubicBezTo>
                  <a:pt x="100308" y="78311"/>
                  <a:pt x="101000" y="76822"/>
                  <a:pt x="101000" y="75000"/>
                </a:cubicBezTo>
                <a:lnTo>
                  <a:pt x="101000" y="75000"/>
                </a:lnTo>
                <a:cubicBezTo>
                  <a:pt x="101000" y="73178"/>
                  <a:pt x="100308" y="71689"/>
                  <a:pt x="98923" y="70533"/>
                </a:cubicBezTo>
                <a:lnTo>
                  <a:pt x="98923" y="70533"/>
                </a:lnTo>
                <a:cubicBezTo>
                  <a:pt x="97590" y="69333"/>
                  <a:pt x="95872" y="68733"/>
                  <a:pt x="93769" y="68733"/>
                </a:cubicBezTo>
                <a:lnTo>
                  <a:pt x="93769" y="68733"/>
                </a:lnTo>
                <a:lnTo>
                  <a:pt x="24538" y="68733"/>
                </a:lnTo>
                <a:lnTo>
                  <a:pt x="34000" y="60733"/>
                </a:lnTo>
                <a:cubicBezTo>
                  <a:pt x="35385" y="59444"/>
                  <a:pt x="36077" y="57956"/>
                  <a:pt x="36077" y="56267"/>
                </a:cubicBezTo>
                <a:lnTo>
                  <a:pt x="36077" y="56267"/>
                </a:lnTo>
                <a:cubicBezTo>
                  <a:pt x="36077" y="54578"/>
                  <a:pt x="35385" y="53067"/>
                  <a:pt x="34000" y="51733"/>
                </a:cubicBezTo>
                <a:lnTo>
                  <a:pt x="34000" y="51733"/>
                </a:lnTo>
                <a:cubicBezTo>
                  <a:pt x="32513" y="50578"/>
                  <a:pt x="30795" y="50000"/>
                  <a:pt x="28846" y="50000"/>
                </a:cubicBezTo>
                <a:lnTo>
                  <a:pt x="28846" y="50000"/>
                </a:lnTo>
                <a:cubicBezTo>
                  <a:pt x="26897" y="50000"/>
                  <a:pt x="25179" y="50578"/>
                  <a:pt x="23692" y="51733"/>
                </a:cubicBezTo>
                <a:lnTo>
                  <a:pt x="23692" y="51733"/>
                </a:lnTo>
                <a:lnTo>
                  <a:pt x="2000" y="70533"/>
                </a:lnTo>
                <a:cubicBezTo>
                  <a:pt x="667" y="71822"/>
                  <a:pt x="0" y="73311"/>
                  <a:pt x="0" y="75000"/>
                </a:cubicBezTo>
                <a:lnTo>
                  <a:pt x="0" y="75000"/>
                </a:lnTo>
                <a:cubicBezTo>
                  <a:pt x="0" y="76689"/>
                  <a:pt x="667" y="78178"/>
                  <a:pt x="2000" y="79467"/>
                </a:cubicBezTo>
                <a:lnTo>
                  <a:pt x="2000" y="79467"/>
                </a:lnTo>
                <a:lnTo>
                  <a:pt x="23692" y="982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7997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7997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0025-62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79980-10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79980-7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三级剩余电流保护系统</a:t>
            </a:r>
            <a:endParaRPr/>
          </a:p>
        </p:txBody>
      </p:sp>
      <p:sp>
        <p:nvSpPr>
          <p:cNvPr id="27" name="el-1788319679983-15"/>
          <p:cNvSpPr txBox="1"/>
          <p:nvPr/>
        </p:nvSpPr>
        <p:spPr>
          <a:xfrm>
            <a:off x="7950994" y="178594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漏保分级配置</a:t>
            </a:r>
            <a:endParaRPr/>
          </a:p>
        </p:txBody>
      </p:sp>
      <p:sp>
        <p:nvSpPr>
          <p:cNvPr id="28" name="el-1788319679985-21"/>
          <p:cNvSpPr txBox="1"/>
          <p:nvPr/>
        </p:nvSpPr>
        <p:spPr>
          <a:xfrm>
            <a:off x="830461" y="1410891"/>
            <a:ext cx="202970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三级保护架构 · 动作特性协调配合</a:t>
            </a:r>
            <a:endParaRPr/>
          </a:p>
        </p:txBody>
      </p:sp>
      <p:sp>
        <p:nvSpPr>
          <p:cNvPr id="29" name="el-1788319679989-28"/>
          <p:cNvSpPr txBox="1"/>
          <p:nvPr/>
        </p:nvSpPr>
        <p:spPr>
          <a:xfrm>
            <a:off x="1551622" y="1779463"/>
            <a:ext cx="754380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总保护</a:t>
            </a:r>
            <a:endParaRPr/>
          </a:p>
        </p:txBody>
      </p:sp>
      <p:sp>
        <p:nvSpPr>
          <p:cNvPr id="30" name="el-1788319679989-29"/>
          <p:cNvSpPr txBox="1"/>
          <p:nvPr/>
        </p:nvSpPr>
        <p:spPr>
          <a:xfrm>
            <a:off x="1632347" y="2028044"/>
            <a:ext cx="5929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8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31" name="el-1788319679989-30"/>
          <p:cNvSpPr txBox="1"/>
          <p:nvPr/>
        </p:nvSpPr>
        <p:spPr>
          <a:xfrm>
            <a:off x="6752273" y="1779463"/>
            <a:ext cx="925830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中间保护</a:t>
            </a:r>
            <a:endParaRPr/>
          </a:p>
        </p:txBody>
      </p:sp>
      <p:sp>
        <p:nvSpPr>
          <p:cNvPr id="32" name="el-1788319679989-31"/>
          <p:cNvSpPr txBox="1"/>
          <p:nvPr/>
        </p:nvSpPr>
        <p:spPr>
          <a:xfrm>
            <a:off x="6918722" y="2028044"/>
            <a:ext cx="5929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33" name="el-1788319679990-32"/>
          <p:cNvSpPr txBox="1"/>
          <p:nvPr/>
        </p:nvSpPr>
        <p:spPr>
          <a:xfrm>
            <a:off x="4109085" y="2408113"/>
            <a:ext cx="925830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末端保护</a:t>
            </a:r>
            <a:endParaRPr/>
          </a:p>
        </p:txBody>
      </p:sp>
      <p:sp>
        <p:nvSpPr>
          <p:cNvPr id="34" name="el-1788319679990-33"/>
          <p:cNvSpPr txBox="1"/>
          <p:nvPr/>
        </p:nvSpPr>
        <p:spPr>
          <a:xfrm>
            <a:off x="4330898" y="2656694"/>
            <a:ext cx="48220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35" name="el-1788319679987-22"/>
          <p:cNvSpPr txBox="1"/>
          <p:nvPr/>
        </p:nvSpPr>
        <p:spPr>
          <a:xfrm>
            <a:off x="600075" y="3282553"/>
            <a:ext cx="190606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30mA·s</a:t>
            </a:r>
            <a:endParaRPr/>
          </a:p>
        </p:txBody>
      </p:sp>
      <p:sp>
        <p:nvSpPr>
          <p:cNvPr id="36" name="el-1788319679987-23"/>
          <p:cNvSpPr txBox="1"/>
          <p:nvPr/>
        </p:nvSpPr>
        <p:spPr>
          <a:xfrm>
            <a:off x="1871774" y="3340373"/>
            <a:ext cx="692229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安全界限值</a:t>
            </a:r>
            <a:endParaRPr/>
          </a:p>
        </p:txBody>
      </p:sp>
      <p:sp>
        <p:nvSpPr>
          <p:cNvPr id="37" name="el-1788319679987-24"/>
          <p:cNvSpPr txBox="1"/>
          <p:nvPr/>
        </p:nvSpPr>
        <p:spPr>
          <a:xfrm>
            <a:off x="3840212" y="3340373"/>
            <a:ext cx="424915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依据《电流对人和家畜的效应 第一部分：通用部分》GB/T 13870.1</a:t>
            </a:r>
            <a:endParaRPr/>
          </a:p>
        </p:txBody>
      </p:sp>
      <p:sp>
        <p:nvSpPr>
          <p:cNvPr id="38" name="el-1788319679984-16"/>
          <p:cNvSpPr txBox="1"/>
          <p:nvPr/>
        </p:nvSpPr>
        <p:spPr>
          <a:xfrm>
            <a:off x="782241" y="3875484"/>
            <a:ext cx="47191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除采用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两级剩余电流保护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外，也可采用三级系统，必须保证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上下动作特性协调配合</a:t>
            </a:r>
            <a:endParaRPr/>
          </a:p>
        </p:txBody>
      </p:sp>
      <p:sp>
        <p:nvSpPr>
          <p:cNvPr id="39" name="el-1788319679980-6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0" name="el-1788319679980-8"/>
          <p:cNvSpPr txBox="1"/>
          <p:nvPr/>
        </p:nvSpPr>
        <p:spPr>
          <a:xfrm>
            <a:off x="6626275" y="4904184"/>
            <a:ext cx="16379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总保护 · 中间保护 · 末端保护</a:t>
            </a:r>
            <a:endParaRPr/>
          </a:p>
        </p:txBody>
      </p:sp>
      <p:sp>
        <p:nvSpPr>
          <p:cNvPr id="41" name="el-1788319679980-9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P11 / 110</a:t>
            </a:r>
            <a:endParaRPr/>
          </a:p>
        </p:txBody>
      </p:sp>
      <p:sp>
        <p:nvSpPr>
          <p:cNvPr id="42" name="el-1788319680028-6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79991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79992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79994-12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034-71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67" y="57583"/>
                </a:moveTo>
                <a:lnTo>
                  <a:pt x="10167" y="57583"/>
                </a:lnTo>
                <a:lnTo>
                  <a:pt x="16250" y="58750"/>
                </a:lnTo>
                <a:cubicBezTo>
                  <a:pt x="17917" y="59194"/>
                  <a:pt x="19333" y="58806"/>
                  <a:pt x="20500" y="57583"/>
                </a:cubicBezTo>
                <a:lnTo>
                  <a:pt x="20500" y="57583"/>
                </a:lnTo>
                <a:lnTo>
                  <a:pt x="23667" y="54500"/>
                </a:lnTo>
                <a:cubicBezTo>
                  <a:pt x="24833" y="53444"/>
                  <a:pt x="26111" y="53056"/>
                  <a:pt x="27500" y="53333"/>
                </a:cubicBezTo>
                <a:lnTo>
                  <a:pt x="27500" y="53333"/>
                </a:lnTo>
                <a:cubicBezTo>
                  <a:pt x="29111" y="53611"/>
                  <a:pt x="30306" y="54444"/>
                  <a:pt x="31083" y="55833"/>
                </a:cubicBezTo>
                <a:lnTo>
                  <a:pt x="31083" y="55833"/>
                </a:lnTo>
                <a:lnTo>
                  <a:pt x="32833" y="59417"/>
                </a:lnTo>
                <a:cubicBezTo>
                  <a:pt x="33889" y="61361"/>
                  <a:pt x="35583" y="62389"/>
                  <a:pt x="37917" y="62500"/>
                </a:cubicBezTo>
                <a:lnTo>
                  <a:pt x="37917" y="62500"/>
                </a:lnTo>
                <a:cubicBezTo>
                  <a:pt x="39306" y="62389"/>
                  <a:pt x="40472" y="61806"/>
                  <a:pt x="41417" y="60750"/>
                </a:cubicBezTo>
                <a:lnTo>
                  <a:pt x="41417" y="60750"/>
                </a:lnTo>
                <a:cubicBezTo>
                  <a:pt x="42194" y="59583"/>
                  <a:pt x="42389" y="58278"/>
                  <a:pt x="42000" y="56833"/>
                </a:cubicBezTo>
                <a:lnTo>
                  <a:pt x="42000" y="56833"/>
                </a:lnTo>
                <a:lnTo>
                  <a:pt x="40833" y="52917"/>
                </a:lnTo>
                <a:cubicBezTo>
                  <a:pt x="40444" y="51361"/>
                  <a:pt x="40694" y="49944"/>
                  <a:pt x="41583" y="48667"/>
                </a:cubicBezTo>
                <a:lnTo>
                  <a:pt x="41583" y="48667"/>
                </a:lnTo>
                <a:cubicBezTo>
                  <a:pt x="42528" y="47500"/>
                  <a:pt x="43778" y="46917"/>
                  <a:pt x="45333" y="46917"/>
                </a:cubicBezTo>
                <a:lnTo>
                  <a:pt x="45333" y="46917"/>
                </a:lnTo>
                <a:lnTo>
                  <a:pt x="45917" y="46917"/>
                </a:lnTo>
                <a:cubicBezTo>
                  <a:pt x="48639" y="46750"/>
                  <a:pt x="50778" y="45556"/>
                  <a:pt x="52333" y="43333"/>
                </a:cubicBezTo>
                <a:lnTo>
                  <a:pt x="52333" y="43333"/>
                </a:lnTo>
                <a:lnTo>
                  <a:pt x="54500" y="40250"/>
                </a:lnTo>
                <a:cubicBezTo>
                  <a:pt x="55556" y="38417"/>
                  <a:pt x="55500" y="36583"/>
                  <a:pt x="54333" y="34750"/>
                </a:cubicBezTo>
                <a:lnTo>
                  <a:pt x="54333" y="34750"/>
                </a:lnTo>
                <a:lnTo>
                  <a:pt x="51167" y="30667"/>
                </a:lnTo>
                <a:cubicBezTo>
                  <a:pt x="50111" y="29222"/>
                  <a:pt x="49861" y="27722"/>
                  <a:pt x="50417" y="26167"/>
                </a:cubicBezTo>
                <a:lnTo>
                  <a:pt x="50417" y="26167"/>
                </a:lnTo>
                <a:cubicBezTo>
                  <a:pt x="50917" y="24722"/>
                  <a:pt x="52028" y="23750"/>
                  <a:pt x="53750" y="23250"/>
                </a:cubicBezTo>
                <a:lnTo>
                  <a:pt x="53750" y="23250"/>
                </a:lnTo>
                <a:lnTo>
                  <a:pt x="57000" y="22500"/>
                </a:lnTo>
                <a:cubicBezTo>
                  <a:pt x="58611" y="21944"/>
                  <a:pt x="59722" y="20944"/>
                  <a:pt x="60333" y="19500"/>
                </a:cubicBezTo>
                <a:lnTo>
                  <a:pt x="60333" y="19500"/>
                </a:lnTo>
                <a:lnTo>
                  <a:pt x="63500" y="11500"/>
                </a:lnTo>
                <a:cubicBezTo>
                  <a:pt x="59167" y="10111"/>
                  <a:pt x="54667" y="9417"/>
                  <a:pt x="50000" y="9417"/>
                </a:cubicBezTo>
                <a:lnTo>
                  <a:pt x="50000" y="9417"/>
                </a:lnTo>
                <a:cubicBezTo>
                  <a:pt x="38556" y="9639"/>
                  <a:pt x="28972" y="13583"/>
                  <a:pt x="21250" y="21250"/>
                </a:cubicBezTo>
                <a:lnTo>
                  <a:pt x="21250" y="21250"/>
                </a:lnTo>
                <a:cubicBezTo>
                  <a:pt x="13583" y="28972"/>
                  <a:pt x="9639" y="38556"/>
                  <a:pt x="9417" y="50000"/>
                </a:cubicBezTo>
                <a:lnTo>
                  <a:pt x="9417" y="50000"/>
                </a:lnTo>
                <a:cubicBezTo>
                  <a:pt x="9417" y="52611"/>
                  <a:pt x="9667" y="55139"/>
                  <a:pt x="10167" y="57583"/>
                </a:cubicBezTo>
                <a:lnTo>
                  <a:pt x="10167" y="57583"/>
                </a:lnTo>
                <a:moveTo>
                  <a:pt x="89667" y="58583"/>
                </a:moveTo>
                <a:lnTo>
                  <a:pt x="89667" y="58583"/>
                </a:lnTo>
                <a:cubicBezTo>
                  <a:pt x="89389" y="58472"/>
                  <a:pt x="89111" y="58472"/>
                  <a:pt x="88833" y="58583"/>
                </a:cubicBezTo>
                <a:lnTo>
                  <a:pt x="88833" y="58583"/>
                </a:lnTo>
                <a:lnTo>
                  <a:pt x="88833" y="58583"/>
                </a:lnTo>
                <a:cubicBezTo>
                  <a:pt x="88611" y="58583"/>
                  <a:pt x="88306" y="58639"/>
                  <a:pt x="87917" y="58750"/>
                </a:cubicBezTo>
                <a:lnTo>
                  <a:pt x="87917" y="58750"/>
                </a:lnTo>
                <a:lnTo>
                  <a:pt x="85000" y="59583"/>
                </a:lnTo>
                <a:cubicBezTo>
                  <a:pt x="83556" y="59861"/>
                  <a:pt x="82361" y="59389"/>
                  <a:pt x="81417" y="58167"/>
                </a:cubicBezTo>
                <a:lnTo>
                  <a:pt x="81417" y="58167"/>
                </a:lnTo>
                <a:lnTo>
                  <a:pt x="81083" y="57583"/>
                </a:lnTo>
                <a:cubicBezTo>
                  <a:pt x="79750" y="55639"/>
                  <a:pt x="77972" y="54667"/>
                  <a:pt x="75750" y="54667"/>
                </a:cubicBezTo>
                <a:lnTo>
                  <a:pt x="75750" y="54667"/>
                </a:lnTo>
                <a:cubicBezTo>
                  <a:pt x="73417" y="54667"/>
                  <a:pt x="71611" y="55639"/>
                  <a:pt x="70333" y="57583"/>
                </a:cubicBezTo>
                <a:lnTo>
                  <a:pt x="70333" y="57583"/>
                </a:lnTo>
                <a:lnTo>
                  <a:pt x="69167" y="59583"/>
                </a:lnTo>
                <a:cubicBezTo>
                  <a:pt x="68889" y="59972"/>
                  <a:pt x="68500" y="60306"/>
                  <a:pt x="68000" y="60583"/>
                </a:cubicBezTo>
                <a:lnTo>
                  <a:pt x="68000" y="60583"/>
                </a:lnTo>
                <a:lnTo>
                  <a:pt x="60917" y="64417"/>
                </a:lnTo>
                <a:cubicBezTo>
                  <a:pt x="59083" y="65472"/>
                  <a:pt x="57917" y="66917"/>
                  <a:pt x="57417" y="68750"/>
                </a:cubicBezTo>
                <a:lnTo>
                  <a:pt x="57417" y="68750"/>
                </a:lnTo>
                <a:cubicBezTo>
                  <a:pt x="56750" y="70694"/>
                  <a:pt x="56806" y="72583"/>
                  <a:pt x="57583" y="74417"/>
                </a:cubicBezTo>
                <a:lnTo>
                  <a:pt x="57583" y="74417"/>
                </a:lnTo>
                <a:lnTo>
                  <a:pt x="58750" y="76917"/>
                </a:lnTo>
                <a:cubicBezTo>
                  <a:pt x="59583" y="78750"/>
                  <a:pt x="60972" y="80056"/>
                  <a:pt x="62917" y="80833"/>
                </a:cubicBezTo>
                <a:lnTo>
                  <a:pt x="62917" y="80833"/>
                </a:lnTo>
                <a:cubicBezTo>
                  <a:pt x="64750" y="81611"/>
                  <a:pt x="66639" y="81694"/>
                  <a:pt x="68583" y="81083"/>
                </a:cubicBezTo>
                <a:lnTo>
                  <a:pt x="68583" y="81083"/>
                </a:lnTo>
                <a:lnTo>
                  <a:pt x="69167" y="80833"/>
                </a:lnTo>
                <a:cubicBezTo>
                  <a:pt x="71222" y="80056"/>
                  <a:pt x="73167" y="80333"/>
                  <a:pt x="75000" y="81667"/>
                </a:cubicBezTo>
                <a:lnTo>
                  <a:pt x="75000" y="81667"/>
                </a:lnTo>
                <a:lnTo>
                  <a:pt x="75167" y="81833"/>
                </a:lnTo>
                <a:cubicBezTo>
                  <a:pt x="82611" y="75833"/>
                  <a:pt x="87444" y="68083"/>
                  <a:pt x="89667" y="58583"/>
                </a:cubicBezTo>
                <a:lnTo>
                  <a:pt x="89667" y="58583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  <a:moveTo>
                  <a:pt x="28333" y="68000"/>
                </a:moveTo>
                <a:lnTo>
                  <a:pt x="28333" y="68000"/>
                </a:lnTo>
                <a:cubicBezTo>
                  <a:pt x="27944" y="69944"/>
                  <a:pt x="28667" y="71250"/>
                  <a:pt x="30500" y="71917"/>
                </a:cubicBezTo>
                <a:lnTo>
                  <a:pt x="30500" y="71917"/>
                </a:lnTo>
                <a:lnTo>
                  <a:pt x="36750" y="73417"/>
                </a:lnTo>
                <a:cubicBezTo>
                  <a:pt x="38694" y="73694"/>
                  <a:pt x="40000" y="72917"/>
                  <a:pt x="40667" y="71083"/>
                </a:cubicBezTo>
                <a:lnTo>
                  <a:pt x="40667" y="71083"/>
                </a:lnTo>
                <a:cubicBezTo>
                  <a:pt x="40889" y="69139"/>
                  <a:pt x="40083" y="67917"/>
                  <a:pt x="38250" y="67417"/>
                </a:cubicBezTo>
                <a:lnTo>
                  <a:pt x="38250" y="67417"/>
                </a:lnTo>
                <a:lnTo>
                  <a:pt x="32000" y="65833"/>
                </a:lnTo>
                <a:cubicBezTo>
                  <a:pt x="30056" y="65444"/>
                  <a:pt x="28833" y="66167"/>
                  <a:pt x="28333" y="68000"/>
                </a:cubicBezTo>
                <a:lnTo>
                  <a:pt x="28333" y="68000"/>
                </a:lnTo>
                <a:moveTo>
                  <a:pt x="46250" y="64083"/>
                </a:moveTo>
                <a:lnTo>
                  <a:pt x="46250" y="64083"/>
                </a:lnTo>
                <a:cubicBezTo>
                  <a:pt x="45861" y="66028"/>
                  <a:pt x="46583" y="67333"/>
                  <a:pt x="48417" y="68000"/>
                </a:cubicBezTo>
                <a:lnTo>
                  <a:pt x="48417" y="68000"/>
                </a:lnTo>
                <a:cubicBezTo>
                  <a:pt x="50361" y="68222"/>
                  <a:pt x="51667" y="67444"/>
                  <a:pt x="52333" y="65667"/>
                </a:cubicBezTo>
                <a:lnTo>
                  <a:pt x="52333" y="65667"/>
                </a:lnTo>
                <a:lnTo>
                  <a:pt x="53917" y="59417"/>
                </a:lnTo>
                <a:cubicBezTo>
                  <a:pt x="54194" y="57417"/>
                  <a:pt x="53417" y="56167"/>
                  <a:pt x="51583" y="55667"/>
                </a:cubicBezTo>
                <a:lnTo>
                  <a:pt x="51583" y="55667"/>
                </a:lnTo>
                <a:cubicBezTo>
                  <a:pt x="49639" y="55278"/>
                  <a:pt x="48389" y="56000"/>
                  <a:pt x="47833" y="57833"/>
                </a:cubicBezTo>
                <a:lnTo>
                  <a:pt x="47833" y="57833"/>
                </a:lnTo>
                <a:lnTo>
                  <a:pt x="46250" y="64083"/>
                </a:lnTo>
                <a:moveTo>
                  <a:pt x="67000" y="22250"/>
                </a:moveTo>
                <a:lnTo>
                  <a:pt x="67000" y="22250"/>
                </a:lnTo>
                <a:cubicBezTo>
                  <a:pt x="65278" y="21472"/>
                  <a:pt x="63917" y="21944"/>
                  <a:pt x="62917" y="23667"/>
                </a:cubicBezTo>
                <a:lnTo>
                  <a:pt x="62917" y="23667"/>
                </a:lnTo>
                <a:lnTo>
                  <a:pt x="59750" y="29917"/>
                </a:lnTo>
                <a:cubicBezTo>
                  <a:pt x="58972" y="31694"/>
                  <a:pt x="59444" y="33056"/>
                  <a:pt x="61167" y="34000"/>
                </a:cubicBezTo>
                <a:lnTo>
                  <a:pt x="61167" y="34000"/>
                </a:lnTo>
                <a:cubicBezTo>
                  <a:pt x="62944" y="34778"/>
                  <a:pt x="64306" y="34306"/>
                  <a:pt x="65250" y="32583"/>
                </a:cubicBezTo>
                <a:lnTo>
                  <a:pt x="65250" y="32583"/>
                </a:lnTo>
                <a:lnTo>
                  <a:pt x="68333" y="26333"/>
                </a:lnTo>
                <a:cubicBezTo>
                  <a:pt x="69111" y="24667"/>
                  <a:pt x="68667" y="23306"/>
                  <a:pt x="67000" y="22250"/>
                </a:cubicBezTo>
                <a:lnTo>
                  <a:pt x="67000" y="22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79994-13"/>
          <p:cNvSpPr/>
          <p:nvPr/>
        </p:nvSpPr>
        <p:spPr>
          <a:xfrm>
            <a:off x="400050" y="3950382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0034-73"/>
          <p:cNvSpPr/>
          <p:nvPr/>
        </p:nvSpPr>
        <p:spPr>
          <a:xfrm>
            <a:off x="614363" y="4086113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609" y="31278"/>
                </a:moveTo>
                <a:lnTo>
                  <a:pt x="85609" y="31278"/>
                </a:lnTo>
                <a:cubicBezTo>
                  <a:pt x="90188" y="31130"/>
                  <a:pt x="93696" y="28519"/>
                  <a:pt x="96130" y="23444"/>
                </a:cubicBezTo>
                <a:lnTo>
                  <a:pt x="96130" y="23444"/>
                </a:lnTo>
                <a:cubicBezTo>
                  <a:pt x="98391" y="18222"/>
                  <a:pt x="98391" y="13019"/>
                  <a:pt x="96130" y="7833"/>
                </a:cubicBezTo>
                <a:lnTo>
                  <a:pt x="96130" y="7833"/>
                </a:lnTo>
                <a:cubicBezTo>
                  <a:pt x="93696" y="2759"/>
                  <a:pt x="90188" y="148"/>
                  <a:pt x="85609" y="0"/>
                </a:cubicBezTo>
                <a:lnTo>
                  <a:pt x="85609" y="0"/>
                </a:lnTo>
                <a:cubicBezTo>
                  <a:pt x="81029" y="148"/>
                  <a:pt x="77507" y="2759"/>
                  <a:pt x="75043" y="7833"/>
                </a:cubicBezTo>
                <a:lnTo>
                  <a:pt x="75043" y="7833"/>
                </a:lnTo>
                <a:cubicBezTo>
                  <a:pt x="72812" y="13019"/>
                  <a:pt x="72812" y="18222"/>
                  <a:pt x="75043" y="23444"/>
                </a:cubicBezTo>
                <a:lnTo>
                  <a:pt x="75043" y="23444"/>
                </a:lnTo>
                <a:cubicBezTo>
                  <a:pt x="77507" y="28519"/>
                  <a:pt x="81029" y="31130"/>
                  <a:pt x="85609" y="31278"/>
                </a:cubicBezTo>
                <a:lnTo>
                  <a:pt x="85609" y="31278"/>
                </a:lnTo>
                <a:moveTo>
                  <a:pt x="8565" y="100000"/>
                </a:moveTo>
                <a:lnTo>
                  <a:pt x="8565" y="100000"/>
                </a:lnTo>
                <a:lnTo>
                  <a:pt x="58217" y="100000"/>
                </a:lnTo>
                <a:lnTo>
                  <a:pt x="69696" y="100000"/>
                </a:lnTo>
                <a:lnTo>
                  <a:pt x="88522" y="100000"/>
                </a:lnTo>
                <a:cubicBezTo>
                  <a:pt x="91159" y="99852"/>
                  <a:pt x="93348" y="98685"/>
                  <a:pt x="95087" y="96500"/>
                </a:cubicBezTo>
                <a:lnTo>
                  <a:pt x="95087" y="96500"/>
                </a:lnTo>
                <a:cubicBezTo>
                  <a:pt x="96797" y="94278"/>
                  <a:pt x="97710" y="91481"/>
                  <a:pt x="97826" y="88111"/>
                </a:cubicBezTo>
                <a:lnTo>
                  <a:pt x="97826" y="88111"/>
                </a:lnTo>
                <a:cubicBezTo>
                  <a:pt x="97826" y="85889"/>
                  <a:pt x="97362" y="83796"/>
                  <a:pt x="96435" y="81833"/>
                </a:cubicBezTo>
                <a:lnTo>
                  <a:pt x="96435" y="81833"/>
                </a:lnTo>
                <a:lnTo>
                  <a:pt x="76261" y="39667"/>
                </a:lnTo>
                <a:cubicBezTo>
                  <a:pt x="75565" y="38222"/>
                  <a:pt x="74609" y="37500"/>
                  <a:pt x="73391" y="37500"/>
                </a:cubicBezTo>
                <a:lnTo>
                  <a:pt x="73391" y="37500"/>
                </a:lnTo>
                <a:cubicBezTo>
                  <a:pt x="72145" y="37500"/>
                  <a:pt x="71174" y="38222"/>
                  <a:pt x="70478" y="39667"/>
                </a:cubicBezTo>
                <a:lnTo>
                  <a:pt x="70478" y="39667"/>
                </a:lnTo>
                <a:lnTo>
                  <a:pt x="63130" y="55056"/>
                </a:lnTo>
                <a:lnTo>
                  <a:pt x="43870" y="15833"/>
                </a:lnTo>
                <a:cubicBezTo>
                  <a:pt x="42739" y="13759"/>
                  <a:pt x="41159" y="12648"/>
                  <a:pt x="39130" y="12500"/>
                </a:cubicBezTo>
                <a:lnTo>
                  <a:pt x="39130" y="12500"/>
                </a:lnTo>
                <a:cubicBezTo>
                  <a:pt x="37101" y="12648"/>
                  <a:pt x="35522" y="13759"/>
                  <a:pt x="34391" y="15833"/>
                </a:cubicBezTo>
                <a:lnTo>
                  <a:pt x="34391" y="15833"/>
                </a:lnTo>
                <a:lnTo>
                  <a:pt x="1391" y="83222"/>
                </a:lnTo>
                <a:cubicBezTo>
                  <a:pt x="464" y="85037"/>
                  <a:pt x="0" y="86981"/>
                  <a:pt x="0" y="89056"/>
                </a:cubicBezTo>
                <a:lnTo>
                  <a:pt x="0" y="89056"/>
                </a:lnTo>
                <a:cubicBezTo>
                  <a:pt x="116" y="92204"/>
                  <a:pt x="928" y="94815"/>
                  <a:pt x="2435" y="96889"/>
                </a:cubicBezTo>
                <a:lnTo>
                  <a:pt x="2435" y="96889"/>
                </a:lnTo>
                <a:cubicBezTo>
                  <a:pt x="4087" y="98815"/>
                  <a:pt x="6130" y="99852"/>
                  <a:pt x="8565" y="100000"/>
                </a:cubicBezTo>
                <a:lnTo>
                  <a:pt x="8565" y="10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79997-17"/>
          <p:cNvSpPr/>
          <p:nvPr/>
        </p:nvSpPr>
        <p:spPr>
          <a:xfrm>
            <a:off x="7390098" y="4064682"/>
            <a:ext cx="1175258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0034-72"/>
          <p:cNvSpPr/>
          <p:nvPr/>
        </p:nvSpPr>
        <p:spPr>
          <a:xfrm>
            <a:off x="7504398" y="4114688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364" y="0"/>
                </a:moveTo>
                <a:lnTo>
                  <a:pt x="61364" y="0"/>
                </a:lnTo>
                <a:lnTo>
                  <a:pt x="34091" y="0"/>
                </a:lnTo>
                <a:lnTo>
                  <a:pt x="27273" y="0"/>
                </a:lnTo>
                <a:cubicBezTo>
                  <a:pt x="25273" y="0"/>
                  <a:pt x="23636" y="583"/>
                  <a:pt x="22364" y="1750"/>
                </a:cubicBezTo>
                <a:lnTo>
                  <a:pt x="22364" y="1750"/>
                </a:lnTo>
                <a:cubicBezTo>
                  <a:pt x="21091" y="2917"/>
                  <a:pt x="20455" y="4417"/>
                  <a:pt x="20455" y="6250"/>
                </a:cubicBezTo>
                <a:lnTo>
                  <a:pt x="20455" y="6250"/>
                </a:lnTo>
                <a:cubicBezTo>
                  <a:pt x="20455" y="8083"/>
                  <a:pt x="21091" y="9583"/>
                  <a:pt x="22364" y="10750"/>
                </a:cubicBezTo>
                <a:lnTo>
                  <a:pt x="22364" y="10750"/>
                </a:lnTo>
                <a:cubicBezTo>
                  <a:pt x="23636" y="11917"/>
                  <a:pt x="25273" y="12500"/>
                  <a:pt x="27273" y="12500"/>
                </a:cubicBezTo>
                <a:lnTo>
                  <a:pt x="27273" y="12500"/>
                </a:lnTo>
                <a:lnTo>
                  <a:pt x="27273" y="38500"/>
                </a:lnTo>
                <a:cubicBezTo>
                  <a:pt x="27273" y="40833"/>
                  <a:pt x="26636" y="42972"/>
                  <a:pt x="25364" y="44917"/>
                </a:cubicBezTo>
                <a:lnTo>
                  <a:pt x="25364" y="44917"/>
                </a:lnTo>
                <a:lnTo>
                  <a:pt x="2091" y="79333"/>
                </a:lnTo>
                <a:cubicBezTo>
                  <a:pt x="697" y="81500"/>
                  <a:pt x="0" y="83889"/>
                  <a:pt x="0" y="86500"/>
                </a:cubicBezTo>
                <a:lnTo>
                  <a:pt x="0" y="86500"/>
                </a:lnTo>
                <a:cubicBezTo>
                  <a:pt x="121" y="90278"/>
                  <a:pt x="1545" y="93472"/>
                  <a:pt x="4273" y="96083"/>
                </a:cubicBezTo>
                <a:lnTo>
                  <a:pt x="4273" y="96083"/>
                </a:lnTo>
                <a:cubicBezTo>
                  <a:pt x="7121" y="98583"/>
                  <a:pt x="10606" y="99889"/>
                  <a:pt x="14727" y="100000"/>
                </a:cubicBezTo>
                <a:lnTo>
                  <a:pt x="14727" y="100000"/>
                </a:lnTo>
                <a:lnTo>
                  <a:pt x="80727" y="100000"/>
                </a:lnTo>
                <a:cubicBezTo>
                  <a:pt x="84848" y="99889"/>
                  <a:pt x="88333" y="98583"/>
                  <a:pt x="91182" y="96083"/>
                </a:cubicBezTo>
                <a:lnTo>
                  <a:pt x="91182" y="96083"/>
                </a:lnTo>
                <a:cubicBezTo>
                  <a:pt x="93909" y="93472"/>
                  <a:pt x="95333" y="90278"/>
                  <a:pt x="95455" y="86500"/>
                </a:cubicBezTo>
                <a:lnTo>
                  <a:pt x="95455" y="86500"/>
                </a:lnTo>
                <a:cubicBezTo>
                  <a:pt x="95455" y="83889"/>
                  <a:pt x="94758" y="81500"/>
                  <a:pt x="93364" y="79333"/>
                </a:cubicBezTo>
                <a:lnTo>
                  <a:pt x="93364" y="79333"/>
                </a:lnTo>
                <a:lnTo>
                  <a:pt x="70273" y="44917"/>
                </a:lnTo>
                <a:cubicBezTo>
                  <a:pt x="68879" y="42972"/>
                  <a:pt x="68182" y="40833"/>
                  <a:pt x="68182" y="38500"/>
                </a:cubicBezTo>
                <a:lnTo>
                  <a:pt x="68182" y="38500"/>
                </a:lnTo>
                <a:lnTo>
                  <a:pt x="68182" y="12500"/>
                </a:lnTo>
                <a:cubicBezTo>
                  <a:pt x="70182" y="12500"/>
                  <a:pt x="71818" y="11917"/>
                  <a:pt x="73091" y="10750"/>
                </a:cubicBezTo>
                <a:lnTo>
                  <a:pt x="73091" y="10750"/>
                </a:lnTo>
                <a:cubicBezTo>
                  <a:pt x="74364" y="9583"/>
                  <a:pt x="75000" y="8083"/>
                  <a:pt x="75000" y="6250"/>
                </a:cubicBezTo>
                <a:lnTo>
                  <a:pt x="75000" y="6250"/>
                </a:lnTo>
                <a:cubicBezTo>
                  <a:pt x="75000" y="4417"/>
                  <a:pt x="74364" y="2917"/>
                  <a:pt x="73091" y="1750"/>
                </a:cubicBezTo>
                <a:lnTo>
                  <a:pt x="73091" y="1750"/>
                </a:lnTo>
                <a:cubicBezTo>
                  <a:pt x="71818" y="583"/>
                  <a:pt x="70182" y="0"/>
                  <a:pt x="68182" y="0"/>
                </a:cubicBezTo>
                <a:lnTo>
                  <a:pt x="68182" y="0"/>
                </a:lnTo>
                <a:lnTo>
                  <a:pt x="61364" y="0"/>
                </a:lnTo>
                <a:moveTo>
                  <a:pt x="40909" y="38500"/>
                </a:moveTo>
                <a:lnTo>
                  <a:pt x="40909" y="38500"/>
                </a:lnTo>
                <a:lnTo>
                  <a:pt x="40909" y="12500"/>
                </a:lnTo>
                <a:lnTo>
                  <a:pt x="54545" y="12500"/>
                </a:lnTo>
                <a:lnTo>
                  <a:pt x="54545" y="38500"/>
                </a:lnTo>
                <a:cubicBezTo>
                  <a:pt x="54545" y="43167"/>
                  <a:pt x="55909" y="47528"/>
                  <a:pt x="58636" y="51583"/>
                </a:cubicBezTo>
                <a:lnTo>
                  <a:pt x="58636" y="51583"/>
                </a:lnTo>
                <a:lnTo>
                  <a:pt x="66091" y="62500"/>
                </a:lnTo>
                <a:lnTo>
                  <a:pt x="29636" y="62500"/>
                </a:lnTo>
                <a:lnTo>
                  <a:pt x="36818" y="51583"/>
                </a:lnTo>
                <a:cubicBezTo>
                  <a:pt x="39545" y="47528"/>
                  <a:pt x="40909" y="43167"/>
                  <a:pt x="40909" y="38500"/>
                </a:cubicBezTo>
                <a:lnTo>
                  <a:pt x="40909" y="38500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7999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79992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0033-70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79993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8319679992-7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工作接地电阻要求</a:t>
            </a:r>
            <a:endParaRPr/>
          </a:p>
        </p:txBody>
      </p:sp>
      <p:sp>
        <p:nvSpPr>
          <p:cNvPr id="15" name="el-1788319679995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6" name="el-1788319679996-15"/>
          <p:cNvSpPr txBox="1"/>
          <p:nvPr/>
        </p:nvSpPr>
        <p:spPr>
          <a:xfrm>
            <a:off x="978694" y="4075398"/>
            <a:ext cx="541121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注意：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土壤电阻率较高地区，接地电阻允许适当放宽至 ≤ 30Ω，但需确保安全。</a:t>
            </a:r>
            <a:endParaRPr/>
          </a:p>
        </p:txBody>
      </p:sp>
      <p:sp>
        <p:nvSpPr>
          <p:cNvPr id="17" name="el-1788319679997-16"/>
          <p:cNvSpPr txBox="1"/>
          <p:nvPr/>
        </p:nvSpPr>
        <p:spPr>
          <a:xfrm>
            <a:off x="7504398" y="4093257"/>
            <a:ext cx="150672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42875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ρ &gt; 1000 Ω·m</a:t>
            </a:r>
            <a:endParaRPr/>
          </a:p>
        </p:txBody>
      </p:sp>
      <p:sp>
        <p:nvSpPr>
          <p:cNvPr id="18" name="el-1788319679992-8"/>
          <p:cNvSpPr txBox="1"/>
          <p:nvPr/>
        </p:nvSpPr>
        <p:spPr>
          <a:xfrm>
            <a:off x="400050" y="4904184"/>
            <a:ext cx="19450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7701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9" name="el-1788319679993-9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工作接地 · 阻值严控</a:t>
            </a:r>
            <a:endParaRPr/>
          </a:p>
        </p:txBody>
      </p:sp>
      <p:sp>
        <p:nvSpPr>
          <p:cNvPr id="20" name="el-1788319679993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P12 / 110</a:t>
            </a:r>
            <a:endParaRPr/>
          </a:p>
        </p:txBody>
      </p:sp>
      <p:sp>
        <p:nvSpPr>
          <p:cNvPr id="21" name="el-1788319679998-18"/>
          <p:cNvSpPr/>
          <p:nvPr/>
        </p:nvSpPr>
        <p:spPr>
          <a:xfrm>
            <a:off x="400050" y="957263"/>
            <a:ext cx="2666963" cy="27930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8319680000-22"/>
          <p:cNvSpPr/>
          <p:nvPr/>
        </p:nvSpPr>
        <p:spPr>
          <a:xfrm>
            <a:off x="578644" y="1150144"/>
            <a:ext cx="794407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0002-36"/>
          <p:cNvCxnSpPr/>
          <p:nvPr/>
        </p:nvCxnSpPr>
        <p:spPr>
          <a:xfrm>
            <a:off x="578644" y="1983060"/>
            <a:ext cx="230977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0000-25"/>
          <p:cNvSpPr/>
          <p:nvPr/>
        </p:nvSpPr>
        <p:spPr>
          <a:xfrm>
            <a:off x="578644" y="2750232"/>
            <a:ext cx="23097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0002-37"/>
          <p:cNvCxnSpPr/>
          <p:nvPr/>
        </p:nvCxnSpPr>
        <p:spPr>
          <a:xfrm>
            <a:off x="592931" y="2750232"/>
            <a:ext cx="914" cy="5286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0035-74"/>
          <p:cNvSpPr/>
          <p:nvPr/>
        </p:nvSpPr>
        <p:spPr>
          <a:xfrm>
            <a:off x="578644" y="346103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79998-19"/>
          <p:cNvSpPr/>
          <p:nvPr/>
        </p:nvSpPr>
        <p:spPr>
          <a:xfrm>
            <a:off x="3238463" y="957263"/>
            <a:ext cx="2666963" cy="27930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8319680001-27"/>
          <p:cNvSpPr/>
          <p:nvPr/>
        </p:nvSpPr>
        <p:spPr>
          <a:xfrm>
            <a:off x="3417057" y="1150144"/>
            <a:ext cx="794519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0002-38"/>
          <p:cNvCxnSpPr/>
          <p:nvPr/>
        </p:nvCxnSpPr>
        <p:spPr>
          <a:xfrm>
            <a:off x="3417057" y="1983060"/>
            <a:ext cx="230977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0001-30"/>
          <p:cNvSpPr/>
          <p:nvPr/>
        </p:nvSpPr>
        <p:spPr>
          <a:xfrm>
            <a:off x="3417057" y="2750232"/>
            <a:ext cx="23097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0002-39"/>
          <p:cNvCxnSpPr/>
          <p:nvPr/>
        </p:nvCxnSpPr>
        <p:spPr>
          <a:xfrm>
            <a:off x="3431344" y="2750232"/>
            <a:ext cx="914" cy="5286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0035-75"/>
          <p:cNvSpPr/>
          <p:nvPr/>
        </p:nvSpPr>
        <p:spPr>
          <a:xfrm>
            <a:off x="3417057" y="346103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79998-20"/>
          <p:cNvSpPr/>
          <p:nvPr/>
        </p:nvSpPr>
        <p:spPr>
          <a:xfrm>
            <a:off x="6076876" y="957263"/>
            <a:ext cx="2667074" cy="27930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8319680001-32"/>
          <p:cNvSpPr/>
          <p:nvPr/>
        </p:nvSpPr>
        <p:spPr>
          <a:xfrm>
            <a:off x="6255469" y="1150144"/>
            <a:ext cx="1010729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0002-40"/>
          <p:cNvCxnSpPr/>
          <p:nvPr/>
        </p:nvCxnSpPr>
        <p:spPr>
          <a:xfrm>
            <a:off x="6255469" y="1983060"/>
            <a:ext cx="230988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0001-35"/>
          <p:cNvSpPr/>
          <p:nvPr/>
        </p:nvSpPr>
        <p:spPr>
          <a:xfrm>
            <a:off x="6255469" y="2750232"/>
            <a:ext cx="2309887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0002-41"/>
          <p:cNvCxnSpPr/>
          <p:nvPr/>
        </p:nvCxnSpPr>
        <p:spPr>
          <a:xfrm>
            <a:off x="6269757" y="2750232"/>
            <a:ext cx="914" cy="5286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0021-59"/>
          <p:cNvSpPr/>
          <p:nvPr/>
        </p:nvSpPr>
        <p:spPr>
          <a:xfrm>
            <a:off x="6255469" y="3469072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79991-1"/>
          <p:cNvCxnSpPr/>
          <p:nvPr/>
        </p:nvCxnSpPr>
        <p:spPr>
          <a:xfrm>
            <a:off x="8815388" y="497919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88319679991-2"/>
          <p:cNvCxnSpPr/>
          <p:nvPr/>
        </p:nvCxnSpPr>
        <p:spPr>
          <a:xfrm>
            <a:off x="285750" y="1643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0000-21"/>
          <p:cNvSpPr txBox="1"/>
          <p:nvPr/>
        </p:nvSpPr>
        <p:spPr>
          <a:xfrm>
            <a:off x="664369" y="1178719"/>
            <a:ext cx="109230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&gt; 100 kVA</a:t>
            </a:r>
            <a:endParaRPr/>
          </a:p>
        </p:txBody>
      </p:sp>
      <p:sp>
        <p:nvSpPr>
          <p:cNvPr id="42" name="el-1788319680000-23"/>
          <p:cNvSpPr txBox="1"/>
          <p:nvPr/>
        </p:nvSpPr>
        <p:spPr>
          <a:xfrm>
            <a:off x="578644" y="1464469"/>
            <a:ext cx="2356924" cy="4400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22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单台或并联总容量</a:t>
            </a:r>
            <a:endParaRPr/>
          </a:p>
          <a:p>
            <a:pPr algn="l">
              <a:lnSpc>
                <a:spcPts val="1722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超过 100 kVA</a:t>
            </a:r>
            <a:endParaRPr/>
          </a:p>
        </p:txBody>
      </p:sp>
      <p:sp>
        <p:nvSpPr>
          <p:cNvPr id="43" name="el-1788319680003-42"/>
          <p:cNvSpPr txBox="1"/>
          <p:nvPr/>
        </p:nvSpPr>
        <p:spPr>
          <a:xfrm>
            <a:off x="578644" y="2133079"/>
            <a:ext cx="1120734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≤ 4</a:t>
            </a:r>
            <a:endParaRPr/>
          </a:p>
        </p:txBody>
      </p:sp>
      <p:sp>
        <p:nvSpPr>
          <p:cNvPr id="44" name="el-1788319680004-45"/>
          <p:cNvSpPr txBox="1"/>
          <p:nvPr/>
        </p:nvSpPr>
        <p:spPr>
          <a:xfrm>
            <a:off x="1230176" y="2340248"/>
            <a:ext cx="283384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45" name="el-1788319680000-24"/>
          <p:cNvSpPr txBox="1"/>
          <p:nvPr/>
        </p:nvSpPr>
        <p:spPr>
          <a:xfrm>
            <a:off x="707231" y="2821670"/>
            <a:ext cx="2119752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电力变压器或发电机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工作接地电阻</a:t>
            </a:r>
            <a:endParaRPr/>
          </a:p>
        </p:txBody>
      </p:sp>
      <p:sp>
        <p:nvSpPr>
          <p:cNvPr id="46" name="el-1788319680004-46"/>
          <p:cNvSpPr txBox="1"/>
          <p:nvPr/>
        </p:nvSpPr>
        <p:spPr>
          <a:xfrm>
            <a:off x="764381" y="3450320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严格限值</a:t>
            </a:r>
            <a:endParaRPr/>
          </a:p>
        </p:txBody>
      </p:sp>
      <p:sp>
        <p:nvSpPr>
          <p:cNvPr id="47" name="el-1788319680000-26"/>
          <p:cNvSpPr txBox="1"/>
          <p:nvPr/>
        </p:nvSpPr>
        <p:spPr>
          <a:xfrm>
            <a:off x="3502782" y="1178719"/>
            <a:ext cx="105812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≤ 100 kVA</a:t>
            </a:r>
            <a:endParaRPr/>
          </a:p>
        </p:txBody>
      </p:sp>
      <p:sp>
        <p:nvSpPr>
          <p:cNvPr id="48" name="el-1788319680001-28"/>
          <p:cNvSpPr txBox="1"/>
          <p:nvPr/>
        </p:nvSpPr>
        <p:spPr>
          <a:xfrm>
            <a:off x="3417057" y="1464469"/>
            <a:ext cx="2356924" cy="4400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22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单台或并联总容量</a:t>
            </a:r>
            <a:endParaRPr/>
          </a:p>
          <a:p>
            <a:pPr algn="l">
              <a:lnSpc>
                <a:spcPts val="1722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不超过 100 kVA</a:t>
            </a:r>
            <a:endParaRPr/>
          </a:p>
        </p:txBody>
      </p:sp>
      <p:sp>
        <p:nvSpPr>
          <p:cNvPr id="49" name="el-1788319680003-43"/>
          <p:cNvSpPr txBox="1"/>
          <p:nvPr/>
        </p:nvSpPr>
        <p:spPr>
          <a:xfrm>
            <a:off x="3417057" y="2133079"/>
            <a:ext cx="1468652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≤ 10</a:t>
            </a:r>
            <a:endParaRPr/>
          </a:p>
        </p:txBody>
      </p:sp>
      <p:sp>
        <p:nvSpPr>
          <p:cNvPr id="50" name="el-1788319680004-47"/>
          <p:cNvSpPr txBox="1"/>
          <p:nvPr/>
        </p:nvSpPr>
        <p:spPr>
          <a:xfrm>
            <a:off x="4297635" y="2340248"/>
            <a:ext cx="283384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51" name="el-1788319680001-29"/>
          <p:cNvSpPr txBox="1"/>
          <p:nvPr/>
        </p:nvSpPr>
        <p:spPr>
          <a:xfrm>
            <a:off x="3545644" y="2821670"/>
            <a:ext cx="2119752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电力变压器或发电机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工作接地电阻</a:t>
            </a:r>
            <a:endParaRPr/>
          </a:p>
        </p:txBody>
      </p:sp>
      <p:sp>
        <p:nvSpPr>
          <p:cNvPr id="52" name="el-1788319680005-48"/>
          <p:cNvSpPr txBox="1"/>
          <p:nvPr/>
        </p:nvSpPr>
        <p:spPr>
          <a:xfrm>
            <a:off x="3602794" y="3450320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允许放宽</a:t>
            </a:r>
            <a:endParaRPr/>
          </a:p>
        </p:txBody>
      </p:sp>
      <p:sp>
        <p:nvSpPr>
          <p:cNvPr id="53" name="el-1788319680001-31"/>
          <p:cNvSpPr txBox="1"/>
          <p:nvPr/>
        </p:nvSpPr>
        <p:spPr>
          <a:xfrm>
            <a:off x="6341194" y="1178719"/>
            <a:ext cx="13429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ρ &gt; 1000 Ω·m</a:t>
            </a:r>
            <a:endParaRPr/>
          </a:p>
        </p:txBody>
      </p:sp>
      <p:sp>
        <p:nvSpPr>
          <p:cNvPr id="54" name="el-1788319680001-33"/>
          <p:cNvSpPr txBox="1"/>
          <p:nvPr/>
        </p:nvSpPr>
        <p:spPr>
          <a:xfrm>
            <a:off x="6255469" y="1464469"/>
            <a:ext cx="2357036" cy="4400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22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土壤电阻率大于</a:t>
            </a:r>
            <a:endParaRPr/>
          </a:p>
          <a:p>
            <a:pPr algn="l">
              <a:lnSpc>
                <a:spcPts val="1722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1000 Ω·m 地区</a:t>
            </a:r>
            <a:endParaRPr/>
          </a:p>
        </p:txBody>
      </p:sp>
      <p:sp>
        <p:nvSpPr>
          <p:cNvPr id="55" name="el-1788319680003-44"/>
          <p:cNvSpPr txBox="1"/>
          <p:nvPr/>
        </p:nvSpPr>
        <p:spPr>
          <a:xfrm>
            <a:off x="6255469" y="2133079"/>
            <a:ext cx="1468652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≤ 30</a:t>
            </a:r>
            <a:endParaRPr/>
          </a:p>
        </p:txBody>
      </p:sp>
      <p:sp>
        <p:nvSpPr>
          <p:cNvPr id="56" name="el-1788319680005-49"/>
          <p:cNvSpPr txBox="1"/>
          <p:nvPr/>
        </p:nvSpPr>
        <p:spPr>
          <a:xfrm>
            <a:off x="7136048" y="2340248"/>
            <a:ext cx="283384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57" name="el-1788319680001-34"/>
          <p:cNvSpPr txBox="1"/>
          <p:nvPr/>
        </p:nvSpPr>
        <p:spPr>
          <a:xfrm>
            <a:off x="6384057" y="2821670"/>
            <a:ext cx="211986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达到上述接地电阻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有困难时可提高到</a:t>
            </a:r>
            <a:endParaRPr/>
          </a:p>
        </p:txBody>
      </p:sp>
      <p:sp>
        <p:nvSpPr>
          <p:cNvPr id="58" name="el-1788319680006-50"/>
          <p:cNvSpPr txBox="1"/>
          <p:nvPr/>
        </p:nvSpPr>
        <p:spPr>
          <a:xfrm>
            <a:off x="6441207" y="3450320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特殊条件</a:t>
            </a:r>
            <a:endParaRPr/>
          </a:p>
        </p:txBody>
      </p:sp>
      <p:sp>
        <p:nvSpPr>
          <p:cNvPr id="59" name="el-1788319680036-7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199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200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200-8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283-43"/>
          <p:cNvSpPr/>
          <p:nvPr/>
        </p:nvSpPr>
        <p:spPr>
          <a:xfrm>
            <a:off x="7725713" y="200017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203-14"/>
          <p:cNvSpPr/>
          <p:nvPr/>
        </p:nvSpPr>
        <p:spPr>
          <a:xfrm>
            <a:off x="400050" y="3245383"/>
            <a:ext cx="83439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0290-47"/>
          <p:cNvSpPr/>
          <p:nvPr/>
        </p:nvSpPr>
        <p:spPr>
          <a:xfrm>
            <a:off x="550069" y="336682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0203-15"/>
          <p:cNvSpPr/>
          <p:nvPr/>
        </p:nvSpPr>
        <p:spPr>
          <a:xfrm>
            <a:off x="400050" y="3788308"/>
            <a:ext cx="83439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el-1788319680285-44"/>
          <p:cNvPicPr/>
          <p:nvPr/>
        </p:nvPicPr>
        <p:blipFill>
          <a:blip r:embed="rId2"/>
          <a:stretch>
            <a:fillRect/>
          </a:stretch>
        </p:blipFill>
        <p:spPr>
          <a:xfrm>
            <a:off x="578644" y="3916896"/>
            <a:ext cx="328613" cy="171450"/>
          </a:xfrm>
          <a:prstGeom prst="rect">
            <a:avLst/>
          </a:prstGeom>
          <a:ln w="7144" algn="in">
            <a:solidFill>
              <a:srgbClr val="F0A500"/>
            </a:solidFill>
            <a:prstDash val="solid"/>
          </a:ln>
        </p:spPr>
      </p:pic>
      <p:sp>
        <p:nvSpPr>
          <p:cNvPr id="10" name="el-1788319680290-46"/>
          <p:cNvSpPr/>
          <p:nvPr/>
        </p:nvSpPr>
        <p:spPr>
          <a:xfrm>
            <a:off x="6863581" y="3960651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19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0200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0290-45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0201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8319680201-9"/>
          <p:cNvSpPr txBox="1"/>
          <p:nvPr/>
        </p:nvSpPr>
        <p:spPr>
          <a:xfrm>
            <a:off x="557213" y="121444"/>
            <a:ext cx="258438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TN-S系统重复接地要求</a:t>
            </a:r>
            <a:endParaRPr/>
          </a:p>
        </p:txBody>
      </p:sp>
      <p:sp>
        <p:nvSpPr>
          <p:cNvPr id="16" name="el-1788319680200-7"/>
          <p:cNvSpPr txBox="1"/>
          <p:nvPr/>
        </p:nvSpPr>
        <p:spPr>
          <a:xfrm>
            <a:off x="7718599" y="178594"/>
            <a:ext cx="142540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7" name="el-1788319680204-16"/>
          <p:cNvSpPr txBox="1"/>
          <p:nvPr/>
        </p:nvSpPr>
        <p:spPr>
          <a:xfrm>
            <a:off x="778669" y="3341824"/>
            <a:ext cx="442069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PE线重复接地与工作接地配合，</a:t>
            </a:r>
            <a:r>
              <a:rPr b="1" sz="10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确保故障时电位均衡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，降低接触电压。</a:t>
            </a:r>
            <a:endParaRPr/>
          </a:p>
        </p:txBody>
      </p:sp>
      <p:sp>
        <p:nvSpPr>
          <p:cNvPr id="18" name="el-1788319680215-34"/>
          <p:cNvSpPr txBox="1"/>
          <p:nvPr/>
        </p:nvSpPr>
        <p:spPr>
          <a:xfrm>
            <a:off x="978694" y="3909752"/>
            <a:ext cx="61255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PE 线</a:t>
            </a:r>
            <a:endParaRPr/>
          </a:p>
        </p:txBody>
      </p:sp>
      <p:sp>
        <p:nvSpPr>
          <p:cNvPr id="19" name="el-1788319680205-18"/>
          <p:cNvSpPr txBox="1"/>
          <p:nvPr/>
        </p:nvSpPr>
        <p:spPr>
          <a:xfrm>
            <a:off x="1496950" y="3916896"/>
            <a:ext cx="23513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保护接地导体 · 黄绿双色 · 重复接地</a:t>
            </a:r>
            <a:endParaRPr/>
          </a:p>
        </p:txBody>
      </p:sp>
      <p:sp>
        <p:nvSpPr>
          <p:cNvPr id="20" name="el-1788319680205-17"/>
          <p:cNvSpPr txBox="1"/>
          <p:nvPr/>
        </p:nvSpPr>
        <p:spPr>
          <a:xfrm>
            <a:off x="6863581" y="3924040"/>
            <a:ext cx="201995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3413">
              <a:lnSpc>
                <a:spcPct val="100000"/>
              </a:lnSpc>
            </a:pPr>
            <a:r>
              <a:rPr sz="95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总配电箱 + 中间处 + 末端处</a:t>
            </a:r>
            <a:endParaRPr/>
          </a:p>
        </p:txBody>
      </p:sp>
      <p:sp>
        <p:nvSpPr>
          <p:cNvPr id="21" name="el-1788319680201-10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2" name="el-1788319680201-11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重复接地 · 可靠保护</a:t>
            </a:r>
            <a:endParaRPr/>
          </a:p>
        </p:txBody>
      </p:sp>
      <p:sp>
        <p:nvSpPr>
          <p:cNvPr id="23" name="el-1788319680201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P13 / 110</a:t>
            </a:r>
            <a:endParaRPr/>
          </a:p>
        </p:txBody>
      </p:sp>
      <p:sp>
        <p:nvSpPr>
          <p:cNvPr id="24" name="el-1788319680207-19"/>
          <p:cNvSpPr/>
          <p:nvPr/>
        </p:nvSpPr>
        <p:spPr>
          <a:xfrm>
            <a:off x="400050" y="1126592"/>
            <a:ext cx="2666963" cy="1947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8319680213-26"/>
          <p:cNvSpPr/>
          <p:nvPr/>
        </p:nvSpPr>
        <p:spPr>
          <a:xfrm>
            <a:off x="550069" y="130518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0216-35"/>
          <p:cNvCxnSpPr/>
          <p:nvPr/>
        </p:nvCxnSpPr>
        <p:spPr>
          <a:xfrm>
            <a:off x="550069" y="1930933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0207-20"/>
          <p:cNvSpPr/>
          <p:nvPr/>
        </p:nvSpPr>
        <p:spPr>
          <a:xfrm>
            <a:off x="3238463" y="1126592"/>
            <a:ext cx="2666963" cy="1947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8319680214-29"/>
          <p:cNvSpPr/>
          <p:nvPr/>
        </p:nvSpPr>
        <p:spPr>
          <a:xfrm>
            <a:off x="3388482" y="130518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0216-36"/>
          <p:cNvCxnSpPr/>
          <p:nvPr/>
        </p:nvCxnSpPr>
        <p:spPr>
          <a:xfrm>
            <a:off x="3388482" y="1930933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0207-21"/>
          <p:cNvSpPr/>
          <p:nvPr/>
        </p:nvSpPr>
        <p:spPr>
          <a:xfrm>
            <a:off x="6076876" y="1126592"/>
            <a:ext cx="2667074" cy="1947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8319680215-32"/>
          <p:cNvSpPr/>
          <p:nvPr/>
        </p:nvSpPr>
        <p:spPr>
          <a:xfrm>
            <a:off x="6226894" y="130518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0216-37"/>
          <p:cNvCxnSpPr/>
          <p:nvPr/>
        </p:nvCxnSpPr>
        <p:spPr>
          <a:xfrm>
            <a:off x="6226894" y="1930933"/>
            <a:ext cx="236703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8319680199-1"/>
          <p:cNvCxnSpPr/>
          <p:nvPr/>
        </p:nvCxnSpPr>
        <p:spPr>
          <a:xfrm>
            <a:off x="8815388" y="8786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80199-2"/>
          <p:cNvCxnSpPr/>
          <p:nvPr/>
        </p:nvCxnSpPr>
        <p:spPr>
          <a:xfrm>
            <a:off x="214313" y="455056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0213-25"/>
          <p:cNvSpPr txBox="1"/>
          <p:nvPr/>
        </p:nvSpPr>
        <p:spPr>
          <a:xfrm>
            <a:off x="377761" y="130518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6" name="el-1788319680213-27"/>
          <p:cNvSpPr txBox="1"/>
          <p:nvPr/>
        </p:nvSpPr>
        <p:spPr>
          <a:xfrm>
            <a:off x="550069" y="1662373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重复接地位置</a:t>
            </a:r>
            <a:endParaRPr/>
          </a:p>
        </p:txBody>
      </p:sp>
      <p:sp>
        <p:nvSpPr>
          <p:cNvPr id="37" name="el-1788319680211-22"/>
          <p:cNvSpPr txBox="1"/>
          <p:nvPr/>
        </p:nvSpPr>
        <p:spPr>
          <a:xfrm>
            <a:off x="550069" y="2038090"/>
            <a:ext cx="2366925" cy="914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TN系统中的保护接地导体(PE)除必须在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配电室或总配电箱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处做重复接地外，还必须在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配电系统的中间处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末端处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做重复接地。</a:t>
            </a:r>
            <a:endParaRPr/>
          </a:p>
        </p:txBody>
      </p:sp>
      <p:sp>
        <p:nvSpPr>
          <p:cNvPr id="38" name="el-1788319680213-28"/>
          <p:cNvSpPr txBox="1"/>
          <p:nvPr/>
        </p:nvSpPr>
        <p:spPr>
          <a:xfrm>
            <a:off x="3216174" y="130518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9" name="el-1788319680214-30"/>
          <p:cNvSpPr txBox="1"/>
          <p:nvPr/>
        </p:nvSpPr>
        <p:spPr>
          <a:xfrm>
            <a:off x="3388482" y="1662373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接地电阻限值</a:t>
            </a:r>
            <a:endParaRPr/>
          </a:p>
        </p:txBody>
      </p:sp>
      <p:sp>
        <p:nvSpPr>
          <p:cNvPr id="40" name="el-1788319680212-23"/>
          <p:cNvSpPr txBox="1"/>
          <p:nvPr/>
        </p:nvSpPr>
        <p:spPr>
          <a:xfrm>
            <a:off x="3388482" y="2038090"/>
            <a:ext cx="2366925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PE线每一处重复接地装置的接地电阻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不应大于 </a:t>
            </a:r>
            <a:r>
              <a:rPr b="1" sz="839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u="sng" sz="1120">
                <a:solidFill>
                  <a:srgbClr val="B7791F"/>
                </a:solidFill>
                <a:uFill>
                  <a:solidFill>
                    <a:srgbClr val="F0A500"/>
                  </a:solidFill>
                </a:uFill>
                <a:latin typeface="Microsoft YaHei"/>
                <a:ea typeface="Microsoft YaHei"/>
                <a:cs typeface="Microsoft YaHei"/>
              </a:rPr>
              <a:t>10Ω</a:t>
            </a:r>
            <a:r>
              <a:rPr b="1" sz="839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，确保接地系统可靠。</a:t>
            </a:r>
            <a:endParaRPr/>
          </a:p>
        </p:txBody>
      </p:sp>
      <p:sp>
        <p:nvSpPr>
          <p:cNvPr id="41" name="el-1788319680214-31"/>
          <p:cNvSpPr txBox="1"/>
          <p:nvPr/>
        </p:nvSpPr>
        <p:spPr>
          <a:xfrm>
            <a:off x="6054587" y="130518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2" name="el-1788319680215-33"/>
          <p:cNvSpPr txBox="1"/>
          <p:nvPr/>
        </p:nvSpPr>
        <p:spPr>
          <a:xfrm>
            <a:off x="6226894" y="1662373"/>
            <a:ext cx="24770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等效电阻要求</a:t>
            </a:r>
            <a:endParaRPr/>
          </a:p>
        </p:txBody>
      </p:sp>
      <p:sp>
        <p:nvSpPr>
          <p:cNvPr id="43" name="el-1788319680213-24"/>
          <p:cNvSpPr txBox="1"/>
          <p:nvPr/>
        </p:nvSpPr>
        <p:spPr>
          <a:xfrm>
            <a:off x="6226894" y="2038090"/>
            <a:ext cx="2367037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在工作接地电阻允许达到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10Ω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的电力系统中，所有重复接地的等效电阻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不应大于 </a:t>
            </a:r>
            <a:r>
              <a:rPr b="1" sz="839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u="sng" sz="1120">
                <a:solidFill>
                  <a:srgbClr val="B7791F"/>
                </a:solidFill>
                <a:uFill>
                  <a:solidFill>
                    <a:srgbClr val="F0A500"/>
                  </a:solidFill>
                </a:uFill>
                <a:latin typeface="Microsoft YaHei"/>
                <a:ea typeface="Microsoft YaHei"/>
                <a:cs typeface="Microsoft YaHei"/>
              </a:rPr>
              <a:t>10Ω</a:t>
            </a:r>
            <a:r>
              <a:rPr b="1" sz="839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4" name="el-1788319680291-4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217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218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220-12"/>
          <p:cNvSpPr/>
          <p:nvPr/>
        </p:nvSpPr>
        <p:spPr>
          <a:xfrm>
            <a:off x="7774856" y="142875"/>
            <a:ext cx="969094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293-50"/>
          <p:cNvSpPr/>
          <p:nvPr/>
        </p:nvSpPr>
        <p:spPr>
          <a:xfrm>
            <a:off x="7889127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222-16"/>
          <p:cNvSpPr/>
          <p:nvPr/>
        </p:nvSpPr>
        <p:spPr>
          <a:xfrm>
            <a:off x="400050" y="1164543"/>
            <a:ext cx="8343900" cy="3956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EF8EF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0223-21"/>
          <p:cNvCxnSpPr/>
          <p:nvPr/>
        </p:nvCxnSpPr>
        <p:spPr>
          <a:xfrm>
            <a:off x="421481" y="1164543"/>
            <a:ext cx="914" cy="395697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0227-32"/>
          <p:cNvCxnSpPr/>
          <p:nvPr/>
        </p:nvCxnSpPr>
        <p:spPr>
          <a:xfrm>
            <a:off x="864394" y="1258751"/>
            <a:ext cx="914" cy="207169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0228-40"/>
          <p:cNvSpPr/>
          <p:nvPr/>
        </p:nvSpPr>
        <p:spPr>
          <a:xfrm>
            <a:off x="1028700" y="1271699"/>
            <a:ext cx="52149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8319680294-52"/>
          <p:cNvSpPr/>
          <p:nvPr/>
        </p:nvSpPr>
        <p:spPr>
          <a:xfrm>
            <a:off x="1092994" y="131456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222-17"/>
          <p:cNvSpPr/>
          <p:nvPr/>
        </p:nvSpPr>
        <p:spPr>
          <a:xfrm>
            <a:off x="400050" y="1660252"/>
            <a:ext cx="8343900" cy="3956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0227-33"/>
          <p:cNvCxnSpPr/>
          <p:nvPr/>
        </p:nvCxnSpPr>
        <p:spPr>
          <a:xfrm>
            <a:off x="828675" y="1754460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0222-18"/>
          <p:cNvSpPr/>
          <p:nvPr/>
        </p:nvSpPr>
        <p:spPr>
          <a:xfrm>
            <a:off x="400050" y="2155961"/>
            <a:ext cx="8343900" cy="3956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0223-22"/>
          <p:cNvCxnSpPr/>
          <p:nvPr/>
        </p:nvCxnSpPr>
        <p:spPr>
          <a:xfrm>
            <a:off x="414338" y="2155961"/>
            <a:ext cx="914" cy="395697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8319680227-34"/>
          <p:cNvCxnSpPr/>
          <p:nvPr/>
        </p:nvCxnSpPr>
        <p:spPr>
          <a:xfrm>
            <a:off x="850106" y="2250170"/>
            <a:ext cx="914" cy="207169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0222-19"/>
          <p:cNvSpPr/>
          <p:nvPr/>
        </p:nvSpPr>
        <p:spPr>
          <a:xfrm>
            <a:off x="400050" y="2651671"/>
            <a:ext cx="8343900" cy="3956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0227-35"/>
          <p:cNvCxnSpPr/>
          <p:nvPr/>
        </p:nvCxnSpPr>
        <p:spPr>
          <a:xfrm>
            <a:off x="828675" y="2745879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0222-20"/>
          <p:cNvSpPr/>
          <p:nvPr/>
        </p:nvSpPr>
        <p:spPr>
          <a:xfrm>
            <a:off x="400050" y="3147380"/>
            <a:ext cx="8343900" cy="3956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0228-36"/>
          <p:cNvCxnSpPr/>
          <p:nvPr/>
        </p:nvCxnSpPr>
        <p:spPr>
          <a:xfrm>
            <a:off x="828675" y="3241588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0220-13"/>
          <p:cNvSpPr/>
          <p:nvPr/>
        </p:nvSpPr>
        <p:spPr>
          <a:xfrm>
            <a:off x="400050" y="3714527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8319680294-51"/>
          <p:cNvSpPr/>
          <p:nvPr/>
        </p:nvSpPr>
        <p:spPr>
          <a:xfrm>
            <a:off x="635794" y="385025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056" y="40833"/>
                </a:moveTo>
                <a:lnTo>
                  <a:pt x="72056" y="40833"/>
                </a:lnTo>
                <a:lnTo>
                  <a:pt x="47056" y="65833"/>
                </a:lnTo>
                <a:cubicBezTo>
                  <a:pt x="44870" y="67648"/>
                  <a:pt x="42667" y="67648"/>
                  <a:pt x="40444" y="65833"/>
                </a:cubicBezTo>
                <a:lnTo>
                  <a:pt x="40444" y="65833"/>
                </a:lnTo>
                <a:lnTo>
                  <a:pt x="27944" y="53333"/>
                </a:lnTo>
                <a:cubicBezTo>
                  <a:pt x="26130" y="51111"/>
                  <a:pt x="26130" y="48889"/>
                  <a:pt x="27944" y="46667"/>
                </a:cubicBezTo>
                <a:lnTo>
                  <a:pt x="27944" y="46667"/>
                </a:lnTo>
                <a:cubicBezTo>
                  <a:pt x="30167" y="44852"/>
                  <a:pt x="32370" y="44852"/>
                  <a:pt x="34556" y="46667"/>
                </a:cubicBezTo>
                <a:lnTo>
                  <a:pt x="34556" y="46667"/>
                </a:lnTo>
                <a:lnTo>
                  <a:pt x="43778" y="55833"/>
                </a:lnTo>
                <a:lnTo>
                  <a:pt x="65444" y="34167"/>
                </a:lnTo>
                <a:cubicBezTo>
                  <a:pt x="67667" y="32352"/>
                  <a:pt x="69870" y="32352"/>
                  <a:pt x="72056" y="34167"/>
                </a:cubicBezTo>
                <a:lnTo>
                  <a:pt x="72056" y="34167"/>
                </a:lnTo>
                <a:cubicBezTo>
                  <a:pt x="73870" y="36389"/>
                  <a:pt x="73870" y="38611"/>
                  <a:pt x="72056" y="40833"/>
                </a:cubicBezTo>
                <a:lnTo>
                  <a:pt x="72056" y="40833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021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0218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0293-49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0219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0218-7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接地导体使用规范</a:t>
            </a:r>
            <a:endParaRPr/>
          </a:p>
        </p:txBody>
      </p:sp>
      <p:sp>
        <p:nvSpPr>
          <p:cNvPr id="27" name="el-1788319680221-15"/>
          <p:cNvSpPr txBox="1"/>
          <p:nvPr/>
        </p:nvSpPr>
        <p:spPr>
          <a:xfrm>
            <a:off x="8039174" y="178594"/>
            <a:ext cx="9336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TN-S · 接地</a:t>
            </a:r>
            <a:endParaRPr/>
          </a:p>
        </p:txBody>
      </p:sp>
      <p:sp>
        <p:nvSpPr>
          <p:cNvPr id="28" name="el-1788319680226-27"/>
          <p:cNvSpPr txBox="1"/>
          <p:nvPr/>
        </p:nvSpPr>
        <p:spPr>
          <a:xfrm>
            <a:off x="375190" y="1258751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29" name="el-1788319680228-39"/>
          <p:cNvSpPr txBox="1"/>
          <p:nvPr/>
        </p:nvSpPr>
        <p:spPr>
          <a:xfrm>
            <a:off x="1092994" y="1293130"/>
            <a:ext cx="5422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b="1" sz="95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30" name="el-1788319680228-37"/>
          <p:cNvSpPr txBox="1"/>
          <p:nvPr/>
        </p:nvSpPr>
        <p:spPr>
          <a:xfrm>
            <a:off x="1607344" y="1264555"/>
            <a:ext cx="100625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将中性导体(</a:t>
            </a:r>
            <a:endParaRPr/>
          </a:p>
        </p:txBody>
      </p:sp>
      <p:sp>
        <p:nvSpPr>
          <p:cNvPr id="31" name="el-1788319680229-41"/>
          <p:cNvSpPr txBox="1"/>
          <p:nvPr/>
        </p:nvSpPr>
        <p:spPr>
          <a:xfrm>
            <a:off x="2460575" y="1264555"/>
            <a:ext cx="28026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</a:t>
            </a:r>
            <a:endParaRPr/>
          </a:p>
        </p:txBody>
      </p:sp>
      <p:sp>
        <p:nvSpPr>
          <p:cNvPr id="32" name="el-1788319680228-38"/>
          <p:cNvSpPr txBox="1"/>
          <p:nvPr/>
        </p:nvSpPr>
        <p:spPr>
          <a:xfrm>
            <a:off x="2587823" y="1264555"/>
            <a:ext cx="141165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)单独再做重复接地</a:t>
            </a:r>
            <a:endParaRPr/>
          </a:p>
        </p:txBody>
      </p:sp>
      <p:sp>
        <p:nvSpPr>
          <p:cNvPr id="33" name="el-1788319680226-28"/>
          <p:cNvSpPr txBox="1"/>
          <p:nvPr/>
        </p:nvSpPr>
        <p:spPr>
          <a:xfrm>
            <a:off x="339471" y="1754460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4" name="el-1788319680224-23"/>
          <p:cNvSpPr txBox="1"/>
          <p:nvPr/>
        </p:nvSpPr>
        <p:spPr>
          <a:xfrm>
            <a:off x="992981" y="1753121"/>
            <a:ext cx="5196172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每组接地装置的接地线应采用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2根及以上导体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，在不同点与接地极做电气连接</a:t>
            </a:r>
            <a:endParaRPr/>
          </a:p>
        </p:txBody>
      </p:sp>
      <p:sp>
        <p:nvSpPr>
          <p:cNvPr id="35" name="el-1788319680227-29"/>
          <p:cNvSpPr txBox="1"/>
          <p:nvPr/>
        </p:nvSpPr>
        <p:spPr>
          <a:xfrm>
            <a:off x="360902" y="2250170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6" name="el-1788319680224-24"/>
          <p:cNvSpPr txBox="1"/>
          <p:nvPr/>
        </p:nvSpPr>
        <p:spPr>
          <a:xfrm>
            <a:off x="1014413" y="2248830"/>
            <a:ext cx="2655332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不得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采用铝导体做接地体或地下接地线</a:t>
            </a:r>
            <a:endParaRPr/>
          </a:p>
        </p:txBody>
      </p:sp>
      <p:sp>
        <p:nvSpPr>
          <p:cNvPr id="37" name="el-1788319680227-30"/>
          <p:cNvSpPr txBox="1"/>
          <p:nvPr/>
        </p:nvSpPr>
        <p:spPr>
          <a:xfrm>
            <a:off x="339471" y="2745879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38" name="el-1788319680225-25"/>
          <p:cNvSpPr txBox="1"/>
          <p:nvPr/>
        </p:nvSpPr>
        <p:spPr>
          <a:xfrm>
            <a:off x="992981" y="2744539"/>
            <a:ext cx="4005501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垂直接地极宜采用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角钢、钢管或光面圆钢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，不得采用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螺纹钢</a:t>
            </a:r>
            <a:endParaRPr/>
          </a:p>
        </p:txBody>
      </p:sp>
      <p:sp>
        <p:nvSpPr>
          <p:cNvPr id="39" name="el-1788319680227-31"/>
          <p:cNvSpPr txBox="1"/>
          <p:nvPr/>
        </p:nvSpPr>
        <p:spPr>
          <a:xfrm>
            <a:off x="339471" y="3241588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40" name="el-1788319680226-26"/>
          <p:cNvSpPr txBox="1"/>
          <p:nvPr/>
        </p:nvSpPr>
        <p:spPr>
          <a:xfrm>
            <a:off x="992981" y="3240249"/>
            <a:ext cx="3555444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接地可利用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自然接地极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，并保证电气连接和热稳定性</a:t>
            </a:r>
            <a:endParaRPr/>
          </a:p>
        </p:txBody>
      </p:sp>
      <p:sp>
        <p:nvSpPr>
          <p:cNvPr id="41" name="el-1788319680221-14"/>
          <p:cNvSpPr txBox="1"/>
          <p:nvPr/>
        </p:nvSpPr>
        <p:spPr>
          <a:xfrm>
            <a:off x="978694" y="3832399"/>
            <a:ext cx="65293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自然接地极利用原则：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埋地金属管道、金属井管、建筑物金属结构等，应保证电气连接可靠与热稳定。</a:t>
            </a:r>
            <a:endParaRPr/>
          </a:p>
        </p:txBody>
      </p:sp>
      <p:sp>
        <p:nvSpPr>
          <p:cNvPr id="42" name="el-1788319680218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3" name="el-1788319680219-9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接地规范 · 可靠连接 · 杜绝混接</a:t>
            </a:r>
            <a:endParaRPr/>
          </a:p>
        </p:txBody>
      </p:sp>
      <p:sp>
        <p:nvSpPr>
          <p:cNvPr id="44" name="el-1788319680219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P14 / 110</a:t>
            </a:r>
            <a:endParaRPr/>
          </a:p>
        </p:txBody>
      </p:sp>
      <p:sp>
        <p:nvSpPr>
          <p:cNvPr id="45" name="el-1788319680217-3"/>
          <p:cNvSpPr/>
          <p:nvPr/>
        </p:nvSpPr>
        <p:spPr>
          <a:xfrm>
            <a:off x="8765381" y="12858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0217-1"/>
          <p:cNvCxnSpPr/>
          <p:nvPr/>
        </p:nvCxnSpPr>
        <p:spPr>
          <a:xfrm>
            <a:off x="200025" y="4979194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0295-5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230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231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233-11"/>
          <p:cNvSpPr/>
          <p:nvPr/>
        </p:nvSpPr>
        <p:spPr>
          <a:xfrm>
            <a:off x="7562999" y="142875"/>
            <a:ext cx="1180951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297-54"/>
          <p:cNvSpPr/>
          <p:nvPr/>
        </p:nvSpPr>
        <p:spPr>
          <a:xfrm>
            <a:off x="7677270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233-12"/>
          <p:cNvSpPr/>
          <p:nvPr/>
        </p:nvSpPr>
        <p:spPr>
          <a:xfrm>
            <a:off x="400050" y="3689747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0298-56"/>
          <p:cNvSpPr/>
          <p:nvPr/>
        </p:nvSpPr>
        <p:spPr>
          <a:xfrm>
            <a:off x="610791" y="3837438"/>
            <a:ext cx="192881" cy="147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50" y="103133"/>
                </a:moveTo>
                <a:lnTo>
                  <a:pt x="43950" y="103133"/>
                </a:lnTo>
                <a:cubicBezTo>
                  <a:pt x="44883" y="103444"/>
                  <a:pt x="45767" y="103200"/>
                  <a:pt x="46600" y="102400"/>
                </a:cubicBezTo>
                <a:lnTo>
                  <a:pt x="46600" y="102400"/>
                </a:lnTo>
                <a:lnTo>
                  <a:pt x="46600" y="102400"/>
                </a:lnTo>
                <a:cubicBezTo>
                  <a:pt x="47400" y="101778"/>
                  <a:pt x="47800" y="100778"/>
                  <a:pt x="47800" y="99400"/>
                </a:cubicBezTo>
                <a:lnTo>
                  <a:pt x="47800" y="99400"/>
                </a:lnTo>
                <a:lnTo>
                  <a:pt x="47800" y="11000"/>
                </a:lnTo>
                <a:cubicBezTo>
                  <a:pt x="47800" y="9933"/>
                  <a:pt x="47517" y="9089"/>
                  <a:pt x="46950" y="8467"/>
                </a:cubicBezTo>
                <a:lnTo>
                  <a:pt x="46950" y="8467"/>
                </a:lnTo>
                <a:cubicBezTo>
                  <a:pt x="45183" y="6422"/>
                  <a:pt x="42417" y="4533"/>
                  <a:pt x="38650" y="2800"/>
                </a:cubicBezTo>
                <a:lnTo>
                  <a:pt x="38650" y="2800"/>
                </a:lnTo>
                <a:cubicBezTo>
                  <a:pt x="34917" y="1111"/>
                  <a:pt x="30467" y="178"/>
                  <a:pt x="25300" y="0"/>
                </a:cubicBezTo>
                <a:lnTo>
                  <a:pt x="25300" y="0"/>
                </a:lnTo>
                <a:cubicBezTo>
                  <a:pt x="20867" y="0"/>
                  <a:pt x="16717" y="622"/>
                  <a:pt x="12850" y="1867"/>
                </a:cubicBezTo>
                <a:lnTo>
                  <a:pt x="12850" y="1867"/>
                </a:lnTo>
                <a:cubicBezTo>
                  <a:pt x="8983" y="3111"/>
                  <a:pt x="5750" y="4356"/>
                  <a:pt x="3150" y="5600"/>
                </a:cubicBezTo>
                <a:lnTo>
                  <a:pt x="3150" y="5600"/>
                </a:lnTo>
                <a:cubicBezTo>
                  <a:pt x="1183" y="6889"/>
                  <a:pt x="133" y="9089"/>
                  <a:pt x="0" y="12200"/>
                </a:cubicBezTo>
                <a:lnTo>
                  <a:pt x="0" y="12200"/>
                </a:lnTo>
                <a:lnTo>
                  <a:pt x="0" y="98933"/>
                </a:lnTo>
                <a:cubicBezTo>
                  <a:pt x="0" y="100311"/>
                  <a:pt x="467" y="101400"/>
                  <a:pt x="1400" y="102200"/>
                </a:cubicBezTo>
                <a:lnTo>
                  <a:pt x="1400" y="102200"/>
                </a:lnTo>
                <a:cubicBezTo>
                  <a:pt x="2233" y="102956"/>
                  <a:pt x="3167" y="103178"/>
                  <a:pt x="4200" y="102867"/>
                </a:cubicBezTo>
                <a:lnTo>
                  <a:pt x="4200" y="102867"/>
                </a:lnTo>
                <a:cubicBezTo>
                  <a:pt x="7133" y="101489"/>
                  <a:pt x="10483" y="100244"/>
                  <a:pt x="14250" y="99133"/>
                </a:cubicBezTo>
                <a:lnTo>
                  <a:pt x="14250" y="99133"/>
                </a:lnTo>
                <a:cubicBezTo>
                  <a:pt x="18117" y="98067"/>
                  <a:pt x="21800" y="97533"/>
                  <a:pt x="25300" y="97533"/>
                </a:cubicBezTo>
                <a:lnTo>
                  <a:pt x="25300" y="97533"/>
                </a:lnTo>
                <a:cubicBezTo>
                  <a:pt x="28367" y="97667"/>
                  <a:pt x="31650" y="98289"/>
                  <a:pt x="35150" y="99400"/>
                </a:cubicBezTo>
                <a:lnTo>
                  <a:pt x="35150" y="99400"/>
                </a:lnTo>
                <a:cubicBezTo>
                  <a:pt x="38550" y="100644"/>
                  <a:pt x="41483" y="101889"/>
                  <a:pt x="43950" y="103133"/>
                </a:cubicBezTo>
                <a:lnTo>
                  <a:pt x="43950" y="103133"/>
                </a:lnTo>
                <a:moveTo>
                  <a:pt x="57300" y="103133"/>
                </a:moveTo>
                <a:lnTo>
                  <a:pt x="57300" y="103133"/>
                </a:lnTo>
                <a:cubicBezTo>
                  <a:pt x="59767" y="101889"/>
                  <a:pt x="62700" y="100644"/>
                  <a:pt x="66100" y="99400"/>
                </a:cubicBezTo>
                <a:lnTo>
                  <a:pt x="66100" y="99400"/>
                </a:lnTo>
                <a:lnTo>
                  <a:pt x="66100" y="99400"/>
                </a:lnTo>
                <a:cubicBezTo>
                  <a:pt x="69600" y="98289"/>
                  <a:pt x="72883" y="97667"/>
                  <a:pt x="75950" y="97533"/>
                </a:cubicBezTo>
                <a:lnTo>
                  <a:pt x="75950" y="97533"/>
                </a:lnTo>
                <a:cubicBezTo>
                  <a:pt x="79450" y="97533"/>
                  <a:pt x="83133" y="98067"/>
                  <a:pt x="87000" y="99133"/>
                </a:cubicBezTo>
                <a:lnTo>
                  <a:pt x="87000" y="99133"/>
                </a:lnTo>
                <a:cubicBezTo>
                  <a:pt x="90767" y="100244"/>
                  <a:pt x="94117" y="101489"/>
                  <a:pt x="97050" y="102867"/>
                </a:cubicBezTo>
                <a:lnTo>
                  <a:pt x="97050" y="102867"/>
                </a:lnTo>
                <a:cubicBezTo>
                  <a:pt x="98083" y="103178"/>
                  <a:pt x="99017" y="102956"/>
                  <a:pt x="99850" y="102200"/>
                </a:cubicBezTo>
                <a:lnTo>
                  <a:pt x="99850" y="102200"/>
                </a:lnTo>
                <a:cubicBezTo>
                  <a:pt x="100783" y="101400"/>
                  <a:pt x="101250" y="100311"/>
                  <a:pt x="101250" y="98933"/>
                </a:cubicBezTo>
                <a:lnTo>
                  <a:pt x="101250" y="98933"/>
                </a:lnTo>
                <a:lnTo>
                  <a:pt x="101250" y="12200"/>
                </a:lnTo>
                <a:cubicBezTo>
                  <a:pt x="101117" y="9089"/>
                  <a:pt x="100067" y="6889"/>
                  <a:pt x="98100" y="5600"/>
                </a:cubicBezTo>
                <a:lnTo>
                  <a:pt x="98100" y="5600"/>
                </a:lnTo>
                <a:cubicBezTo>
                  <a:pt x="95500" y="4356"/>
                  <a:pt x="92267" y="3111"/>
                  <a:pt x="88400" y="1867"/>
                </a:cubicBezTo>
                <a:lnTo>
                  <a:pt x="88400" y="1867"/>
                </a:lnTo>
                <a:cubicBezTo>
                  <a:pt x="84533" y="622"/>
                  <a:pt x="80383" y="0"/>
                  <a:pt x="75950" y="0"/>
                </a:cubicBezTo>
                <a:lnTo>
                  <a:pt x="75950" y="0"/>
                </a:lnTo>
                <a:cubicBezTo>
                  <a:pt x="70783" y="178"/>
                  <a:pt x="66333" y="1111"/>
                  <a:pt x="62600" y="2800"/>
                </a:cubicBezTo>
                <a:lnTo>
                  <a:pt x="62600" y="2800"/>
                </a:lnTo>
                <a:cubicBezTo>
                  <a:pt x="58833" y="4533"/>
                  <a:pt x="56067" y="6422"/>
                  <a:pt x="54300" y="8467"/>
                </a:cubicBezTo>
                <a:lnTo>
                  <a:pt x="54300" y="8467"/>
                </a:lnTo>
                <a:cubicBezTo>
                  <a:pt x="53733" y="9089"/>
                  <a:pt x="53450" y="9933"/>
                  <a:pt x="53450" y="11000"/>
                </a:cubicBezTo>
                <a:lnTo>
                  <a:pt x="53450" y="11000"/>
                </a:lnTo>
                <a:lnTo>
                  <a:pt x="53450" y="99400"/>
                </a:lnTo>
                <a:cubicBezTo>
                  <a:pt x="53450" y="100778"/>
                  <a:pt x="53850" y="101778"/>
                  <a:pt x="54650" y="102400"/>
                </a:cubicBezTo>
                <a:lnTo>
                  <a:pt x="54650" y="102400"/>
                </a:lnTo>
                <a:cubicBezTo>
                  <a:pt x="55483" y="103200"/>
                  <a:pt x="56367" y="103444"/>
                  <a:pt x="57300" y="103133"/>
                </a:cubicBezTo>
                <a:lnTo>
                  <a:pt x="57300" y="1031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023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0231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0298-5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232-10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80232-7"/>
          <p:cNvSpPr txBox="1"/>
          <p:nvPr/>
        </p:nvSpPr>
        <p:spPr>
          <a:xfrm>
            <a:off x="557213" y="121444"/>
            <a:ext cx="159019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接地体选择原则</a:t>
            </a:r>
            <a:endParaRPr/>
          </a:p>
        </p:txBody>
      </p:sp>
      <p:sp>
        <p:nvSpPr>
          <p:cNvPr id="13" name="el-1788319680233-13"/>
          <p:cNvSpPr txBox="1"/>
          <p:nvPr/>
        </p:nvSpPr>
        <p:spPr>
          <a:xfrm>
            <a:off x="7827318" y="178594"/>
            <a:ext cx="131668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GB51348-2019</a:t>
            </a:r>
            <a:endParaRPr/>
          </a:p>
        </p:txBody>
      </p:sp>
      <p:sp>
        <p:nvSpPr>
          <p:cNvPr id="14" name="el-1788319680235-15"/>
          <p:cNvSpPr txBox="1"/>
          <p:nvPr/>
        </p:nvSpPr>
        <p:spPr>
          <a:xfrm>
            <a:off x="950119" y="3814763"/>
            <a:ext cx="51775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依据：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《民用建筑电气设计标准》GB51348-2019 接地体选择相关规定</a:t>
            </a:r>
            <a:endParaRPr/>
          </a:p>
        </p:txBody>
      </p:sp>
      <p:sp>
        <p:nvSpPr>
          <p:cNvPr id="15" name="el-1788319680234-14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6" name="el-1788319680232-8"/>
          <p:cNvSpPr txBox="1"/>
          <p:nvPr/>
        </p:nvSpPr>
        <p:spPr>
          <a:xfrm>
            <a:off x="6197650" y="4904184"/>
            <a:ext cx="206657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自然优先 · 规范选材 · 严禁螺纹钢铝材</a:t>
            </a:r>
            <a:endParaRPr/>
          </a:p>
        </p:txBody>
      </p:sp>
      <p:sp>
        <p:nvSpPr>
          <p:cNvPr id="17" name="el-1788319680232-9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P15 / 110</a:t>
            </a:r>
            <a:endParaRPr/>
          </a:p>
        </p:txBody>
      </p:sp>
      <p:sp>
        <p:nvSpPr>
          <p:cNvPr id="18" name="el-1788319680236-16"/>
          <p:cNvSpPr/>
          <p:nvPr/>
        </p:nvSpPr>
        <p:spPr>
          <a:xfrm>
            <a:off x="400050" y="1218009"/>
            <a:ext cx="2666963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80241-28"/>
          <p:cNvSpPr/>
          <p:nvPr/>
        </p:nvSpPr>
        <p:spPr>
          <a:xfrm>
            <a:off x="564356" y="1410891"/>
            <a:ext cx="75701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0299-57"/>
          <p:cNvSpPr/>
          <p:nvPr/>
        </p:nvSpPr>
        <p:spPr>
          <a:xfrm>
            <a:off x="650081" y="1464022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364" y="14100"/>
                </a:moveTo>
                <a:lnTo>
                  <a:pt x="54364" y="14100"/>
                </a:lnTo>
                <a:cubicBezTo>
                  <a:pt x="46364" y="14233"/>
                  <a:pt x="39364" y="16800"/>
                  <a:pt x="33364" y="21800"/>
                </a:cubicBezTo>
                <a:lnTo>
                  <a:pt x="33364" y="21800"/>
                </a:lnTo>
                <a:lnTo>
                  <a:pt x="33364" y="21800"/>
                </a:lnTo>
                <a:cubicBezTo>
                  <a:pt x="27364" y="26600"/>
                  <a:pt x="23182" y="33033"/>
                  <a:pt x="20818" y="41100"/>
                </a:cubicBezTo>
                <a:lnTo>
                  <a:pt x="20818" y="41100"/>
                </a:lnTo>
                <a:cubicBezTo>
                  <a:pt x="27606" y="37300"/>
                  <a:pt x="35061" y="35333"/>
                  <a:pt x="43182" y="35200"/>
                </a:cubicBezTo>
                <a:lnTo>
                  <a:pt x="43182" y="35200"/>
                </a:lnTo>
                <a:lnTo>
                  <a:pt x="60727" y="35200"/>
                </a:lnTo>
                <a:cubicBezTo>
                  <a:pt x="62727" y="35333"/>
                  <a:pt x="63788" y="36500"/>
                  <a:pt x="63909" y="38700"/>
                </a:cubicBezTo>
                <a:lnTo>
                  <a:pt x="63909" y="38700"/>
                </a:lnTo>
                <a:cubicBezTo>
                  <a:pt x="63788" y="40900"/>
                  <a:pt x="62727" y="42067"/>
                  <a:pt x="60727" y="42200"/>
                </a:cubicBezTo>
                <a:lnTo>
                  <a:pt x="60727" y="42200"/>
                </a:lnTo>
                <a:lnTo>
                  <a:pt x="57545" y="42200"/>
                </a:lnTo>
                <a:lnTo>
                  <a:pt x="43182" y="42200"/>
                </a:lnTo>
                <a:cubicBezTo>
                  <a:pt x="43182" y="42200"/>
                  <a:pt x="43182" y="42200"/>
                  <a:pt x="43182" y="42200"/>
                </a:cubicBezTo>
                <a:lnTo>
                  <a:pt x="43182" y="42200"/>
                </a:lnTo>
                <a:cubicBezTo>
                  <a:pt x="43182" y="42200"/>
                  <a:pt x="43182" y="42200"/>
                  <a:pt x="43182" y="42200"/>
                </a:cubicBezTo>
                <a:lnTo>
                  <a:pt x="43182" y="42200"/>
                </a:lnTo>
                <a:cubicBezTo>
                  <a:pt x="39848" y="42200"/>
                  <a:pt x="36636" y="42567"/>
                  <a:pt x="33545" y="43300"/>
                </a:cubicBezTo>
                <a:lnTo>
                  <a:pt x="33545" y="43300"/>
                </a:lnTo>
                <a:cubicBezTo>
                  <a:pt x="28333" y="44633"/>
                  <a:pt x="23545" y="46900"/>
                  <a:pt x="19182" y="50100"/>
                </a:cubicBezTo>
                <a:lnTo>
                  <a:pt x="19182" y="50100"/>
                </a:lnTo>
                <a:cubicBezTo>
                  <a:pt x="19182" y="50100"/>
                  <a:pt x="19182" y="50100"/>
                  <a:pt x="19182" y="50100"/>
                </a:cubicBezTo>
                <a:lnTo>
                  <a:pt x="19182" y="50100"/>
                </a:lnTo>
                <a:cubicBezTo>
                  <a:pt x="13303" y="54500"/>
                  <a:pt x="8636" y="60067"/>
                  <a:pt x="5182" y="66800"/>
                </a:cubicBezTo>
                <a:lnTo>
                  <a:pt x="5182" y="66800"/>
                </a:lnTo>
                <a:cubicBezTo>
                  <a:pt x="1848" y="73667"/>
                  <a:pt x="121" y="81267"/>
                  <a:pt x="0" y="89600"/>
                </a:cubicBezTo>
                <a:lnTo>
                  <a:pt x="0" y="89600"/>
                </a:lnTo>
                <a:lnTo>
                  <a:pt x="0" y="93200"/>
                </a:lnTo>
                <a:cubicBezTo>
                  <a:pt x="242" y="96400"/>
                  <a:pt x="1848" y="98133"/>
                  <a:pt x="4818" y="98400"/>
                </a:cubicBezTo>
                <a:lnTo>
                  <a:pt x="4818" y="98400"/>
                </a:lnTo>
                <a:cubicBezTo>
                  <a:pt x="7727" y="98133"/>
                  <a:pt x="9303" y="96400"/>
                  <a:pt x="9545" y="93200"/>
                </a:cubicBezTo>
                <a:lnTo>
                  <a:pt x="9545" y="93200"/>
                </a:lnTo>
                <a:lnTo>
                  <a:pt x="9545" y="89600"/>
                </a:lnTo>
                <a:cubicBezTo>
                  <a:pt x="9848" y="78667"/>
                  <a:pt x="13455" y="69667"/>
                  <a:pt x="20364" y="62600"/>
                </a:cubicBezTo>
                <a:lnTo>
                  <a:pt x="20364" y="62600"/>
                </a:lnTo>
                <a:cubicBezTo>
                  <a:pt x="22485" y="71133"/>
                  <a:pt x="26606" y="78033"/>
                  <a:pt x="32727" y="83300"/>
                </a:cubicBezTo>
                <a:lnTo>
                  <a:pt x="32727" y="83300"/>
                </a:lnTo>
                <a:cubicBezTo>
                  <a:pt x="38848" y="88567"/>
                  <a:pt x="46061" y="91267"/>
                  <a:pt x="54364" y="91400"/>
                </a:cubicBezTo>
                <a:lnTo>
                  <a:pt x="54364" y="91400"/>
                </a:lnTo>
                <a:lnTo>
                  <a:pt x="54545" y="91400"/>
                </a:lnTo>
                <a:cubicBezTo>
                  <a:pt x="63455" y="91267"/>
                  <a:pt x="71515" y="88333"/>
                  <a:pt x="78727" y="82600"/>
                </a:cubicBezTo>
                <a:lnTo>
                  <a:pt x="78727" y="82600"/>
                </a:lnTo>
                <a:cubicBezTo>
                  <a:pt x="85879" y="76867"/>
                  <a:pt x="91515" y="69167"/>
                  <a:pt x="95636" y="59500"/>
                </a:cubicBezTo>
                <a:lnTo>
                  <a:pt x="95636" y="59500"/>
                </a:lnTo>
                <a:cubicBezTo>
                  <a:pt x="99939" y="50033"/>
                  <a:pt x="102152" y="39367"/>
                  <a:pt x="102273" y="27500"/>
                </a:cubicBezTo>
                <a:lnTo>
                  <a:pt x="102273" y="27500"/>
                </a:lnTo>
                <a:cubicBezTo>
                  <a:pt x="102273" y="17967"/>
                  <a:pt x="100879" y="9167"/>
                  <a:pt x="98091" y="1100"/>
                </a:cubicBezTo>
                <a:lnTo>
                  <a:pt x="98091" y="1100"/>
                </a:lnTo>
                <a:cubicBezTo>
                  <a:pt x="97788" y="367"/>
                  <a:pt x="97242" y="0"/>
                  <a:pt x="96455" y="0"/>
                </a:cubicBezTo>
                <a:lnTo>
                  <a:pt x="96455" y="0"/>
                </a:lnTo>
                <a:cubicBezTo>
                  <a:pt x="95788" y="0"/>
                  <a:pt x="95273" y="367"/>
                  <a:pt x="94909" y="1100"/>
                </a:cubicBezTo>
                <a:lnTo>
                  <a:pt x="94909" y="1100"/>
                </a:lnTo>
                <a:cubicBezTo>
                  <a:pt x="92909" y="5033"/>
                  <a:pt x="90182" y="8167"/>
                  <a:pt x="86727" y="10500"/>
                </a:cubicBezTo>
                <a:lnTo>
                  <a:pt x="86727" y="10500"/>
                </a:lnTo>
                <a:cubicBezTo>
                  <a:pt x="83212" y="12900"/>
                  <a:pt x="79333" y="14100"/>
                  <a:pt x="75091" y="14100"/>
                </a:cubicBezTo>
                <a:lnTo>
                  <a:pt x="75091" y="14100"/>
                </a:lnTo>
                <a:lnTo>
                  <a:pt x="54364" y="141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0240-25"/>
          <p:cNvCxnSpPr/>
          <p:nvPr/>
        </p:nvCxnSpPr>
        <p:spPr>
          <a:xfrm>
            <a:off x="564356" y="2012305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0241-29"/>
          <p:cNvSpPr/>
          <p:nvPr/>
        </p:nvSpPr>
        <p:spPr>
          <a:xfrm>
            <a:off x="564356" y="3068241"/>
            <a:ext cx="233835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0241-34"/>
          <p:cNvCxnSpPr/>
          <p:nvPr/>
        </p:nvCxnSpPr>
        <p:spPr>
          <a:xfrm>
            <a:off x="578644" y="3068241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0299-58"/>
          <p:cNvSpPr/>
          <p:nvPr/>
        </p:nvSpPr>
        <p:spPr>
          <a:xfrm>
            <a:off x="692944" y="315396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0236-17"/>
          <p:cNvSpPr/>
          <p:nvPr/>
        </p:nvSpPr>
        <p:spPr>
          <a:xfrm>
            <a:off x="3238463" y="1218009"/>
            <a:ext cx="2666963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0241-30"/>
          <p:cNvSpPr/>
          <p:nvPr/>
        </p:nvSpPr>
        <p:spPr>
          <a:xfrm>
            <a:off x="3402769" y="1410891"/>
            <a:ext cx="7302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0299-59"/>
          <p:cNvSpPr/>
          <p:nvPr/>
        </p:nvSpPr>
        <p:spPr>
          <a:xfrm>
            <a:off x="3488494" y="1457325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125" y="0"/>
                </a:moveTo>
                <a:lnTo>
                  <a:pt x="13125" y="0"/>
                </a:lnTo>
                <a:cubicBezTo>
                  <a:pt x="9542" y="121"/>
                  <a:pt x="6458" y="1061"/>
                  <a:pt x="3875" y="2818"/>
                </a:cubicBezTo>
                <a:lnTo>
                  <a:pt x="3875" y="2818"/>
                </a:lnTo>
                <a:lnTo>
                  <a:pt x="3875" y="2818"/>
                </a:lnTo>
                <a:cubicBezTo>
                  <a:pt x="1458" y="4697"/>
                  <a:pt x="167" y="6939"/>
                  <a:pt x="0" y="9545"/>
                </a:cubicBezTo>
                <a:lnTo>
                  <a:pt x="0" y="9545"/>
                </a:lnTo>
                <a:lnTo>
                  <a:pt x="0" y="92727"/>
                </a:lnTo>
                <a:cubicBezTo>
                  <a:pt x="167" y="95333"/>
                  <a:pt x="1458" y="97576"/>
                  <a:pt x="3875" y="99455"/>
                </a:cubicBezTo>
                <a:lnTo>
                  <a:pt x="3875" y="99455"/>
                </a:lnTo>
                <a:cubicBezTo>
                  <a:pt x="6458" y="101212"/>
                  <a:pt x="9542" y="102152"/>
                  <a:pt x="13125" y="102273"/>
                </a:cubicBezTo>
                <a:lnTo>
                  <a:pt x="13125" y="102273"/>
                </a:lnTo>
                <a:lnTo>
                  <a:pt x="39500" y="102273"/>
                </a:lnTo>
                <a:lnTo>
                  <a:pt x="39500" y="86273"/>
                </a:lnTo>
                <a:cubicBezTo>
                  <a:pt x="39750" y="83606"/>
                  <a:pt x="41042" y="81364"/>
                  <a:pt x="43375" y="79545"/>
                </a:cubicBezTo>
                <a:lnTo>
                  <a:pt x="43375" y="79545"/>
                </a:lnTo>
                <a:cubicBezTo>
                  <a:pt x="45958" y="77788"/>
                  <a:pt x="49083" y="76848"/>
                  <a:pt x="52750" y="76727"/>
                </a:cubicBezTo>
                <a:lnTo>
                  <a:pt x="52750" y="76727"/>
                </a:lnTo>
                <a:cubicBezTo>
                  <a:pt x="56417" y="76848"/>
                  <a:pt x="59542" y="77788"/>
                  <a:pt x="62125" y="79545"/>
                </a:cubicBezTo>
                <a:lnTo>
                  <a:pt x="62125" y="79545"/>
                </a:lnTo>
                <a:cubicBezTo>
                  <a:pt x="64458" y="81364"/>
                  <a:pt x="65708" y="83606"/>
                  <a:pt x="65875" y="86273"/>
                </a:cubicBezTo>
                <a:lnTo>
                  <a:pt x="65875" y="86273"/>
                </a:lnTo>
                <a:lnTo>
                  <a:pt x="65875" y="102273"/>
                </a:lnTo>
                <a:lnTo>
                  <a:pt x="92250" y="102273"/>
                </a:lnTo>
                <a:cubicBezTo>
                  <a:pt x="95917" y="102152"/>
                  <a:pt x="99042" y="101212"/>
                  <a:pt x="101625" y="99455"/>
                </a:cubicBezTo>
                <a:lnTo>
                  <a:pt x="101625" y="99455"/>
                </a:lnTo>
                <a:cubicBezTo>
                  <a:pt x="104042" y="97576"/>
                  <a:pt x="105333" y="95333"/>
                  <a:pt x="105500" y="92727"/>
                </a:cubicBezTo>
                <a:lnTo>
                  <a:pt x="105500" y="92727"/>
                </a:lnTo>
                <a:lnTo>
                  <a:pt x="105500" y="9545"/>
                </a:lnTo>
                <a:cubicBezTo>
                  <a:pt x="105333" y="6939"/>
                  <a:pt x="104042" y="4697"/>
                  <a:pt x="101625" y="2818"/>
                </a:cubicBezTo>
                <a:lnTo>
                  <a:pt x="101625" y="2818"/>
                </a:lnTo>
                <a:cubicBezTo>
                  <a:pt x="99042" y="1061"/>
                  <a:pt x="95917" y="121"/>
                  <a:pt x="92250" y="0"/>
                </a:cubicBezTo>
                <a:lnTo>
                  <a:pt x="92250" y="0"/>
                </a:lnTo>
                <a:lnTo>
                  <a:pt x="13125" y="0"/>
                </a:lnTo>
                <a:moveTo>
                  <a:pt x="17625" y="47909"/>
                </a:moveTo>
                <a:lnTo>
                  <a:pt x="17625" y="47909"/>
                </a:lnTo>
                <a:cubicBezTo>
                  <a:pt x="17792" y="45909"/>
                  <a:pt x="19250" y="44848"/>
                  <a:pt x="22000" y="44727"/>
                </a:cubicBezTo>
                <a:lnTo>
                  <a:pt x="22000" y="44727"/>
                </a:lnTo>
                <a:lnTo>
                  <a:pt x="30750" y="44727"/>
                </a:lnTo>
                <a:cubicBezTo>
                  <a:pt x="33500" y="44848"/>
                  <a:pt x="34958" y="45909"/>
                  <a:pt x="35125" y="47909"/>
                </a:cubicBezTo>
                <a:lnTo>
                  <a:pt x="35125" y="47909"/>
                </a:lnTo>
                <a:lnTo>
                  <a:pt x="35125" y="54364"/>
                </a:lnTo>
                <a:cubicBezTo>
                  <a:pt x="34958" y="56364"/>
                  <a:pt x="33500" y="57424"/>
                  <a:pt x="30750" y="57545"/>
                </a:cubicBezTo>
                <a:lnTo>
                  <a:pt x="30750" y="57545"/>
                </a:lnTo>
                <a:lnTo>
                  <a:pt x="22000" y="57545"/>
                </a:lnTo>
                <a:cubicBezTo>
                  <a:pt x="19250" y="57424"/>
                  <a:pt x="17792" y="56364"/>
                  <a:pt x="17625" y="54364"/>
                </a:cubicBezTo>
                <a:lnTo>
                  <a:pt x="17625" y="54364"/>
                </a:lnTo>
                <a:lnTo>
                  <a:pt x="17625" y="47909"/>
                </a:lnTo>
                <a:moveTo>
                  <a:pt x="48375" y="44727"/>
                </a:moveTo>
                <a:lnTo>
                  <a:pt x="48375" y="44727"/>
                </a:lnTo>
                <a:lnTo>
                  <a:pt x="57125" y="44727"/>
                </a:lnTo>
                <a:cubicBezTo>
                  <a:pt x="59875" y="44848"/>
                  <a:pt x="61333" y="45909"/>
                  <a:pt x="61500" y="47909"/>
                </a:cubicBezTo>
                <a:lnTo>
                  <a:pt x="61500" y="47909"/>
                </a:lnTo>
                <a:lnTo>
                  <a:pt x="61500" y="54364"/>
                </a:lnTo>
                <a:cubicBezTo>
                  <a:pt x="61333" y="56364"/>
                  <a:pt x="59875" y="57424"/>
                  <a:pt x="57125" y="57545"/>
                </a:cubicBezTo>
                <a:lnTo>
                  <a:pt x="57125" y="57545"/>
                </a:lnTo>
                <a:lnTo>
                  <a:pt x="48375" y="57545"/>
                </a:lnTo>
                <a:cubicBezTo>
                  <a:pt x="45625" y="57424"/>
                  <a:pt x="44167" y="56364"/>
                  <a:pt x="44000" y="54364"/>
                </a:cubicBezTo>
                <a:lnTo>
                  <a:pt x="44000" y="54364"/>
                </a:lnTo>
                <a:lnTo>
                  <a:pt x="44000" y="47909"/>
                </a:lnTo>
                <a:cubicBezTo>
                  <a:pt x="44167" y="45909"/>
                  <a:pt x="45625" y="44848"/>
                  <a:pt x="48375" y="44727"/>
                </a:cubicBezTo>
                <a:lnTo>
                  <a:pt x="48375" y="44727"/>
                </a:lnTo>
                <a:moveTo>
                  <a:pt x="70375" y="47909"/>
                </a:moveTo>
                <a:lnTo>
                  <a:pt x="70375" y="47909"/>
                </a:lnTo>
                <a:cubicBezTo>
                  <a:pt x="70542" y="45909"/>
                  <a:pt x="72000" y="44848"/>
                  <a:pt x="74750" y="44727"/>
                </a:cubicBezTo>
                <a:lnTo>
                  <a:pt x="74750" y="44727"/>
                </a:lnTo>
                <a:lnTo>
                  <a:pt x="83500" y="44727"/>
                </a:lnTo>
                <a:cubicBezTo>
                  <a:pt x="86250" y="44848"/>
                  <a:pt x="87708" y="45909"/>
                  <a:pt x="87875" y="47909"/>
                </a:cubicBezTo>
                <a:lnTo>
                  <a:pt x="87875" y="47909"/>
                </a:lnTo>
                <a:lnTo>
                  <a:pt x="87875" y="54364"/>
                </a:lnTo>
                <a:cubicBezTo>
                  <a:pt x="87708" y="56364"/>
                  <a:pt x="86250" y="57424"/>
                  <a:pt x="83500" y="57545"/>
                </a:cubicBezTo>
                <a:lnTo>
                  <a:pt x="83500" y="57545"/>
                </a:lnTo>
                <a:lnTo>
                  <a:pt x="74750" y="57545"/>
                </a:lnTo>
                <a:cubicBezTo>
                  <a:pt x="72000" y="57424"/>
                  <a:pt x="70542" y="56364"/>
                  <a:pt x="70375" y="54364"/>
                </a:cubicBezTo>
                <a:lnTo>
                  <a:pt x="70375" y="54364"/>
                </a:lnTo>
                <a:lnTo>
                  <a:pt x="70375" y="47909"/>
                </a:lnTo>
                <a:moveTo>
                  <a:pt x="22000" y="19182"/>
                </a:moveTo>
                <a:lnTo>
                  <a:pt x="22000" y="19182"/>
                </a:lnTo>
                <a:lnTo>
                  <a:pt x="30750" y="19182"/>
                </a:lnTo>
                <a:cubicBezTo>
                  <a:pt x="33500" y="19303"/>
                  <a:pt x="34958" y="20364"/>
                  <a:pt x="35125" y="22364"/>
                </a:cubicBezTo>
                <a:lnTo>
                  <a:pt x="35125" y="22364"/>
                </a:lnTo>
                <a:lnTo>
                  <a:pt x="35125" y="28727"/>
                </a:lnTo>
                <a:cubicBezTo>
                  <a:pt x="34958" y="30727"/>
                  <a:pt x="33500" y="31818"/>
                  <a:pt x="30750" y="32000"/>
                </a:cubicBezTo>
                <a:lnTo>
                  <a:pt x="30750" y="32000"/>
                </a:lnTo>
                <a:lnTo>
                  <a:pt x="22000" y="32000"/>
                </a:lnTo>
                <a:cubicBezTo>
                  <a:pt x="19250" y="31818"/>
                  <a:pt x="17792" y="30727"/>
                  <a:pt x="17625" y="28727"/>
                </a:cubicBezTo>
                <a:lnTo>
                  <a:pt x="17625" y="28727"/>
                </a:lnTo>
                <a:lnTo>
                  <a:pt x="17625" y="22364"/>
                </a:lnTo>
                <a:cubicBezTo>
                  <a:pt x="17792" y="20364"/>
                  <a:pt x="19250" y="19303"/>
                  <a:pt x="22000" y="19182"/>
                </a:cubicBezTo>
                <a:lnTo>
                  <a:pt x="22000" y="19182"/>
                </a:lnTo>
                <a:moveTo>
                  <a:pt x="44000" y="22364"/>
                </a:moveTo>
                <a:lnTo>
                  <a:pt x="44000" y="22364"/>
                </a:lnTo>
                <a:cubicBezTo>
                  <a:pt x="44167" y="20364"/>
                  <a:pt x="45625" y="19303"/>
                  <a:pt x="48375" y="19182"/>
                </a:cubicBezTo>
                <a:lnTo>
                  <a:pt x="48375" y="19182"/>
                </a:lnTo>
                <a:lnTo>
                  <a:pt x="57125" y="19182"/>
                </a:lnTo>
                <a:cubicBezTo>
                  <a:pt x="59875" y="19303"/>
                  <a:pt x="61333" y="20364"/>
                  <a:pt x="61500" y="22364"/>
                </a:cubicBezTo>
                <a:lnTo>
                  <a:pt x="61500" y="22364"/>
                </a:lnTo>
                <a:lnTo>
                  <a:pt x="61500" y="28727"/>
                </a:lnTo>
                <a:cubicBezTo>
                  <a:pt x="61333" y="30727"/>
                  <a:pt x="59875" y="31818"/>
                  <a:pt x="57125" y="32000"/>
                </a:cubicBezTo>
                <a:lnTo>
                  <a:pt x="57125" y="32000"/>
                </a:lnTo>
                <a:lnTo>
                  <a:pt x="48375" y="32000"/>
                </a:lnTo>
                <a:cubicBezTo>
                  <a:pt x="45625" y="31818"/>
                  <a:pt x="44167" y="30727"/>
                  <a:pt x="44000" y="28727"/>
                </a:cubicBezTo>
                <a:lnTo>
                  <a:pt x="44000" y="28727"/>
                </a:lnTo>
                <a:lnTo>
                  <a:pt x="44000" y="22364"/>
                </a:lnTo>
                <a:moveTo>
                  <a:pt x="74750" y="19182"/>
                </a:moveTo>
                <a:lnTo>
                  <a:pt x="74750" y="19182"/>
                </a:lnTo>
                <a:lnTo>
                  <a:pt x="83500" y="19182"/>
                </a:lnTo>
                <a:cubicBezTo>
                  <a:pt x="86250" y="19303"/>
                  <a:pt x="87708" y="20364"/>
                  <a:pt x="87875" y="22364"/>
                </a:cubicBezTo>
                <a:lnTo>
                  <a:pt x="87875" y="22364"/>
                </a:lnTo>
                <a:lnTo>
                  <a:pt x="87875" y="28727"/>
                </a:lnTo>
                <a:cubicBezTo>
                  <a:pt x="87708" y="30727"/>
                  <a:pt x="86250" y="31818"/>
                  <a:pt x="83500" y="32000"/>
                </a:cubicBezTo>
                <a:lnTo>
                  <a:pt x="83500" y="32000"/>
                </a:lnTo>
                <a:lnTo>
                  <a:pt x="74750" y="32000"/>
                </a:lnTo>
                <a:cubicBezTo>
                  <a:pt x="72000" y="31818"/>
                  <a:pt x="70542" y="30727"/>
                  <a:pt x="70375" y="28727"/>
                </a:cubicBezTo>
                <a:lnTo>
                  <a:pt x="70375" y="28727"/>
                </a:lnTo>
                <a:lnTo>
                  <a:pt x="70375" y="22364"/>
                </a:lnTo>
                <a:cubicBezTo>
                  <a:pt x="70542" y="20364"/>
                  <a:pt x="72000" y="19303"/>
                  <a:pt x="74750" y="19182"/>
                </a:cubicBezTo>
                <a:lnTo>
                  <a:pt x="74750" y="19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0240-26"/>
          <p:cNvCxnSpPr/>
          <p:nvPr/>
        </p:nvCxnSpPr>
        <p:spPr>
          <a:xfrm>
            <a:off x="3402769" y="2012305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0241-31"/>
          <p:cNvSpPr/>
          <p:nvPr/>
        </p:nvSpPr>
        <p:spPr>
          <a:xfrm>
            <a:off x="3402769" y="3068241"/>
            <a:ext cx="233835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0242-35"/>
          <p:cNvCxnSpPr/>
          <p:nvPr/>
        </p:nvCxnSpPr>
        <p:spPr>
          <a:xfrm>
            <a:off x="3417057" y="3068241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0299-60"/>
          <p:cNvSpPr/>
          <p:nvPr/>
        </p:nvSpPr>
        <p:spPr>
          <a:xfrm>
            <a:off x="3535877" y="3159125"/>
            <a:ext cx="151693" cy="1182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625" y="54333"/>
                </a:moveTo>
                <a:lnTo>
                  <a:pt x="92625" y="54333"/>
                </a:lnTo>
                <a:cubicBezTo>
                  <a:pt x="97250" y="47778"/>
                  <a:pt x="99563" y="40250"/>
                  <a:pt x="99563" y="31750"/>
                </a:cubicBezTo>
                <a:lnTo>
                  <a:pt x="99563" y="31750"/>
                </a:lnTo>
                <a:lnTo>
                  <a:pt x="99563" y="31750"/>
                </a:lnTo>
                <a:cubicBezTo>
                  <a:pt x="99563" y="23417"/>
                  <a:pt x="97250" y="15944"/>
                  <a:pt x="92625" y="9333"/>
                </a:cubicBezTo>
                <a:lnTo>
                  <a:pt x="92625" y="9333"/>
                </a:lnTo>
                <a:cubicBezTo>
                  <a:pt x="88333" y="3889"/>
                  <a:pt x="83333" y="806"/>
                  <a:pt x="77625" y="83"/>
                </a:cubicBezTo>
                <a:lnTo>
                  <a:pt x="77625" y="83"/>
                </a:lnTo>
                <a:cubicBezTo>
                  <a:pt x="72000" y="-472"/>
                  <a:pt x="66771" y="1500"/>
                  <a:pt x="61938" y="6000"/>
                </a:cubicBezTo>
                <a:lnTo>
                  <a:pt x="61938" y="6000"/>
                </a:lnTo>
                <a:lnTo>
                  <a:pt x="61625" y="6250"/>
                </a:lnTo>
                <a:cubicBezTo>
                  <a:pt x="60417" y="7417"/>
                  <a:pt x="59708" y="8944"/>
                  <a:pt x="59500" y="10833"/>
                </a:cubicBezTo>
                <a:lnTo>
                  <a:pt x="59500" y="10833"/>
                </a:lnTo>
                <a:cubicBezTo>
                  <a:pt x="59292" y="12611"/>
                  <a:pt x="59625" y="14389"/>
                  <a:pt x="60500" y="16167"/>
                </a:cubicBezTo>
                <a:lnTo>
                  <a:pt x="60500" y="16167"/>
                </a:lnTo>
                <a:cubicBezTo>
                  <a:pt x="61375" y="17611"/>
                  <a:pt x="62458" y="18472"/>
                  <a:pt x="63750" y="18750"/>
                </a:cubicBezTo>
                <a:lnTo>
                  <a:pt x="63750" y="18750"/>
                </a:lnTo>
                <a:cubicBezTo>
                  <a:pt x="65208" y="19194"/>
                  <a:pt x="66542" y="18833"/>
                  <a:pt x="67750" y="17667"/>
                </a:cubicBezTo>
                <a:lnTo>
                  <a:pt x="67750" y="17667"/>
                </a:lnTo>
                <a:lnTo>
                  <a:pt x="68063" y="17500"/>
                </a:lnTo>
                <a:cubicBezTo>
                  <a:pt x="70813" y="15000"/>
                  <a:pt x="73729" y="13889"/>
                  <a:pt x="76813" y="14167"/>
                </a:cubicBezTo>
                <a:lnTo>
                  <a:pt x="76813" y="14167"/>
                </a:lnTo>
                <a:cubicBezTo>
                  <a:pt x="79979" y="14444"/>
                  <a:pt x="82771" y="16139"/>
                  <a:pt x="85188" y="19250"/>
                </a:cubicBezTo>
                <a:lnTo>
                  <a:pt x="85188" y="19250"/>
                </a:lnTo>
                <a:cubicBezTo>
                  <a:pt x="87729" y="22917"/>
                  <a:pt x="89000" y="27083"/>
                  <a:pt x="89000" y="31750"/>
                </a:cubicBezTo>
                <a:lnTo>
                  <a:pt x="89000" y="31750"/>
                </a:lnTo>
                <a:cubicBezTo>
                  <a:pt x="89000" y="36583"/>
                  <a:pt x="87729" y="40750"/>
                  <a:pt x="85188" y="44250"/>
                </a:cubicBezTo>
                <a:lnTo>
                  <a:pt x="85188" y="44250"/>
                </a:lnTo>
                <a:lnTo>
                  <a:pt x="66563" y="69083"/>
                </a:lnTo>
                <a:cubicBezTo>
                  <a:pt x="63813" y="72472"/>
                  <a:pt x="60688" y="74167"/>
                  <a:pt x="57188" y="74167"/>
                </a:cubicBezTo>
                <a:lnTo>
                  <a:pt x="57188" y="74167"/>
                </a:lnTo>
                <a:cubicBezTo>
                  <a:pt x="53688" y="74167"/>
                  <a:pt x="50563" y="72472"/>
                  <a:pt x="47813" y="69083"/>
                </a:cubicBezTo>
                <a:lnTo>
                  <a:pt x="47813" y="69083"/>
                </a:lnTo>
                <a:cubicBezTo>
                  <a:pt x="45479" y="65861"/>
                  <a:pt x="44208" y="62139"/>
                  <a:pt x="44000" y="57917"/>
                </a:cubicBezTo>
                <a:lnTo>
                  <a:pt x="44000" y="57917"/>
                </a:lnTo>
                <a:cubicBezTo>
                  <a:pt x="43792" y="53806"/>
                  <a:pt x="44625" y="49917"/>
                  <a:pt x="46500" y="46250"/>
                </a:cubicBezTo>
                <a:lnTo>
                  <a:pt x="46500" y="46250"/>
                </a:lnTo>
                <a:lnTo>
                  <a:pt x="46625" y="45833"/>
                </a:lnTo>
                <a:cubicBezTo>
                  <a:pt x="47417" y="44222"/>
                  <a:pt x="47688" y="42528"/>
                  <a:pt x="47438" y="40750"/>
                </a:cubicBezTo>
                <a:lnTo>
                  <a:pt x="47438" y="40750"/>
                </a:lnTo>
                <a:cubicBezTo>
                  <a:pt x="47229" y="38861"/>
                  <a:pt x="46521" y="37333"/>
                  <a:pt x="45313" y="36167"/>
                </a:cubicBezTo>
                <a:lnTo>
                  <a:pt x="45313" y="36167"/>
                </a:lnTo>
                <a:cubicBezTo>
                  <a:pt x="44104" y="35000"/>
                  <a:pt x="42833" y="34556"/>
                  <a:pt x="41500" y="34833"/>
                </a:cubicBezTo>
                <a:lnTo>
                  <a:pt x="41500" y="34833"/>
                </a:lnTo>
                <a:cubicBezTo>
                  <a:pt x="40083" y="35111"/>
                  <a:pt x="38938" y="36056"/>
                  <a:pt x="38063" y="37667"/>
                </a:cubicBezTo>
                <a:lnTo>
                  <a:pt x="38063" y="37667"/>
                </a:lnTo>
                <a:lnTo>
                  <a:pt x="37875" y="38083"/>
                </a:lnTo>
                <a:cubicBezTo>
                  <a:pt x="34500" y="44528"/>
                  <a:pt x="33021" y="51556"/>
                  <a:pt x="33438" y="59167"/>
                </a:cubicBezTo>
                <a:lnTo>
                  <a:pt x="33438" y="59167"/>
                </a:lnTo>
                <a:cubicBezTo>
                  <a:pt x="33896" y="66667"/>
                  <a:pt x="36208" y="73278"/>
                  <a:pt x="40375" y="79000"/>
                </a:cubicBezTo>
                <a:lnTo>
                  <a:pt x="40375" y="79000"/>
                </a:lnTo>
                <a:cubicBezTo>
                  <a:pt x="45333" y="85167"/>
                  <a:pt x="50938" y="88250"/>
                  <a:pt x="57188" y="88250"/>
                </a:cubicBezTo>
                <a:lnTo>
                  <a:pt x="57188" y="88250"/>
                </a:lnTo>
                <a:cubicBezTo>
                  <a:pt x="63563" y="88250"/>
                  <a:pt x="69229" y="85167"/>
                  <a:pt x="74188" y="79000"/>
                </a:cubicBezTo>
                <a:lnTo>
                  <a:pt x="74188" y="79000"/>
                </a:lnTo>
                <a:lnTo>
                  <a:pt x="92625" y="54333"/>
                </a:lnTo>
                <a:moveTo>
                  <a:pt x="6938" y="49083"/>
                </a:moveTo>
                <a:lnTo>
                  <a:pt x="6938" y="49083"/>
                </a:lnTo>
                <a:cubicBezTo>
                  <a:pt x="2313" y="55694"/>
                  <a:pt x="0" y="63250"/>
                  <a:pt x="0" y="71750"/>
                </a:cubicBezTo>
                <a:lnTo>
                  <a:pt x="0" y="71750"/>
                </a:lnTo>
                <a:lnTo>
                  <a:pt x="0" y="71750"/>
                </a:lnTo>
                <a:cubicBezTo>
                  <a:pt x="0" y="80083"/>
                  <a:pt x="2313" y="87556"/>
                  <a:pt x="6938" y="94167"/>
                </a:cubicBezTo>
                <a:lnTo>
                  <a:pt x="6938" y="94167"/>
                </a:lnTo>
                <a:cubicBezTo>
                  <a:pt x="11229" y="99556"/>
                  <a:pt x="16229" y="102611"/>
                  <a:pt x="21938" y="103333"/>
                </a:cubicBezTo>
                <a:lnTo>
                  <a:pt x="21938" y="103333"/>
                </a:lnTo>
                <a:cubicBezTo>
                  <a:pt x="27521" y="103944"/>
                  <a:pt x="32792" y="101972"/>
                  <a:pt x="37750" y="97417"/>
                </a:cubicBezTo>
                <a:lnTo>
                  <a:pt x="37750" y="97417"/>
                </a:lnTo>
                <a:lnTo>
                  <a:pt x="37875" y="97250"/>
                </a:lnTo>
                <a:cubicBezTo>
                  <a:pt x="39083" y="96083"/>
                  <a:pt x="39813" y="94528"/>
                  <a:pt x="40063" y="92583"/>
                </a:cubicBezTo>
                <a:lnTo>
                  <a:pt x="40063" y="92583"/>
                </a:lnTo>
                <a:cubicBezTo>
                  <a:pt x="40271" y="90861"/>
                  <a:pt x="40000" y="89111"/>
                  <a:pt x="39250" y="87333"/>
                </a:cubicBezTo>
                <a:lnTo>
                  <a:pt x="39250" y="87333"/>
                </a:lnTo>
                <a:cubicBezTo>
                  <a:pt x="38250" y="85889"/>
                  <a:pt x="37083" y="85000"/>
                  <a:pt x="35750" y="84667"/>
                </a:cubicBezTo>
                <a:lnTo>
                  <a:pt x="35750" y="84667"/>
                </a:lnTo>
                <a:cubicBezTo>
                  <a:pt x="34333" y="84222"/>
                  <a:pt x="33021" y="84611"/>
                  <a:pt x="31813" y="85833"/>
                </a:cubicBezTo>
                <a:lnTo>
                  <a:pt x="31813" y="85833"/>
                </a:lnTo>
                <a:lnTo>
                  <a:pt x="31500" y="86000"/>
                </a:lnTo>
                <a:cubicBezTo>
                  <a:pt x="28750" y="88500"/>
                  <a:pt x="25833" y="89611"/>
                  <a:pt x="22750" y="89333"/>
                </a:cubicBezTo>
                <a:lnTo>
                  <a:pt x="22750" y="89333"/>
                </a:lnTo>
                <a:cubicBezTo>
                  <a:pt x="19542" y="89000"/>
                  <a:pt x="16729" y="87306"/>
                  <a:pt x="14313" y="84250"/>
                </a:cubicBezTo>
                <a:lnTo>
                  <a:pt x="14313" y="84250"/>
                </a:lnTo>
                <a:cubicBezTo>
                  <a:pt x="11813" y="80583"/>
                  <a:pt x="10563" y="76417"/>
                  <a:pt x="10563" y="71750"/>
                </a:cubicBezTo>
                <a:lnTo>
                  <a:pt x="10563" y="71750"/>
                </a:lnTo>
                <a:cubicBezTo>
                  <a:pt x="10563" y="66917"/>
                  <a:pt x="11875" y="62722"/>
                  <a:pt x="14500" y="59167"/>
                </a:cubicBezTo>
                <a:lnTo>
                  <a:pt x="14500" y="59167"/>
                </a:lnTo>
                <a:lnTo>
                  <a:pt x="32938" y="34417"/>
                </a:lnTo>
                <a:cubicBezTo>
                  <a:pt x="35688" y="31028"/>
                  <a:pt x="38833" y="29333"/>
                  <a:pt x="42375" y="29333"/>
                </a:cubicBezTo>
                <a:lnTo>
                  <a:pt x="42375" y="29333"/>
                </a:lnTo>
                <a:cubicBezTo>
                  <a:pt x="45875" y="29333"/>
                  <a:pt x="49000" y="31028"/>
                  <a:pt x="51750" y="34417"/>
                </a:cubicBezTo>
                <a:lnTo>
                  <a:pt x="51750" y="34417"/>
                </a:lnTo>
                <a:cubicBezTo>
                  <a:pt x="54042" y="37639"/>
                  <a:pt x="55313" y="41361"/>
                  <a:pt x="55563" y="45583"/>
                </a:cubicBezTo>
                <a:lnTo>
                  <a:pt x="55563" y="45583"/>
                </a:lnTo>
                <a:cubicBezTo>
                  <a:pt x="55771" y="49694"/>
                  <a:pt x="54937" y="53583"/>
                  <a:pt x="53063" y="57250"/>
                </a:cubicBezTo>
                <a:lnTo>
                  <a:pt x="53063" y="57250"/>
                </a:lnTo>
                <a:lnTo>
                  <a:pt x="52875" y="57667"/>
                </a:lnTo>
                <a:cubicBezTo>
                  <a:pt x="52125" y="59278"/>
                  <a:pt x="51854" y="61028"/>
                  <a:pt x="52063" y="62917"/>
                </a:cubicBezTo>
                <a:lnTo>
                  <a:pt x="52063" y="62917"/>
                </a:lnTo>
                <a:cubicBezTo>
                  <a:pt x="52271" y="64694"/>
                  <a:pt x="52979" y="66167"/>
                  <a:pt x="54188" y="67333"/>
                </a:cubicBezTo>
                <a:lnTo>
                  <a:pt x="54188" y="67333"/>
                </a:lnTo>
                <a:cubicBezTo>
                  <a:pt x="55396" y="68500"/>
                  <a:pt x="56667" y="68944"/>
                  <a:pt x="58000" y="68667"/>
                </a:cubicBezTo>
                <a:lnTo>
                  <a:pt x="58000" y="68667"/>
                </a:lnTo>
                <a:cubicBezTo>
                  <a:pt x="59417" y="68389"/>
                  <a:pt x="60563" y="67444"/>
                  <a:pt x="61438" y="65833"/>
                </a:cubicBezTo>
                <a:lnTo>
                  <a:pt x="61438" y="65833"/>
                </a:lnTo>
                <a:lnTo>
                  <a:pt x="61625" y="65333"/>
                </a:lnTo>
                <a:cubicBezTo>
                  <a:pt x="65042" y="58889"/>
                  <a:pt x="66521" y="51861"/>
                  <a:pt x="66063" y="44250"/>
                </a:cubicBezTo>
                <a:lnTo>
                  <a:pt x="66063" y="44250"/>
                </a:lnTo>
                <a:cubicBezTo>
                  <a:pt x="65646" y="36806"/>
                  <a:pt x="63354" y="30222"/>
                  <a:pt x="59188" y="24500"/>
                </a:cubicBezTo>
                <a:lnTo>
                  <a:pt x="59188" y="24500"/>
                </a:lnTo>
                <a:cubicBezTo>
                  <a:pt x="54229" y="18333"/>
                  <a:pt x="48625" y="15250"/>
                  <a:pt x="42375" y="15250"/>
                </a:cubicBezTo>
                <a:lnTo>
                  <a:pt x="42375" y="15250"/>
                </a:lnTo>
                <a:cubicBezTo>
                  <a:pt x="36000" y="15250"/>
                  <a:pt x="30396" y="18333"/>
                  <a:pt x="25563" y="24500"/>
                </a:cubicBezTo>
                <a:lnTo>
                  <a:pt x="25563" y="24500"/>
                </a:lnTo>
                <a:lnTo>
                  <a:pt x="6938" y="49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0236-18"/>
          <p:cNvSpPr/>
          <p:nvPr/>
        </p:nvSpPr>
        <p:spPr>
          <a:xfrm>
            <a:off x="6076876" y="1218009"/>
            <a:ext cx="2667074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8319680241-32"/>
          <p:cNvSpPr/>
          <p:nvPr/>
        </p:nvSpPr>
        <p:spPr>
          <a:xfrm>
            <a:off x="6241182" y="1410891"/>
            <a:ext cx="770409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0300-61"/>
          <p:cNvSpPr/>
          <p:nvPr/>
        </p:nvSpPr>
        <p:spPr>
          <a:xfrm>
            <a:off x="6326907" y="1457325"/>
            <a:ext cx="120551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0" y="47545"/>
                </a:moveTo>
                <a:lnTo>
                  <a:pt x="70000" y="47545"/>
                </a:lnTo>
                <a:cubicBezTo>
                  <a:pt x="64923" y="48455"/>
                  <a:pt x="60410" y="46727"/>
                  <a:pt x="56462" y="42364"/>
                </a:cubicBezTo>
                <a:lnTo>
                  <a:pt x="56462" y="42364"/>
                </a:lnTo>
                <a:lnTo>
                  <a:pt x="49846" y="34727"/>
                </a:lnTo>
                <a:cubicBezTo>
                  <a:pt x="47282" y="31576"/>
                  <a:pt x="46000" y="27848"/>
                  <a:pt x="46000" y="23545"/>
                </a:cubicBezTo>
                <a:lnTo>
                  <a:pt x="46000" y="23545"/>
                </a:lnTo>
                <a:lnTo>
                  <a:pt x="46000" y="21182"/>
                </a:lnTo>
                <a:lnTo>
                  <a:pt x="32462" y="12364"/>
                </a:lnTo>
                <a:cubicBezTo>
                  <a:pt x="31538" y="11697"/>
                  <a:pt x="31077" y="10697"/>
                  <a:pt x="31077" y="9364"/>
                </a:cubicBezTo>
                <a:lnTo>
                  <a:pt x="31077" y="9364"/>
                </a:lnTo>
                <a:cubicBezTo>
                  <a:pt x="31179" y="8152"/>
                  <a:pt x="31744" y="7242"/>
                  <a:pt x="32769" y="6636"/>
                </a:cubicBezTo>
                <a:lnTo>
                  <a:pt x="32769" y="6636"/>
                </a:lnTo>
                <a:lnTo>
                  <a:pt x="40769" y="2364"/>
                </a:lnTo>
                <a:cubicBezTo>
                  <a:pt x="43897" y="788"/>
                  <a:pt x="47154" y="0"/>
                  <a:pt x="50538" y="0"/>
                </a:cubicBezTo>
                <a:lnTo>
                  <a:pt x="50538" y="0"/>
                </a:lnTo>
                <a:lnTo>
                  <a:pt x="53615" y="0"/>
                </a:lnTo>
                <a:cubicBezTo>
                  <a:pt x="60026" y="121"/>
                  <a:pt x="65590" y="2727"/>
                  <a:pt x="70308" y="7818"/>
                </a:cubicBezTo>
                <a:lnTo>
                  <a:pt x="70308" y="7818"/>
                </a:lnTo>
                <a:lnTo>
                  <a:pt x="77923" y="16182"/>
                </a:lnTo>
                <a:cubicBezTo>
                  <a:pt x="81974" y="21091"/>
                  <a:pt x="83436" y="26818"/>
                  <a:pt x="82308" y="33364"/>
                </a:cubicBezTo>
                <a:lnTo>
                  <a:pt x="82308" y="33364"/>
                </a:lnTo>
                <a:lnTo>
                  <a:pt x="85000" y="36545"/>
                </a:lnTo>
                <a:lnTo>
                  <a:pt x="86385" y="35000"/>
                </a:lnTo>
                <a:cubicBezTo>
                  <a:pt x="88282" y="33121"/>
                  <a:pt x="90205" y="33121"/>
                  <a:pt x="92154" y="35000"/>
                </a:cubicBezTo>
                <a:lnTo>
                  <a:pt x="92154" y="35000"/>
                </a:lnTo>
                <a:lnTo>
                  <a:pt x="96154" y="39727"/>
                </a:lnTo>
                <a:cubicBezTo>
                  <a:pt x="97744" y="42030"/>
                  <a:pt x="97744" y="44303"/>
                  <a:pt x="96154" y="46545"/>
                </a:cubicBezTo>
                <a:lnTo>
                  <a:pt x="96154" y="46545"/>
                </a:lnTo>
                <a:lnTo>
                  <a:pt x="81308" y="64091"/>
                </a:lnTo>
                <a:cubicBezTo>
                  <a:pt x="79410" y="65970"/>
                  <a:pt x="77487" y="65970"/>
                  <a:pt x="75538" y="64091"/>
                </a:cubicBezTo>
                <a:lnTo>
                  <a:pt x="75538" y="64091"/>
                </a:lnTo>
                <a:lnTo>
                  <a:pt x="71462" y="59364"/>
                </a:lnTo>
                <a:cubicBezTo>
                  <a:pt x="69923" y="57061"/>
                  <a:pt x="69923" y="54788"/>
                  <a:pt x="71462" y="52545"/>
                </a:cubicBezTo>
                <a:lnTo>
                  <a:pt x="71462" y="52545"/>
                </a:lnTo>
                <a:lnTo>
                  <a:pt x="72846" y="50909"/>
                </a:lnTo>
                <a:lnTo>
                  <a:pt x="70000" y="47545"/>
                </a:lnTo>
                <a:moveTo>
                  <a:pt x="4538" y="75273"/>
                </a:moveTo>
                <a:lnTo>
                  <a:pt x="4538" y="75273"/>
                </a:lnTo>
                <a:lnTo>
                  <a:pt x="44077" y="36545"/>
                </a:lnTo>
                <a:cubicBezTo>
                  <a:pt x="44641" y="37455"/>
                  <a:pt x="45333" y="38394"/>
                  <a:pt x="46154" y="39364"/>
                </a:cubicBezTo>
                <a:lnTo>
                  <a:pt x="46154" y="39364"/>
                </a:lnTo>
                <a:lnTo>
                  <a:pt x="52538" y="46909"/>
                </a:lnTo>
                <a:cubicBezTo>
                  <a:pt x="53564" y="48121"/>
                  <a:pt x="54641" y="49121"/>
                  <a:pt x="55769" y="49909"/>
                </a:cubicBezTo>
                <a:lnTo>
                  <a:pt x="55769" y="49909"/>
                </a:lnTo>
                <a:lnTo>
                  <a:pt x="22846" y="96909"/>
                </a:lnTo>
                <a:cubicBezTo>
                  <a:pt x="20231" y="100364"/>
                  <a:pt x="16897" y="102152"/>
                  <a:pt x="12846" y="102273"/>
                </a:cubicBezTo>
                <a:lnTo>
                  <a:pt x="12846" y="102273"/>
                </a:lnTo>
                <a:cubicBezTo>
                  <a:pt x="9256" y="102152"/>
                  <a:pt x="6205" y="100697"/>
                  <a:pt x="3692" y="97909"/>
                </a:cubicBezTo>
                <a:lnTo>
                  <a:pt x="3692" y="97909"/>
                </a:lnTo>
                <a:cubicBezTo>
                  <a:pt x="1333" y="94939"/>
                  <a:pt x="103" y="91333"/>
                  <a:pt x="0" y="87091"/>
                </a:cubicBezTo>
                <a:lnTo>
                  <a:pt x="0" y="87091"/>
                </a:lnTo>
                <a:cubicBezTo>
                  <a:pt x="103" y="82303"/>
                  <a:pt x="1615" y="78364"/>
                  <a:pt x="4538" y="75273"/>
                </a:cubicBezTo>
                <a:lnTo>
                  <a:pt x="4538" y="75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0240-27"/>
          <p:cNvCxnSpPr/>
          <p:nvPr/>
        </p:nvCxnSpPr>
        <p:spPr>
          <a:xfrm>
            <a:off x="6241182" y="2012305"/>
            <a:ext cx="233846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0241-33"/>
          <p:cNvSpPr/>
          <p:nvPr/>
        </p:nvSpPr>
        <p:spPr>
          <a:xfrm>
            <a:off x="6241182" y="3068241"/>
            <a:ext cx="2338462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0242-36"/>
          <p:cNvCxnSpPr/>
          <p:nvPr/>
        </p:nvCxnSpPr>
        <p:spPr>
          <a:xfrm>
            <a:off x="6255469" y="3068241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0300-62"/>
          <p:cNvSpPr/>
          <p:nvPr/>
        </p:nvSpPr>
        <p:spPr>
          <a:xfrm>
            <a:off x="6369769" y="315396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0230-1"/>
          <p:cNvCxnSpPr/>
          <p:nvPr/>
        </p:nvCxnSpPr>
        <p:spPr>
          <a:xfrm>
            <a:off x="8886825" y="10715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88319680230-2"/>
          <p:cNvCxnSpPr/>
          <p:nvPr/>
        </p:nvCxnSpPr>
        <p:spPr>
          <a:xfrm>
            <a:off x="142875" y="497919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0242-37"/>
          <p:cNvSpPr txBox="1"/>
          <p:nvPr/>
        </p:nvSpPr>
        <p:spPr>
          <a:xfrm>
            <a:off x="821531" y="1439466"/>
            <a:ext cx="59199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类型 01</a:t>
            </a:r>
            <a:endParaRPr/>
          </a:p>
        </p:txBody>
      </p:sp>
      <p:sp>
        <p:nvSpPr>
          <p:cNvPr id="42" name="el-1788319680239-22"/>
          <p:cNvSpPr txBox="1"/>
          <p:nvPr/>
        </p:nvSpPr>
        <p:spPr>
          <a:xfrm>
            <a:off x="564356" y="1710928"/>
            <a:ext cx="245836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自然接地体</a:t>
            </a:r>
            <a:endParaRPr/>
          </a:p>
        </p:txBody>
      </p:sp>
      <p:sp>
        <p:nvSpPr>
          <p:cNvPr id="43" name="el-1788319680238-19"/>
          <p:cNvSpPr txBox="1"/>
          <p:nvPr/>
        </p:nvSpPr>
        <p:spPr>
          <a:xfrm>
            <a:off x="564356" y="2119461"/>
            <a:ext cx="233835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埋设地下的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金属管道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（不包括有易燃易爆物质的管道）、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金属井管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、与大地有可靠连接的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建筑物金属结构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4" name="el-1788319680242-38"/>
          <p:cNvSpPr txBox="1"/>
          <p:nvPr/>
        </p:nvSpPr>
        <p:spPr>
          <a:xfrm>
            <a:off x="878681" y="3139678"/>
            <a:ext cx="10565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优先利用自然条件</a:t>
            </a:r>
            <a:endParaRPr/>
          </a:p>
        </p:txBody>
      </p:sp>
      <p:sp>
        <p:nvSpPr>
          <p:cNvPr id="45" name="el-1788319680242-39"/>
          <p:cNvSpPr txBox="1"/>
          <p:nvPr/>
        </p:nvSpPr>
        <p:spPr>
          <a:xfrm>
            <a:off x="3633155" y="1439466"/>
            <a:ext cx="59199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类型 02</a:t>
            </a:r>
            <a:endParaRPr/>
          </a:p>
        </p:txBody>
      </p:sp>
      <p:sp>
        <p:nvSpPr>
          <p:cNvPr id="46" name="el-1788319680240-23"/>
          <p:cNvSpPr txBox="1"/>
          <p:nvPr/>
        </p:nvSpPr>
        <p:spPr>
          <a:xfrm>
            <a:off x="3402769" y="1710928"/>
            <a:ext cx="245836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交流设备接地线</a:t>
            </a:r>
            <a:endParaRPr/>
          </a:p>
        </p:txBody>
      </p:sp>
      <p:sp>
        <p:nvSpPr>
          <p:cNvPr id="47" name="el-1788319680238-20"/>
          <p:cNvSpPr txBox="1"/>
          <p:nvPr/>
        </p:nvSpPr>
        <p:spPr>
          <a:xfrm>
            <a:off x="3402769" y="2119461"/>
            <a:ext cx="233835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可利用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建筑物金属结构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（梁、柱等）及设计规定的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混凝土结构内部钢筋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、配线钢管等作为接地线。</a:t>
            </a:r>
            <a:endParaRPr/>
          </a:p>
        </p:txBody>
      </p:sp>
      <p:sp>
        <p:nvSpPr>
          <p:cNvPr id="48" name="el-1788319680242-40"/>
          <p:cNvSpPr txBox="1"/>
          <p:nvPr/>
        </p:nvSpPr>
        <p:spPr>
          <a:xfrm>
            <a:off x="3749241" y="3139678"/>
            <a:ext cx="93511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与大地可靠连接</a:t>
            </a:r>
            <a:endParaRPr/>
          </a:p>
        </p:txBody>
      </p:sp>
      <p:sp>
        <p:nvSpPr>
          <p:cNvPr id="49" name="el-1788319680242-41"/>
          <p:cNvSpPr txBox="1"/>
          <p:nvPr/>
        </p:nvSpPr>
        <p:spPr>
          <a:xfrm>
            <a:off x="6511751" y="1439466"/>
            <a:ext cx="59199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类型 03</a:t>
            </a:r>
            <a:endParaRPr/>
          </a:p>
        </p:txBody>
      </p:sp>
      <p:sp>
        <p:nvSpPr>
          <p:cNvPr id="50" name="el-1788319680240-24"/>
          <p:cNvSpPr txBox="1"/>
          <p:nvPr/>
        </p:nvSpPr>
        <p:spPr>
          <a:xfrm>
            <a:off x="6241182" y="1710928"/>
            <a:ext cx="2458477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人工接地体</a:t>
            </a:r>
            <a:endParaRPr/>
          </a:p>
        </p:txBody>
      </p:sp>
      <p:sp>
        <p:nvSpPr>
          <p:cNvPr id="51" name="el-1788319680239-21"/>
          <p:cNvSpPr txBox="1"/>
          <p:nvPr/>
        </p:nvSpPr>
        <p:spPr>
          <a:xfrm>
            <a:off x="6241182" y="2119461"/>
            <a:ext cx="2338462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材质选用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角钢、钢管或光面圆钢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；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不得使用螺纹钢和铝材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2" name="el-1788319680242-42"/>
          <p:cNvSpPr txBox="1"/>
          <p:nvPr/>
        </p:nvSpPr>
        <p:spPr>
          <a:xfrm>
            <a:off x="6555507" y="3139678"/>
            <a:ext cx="142038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严禁螺纹钢 · 禁用铝材</a:t>
            </a:r>
            <a:endParaRPr/>
          </a:p>
        </p:txBody>
      </p:sp>
      <p:sp>
        <p:nvSpPr>
          <p:cNvPr id="53" name="el-1788319680300-6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048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0489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0489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0491-15"/>
          <p:cNvSpPr/>
          <p:nvPr/>
        </p:nvSpPr>
        <p:spPr>
          <a:xfrm>
            <a:off x="7362862" y="142875"/>
            <a:ext cx="138108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0539-49"/>
          <p:cNvSpPr/>
          <p:nvPr/>
        </p:nvSpPr>
        <p:spPr>
          <a:xfrm>
            <a:off x="7477133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0494-20"/>
          <p:cNvSpPr/>
          <p:nvPr/>
        </p:nvSpPr>
        <p:spPr>
          <a:xfrm>
            <a:off x="400050" y="903684"/>
            <a:ext cx="4071938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0494-22"/>
          <p:cNvCxnSpPr/>
          <p:nvPr/>
        </p:nvCxnSpPr>
        <p:spPr>
          <a:xfrm>
            <a:off x="400050" y="921544"/>
            <a:ext cx="4071938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0498-28"/>
          <p:cNvSpPr/>
          <p:nvPr/>
        </p:nvSpPr>
        <p:spPr>
          <a:xfrm>
            <a:off x="592931" y="1141549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0540-53"/>
          <p:cNvSpPr/>
          <p:nvPr/>
        </p:nvSpPr>
        <p:spPr>
          <a:xfrm>
            <a:off x="671513" y="122013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56" y="28333"/>
                </a:lnTo>
                <a:cubicBezTo>
                  <a:pt x="15000" y="34593"/>
                  <a:pt x="12648" y="41815"/>
                  <a:pt x="12500" y="50000"/>
                </a:cubicBezTo>
                <a:lnTo>
                  <a:pt x="12500" y="50000"/>
                </a:lnTo>
                <a:cubicBezTo>
                  <a:pt x="12759" y="60667"/>
                  <a:pt x="16407" y="69519"/>
                  <a:pt x="23444" y="76556"/>
                </a:cubicBezTo>
                <a:lnTo>
                  <a:pt x="23444" y="76556"/>
                </a:lnTo>
                <a:cubicBezTo>
                  <a:pt x="30481" y="83593"/>
                  <a:pt x="39333" y="87241"/>
                  <a:pt x="50000" y="87500"/>
                </a:cubicBezTo>
                <a:lnTo>
                  <a:pt x="50000" y="87500"/>
                </a:lnTo>
                <a:cubicBezTo>
                  <a:pt x="58185" y="87352"/>
                  <a:pt x="65407" y="85074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74" y="65407"/>
                  <a:pt x="87352" y="58185"/>
                  <a:pt x="87500" y="50000"/>
                </a:cubicBezTo>
                <a:lnTo>
                  <a:pt x="87500" y="50000"/>
                </a:lnTo>
                <a:cubicBezTo>
                  <a:pt x="87241" y="39333"/>
                  <a:pt x="83593" y="30481"/>
                  <a:pt x="76556" y="23444"/>
                </a:cubicBezTo>
                <a:lnTo>
                  <a:pt x="76556" y="23444"/>
                </a:lnTo>
                <a:cubicBezTo>
                  <a:pt x="69519" y="16407"/>
                  <a:pt x="60667" y="12759"/>
                  <a:pt x="50000" y="12500"/>
                </a:cubicBezTo>
                <a:lnTo>
                  <a:pt x="50000" y="12500"/>
                </a:lnTo>
                <a:cubicBezTo>
                  <a:pt x="41815" y="12648"/>
                  <a:pt x="34593" y="15000"/>
                  <a:pt x="28333" y="19556"/>
                </a:cubicBezTo>
                <a:lnTo>
                  <a:pt x="28333" y="19556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541-55"/>
          <p:cNvSpPr/>
          <p:nvPr/>
        </p:nvSpPr>
        <p:spPr>
          <a:xfrm>
            <a:off x="593043" y="170088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34200" y="34200"/>
                </a:moveTo>
                <a:lnTo>
                  <a:pt x="34200" y="34200"/>
                </a:lnTo>
                <a:cubicBezTo>
                  <a:pt x="36422" y="32378"/>
                  <a:pt x="38622" y="32378"/>
                  <a:pt x="40800" y="34200"/>
                </a:cubicBezTo>
                <a:lnTo>
                  <a:pt x="40800" y="34200"/>
                </a:lnTo>
                <a:lnTo>
                  <a:pt x="50000" y="43333"/>
                </a:lnTo>
                <a:lnTo>
                  <a:pt x="59200" y="34200"/>
                </a:lnTo>
                <a:cubicBezTo>
                  <a:pt x="61422" y="32378"/>
                  <a:pt x="63622" y="32378"/>
                  <a:pt x="65800" y="34200"/>
                </a:cubicBezTo>
                <a:lnTo>
                  <a:pt x="65800" y="34200"/>
                </a:lnTo>
                <a:cubicBezTo>
                  <a:pt x="67622" y="36422"/>
                  <a:pt x="67622" y="38622"/>
                  <a:pt x="65800" y="40800"/>
                </a:cubicBezTo>
                <a:lnTo>
                  <a:pt x="65800" y="40800"/>
                </a:lnTo>
                <a:lnTo>
                  <a:pt x="56667" y="50000"/>
                </a:lnTo>
                <a:lnTo>
                  <a:pt x="65800" y="59200"/>
                </a:lnTo>
                <a:cubicBezTo>
                  <a:pt x="67622" y="61422"/>
                  <a:pt x="67622" y="63622"/>
                  <a:pt x="65800" y="65800"/>
                </a:cubicBezTo>
                <a:lnTo>
                  <a:pt x="65800" y="65800"/>
                </a:lnTo>
                <a:cubicBezTo>
                  <a:pt x="63622" y="67622"/>
                  <a:pt x="61422" y="67622"/>
                  <a:pt x="59200" y="65800"/>
                </a:cubicBezTo>
                <a:lnTo>
                  <a:pt x="59200" y="65800"/>
                </a:lnTo>
                <a:lnTo>
                  <a:pt x="50000" y="56667"/>
                </a:lnTo>
                <a:lnTo>
                  <a:pt x="40800" y="65800"/>
                </a:lnTo>
                <a:cubicBezTo>
                  <a:pt x="38622" y="67622"/>
                  <a:pt x="36422" y="67622"/>
                  <a:pt x="34200" y="65800"/>
                </a:cubicBezTo>
                <a:lnTo>
                  <a:pt x="34200" y="65800"/>
                </a:lnTo>
                <a:cubicBezTo>
                  <a:pt x="32378" y="63622"/>
                  <a:pt x="32378" y="61422"/>
                  <a:pt x="34200" y="59200"/>
                </a:cubicBezTo>
                <a:lnTo>
                  <a:pt x="34200" y="59200"/>
                </a:lnTo>
                <a:lnTo>
                  <a:pt x="43333" y="50000"/>
                </a:lnTo>
                <a:lnTo>
                  <a:pt x="34200" y="40800"/>
                </a:lnTo>
                <a:cubicBezTo>
                  <a:pt x="32378" y="38622"/>
                  <a:pt x="32378" y="36422"/>
                  <a:pt x="34200" y="34200"/>
                </a:cubicBezTo>
                <a:lnTo>
                  <a:pt x="34200" y="342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0541-56"/>
          <p:cNvSpPr/>
          <p:nvPr/>
        </p:nvSpPr>
        <p:spPr>
          <a:xfrm>
            <a:off x="607219" y="222952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34200" y="34200"/>
                </a:moveTo>
                <a:lnTo>
                  <a:pt x="34200" y="34200"/>
                </a:lnTo>
                <a:cubicBezTo>
                  <a:pt x="36422" y="32378"/>
                  <a:pt x="38622" y="32378"/>
                  <a:pt x="40800" y="34200"/>
                </a:cubicBezTo>
                <a:lnTo>
                  <a:pt x="40800" y="34200"/>
                </a:lnTo>
                <a:lnTo>
                  <a:pt x="50000" y="43333"/>
                </a:lnTo>
                <a:lnTo>
                  <a:pt x="59200" y="34200"/>
                </a:lnTo>
                <a:cubicBezTo>
                  <a:pt x="61422" y="32378"/>
                  <a:pt x="63622" y="32378"/>
                  <a:pt x="65800" y="34200"/>
                </a:cubicBezTo>
                <a:lnTo>
                  <a:pt x="65800" y="34200"/>
                </a:lnTo>
                <a:cubicBezTo>
                  <a:pt x="67622" y="36422"/>
                  <a:pt x="67622" y="38622"/>
                  <a:pt x="65800" y="40800"/>
                </a:cubicBezTo>
                <a:lnTo>
                  <a:pt x="65800" y="40800"/>
                </a:lnTo>
                <a:lnTo>
                  <a:pt x="56667" y="50000"/>
                </a:lnTo>
                <a:lnTo>
                  <a:pt x="65800" y="59200"/>
                </a:lnTo>
                <a:cubicBezTo>
                  <a:pt x="67622" y="61422"/>
                  <a:pt x="67622" y="63622"/>
                  <a:pt x="65800" y="65800"/>
                </a:cubicBezTo>
                <a:lnTo>
                  <a:pt x="65800" y="65800"/>
                </a:lnTo>
                <a:cubicBezTo>
                  <a:pt x="63622" y="67622"/>
                  <a:pt x="61422" y="67622"/>
                  <a:pt x="59200" y="65800"/>
                </a:cubicBezTo>
                <a:lnTo>
                  <a:pt x="59200" y="65800"/>
                </a:lnTo>
                <a:lnTo>
                  <a:pt x="50000" y="56667"/>
                </a:lnTo>
                <a:lnTo>
                  <a:pt x="40800" y="65800"/>
                </a:lnTo>
                <a:cubicBezTo>
                  <a:pt x="38622" y="67622"/>
                  <a:pt x="36422" y="67622"/>
                  <a:pt x="34200" y="65800"/>
                </a:cubicBezTo>
                <a:lnTo>
                  <a:pt x="34200" y="65800"/>
                </a:lnTo>
                <a:cubicBezTo>
                  <a:pt x="32378" y="63622"/>
                  <a:pt x="32378" y="61422"/>
                  <a:pt x="34200" y="59200"/>
                </a:cubicBezTo>
                <a:lnTo>
                  <a:pt x="34200" y="59200"/>
                </a:lnTo>
                <a:lnTo>
                  <a:pt x="43333" y="50000"/>
                </a:lnTo>
                <a:lnTo>
                  <a:pt x="34200" y="40800"/>
                </a:lnTo>
                <a:cubicBezTo>
                  <a:pt x="32378" y="38622"/>
                  <a:pt x="32378" y="36422"/>
                  <a:pt x="34200" y="34200"/>
                </a:cubicBezTo>
                <a:lnTo>
                  <a:pt x="34200" y="342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0496-25"/>
          <p:cNvSpPr/>
          <p:nvPr/>
        </p:nvSpPr>
        <p:spPr>
          <a:xfrm>
            <a:off x="592931" y="3025378"/>
            <a:ext cx="785813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0540-51"/>
          <p:cNvSpPr/>
          <p:nvPr/>
        </p:nvSpPr>
        <p:spPr>
          <a:xfrm>
            <a:off x="678656" y="3067794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4212" y="133"/>
                  <a:pt x="56515" y="1600"/>
                  <a:pt x="58091" y="4400"/>
                </a:cubicBezTo>
                <a:lnTo>
                  <a:pt x="58091" y="4400"/>
                </a:lnTo>
                <a:lnTo>
                  <a:pt x="101273" y="85300"/>
                </a:lnTo>
                <a:cubicBezTo>
                  <a:pt x="102606" y="88167"/>
                  <a:pt x="102606" y="91067"/>
                  <a:pt x="101273" y="94000"/>
                </a:cubicBezTo>
                <a:lnTo>
                  <a:pt x="101273" y="94000"/>
                </a:lnTo>
                <a:cubicBezTo>
                  <a:pt x="99697" y="96800"/>
                  <a:pt x="97364" y="98267"/>
                  <a:pt x="94273" y="98400"/>
                </a:cubicBezTo>
                <a:lnTo>
                  <a:pt x="94273" y="98400"/>
                </a:lnTo>
                <a:lnTo>
                  <a:pt x="8000" y="98400"/>
                </a:lnTo>
                <a:cubicBezTo>
                  <a:pt x="4909" y="98267"/>
                  <a:pt x="2576" y="96800"/>
                  <a:pt x="1000" y="94000"/>
                </a:cubicBezTo>
                <a:lnTo>
                  <a:pt x="1000" y="94000"/>
                </a:lnTo>
                <a:cubicBezTo>
                  <a:pt x="-333" y="91067"/>
                  <a:pt x="-333" y="88167"/>
                  <a:pt x="1000" y="85300"/>
                </a:cubicBezTo>
                <a:lnTo>
                  <a:pt x="1000" y="85300"/>
                </a:lnTo>
                <a:lnTo>
                  <a:pt x="44364" y="4400"/>
                </a:lnTo>
                <a:cubicBezTo>
                  <a:pt x="45939" y="1600"/>
                  <a:pt x="48212" y="133"/>
                  <a:pt x="51182" y="0"/>
                </a:cubicBezTo>
                <a:lnTo>
                  <a:pt x="51182" y="0"/>
                </a:lnTo>
                <a:moveTo>
                  <a:pt x="51182" y="28100"/>
                </a:moveTo>
                <a:lnTo>
                  <a:pt x="51182" y="28100"/>
                </a:lnTo>
                <a:cubicBezTo>
                  <a:pt x="48212" y="28433"/>
                  <a:pt x="46606" y="30200"/>
                  <a:pt x="46364" y="33400"/>
                </a:cubicBezTo>
                <a:lnTo>
                  <a:pt x="46364" y="33400"/>
                </a:lnTo>
                <a:lnTo>
                  <a:pt x="46364" y="58000"/>
                </a:lnTo>
                <a:cubicBezTo>
                  <a:pt x="46606" y="61200"/>
                  <a:pt x="48212" y="62967"/>
                  <a:pt x="51182" y="63300"/>
                </a:cubicBezTo>
                <a:lnTo>
                  <a:pt x="51182" y="63300"/>
                </a:lnTo>
                <a:cubicBezTo>
                  <a:pt x="54091" y="62967"/>
                  <a:pt x="55667" y="61200"/>
                  <a:pt x="55909" y="58000"/>
                </a:cubicBezTo>
                <a:lnTo>
                  <a:pt x="55909" y="58000"/>
                </a:lnTo>
                <a:lnTo>
                  <a:pt x="55909" y="33400"/>
                </a:lnTo>
                <a:cubicBezTo>
                  <a:pt x="55667" y="30200"/>
                  <a:pt x="54091" y="28433"/>
                  <a:pt x="51182" y="28100"/>
                </a:cubicBezTo>
                <a:lnTo>
                  <a:pt x="51182" y="28100"/>
                </a:lnTo>
                <a:moveTo>
                  <a:pt x="57545" y="77300"/>
                </a:moveTo>
                <a:lnTo>
                  <a:pt x="57545" y="77300"/>
                </a:lnTo>
                <a:cubicBezTo>
                  <a:pt x="57545" y="75300"/>
                  <a:pt x="56939" y="73633"/>
                  <a:pt x="55727" y="72300"/>
                </a:cubicBezTo>
                <a:lnTo>
                  <a:pt x="55727" y="72300"/>
                </a:lnTo>
                <a:lnTo>
                  <a:pt x="55727" y="72300"/>
                </a:lnTo>
                <a:cubicBezTo>
                  <a:pt x="54515" y="70967"/>
                  <a:pt x="53000" y="70300"/>
                  <a:pt x="51182" y="70300"/>
                </a:cubicBezTo>
                <a:lnTo>
                  <a:pt x="51182" y="70300"/>
                </a:lnTo>
                <a:cubicBezTo>
                  <a:pt x="49303" y="70300"/>
                  <a:pt x="47758" y="70967"/>
                  <a:pt x="46545" y="72300"/>
                </a:cubicBezTo>
                <a:lnTo>
                  <a:pt x="46545" y="72300"/>
                </a:lnTo>
                <a:cubicBezTo>
                  <a:pt x="45333" y="73633"/>
                  <a:pt x="44727" y="75300"/>
                  <a:pt x="44727" y="77300"/>
                </a:cubicBezTo>
                <a:lnTo>
                  <a:pt x="44727" y="77300"/>
                </a:lnTo>
                <a:cubicBezTo>
                  <a:pt x="44727" y="79367"/>
                  <a:pt x="45333" y="81067"/>
                  <a:pt x="46545" y="82400"/>
                </a:cubicBezTo>
                <a:lnTo>
                  <a:pt x="46545" y="82400"/>
                </a:lnTo>
                <a:cubicBezTo>
                  <a:pt x="47758" y="83733"/>
                  <a:pt x="49303" y="84400"/>
                  <a:pt x="51182" y="84400"/>
                </a:cubicBezTo>
                <a:lnTo>
                  <a:pt x="51182" y="84400"/>
                </a:lnTo>
                <a:cubicBezTo>
                  <a:pt x="53000" y="84400"/>
                  <a:pt x="54515" y="83733"/>
                  <a:pt x="55727" y="82400"/>
                </a:cubicBezTo>
                <a:lnTo>
                  <a:pt x="55727" y="82400"/>
                </a:lnTo>
                <a:cubicBezTo>
                  <a:pt x="56939" y="81067"/>
                  <a:pt x="57545" y="79367"/>
                  <a:pt x="57545" y="77300"/>
                </a:cubicBezTo>
                <a:lnTo>
                  <a:pt x="57545" y="773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0494-21"/>
          <p:cNvSpPr/>
          <p:nvPr/>
        </p:nvSpPr>
        <p:spPr>
          <a:xfrm>
            <a:off x="4672013" y="903684"/>
            <a:ext cx="4071938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0495-23"/>
          <p:cNvCxnSpPr/>
          <p:nvPr/>
        </p:nvCxnSpPr>
        <p:spPr>
          <a:xfrm>
            <a:off x="4672013" y="921544"/>
            <a:ext cx="4071938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0498-29"/>
          <p:cNvSpPr/>
          <p:nvPr/>
        </p:nvSpPr>
        <p:spPr>
          <a:xfrm>
            <a:off x="4864894" y="1141549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0540-54"/>
          <p:cNvSpPr/>
          <p:nvPr/>
        </p:nvSpPr>
        <p:spPr>
          <a:xfrm>
            <a:off x="4943475" y="122013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56" y="28333"/>
                </a:lnTo>
                <a:cubicBezTo>
                  <a:pt x="15000" y="34593"/>
                  <a:pt x="12648" y="41815"/>
                  <a:pt x="12500" y="50000"/>
                </a:cubicBezTo>
                <a:lnTo>
                  <a:pt x="12500" y="50000"/>
                </a:lnTo>
                <a:cubicBezTo>
                  <a:pt x="12759" y="60667"/>
                  <a:pt x="16407" y="69519"/>
                  <a:pt x="23444" y="76556"/>
                </a:cubicBezTo>
                <a:lnTo>
                  <a:pt x="23444" y="76556"/>
                </a:lnTo>
                <a:cubicBezTo>
                  <a:pt x="30481" y="83593"/>
                  <a:pt x="39333" y="87241"/>
                  <a:pt x="50000" y="87500"/>
                </a:cubicBezTo>
                <a:lnTo>
                  <a:pt x="50000" y="87500"/>
                </a:lnTo>
                <a:cubicBezTo>
                  <a:pt x="58185" y="87352"/>
                  <a:pt x="65407" y="85074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74" y="65407"/>
                  <a:pt x="87352" y="58185"/>
                  <a:pt x="87500" y="50000"/>
                </a:cubicBezTo>
                <a:lnTo>
                  <a:pt x="87500" y="50000"/>
                </a:lnTo>
                <a:cubicBezTo>
                  <a:pt x="87241" y="39333"/>
                  <a:pt x="83593" y="30481"/>
                  <a:pt x="76556" y="23444"/>
                </a:cubicBezTo>
                <a:lnTo>
                  <a:pt x="76556" y="23444"/>
                </a:lnTo>
                <a:cubicBezTo>
                  <a:pt x="69519" y="16407"/>
                  <a:pt x="60667" y="12759"/>
                  <a:pt x="50000" y="12500"/>
                </a:cubicBezTo>
                <a:lnTo>
                  <a:pt x="50000" y="12500"/>
                </a:lnTo>
                <a:cubicBezTo>
                  <a:pt x="41815" y="12648"/>
                  <a:pt x="34593" y="15000"/>
                  <a:pt x="28333" y="19556"/>
                </a:cubicBezTo>
                <a:lnTo>
                  <a:pt x="28333" y="19556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0541-57"/>
          <p:cNvSpPr/>
          <p:nvPr/>
        </p:nvSpPr>
        <p:spPr>
          <a:xfrm>
            <a:off x="4870028" y="170088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34200" y="34200"/>
                </a:moveTo>
                <a:lnTo>
                  <a:pt x="34200" y="34200"/>
                </a:lnTo>
                <a:cubicBezTo>
                  <a:pt x="36422" y="32378"/>
                  <a:pt x="38622" y="32378"/>
                  <a:pt x="40800" y="34200"/>
                </a:cubicBezTo>
                <a:lnTo>
                  <a:pt x="40800" y="34200"/>
                </a:lnTo>
                <a:lnTo>
                  <a:pt x="50000" y="43333"/>
                </a:lnTo>
                <a:lnTo>
                  <a:pt x="59200" y="34200"/>
                </a:lnTo>
                <a:cubicBezTo>
                  <a:pt x="61422" y="32378"/>
                  <a:pt x="63622" y="32378"/>
                  <a:pt x="65800" y="34200"/>
                </a:cubicBezTo>
                <a:lnTo>
                  <a:pt x="65800" y="34200"/>
                </a:lnTo>
                <a:cubicBezTo>
                  <a:pt x="67622" y="36422"/>
                  <a:pt x="67622" y="38622"/>
                  <a:pt x="65800" y="40800"/>
                </a:cubicBezTo>
                <a:lnTo>
                  <a:pt x="65800" y="40800"/>
                </a:lnTo>
                <a:lnTo>
                  <a:pt x="56667" y="50000"/>
                </a:lnTo>
                <a:lnTo>
                  <a:pt x="65800" y="59200"/>
                </a:lnTo>
                <a:cubicBezTo>
                  <a:pt x="67622" y="61422"/>
                  <a:pt x="67622" y="63622"/>
                  <a:pt x="65800" y="65800"/>
                </a:cubicBezTo>
                <a:lnTo>
                  <a:pt x="65800" y="65800"/>
                </a:lnTo>
                <a:cubicBezTo>
                  <a:pt x="63622" y="67622"/>
                  <a:pt x="61422" y="67622"/>
                  <a:pt x="59200" y="65800"/>
                </a:cubicBezTo>
                <a:lnTo>
                  <a:pt x="59200" y="65800"/>
                </a:lnTo>
                <a:lnTo>
                  <a:pt x="50000" y="56667"/>
                </a:lnTo>
                <a:lnTo>
                  <a:pt x="40800" y="65800"/>
                </a:lnTo>
                <a:cubicBezTo>
                  <a:pt x="38622" y="67622"/>
                  <a:pt x="36422" y="67622"/>
                  <a:pt x="34200" y="65800"/>
                </a:cubicBezTo>
                <a:lnTo>
                  <a:pt x="34200" y="65800"/>
                </a:lnTo>
                <a:cubicBezTo>
                  <a:pt x="32378" y="63622"/>
                  <a:pt x="32378" y="61422"/>
                  <a:pt x="34200" y="59200"/>
                </a:cubicBezTo>
                <a:lnTo>
                  <a:pt x="34200" y="59200"/>
                </a:lnTo>
                <a:lnTo>
                  <a:pt x="43333" y="50000"/>
                </a:lnTo>
                <a:lnTo>
                  <a:pt x="34200" y="40800"/>
                </a:lnTo>
                <a:cubicBezTo>
                  <a:pt x="32378" y="38622"/>
                  <a:pt x="32378" y="36422"/>
                  <a:pt x="34200" y="34200"/>
                </a:cubicBezTo>
                <a:lnTo>
                  <a:pt x="34200" y="342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0496-27"/>
          <p:cNvSpPr/>
          <p:nvPr/>
        </p:nvSpPr>
        <p:spPr>
          <a:xfrm>
            <a:off x="4864894" y="3025378"/>
            <a:ext cx="785813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0540-52"/>
          <p:cNvSpPr/>
          <p:nvPr/>
        </p:nvSpPr>
        <p:spPr>
          <a:xfrm>
            <a:off x="4950619" y="3067794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4212" y="133"/>
                  <a:pt x="56515" y="1600"/>
                  <a:pt x="58091" y="4400"/>
                </a:cubicBezTo>
                <a:lnTo>
                  <a:pt x="58091" y="4400"/>
                </a:lnTo>
                <a:lnTo>
                  <a:pt x="101273" y="85300"/>
                </a:lnTo>
                <a:cubicBezTo>
                  <a:pt x="102606" y="88167"/>
                  <a:pt x="102606" y="91067"/>
                  <a:pt x="101273" y="94000"/>
                </a:cubicBezTo>
                <a:lnTo>
                  <a:pt x="101273" y="94000"/>
                </a:lnTo>
                <a:cubicBezTo>
                  <a:pt x="99697" y="96800"/>
                  <a:pt x="97364" y="98267"/>
                  <a:pt x="94273" y="98400"/>
                </a:cubicBezTo>
                <a:lnTo>
                  <a:pt x="94273" y="98400"/>
                </a:lnTo>
                <a:lnTo>
                  <a:pt x="8000" y="98400"/>
                </a:lnTo>
                <a:cubicBezTo>
                  <a:pt x="4909" y="98267"/>
                  <a:pt x="2576" y="96800"/>
                  <a:pt x="1000" y="94000"/>
                </a:cubicBezTo>
                <a:lnTo>
                  <a:pt x="1000" y="94000"/>
                </a:lnTo>
                <a:cubicBezTo>
                  <a:pt x="-333" y="91067"/>
                  <a:pt x="-333" y="88167"/>
                  <a:pt x="1000" y="85300"/>
                </a:cubicBezTo>
                <a:lnTo>
                  <a:pt x="1000" y="85300"/>
                </a:lnTo>
                <a:lnTo>
                  <a:pt x="44364" y="4400"/>
                </a:lnTo>
                <a:cubicBezTo>
                  <a:pt x="45939" y="1600"/>
                  <a:pt x="48212" y="133"/>
                  <a:pt x="51182" y="0"/>
                </a:cubicBezTo>
                <a:lnTo>
                  <a:pt x="51182" y="0"/>
                </a:lnTo>
                <a:moveTo>
                  <a:pt x="51182" y="28100"/>
                </a:moveTo>
                <a:lnTo>
                  <a:pt x="51182" y="28100"/>
                </a:lnTo>
                <a:cubicBezTo>
                  <a:pt x="48212" y="28433"/>
                  <a:pt x="46606" y="30200"/>
                  <a:pt x="46364" y="33400"/>
                </a:cubicBezTo>
                <a:lnTo>
                  <a:pt x="46364" y="33400"/>
                </a:lnTo>
                <a:lnTo>
                  <a:pt x="46364" y="58000"/>
                </a:lnTo>
                <a:cubicBezTo>
                  <a:pt x="46606" y="61200"/>
                  <a:pt x="48212" y="62967"/>
                  <a:pt x="51182" y="63300"/>
                </a:cubicBezTo>
                <a:lnTo>
                  <a:pt x="51182" y="63300"/>
                </a:lnTo>
                <a:cubicBezTo>
                  <a:pt x="54091" y="62967"/>
                  <a:pt x="55667" y="61200"/>
                  <a:pt x="55909" y="58000"/>
                </a:cubicBezTo>
                <a:lnTo>
                  <a:pt x="55909" y="58000"/>
                </a:lnTo>
                <a:lnTo>
                  <a:pt x="55909" y="33400"/>
                </a:lnTo>
                <a:cubicBezTo>
                  <a:pt x="55667" y="30200"/>
                  <a:pt x="54091" y="28433"/>
                  <a:pt x="51182" y="28100"/>
                </a:cubicBezTo>
                <a:lnTo>
                  <a:pt x="51182" y="28100"/>
                </a:lnTo>
                <a:moveTo>
                  <a:pt x="57545" y="77300"/>
                </a:moveTo>
                <a:lnTo>
                  <a:pt x="57545" y="77300"/>
                </a:lnTo>
                <a:cubicBezTo>
                  <a:pt x="57545" y="75300"/>
                  <a:pt x="56939" y="73633"/>
                  <a:pt x="55727" y="72300"/>
                </a:cubicBezTo>
                <a:lnTo>
                  <a:pt x="55727" y="72300"/>
                </a:lnTo>
                <a:lnTo>
                  <a:pt x="55727" y="72300"/>
                </a:lnTo>
                <a:cubicBezTo>
                  <a:pt x="54515" y="70967"/>
                  <a:pt x="53000" y="70300"/>
                  <a:pt x="51182" y="70300"/>
                </a:cubicBezTo>
                <a:lnTo>
                  <a:pt x="51182" y="70300"/>
                </a:lnTo>
                <a:cubicBezTo>
                  <a:pt x="49303" y="70300"/>
                  <a:pt x="47758" y="70967"/>
                  <a:pt x="46545" y="72300"/>
                </a:cubicBezTo>
                <a:lnTo>
                  <a:pt x="46545" y="72300"/>
                </a:lnTo>
                <a:cubicBezTo>
                  <a:pt x="45333" y="73633"/>
                  <a:pt x="44727" y="75300"/>
                  <a:pt x="44727" y="77300"/>
                </a:cubicBezTo>
                <a:lnTo>
                  <a:pt x="44727" y="77300"/>
                </a:lnTo>
                <a:cubicBezTo>
                  <a:pt x="44727" y="79367"/>
                  <a:pt x="45333" y="81067"/>
                  <a:pt x="46545" y="82400"/>
                </a:cubicBezTo>
                <a:lnTo>
                  <a:pt x="46545" y="82400"/>
                </a:lnTo>
                <a:cubicBezTo>
                  <a:pt x="47758" y="83733"/>
                  <a:pt x="49303" y="84400"/>
                  <a:pt x="51182" y="84400"/>
                </a:cubicBezTo>
                <a:lnTo>
                  <a:pt x="51182" y="84400"/>
                </a:lnTo>
                <a:cubicBezTo>
                  <a:pt x="53000" y="84400"/>
                  <a:pt x="54515" y="83733"/>
                  <a:pt x="55727" y="82400"/>
                </a:cubicBezTo>
                <a:lnTo>
                  <a:pt x="55727" y="82400"/>
                </a:lnTo>
                <a:cubicBezTo>
                  <a:pt x="56939" y="81067"/>
                  <a:pt x="57545" y="79367"/>
                  <a:pt x="57545" y="77300"/>
                </a:cubicBezTo>
                <a:lnTo>
                  <a:pt x="57545" y="773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0491-13"/>
          <p:cNvSpPr/>
          <p:nvPr/>
        </p:nvSpPr>
        <p:spPr>
          <a:xfrm>
            <a:off x="400050" y="3518297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8319680539-50"/>
          <p:cNvSpPr/>
          <p:nvPr/>
        </p:nvSpPr>
        <p:spPr>
          <a:xfrm>
            <a:off x="634454" y="3661172"/>
            <a:ext cx="17412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944" y="6100"/>
                </a:moveTo>
                <a:lnTo>
                  <a:pt x="60944" y="6100"/>
                </a:lnTo>
                <a:cubicBezTo>
                  <a:pt x="60944" y="4333"/>
                  <a:pt x="60315" y="2867"/>
                  <a:pt x="59056" y="1700"/>
                </a:cubicBezTo>
                <a:lnTo>
                  <a:pt x="59056" y="1700"/>
                </a:lnTo>
                <a:lnTo>
                  <a:pt x="59056" y="1700"/>
                </a:lnTo>
                <a:cubicBezTo>
                  <a:pt x="57759" y="567"/>
                  <a:pt x="56130" y="0"/>
                  <a:pt x="54167" y="0"/>
                </a:cubicBezTo>
                <a:lnTo>
                  <a:pt x="54167" y="0"/>
                </a:lnTo>
                <a:cubicBezTo>
                  <a:pt x="52204" y="0"/>
                  <a:pt x="50574" y="567"/>
                  <a:pt x="49278" y="1700"/>
                </a:cubicBezTo>
                <a:lnTo>
                  <a:pt x="49278" y="1700"/>
                </a:lnTo>
                <a:cubicBezTo>
                  <a:pt x="48019" y="2867"/>
                  <a:pt x="47389" y="4333"/>
                  <a:pt x="47389" y="6100"/>
                </a:cubicBezTo>
                <a:lnTo>
                  <a:pt x="47389" y="6100"/>
                </a:lnTo>
                <a:lnTo>
                  <a:pt x="47389" y="45700"/>
                </a:lnTo>
                <a:cubicBezTo>
                  <a:pt x="47241" y="47600"/>
                  <a:pt x="46111" y="48617"/>
                  <a:pt x="44000" y="48750"/>
                </a:cubicBezTo>
                <a:lnTo>
                  <a:pt x="44000" y="48750"/>
                </a:lnTo>
                <a:cubicBezTo>
                  <a:pt x="41889" y="48617"/>
                  <a:pt x="40759" y="47600"/>
                  <a:pt x="40611" y="45700"/>
                </a:cubicBezTo>
                <a:lnTo>
                  <a:pt x="40611" y="45700"/>
                </a:lnTo>
                <a:lnTo>
                  <a:pt x="40611" y="12200"/>
                </a:lnTo>
                <a:cubicBezTo>
                  <a:pt x="40611" y="10400"/>
                  <a:pt x="39981" y="8933"/>
                  <a:pt x="38722" y="7800"/>
                </a:cubicBezTo>
                <a:lnTo>
                  <a:pt x="38722" y="7800"/>
                </a:lnTo>
                <a:cubicBezTo>
                  <a:pt x="37463" y="6667"/>
                  <a:pt x="35833" y="6100"/>
                  <a:pt x="33833" y="6100"/>
                </a:cubicBezTo>
                <a:lnTo>
                  <a:pt x="33833" y="6100"/>
                </a:lnTo>
                <a:cubicBezTo>
                  <a:pt x="31870" y="6100"/>
                  <a:pt x="30259" y="6667"/>
                  <a:pt x="29000" y="7800"/>
                </a:cubicBezTo>
                <a:lnTo>
                  <a:pt x="29000" y="7800"/>
                </a:lnTo>
                <a:cubicBezTo>
                  <a:pt x="27741" y="8933"/>
                  <a:pt x="27111" y="10400"/>
                  <a:pt x="27111" y="12200"/>
                </a:cubicBezTo>
                <a:lnTo>
                  <a:pt x="27111" y="12200"/>
                </a:lnTo>
                <a:lnTo>
                  <a:pt x="27111" y="64000"/>
                </a:lnTo>
                <a:cubicBezTo>
                  <a:pt x="27111" y="64233"/>
                  <a:pt x="27111" y="64550"/>
                  <a:pt x="27111" y="64950"/>
                </a:cubicBezTo>
                <a:lnTo>
                  <a:pt x="27111" y="64950"/>
                </a:lnTo>
                <a:lnTo>
                  <a:pt x="14389" y="53900"/>
                </a:lnTo>
                <a:cubicBezTo>
                  <a:pt x="12537" y="52500"/>
                  <a:pt x="10500" y="51800"/>
                  <a:pt x="8278" y="51800"/>
                </a:cubicBezTo>
                <a:lnTo>
                  <a:pt x="8278" y="51800"/>
                </a:lnTo>
                <a:cubicBezTo>
                  <a:pt x="6019" y="51800"/>
                  <a:pt x="4037" y="52567"/>
                  <a:pt x="2333" y="54100"/>
                </a:cubicBezTo>
                <a:lnTo>
                  <a:pt x="2333" y="54100"/>
                </a:lnTo>
                <a:cubicBezTo>
                  <a:pt x="778" y="55733"/>
                  <a:pt x="0" y="57567"/>
                  <a:pt x="0" y="59600"/>
                </a:cubicBezTo>
                <a:lnTo>
                  <a:pt x="0" y="59600"/>
                </a:lnTo>
                <a:cubicBezTo>
                  <a:pt x="0" y="61633"/>
                  <a:pt x="852" y="63417"/>
                  <a:pt x="2556" y="64950"/>
                </a:cubicBezTo>
                <a:lnTo>
                  <a:pt x="2556" y="64950"/>
                </a:lnTo>
                <a:lnTo>
                  <a:pt x="26444" y="85300"/>
                </a:lnTo>
                <a:cubicBezTo>
                  <a:pt x="35889" y="93300"/>
                  <a:pt x="47167" y="97367"/>
                  <a:pt x="60278" y="97500"/>
                </a:cubicBezTo>
                <a:lnTo>
                  <a:pt x="60278" y="97500"/>
                </a:lnTo>
                <a:lnTo>
                  <a:pt x="64333" y="97500"/>
                </a:lnTo>
                <a:cubicBezTo>
                  <a:pt x="74889" y="97233"/>
                  <a:pt x="83630" y="93933"/>
                  <a:pt x="90556" y="87600"/>
                </a:cubicBezTo>
                <a:lnTo>
                  <a:pt x="90556" y="87600"/>
                </a:lnTo>
                <a:cubicBezTo>
                  <a:pt x="97630" y="81367"/>
                  <a:pt x="101296" y="73500"/>
                  <a:pt x="101556" y="64000"/>
                </a:cubicBezTo>
                <a:lnTo>
                  <a:pt x="101556" y="64000"/>
                </a:lnTo>
                <a:lnTo>
                  <a:pt x="101556" y="24400"/>
                </a:lnTo>
                <a:cubicBezTo>
                  <a:pt x="101556" y="22600"/>
                  <a:pt x="100926" y="21133"/>
                  <a:pt x="99667" y="20000"/>
                </a:cubicBezTo>
                <a:lnTo>
                  <a:pt x="99667" y="20000"/>
                </a:lnTo>
                <a:cubicBezTo>
                  <a:pt x="98407" y="18867"/>
                  <a:pt x="96778" y="18300"/>
                  <a:pt x="94778" y="18300"/>
                </a:cubicBezTo>
                <a:lnTo>
                  <a:pt x="94778" y="18300"/>
                </a:lnTo>
                <a:cubicBezTo>
                  <a:pt x="92815" y="18300"/>
                  <a:pt x="91204" y="18867"/>
                  <a:pt x="89944" y="20000"/>
                </a:cubicBezTo>
                <a:lnTo>
                  <a:pt x="89944" y="20000"/>
                </a:lnTo>
                <a:cubicBezTo>
                  <a:pt x="88648" y="21133"/>
                  <a:pt x="88000" y="22600"/>
                  <a:pt x="88000" y="24400"/>
                </a:cubicBezTo>
                <a:lnTo>
                  <a:pt x="88000" y="24400"/>
                </a:lnTo>
                <a:lnTo>
                  <a:pt x="88000" y="45700"/>
                </a:lnTo>
                <a:cubicBezTo>
                  <a:pt x="87889" y="47600"/>
                  <a:pt x="86759" y="48617"/>
                  <a:pt x="84611" y="48750"/>
                </a:cubicBezTo>
                <a:lnTo>
                  <a:pt x="84611" y="48750"/>
                </a:lnTo>
                <a:cubicBezTo>
                  <a:pt x="82500" y="48617"/>
                  <a:pt x="81389" y="47600"/>
                  <a:pt x="81278" y="45700"/>
                </a:cubicBezTo>
                <a:lnTo>
                  <a:pt x="81278" y="45700"/>
                </a:lnTo>
                <a:lnTo>
                  <a:pt x="81278" y="12200"/>
                </a:lnTo>
                <a:cubicBezTo>
                  <a:pt x="81278" y="10400"/>
                  <a:pt x="80630" y="8933"/>
                  <a:pt x="79333" y="7800"/>
                </a:cubicBezTo>
                <a:lnTo>
                  <a:pt x="79333" y="7800"/>
                </a:lnTo>
                <a:cubicBezTo>
                  <a:pt x="78074" y="6667"/>
                  <a:pt x="76463" y="6100"/>
                  <a:pt x="74500" y="6100"/>
                </a:cubicBezTo>
                <a:lnTo>
                  <a:pt x="74500" y="6100"/>
                </a:lnTo>
                <a:cubicBezTo>
                  <a:pt x="72500" y="6100"/>
                  <a:pt x="70870" y="6667"/>
                  <a:pt x="69611" y="7800"/>
                </a:cubicBezTo>
                <a:lnTo>
                  <a:pt x="69611" y="7800"/>
                </a:lnTo>
                <a:cubicBezTo>
                  <a:pt x="68352" y="8933"/>
                  <a:pt x="67722" y="10400"/>
                  <a:pt x="67722" y="12200"/>
                </a:cubicBezTo>
                <a:lnTo>
                  <a:pt x="67722" y="12200"/>
                </a:lnTo>
                <a:lnTo>
                  <a:pt x="67722" y="45700"/>
                </a:lnTo>
                <a:cubicBezTo>
                  <a:pt x="67574" y="47600"/>
                  <a:pt x="66444" y="48617"/>
                  <a:pt x="64333" y="48750"/>
                </a:cubicBezTo>
                <a:lnTo>
                  <a:pt x="64333" y="48750"/>
                </a:lnTo>
                <a:cubicBezTo>
                  <a:pt x="62222" y="48617"/>
                  <a:pt x="61093" y="47600"/>
                  <a:pt x="60944" y="45700"/>
                </a:cubicBezTo>
                <a:lnTo>
                  <a:pt x="60944" y="45700"/>
                </a:lnTo>
                <a:lnTo>
                  <a:pt x="60944" y="61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0491-14"/>
          <p:cNvSpPr/>
          <p:nvPr/>
        </p:nvSpPr>
        <p:spPr>
          <a:xfrm>
            <a:off x="400050" y="4168378"/>
            <a:ext cx="834390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0492-16"/>
          <p:cNvCxnSpPr/>
          <p:nvPr/>
        </p:nvCxnSpPr>
        <p:spPr>
          <a:xfrm>
            <a:off x="414338" y="4168378"/>
            <a:ext cx="914" cy="300038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0539-48"/>
          <p:cNvSpPr/>
          <p:nvPr/>
        </p:nvSpPr>
        <p:spPr>
          <a:xfrm>
            <a:off x="557213" y="4263073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048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0489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0533-47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049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8319680490-9"/>
          <p:cNvSpPr txBox="1"/>
          <p:nvPr/>
        </p:nvSpPr>
        <p:spPr>
          <a:xfrm>
            <a:off x="557213" y="121444"/>
            <a:ext cx="324754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为什么禁用螺纹钢和铝材作接地体</a:t>
            </a:r>
            <a:endParaRPr/>
          </a:p>
        </p:txBody>
      </p:sp>
      <p:sp>
        <p:nvSpPr>
          <p:cNvPr id="32" name="el-1788319680492-17"/>
          <p:cNvSpPr txBox="1"/>
          <p:nvPr/>
        </p:nvSpPr>
        <p:spPr>
          <a:xfrm>
            <a:off x="7627181" y="178594"/>
            <a:ext cx="11993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接地导体 · 严禁材质</a:t>
            </a:r>
            <a:endParaRPr/>
          </a:p>
        </p:txBody>
      </p:sp>
      <p:sp>
        <p:nvSpPr>
          <p:cNvPr id="33" name="el-1788319680501-33"/>
          <p:cNvSpPr txBox="1"/>
          <p:nvPr/>
        </p:nvSpPr>
        <p:spPr>
          <a:xfrm>
            <a:off x="1021556" y="1110853"/>
            <a:ext cx="1383253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螺纹钢</a:t>
            </a:r>
            <a:endParaRPr/>
          </a:p>
        </p:txBody>
      </p:sp>
      <p:sp>
        <p:nvSpPr>
          <p:cNvPr id="34" name="el-1788319680501-34"/>
          <p:cNvSpPr txBox="1"/>
          <p:nvPr/>
        </p:nvSpPr>
        <p:spPr>
          <a:xfrm>
            <a:off x="1021556" y="1350838"/>
            <a:ext cx="161585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REBAR · 严禁作接地体</a:t>
            </a:r>
            <a:endParaRPr/>
          </a:p>
        </p:txBody>
      </p:sp>
      <p:sp>
        <p:nvSpPr>
          <p:cNvPr id="35" name="el-1788319680500-30"/>
          <p:cNvSpPr txBox="1"/>
          <p:nvPr/>
        </p:nvSpPr>
        <p:spPr>
          <a:xfrm>
            <a:off x="821754" y="1658020"/>
            <a:ext cx="3457352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螺纹与土壤接触不密实，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接地电阻不稳定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，随接触密实程度变化。</a:t>
            </a:r>
            <a:endParaRPr/>
          </a:p>
        </p:txBody>
      </p:sp>
      <p:sp>
        <p:nvSpPr>
          <p:cNvPr id="36" name="el-1788319680500-31"/>
          <p:cNvSpPr txBox="1"/>
          <p:nvPr/>
        </p:nvSpPr>
        <p:spPr>
          <a:xfrm>
            <a:off x="850106" y="2186657"/>
            <a:ext cx="35290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表面易出现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尖端电荷集聚放电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，接地电流散布不均匀。</a:t>
            </a:r>
            <a:endParaRPr/>
          </a:p>
        </p:txBody>
      </p:sp>
      <p:sp>
        <p:nvSpPr>
          <p:cNvPr id="37" name="el-1788319680496-24"/>
          <p:cNvSpPr txBox="1"/>
          <p:nvPr/>
        </p:nvSpPr>
        <p:spPr>
          <a:xfrm>
            <a:off x="678656" y="3039666"/>
            <a:ext cx="77509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84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禁止使用</a:t>
            </a:r>
            <a:endParaRPr/>
          </a:p>
        </p:txBody>
      </p:sp>
      <p:sp>
        <p:nvSpPr>
          <p:cNvPr id="38" name="el-1788319680501-35"/>
          <p:cNvSpPr txBox="1"/>
          <p:nvPr/>
        </p:nvSpPr>
        <p:spPr>
          <a:xfrm>
            <a:off x="5293519" y="1110853"/>
            <a:ext cx="1804784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铝 材</a:t>
            </a:r>
            <a:endParaRPr/>
          </a:p>
        </p:txBody>
      </p:sp>
      <p:sp>
        <p:nvSpPr>
          <p:cNvPr id="39" name="el-1788319680501-36"/>
          <p:cNvSpPr txBox="1"/>
          <p:nvPr/>
        </p:nvSpPr>
        <p:spPr>
          <a:xfrm>
            <a:off x="5293519" y="1350838"/>
            <a:ext cx="211968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ALUMINIUM · 严禁作接地体</a:t>
            </a:r>
            <a:endParaRPr/>
          </a:p>
        </p:txBody>
      </p:sp>
      <p:sp>
        <p:nvSpPr>
          <p:cNvPr id="40" name="el-1788319680501-32"/>
          <p:cNvSpPr txBox="1"/>
          <p:nvPr/>
        </p:nvSpPr>
        <p:spPr>
          <a:xfrm>
            <a:off x="5103875" y="1658020"/>
            <a:ext cx="3447194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铝材表面易形成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致密氧化层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，导电性差，导致接地电阻升高。</a:t>
            </a:r>
            <a:endParaRPr/>
          </a:p>
        </p:txBody>
      </p:sp>
      <p:sp>
        <p:nvSpPr>
          <p:cNvPr id="41" name="el-1788319680496-26"/>
          <p:cNvSpPr txBox="1"/>
          <p:nvPr/>
        </p:nvSpPr>
        <p:spPr>
          <a:xfrm>
            <a:off x="4950619" y="3039666"/>
            <a:ext cx="77509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84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禁止使用</a:t>
            </a:r>
            <a:endParaRPr/>
          </a:p>
        </p:txBody>
      </p:sp>
      <p:sp>
        <p:nvSpPr>
          <p:cNvPr id="42" name="el-1788319680493-18"/>
          <p:cNvSpPr txBox="1"/>
          <p:nvPr/>
        </p:nvSpPr>
        <p:spPr>
          <a:xfrm>
            <a:off x="978694" y="3657600"/>
            <a:ext cx="507103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严禁使用螺纹钢、铝材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作接地体或地下接地线 · 须采用角钢、钢管或光面圆钢</a:t>
            </a:r>
            <a:endParaRPr/>
          </a:p>
        </p:txBody>
      </p:sp>
      <p:sp>
        <p:nvSpPr>
          <p:cNvPr id="43" name="el-1788319680494-19"/>
          <p:cNvSpPr txBox="1"/>
          <p:nvPr/>
        </p:nvSpPr>
        <p:spPr>
          <a:xfrm>
            <a:off x="787598" y="4232672"/>
            <a:ext cx="581571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依据 GB 50194-2014《建设工程施工现场供用电安全规范》及 JGJ/T 46-2024</a:t>
            </a:r>
            <a:endParaRPr/>
          </a:p>
        </p:txBody>
      </p:sp>
      <p:sp>
        <p:nvSpPr>
          <p:cNvPr id="44" name="el-1788319680490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5" name="el-1788319680490-10"/>
          <p:cNvSpPr txBox="1"/>
          <p:nvPr/>
        </p:nvSpPr>
        <p:spPr>
          <a:xfrm>
            <a:off x="6929772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接地体材质 · 红线禁令</a:t>
            </a:r>
            <a:endParaRPr/>
          </a:p>
        </p:txBody>
      </p:sp>
      <p:sp>
        <p:nvSpPr>
          <p:cNvPr id="46" name="el-178831968049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P16 / 110</a:t>
            </a:r>
            <a:endParaRPr/>
          </a:p>
        </p:txBody>
      </p:sp>
      <p:cxnSp>
        <p:nvCxnSpPr>
          <p:cNvPr id="47" name="el-1788319680488-1"/>
          <p:cNvCxnSpPr/>
          <p:nvPr/>
        </p:nvCxnSpPr>
        <p:spPr>
          <a:xfrm>
            <a:off x="8886825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-1788319680488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0542-5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B24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0479-3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8319680446-7"/>
          <p:cNvCxnSpPr/>
          <p:nvPr/>
        </p:nvCxnSpPr>
        <p:spPr>
          <a:xfrm>
            <a:off x="4586288" y="0"/>
            <a:ext cx="914" cy="51435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0451-21"/>
          <p:cNvCxnSpPr/>
          <p:nvPr/>
        </p:nvCxnSpPr>
        <p:spPr>
          <a:xfrm>
            <a:off x="4943475" y="2967447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8319680451-22"/>
          <p:cNvCxnSpPr/>
          <p:nvPr/>
        </p:nvCxnSpPr>
        <p:spPr>
          <a:xfrm>
            <a:off x="4943475" y="3288916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8319680451-23"/>
          <p:cNvCxnSpPr/>
          <p:nvPr/>
        </p:nvCxnSpPr>
        <p:spPr>
          <a:xfrm>
            <a:off x="4943475" y="3610384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0451-24"/>
          <p:cNvCxnSpPr/>
          <p:nvPr/>
        </p:nvCxnSpPr>
        <p:spPr>
          <a:xfrm>
            <a:off x="4943475" y="3792550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0451-25"/>
          <p:cNvCxnSpPr/>
          <p:nvPr/>
        </p:nvCxnSpPr>
        <p:spPr>
          <a:xfrm>
            <a:off x="5686425" y="3792550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0451-26"/>
          <p:cNvCxnSpPr/>
          <p:nvPr/>
        </p:nvCxnSpPr>
        <p:spPr>
          <a:xfrm>
            <a:off x="6429375" y="3792550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0448-12"/>
          <p:cNvSpPr txBox="1"/>
          <p:nvPr/>
        </p:nvSpPr>
        <p:spPr>
          <a:xfrm>
            <a:off x="4943475" y="929469"/>
            <a:ext cx="4200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SECTION 02</a:t>
            </a:r>
            <a:endParaRPr/>
          </a:p>
        </p:txBody>
      </p:sp>
      <p:sp>
        <p:nvSpPr>
          <p:cNvPr id="11" name="el-1788319680448-13"/>
          <p:cNvSpPr txBox="1"/>
          <p:nvPr/>
        </p:nvSpPr>
        <p:spPr>
          <a:xfrm>
            <a:off x="4943475" y="1222363"/>
            <a:ext cx="4200525" cy="6786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4050" spc="225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第二部分</a:t>
            </a:r>
            <a:endParaRPr/>
          </a:p>
        </p:txBody>
      </p:sp>
      <p:sp>
        <p:nvSpPr>
          <p:cNvPr id="12" name="el-1788319680448-14"/>
          <p:cNvSpPr txBox="1"/>
          <p:nvPr/>
        </p:nvSpPr>
        <p:spPr>
          <a:xfrm>
            <a:off x="4943475" y="2082403"/>
            <a:ext cx="420052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250" spc="22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配电装置</a:t>
            </a:r>
            <a:endParaRPr/>
          </a:p>
        </p:txBody>
      </p:sp>
      <p:sp>
        <p:nvSpPr>
          <p:cNvPr id="13" name="el-1788319680452-27"/>
          <p:cNvSpPr txBox="1"/>
          <p:nvPr/>
        </p:nvSpPr>
        <p:spPr>
          <a:xfrm>
            <a:off x="5300663" y="2863862"/>
            <a:ext cx="175857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4.1 配电装置的设置</a:t>
            </a:r>
            <a:endParaRPr/>
          </a:p>
        </p:txBody>
      </p:sp>
      <p:sp>
        <p:nvSpPr>
          <p:cNvPr id="14" name="el-1788319680452-28"/>
          <p:cNvSpPr txBox="1"/>
          <p:nvPr/>
        </p:nvSpPr>
        <p:spPr>
          <a:xfrm>
            <a:off x="5300663" y="3185331"/>
            <a:ext cx="126565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4.2 电器选择</a:t>
            </a:r>
            <a:endParaRPr/>
          </a:p>
        </p:txBody>
      </p:sp>
      <p:sp>
        <p:nvSpPr>
          <p:cNvPr id="15" name="el-1788319680452-29"/>
          <p:cNvSpPr txBox="1"/>
          <p:nvPr/>
        </p:nvSpPr>
        <p:spPr>
          <a:xfrm>
            <a:off x="5300663" y="3506800"/>
            <a:ext cx="208718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4.3 配电装置的使用管理</a:t>
            </a:r>
            <a:endParaRPr/>
          </a:p>
        </p:txBody>
      </p:sp>
      <p:sp>
        <p:nvSpPr>
          <p:cNvPr id="16" name="el-1788319680452-30"/>
          <p:cNvSpPr txBox="1"/>
          <p:nvPr/>
        </p:nvSpPr>
        <p:spPr>
          <a:xfrm>
            <a:off x="5029200" y="3713969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设备可靠</a:t>
            </a:r>
            <a:endParaRPr/>
          </a:p>
        </p:txBody>
      </p:sp>
      <p:sp>
        <p:nvSpPr>
          <p:cNvPr id="17" name="el-1788319680452-31"/>
          <p:cNvSpPr txBox="1"/>
          <p:nvPr/>
        </p:nvSpPr>
        <p:spPr>
          <a:xfrm>
            <a:off x="5772150" y="3713969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规范配置</a:t>
            </a:r>
            <a:endParaRPr/>
          </a:p>
        </p:txBody>
      </p:sp>
      <p:sp>
        <p:nvSpPr>
          <p:cNvPr id="18" name="el-1788319680452-32"/>
          <p:cNvSpPr txBox="1"/>
          <p:nvPr/>
        </p:nvSpPr>
        <p:spPr>
          <a:xfrm>
            <a:off x="6515100" y="3713969"/>
            <a:ext cx="15069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9" name="el-1788319680450-18"/>
          <p:cNvSpPr/>
          <p:nvPr/>
        </p:nvSpPr>
        <p:spPr>
          <a:xfrm>
            <a:off x="1900238" y="33147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0447-10"/>
          <p:cNvCxnSpPr/>
          <p:nvPr/>
        </p:nvCxnSpPr>
        <p:spPr>
          <a:xfrm>
            <a:off x="2557463" y="3521869"/>
            <a:ext cx="914" cy="114300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0450-19"/>
          <p:cNvSpPr/>
          <p:nvPr/>
        </p:nvSpPr>
        <p:spPr>
          <a:xfrm>
            <a:off x="1900238" y="37719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59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0447-11"/>
          <p:cNvCxnSpPr/>
          <p:nvPr/>
        </p:nvCxnSpPr>
        <p:spPr>
          <a:xfrm>
            <a:off x="2557463" y="3979069"/>
            <a:ext cx="914" cy="57150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0450-20"/>
          <p:cNvSpPr/>
          <p:nvPr/>
        </p:nvSpPr>
        <p:spPr>
          <a:xfrm>
            <a:off x="1900238" y="417195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4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0446-8"/>
          <p:cNvSpPr txBox="1"/>
          <p:nvPr/>
        </p:nvSpPr>
        <p:spPr>
          <a:xfrm>
            <a:off x="1800225" y="850106"/>
            <a:ext cx="2486025" cy="1428750"/>
          </a:xfrm>
          <a:prstGeom prst="rect">
            <a:avLst/>
          </a:prstGeom>
          <a:noFill/>
          <a:ln>
            <a:noFill/>
          </a:ln>
          <a:effectLst>
            <a:outerShdw blurRad="214313" dist="0" dir="0" sx="100000" sy="100000" kx="0" ky="0" algn="ctr">
              <a:srgbClr val="F0A5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450">
                <a:solidFill>
                  <a:srgbClr val="E8EEF6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25" name="el-1788319680446-9"/>
          <p:cNvSpPr txBox="1"/>
          <p:nvPr/>
        </p:nvSpPr>
        <p:spPr>
          <a:xfrm>
            <a:off x="1463241" y="2450306"/>
            <a:ext cx="3336015" cy="528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150" spc="67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PART 02</a:t>
            </a:r>
            <a:endParaRPr/>
          </a:p>
        </p:txBody>
      </p:sp>
      <p:sp>
        <p:nvSpPr>
          <p:cNvPr id="26" name="el-1788319680449-15"/>
          <p:cNvSpPr txBox="1"/>
          <p:nvPr/>
        </p:nvSpPr>
        <p:spPr>
          <a:xfrm>
            <a:off x="2057400" y="3264694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27" name="el-1788319680449-16"/>
          <p:cNvSpPr txBox="1"/>
          <p:nvPr/>
        </p:nvSpPr>
        <p:spPr>
          <a:xfrm>
            <a:off x="2057400" y="3721894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28" name="el-1788319680449-17"/>
          <p:cNvSpPr txBox="1"/>
          <p:nvPr/>
        </p:nvSpPr>
        <p:spPr>
          <a:xfrm>
            <a:off x="2057400" y="4121944"/>
            <a:ext cx="4972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29" name="el-1788319680443-1"/>
          <p:cNvSpPr/>
          <p:nvPr/>
        </p:nvSpPr>
        <p:spPr>
          <a:xfrm>
            <a:off x="0" y="0"/>
            <a:ext cx="914400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0444-2"/>
          <p:cNvSpPr/>
          <p:nvPr/>
        </p:nvSpPr>
        <p:spPr>
          <a:xfrm>
            <a:off x="400050" y="28575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0445-3"/>
          <p:cNvCxnSpPr/>
          <p:nvPr/>
        </p:nvCxnSpPr>
        <p:spPr>
          <a:xfrm>
            <a:off x="514350" y="4714875"/>
            <a:ext cx="428625" cy="914"/>
          </a:xfrm>
          <a:prstGeom prst="line">
            <a:avLst/>
          </a:prstGeom>
          <a:ln w="14288" cap="flat">
            <a:solidFill>
              <a:srgbClr val="F0A50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88319680445-4"/>
          <p:cNvCxnSpPr/>
          <p:nvPr/>
        </p:nvCxnSpPr>
        <p:spPr>
          <a:xfrm>
            <a:off x="8515350" y="4782741"/>
            <a:ext cx="228600" cy="914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0445-5"/>
          <p:cNvSpPr txBox="1"/>
          <p:nvPr/>
        </p:nvSpPr>
        <p:spPr>
          <a:xfrm>
            <a:off x="1171575" y="4629150"/>
            <a:ext cx="6615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F0A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</a:t>
            </a:r>
            <a:endParaRPr/>
          </a:p>
        </p:txBody>
      </p:sp>
      <p:sp>
        <p:nvSpPr>
          <p:cNvPr id="34" name="el-1788319680445-6"/>
          <p:cNvSpPr txBox="1"/>
          <p:nvPr/>
        </p:nvSpPr>
        <p:spPr>
          <a:xfrm>
            <a:off x="7658100" y="4707731"/>
            <a:ext cx="8515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E8EEF6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安全培训课件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504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505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507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545-60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507-13"/>
          <p:cNvSpPr/>
          <p:nvPr/>
        </p:nvSpPr>
        <p:spPr>
          <a:xfrm>
            <a:off x="400050" y="899220"/>
            <a:ext cx="8343900" cy="191061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0510-19"/>
          <p:cNvCxnSpPr/>
          <p:nvPr/>
        </p:nvCxnSpPr>
        <p:spPr>
          <a:xfrm>
            <a:off x="607219" y="1542045"/>
            <a:ext cx="7929563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0511-24"/>
          <p:cNvSpPr/>
          <p:nvPr/>
        </p:nvSpPr>
        <p:spPr>
          <a:xfrm>
            <a:off x="607219" y="110638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0510-20"/>
          <p:cNvCxnSpPr/>
          <p:nvPr/>
        </p:nvCxnSpPr>
        <p:spPr>
          <a:xfrm>
            <a:off x="607219" y="2124149"/>
            <a:ext cx="7929563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0511-26"/>
          <p:cNvSpPr/>
          <p:nvPr/>
        </p:nvSpPr>
        <p:spPr>
          <a:xfrm>
            <a:off x="607219" y="168849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511-28"/>
          <p:cNvSpPr/>
          <p:nvPr/>
        </p:nvSpPr>
        <p:spPr>
          <a:xfrm>
            <a:off x="607219" y="227059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0509-17"/>
          <p:cNvSpPr/>
          <p:nvPr/>
        </p:nvSpPr>
        <p:spPr>
          <a:xfrm>
            <a:off x="400050" y="3009863"/>
            <a:ext cx="4086225" cy="870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0510-21"/>
          <p:cNvCxnSpPr/>
          <p:nvPr/>
        </p:nvCxnSpPr>
        <p:spPr>
          <a:xfrm>
            <a:off x="421481" y="3009863"/>
            <a:ext cx="914" cy="870086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0513-32"/>
          <p:cNvSpPr/>
          <p:nvPr/>
        </p:nvSpPr>
        <p:spPr>
          <a:xfrm>
            <a:off x="1348606" y="3594199"/>
            <a:ext cx="985838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0546-62"/>
          <p:cNvSpPr/>
          <p:nvPr/>
        </p:nvSpPr>
        <p:spPr>
          <a:xfrm>
            <a:off x="1420937" y="3630811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667"/>
                </a:moveTo>
                <a:lnTo>
                  <a:pt x="34000" y="95667"/>
                </a:lnTo>
                <a:cubicBezTo>
                  <a:pt x="32056" y="97500"/>
                  <a:pt x="29833" y="98417"/>
                  <a:pt x="27333" y="98417"/>
                </a:cubicBezTo>
                <a:lnTo>
                  <a:pt x="27333" y="98417"/>
                </a:lnTo>
                <a:lnTo>
                  <a:pt x="27333" y="98417"/>
                </a:lnTo>
                <a:cubicBezTo>
                  <a:pt x="24889" y="98417"/>
                  <a:pt x="22667" y="97500"/>
                  <a:pt x="20667" y="95667"/>
                </a:cubicBezTo>
                <a:lnTo>
                  <a:pt x="20667" y="95667"/>
                </a:lnTo>
                <a:lnTo>
                  <a:pt x="2750" y="77750"/>
                </a:lnTo>
                <a:cubicBezTo>
                  <a:pt x="917" y="75806"/>
                  <a:pt x="0" y="73583"/>
                  <a:pt x="0" y="71083"/>
                </a:cubicBezTo>
                <a:lnTo>
                  <a:pt x="0" y="71083"/>
                </a:lnTo>
                <a:cubicBezTo>
                  <a:pt x="0" y="68639"/>
                  <a:pt x="917" y="66417"/>
                  <a:pt x="2750" y="64417"/>
                </a:cubicBezTo>
                <a:lnTo>
                  <a:pt x="2750" y="64417"/>
                </a:lnTo>
                <a:lnTo>
                  <a:pt x="12667" y="54500"/>
                </a:lnTo>
                <a:lnTo>
                  <a:pt x="22083" y="63833"/>
                </a:lnTo>
                <a:cubicBezTo>
                  <a:pt x="23528" y="65167"/>
                  <a:pt x="24944" y="65167"/>
                  <a:pt x="26333" y="63833"/>
                </a:cubicBezTo>
                <a:lnTo>
                  <a:pt x="26333" y="63833"/>
                </a:lnTo>
                <a:cubicBezTo>
                  <a:pt x="27556" y="62444"/>
                  <a:pt x="27556" y="61028"/>
                  <a:pt x="26333" y="59583"/>
                </a:cubicBezTo>
                <a:lnTo>
                  <a:pt x="26333" y="59583"/>
                </a:lnTo>
                <a:lnTo>
                  <a:pt x="17000" y="50167"/>
                </a:lnTo>
                <a:lnTo>
                  <a:pt x="25167" y="42000"/>
                </a:lnTo>
                <a:lnTo>
                  <a:pt x="34583" y="51333"/>
                </a:lnTo>
                <a:cubicBezTo>
                  <a:pt x="36028" y="52667"/>
                  <a:pt x="37444" y="52667"/>
                  <a:pt x="38833" y="51333"/>
                </a:cubicBezTo>
                <a:lnTo>
                  <a:pt x="38833" y="51333"/>
                </a:lnTo>
                <a:cubicBezTo>
                  <a:pt x="40167" y="49944"/>
                  <a:pt x="40167" y="48528"/>
                  <a:pt x="38833" y="47083"/>
                </a:cubicBezTo>
                <a:lnTo>
                  <a:pt x="38833" y="47083"/>
                </a:lnTo>
                <a:lnTo>
                  <a:pt x="29500" y="37667"/>
                </a:lnTo>
                <a:lnTo>
                  <a:pt x="37667" y="29500"/>
                </a:lnTo>
                <a:lnTo>
                  <a:pt x="47083" y="38833"/>
                </a:lnTo>
                <a:cubicBezTo>
                  <a:pt x="48528" y="40167"/>
                  <a:pt x="49944" y="40167"/>
                  <a:pt x="51333" y="38833"/>
                </a:cubicBezTo>
                <a:lnTo>
                  <a:pt x="51333" y="38833"/>
                </a:lnTo>
                <a:cubicBezTo>
                  <a:pt x="52667" y="37444"/>
                  <a:pt x="52667" y="36028"/>
                  <a:pt x="51333" y="34583"/>
                </a:cubicBezTo>
                <a:lnTo>
                  <a:pt x="51333" y="34583"/>
                </a:lnTo>
                <a:lnTo>
                  <a:pt x="42000" y="25167"/>
                </a:lnTo>
                <a:lnTo>
                  <a:pt x="50167" y="17000"/>
                </a:lnTo>
                <a:lnTo>
                  <a:pt x="59583" y="26333"/>
                </a:lnTo>
                <a:cubicBezTo>
                  <a:pt x="61028" y="27667"/>
                  <a:pt x="62444" y="27667"/>
                  <a:pt x="63833" y="26333"/>
                </a:cubicBezTo>
                <a:lnTo>
                  <a:pt x="63833" y="26333"/>
                </a:lnTo>
                <a:cubicBezTo>
                  <a:pt x="65167" y="24944"/>
                  <a:pt x="65167" y="23528"/>
                  <a:pt x="63833" y="22083"/>
                </a:cubicBezTo>
                <a:lnTo>
                  <a:pt x="63833" y="22083"/>
                </a:lnTo>
                <a:lnTo>
                  <a:pt x="54500" y="12667"/>
                </a:lnTo>
                <a:lnTo>
                  <a:pt x="64417" y="2750"/>
                </a:lnTo>
                <a:cubicBezTo>
                  <a:pt x="66417" y="917"/>
                  <a:pt x="68639" y="0"/>
                  <a:pt x="71083" y="0"/>
                </a:cubicBezTo>
                <a:lnTo>
                  <a:pt x="71083" y="0"/>
                </a:lnTo>
                <a:cubicBezTo>
                  <a:pt x="73583" y="0"/>
                  <a:pt x="75806" y="917"/>
                  <a:pt x="77750" y="2750"/>
                </a:cubicBezTo>
                <a:lnTo>
                  <a:pt x="77750" y="2750"/>
                </a:lnTo>
                <a:lnTo>
                  <a:pt x="95667" y="20667"/>
                </a:lnTo>
                <a:cubicBezTo>
                  <a:pt x="97500" y="22667"/>
                  <a:pt x="98417" y="24889"/>
                  <a:pt x="98417" y="27333"/>
                </a:cubicBezTo>
                <a:lnTo>
                  <a:pt x="98417" y="27333"/>
                </a:lnTo>
                <a:cubicBezTo>
                  <a:pt x="98417" y="29833"/>
                  <a:pt x="97500" y="32056"/>
                  <a:pt x="95667" y="34000"/>
                </a:cubicBezTo>
                <a:lnTo>
                  <a:pt x="95667" y="34000"/>
                </a:lnTo>
                <a:lnTo>
                  <a:pt x="34000" y="9566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0509-18"/>
          <p:cNvSpPr/>
          <p:nvPr/>
        </p:nvSpPr>
        <p:spPr>
          <a:xfrm>
            <a:off x="4657725" y="3009863"/>
            <a:ext cx="4086225" cy="870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0510-22"/>
          <p:cNvCxnSpPr/>
          <p:nvPr/>
        </p:nvCxnSpPr>
        <p:spPr>
          <a:xfrm>
            <a:off x="4679156" y="3009863"/>
            <a:ext cx="914" cy="870086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0513-34"/>
          <p:cNvSpPr/>
          <p:nvPr/>
        </p:nvSpPr>
        <p:spPr>
          <a:xfrm>
            <a:off x="5394871" y="3594199"/>
            <a:ext cx="985838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0546-63"/>
          <p:cNvSpPr/>
          <p:nvPr/>
        </p:nvSpPr>
        <p:spPr>
          <a:xfrm>
            <a:off x="5466308" y="362991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1833" y="0"/>
                  <a:pt x="53333" y="583"/>
                  <a:pt x="54500" y="1750"/>
                </a:cubicBezTo>
                <a:lnTo>
                  <a:pt x="54500" y="1750"/>
                </a:lnTo>
                <a:lnTo>
                  <a:pt x="54500" y="1750"/>
                </a:lnTo>
                <a:cubicBezTo>
                  <a:pt x="55667" y="2917"/>
                  <a:pt x="56250" y="4417"/>
                  <a:pt x="56250" y="6250"/>
                </a:cubicBezTo>
                <a:lnTo>
                  <a:pt x="56250" y="6250"/>
                </a:lnTo>
                <a:lnTo>
                  <a:pt x="56250" y="8167"/>
                </a:lnTo>
                <a:cubicBezTo>
                  <a:pt x="65639" y="9778"/>
                  <a:pt x="73528" y="13750"/>
                  <a:pt x="79917" y="20083"/>
                </a:cubicBezTo>
                <a:lnTo>
                  <a:pt x="79917" y="20083"/>
                </a:lnTo>
                <a:cubicBezTo>
                  <a:pt x="86250" y="26639"/>
                  <a:pt x="90222" y="34528"/>
                  <a:pt x="91833" y="43750"/>
                </a:cubicBezTo>
                <a:lnTo>
                  <a:pt x="91833" y="43750"/>
                </a:lnTo>
                <a:lnTo>
                  <a:pt x="93750" y="43750"/>
                </a:lnTo>
                <a:cubicBezTo>
                  <a:pt x="95583" y="43750"/>
                  <a:pt x="97083" y="44333"/>
                  <a:pt x="98250" y="45500"/>
                </a:cubicBezTo>
                <a:lnTo>
                  <a:pt x="98250" y="45500"/>
                </a:lnTo>
                <a:cubicBezTo>
                  <a:pt x="99417" y="46667"/>
                  <a:pt x="100000" y="48167"/>
                  <a:pt x="100000" y="50000"/>
                </a:cubicBezTo>
                <a:lnTo>
                  <a:pt x="100000" y="50000"/>
                </a:lnTo>
                <a:cubicBezTo>
                  <a:pt x="100000" y="51833"/>
                  <a:pt x="99417" y="53333"/>
                  <a:pt x="98250" y="54500"/>
                </a:cubicBezTo>
                <a:lnTo>
                  <a:pt x="98250" y="54500"/>
                </a:lnTo>
                <a:cubicBezTo>
                  <a:pt x="97083" y="55667"/>
                  <a:pt x="95583" y="56250"/>
                  <a:pt x="93750" y="56250"/>
                </a:cubicBezTo>
                <a:lnTo>
                  <a:pt x="93750" y="56250"/>
                </a:lnTo>
                <a:lnTo>
                  <a:pt x="91833" y="56250"/>
                </a:lnTo>
                <a:cubicBezTo>
                  <a:pt x="90222" y="65639"/>
                  <a:pt x="86250" y="73528"/>
                  <a:pt x="79917" y="79917"/>
                </a:cubicBezTo>
                <a:lnTo>
                  <a:pt x="79917" y="79917"/>
                </a:lnTo>
                <a:cubicBezTo>
                  <a:pt x="73361" y="86250"/>
                  <a:pt x="65472" y="90222"/>
                  <a:pt x="56250" y="91833"/>
                </a:cubicBezTo>
                <a:lnTo>
                  <a:pt x="56250" y="91833"/>
                </a:lnTo>
                <a:lnTo>
                  <a:pt x="56250" y="93750"/>
                </a:lnTo>
                <a:cubicBezTo>
                  <a:pt x="56250" y="95583"/>
                  <a:pt x="55667" y="97083"/>
                  <a:pt x="54500" y="98250"/>
                </a:cubicBezTo>
                <a:lnTo>
                  <a:pt x="54500" y="98250"/>
                </a:lnTo>
                <a:cubicBezTo>
                  <a:pt x="53333" y="99417"/>
                  <a:pt x="51833" y="100000"/>
                  <a:pt x="50000" y="100000"/>
                </a:cubicBezTo>
                <a:lnTo>
                  <a:pt x="50000" y="100000"/>
                </a:lnTo>
                <a:cubicBezTo>
                  <a:pt x="48167" y="100000"/>
                  <a:pt x="46667" y="99417"/>
                  <a:pt x="45500" y="98250"/>
                </a:cubicBezTo>
                <a:lnTo>
                  <a:pt x="45500" y="98250"/>
                </a:lnTo>
                <a:cubicBezTo>
                  <a:pt x="44333" y="97083"/>
                  <a:pt x="43750" y="95583"/>
                  <a:pt x="43750" y="93750"/>
                </a:cubicBezTo>
                <a:lnTo>
                  <a:pt x="43750" y="93750"/>
                </a:lnTo>
                <a:lnTo>
                  <a:pt x="43750" y="91833"/>
                </a:lnTo>
                <a:cubicBezTo>
                  <a:pt x="34361" y="90222"/>
                  <a:pt x="26472" y="86250"/>
                  <a:pt x="20083" y="79917"/>
                </a:cubicBezTo>
                <a:lnTo>
                  <a:pt x="20083" y="79917"/>
                </a:lnTo>
                <a:cubicBezTo>
                  <a:pt x="13750" y="73528"/>
                  <a:pt x="9778" y="65639"/>
                  <a:pt x="8167" y="56250"/>
                </a:cubicBezTo>
                <a:lnTo>
                  <a:pt x="8167" y="56250"/>
                </a:lnTo>
                <a:lnTo>
                  <a:pt x="6250" y="56250"/>
                </a:lnTo>
                <a:cubicBezTo>
                  <a:pt x="4417" y="56250"/>
                  <a:pt x="2917" y="55667"/>
                  <a:pt x="1750" y="54500"/>
                </a:cubicBezTo>
                <a:lnTo>
                  <a:pt x="1750" y="54500"/>
                </a:lnTo>
                <a:cubicBezTo>
                  <a:pt x="583" y="53333"/>
                  <a:pt x="0" y="51833"/>
                  <a:pt x="0" y="50000"/>
                </a:cubicBezTo>
                <a:lnTo>
                  <a:pt x="0" y="50000"/>
                </a:lnTo>
                <a:cubicBezTo>
                  <a:pt x="0" y="48167"/>
                  <a:pt x="583" y="46667"/>
                  <a:pt x="1750" y="45500"/>
                </a:cubicBezTo>
                <a:lnTo>
                  <a:pt x="1750" y="45500"/>
                </a:lnTo>
                <a:cubicBezTo>
                  <a:pt x="2917" y="44333"/>
                  <a:pt x="4417" y="43750"/>
                  <a:pt x="6250" y="43750"/>
                </a:cubicBezTo>
                <a:lnTo>
                  <a:pt x="6250" y="43750"/>
                </a:lnTo>
                <a:lnTo>
                  <a:pt x="8167" y="43750"/>
                </a:lnTo>
                <a:cubicBezTo>
                  <a:pt x="9778" y="34361"/>
                  <a:pt x="13750" y="26472"/>
                  <a:pt x="20083" y="20083"/>
                </a:cubicBezTo>
                <a:lnTo>
                  <a:pt x="20083" y="20083"/>
                </a:lnTo>
                <a:cubicBezTo>
                  <a:pt x="26472" y="13750"/>
                  <a:pt x="34361" y="9778"/>
                  <a:pt x="43750" y="8167"/>
                </a:cubicBezTo>
                <a:lnTo>
                  <a:pt x="43750" y="8167"/>
                </a:lnTo>
                <a:lnTo>
                  <a:pt x="43750" y="6250"/>
                </a:lnTo>
                <a:cubicBezTo>
                  <a:pt x="43750" y="4417"/>
                  <a:pt x="44333" y="2917"/>
                  <a:pt x="45500" y="1750"/>
                </a:cubicBezTo>
                <a:lnTo>
                  <a:pt x="45500" y="1750"/>
                </a:lnTo>
                <a:cubicBezTo>
                  <a:pt x="46667" y="583"/>
                  <a:pt x="48167" y="0"/>
                  <a:pt x="50000" y="0"/>
                </a:cubicBezTo>
                <a:lnTo>
                  <a:pt x="50000" y="0"/>
                </a:lnTo>
                <a:moveTo>
                  <a:pt x="20917" y="56250"/>
                </a:moveTo>
                <a:lnTo>
                  <a:pt x="20917" y="56250"/>
                </a:lnTo>
                <a:cubicBezTo>
                  <a:pt x="22194" y="61972"/>
                  <a:pt x="24917" y="66861"/>
                  <a:pt x="29083" y="70917"/>
                </a:cubicBezTo>
                <a:lnTo>
                  <a:pt x="29083" y="70917"/>
                </a:lnTo>
                <a:lnTo>
                  <a:pt x="29083" y="70917"/>
                </a:lnTo>
                <a:cubicBezTo>
                  <a:pt x="33139" y="75083"/>
                  <a:pt x="38028" y="77806"/>
                  <a:pt x="43750" y="79083"/>
                </a:cubicBezTo>
                <a:lnTo>
                  <a:pt x="43750" y="79083"/>
                </a:lnTo>
                <a:lnTo>
                  <a:pt x="43750" y="75000"/>
                </a:lnTo>
                <a:cubicBezTo>
                  <a:pt x="43750" y="73167"/>
                  <a:pt x="44333" y="71667"/>
                  <a:pt x="45500" y="70500"/>
                </a:cubicBezTo>
                <a:lnTo>
                  <a:pt x="45500" y="70500"/>
                </a:lnTo>
                <a:cubicBezTo>
                  <a:pt x="46667" y="69333"/>
                  <a:pt x="48167" y="68750"/>
                  <a:pt x="50000" y="68750"/>
                </a:cubicBezTo>
                <a:lnTo>
                  <a:pt x="50000" y="68750"/>
                </a:lnTo>
                <a:cubicBezTo>
                  <a:pt x="51833" y="68750"/>
                  <a:pt x="53333" y="69333"/>
                  <a:pt x="54500" y="70500"/>
                </a:cubicBezTo>
                <a:lnTo>
                  <a:pt x="54500" y="70500"/>
                </a:lnTo>
                <a:cubicBezTo>
                  <a:pt x="55667" y="71667"/>
                  <a:pt x="56250" y="73167"/>
                  <a:pt x="56250" y="75000"/>
                </a:cubicBezTo>
                <a:lnTo>
                  <a:pt x="56250" y="75000"/>
                </a:lnTo>
                <a:lnTo>
                  <a:pt x="56250" y="79083"/>
                </a:lnTo>
                <a:cubicBezTo>
                  <a:pt x="61972" y="77806"/>
                  <a:pt x="66861" y="75083"/>
                  <a:pt x="70917" y="70917"/>
                </a:cubicBezTo>
                <a:lnTo>
                  <a:pt x="70917" y="70917"/>
                </a:lnTo>
                <a:cubicBezTo>
                  <a:pt x="75083" y="66861"/>
                  <a:pt x="77806" y="61972"/>
                  <a:pt x="79083" y="56250"/>
                </a:cubicBezTo>
                <a:lnTo>
                  <a:pt x="79083" y="56250"/>
                </a:lnTo>
                <a:lnTo>
                  <a:pt x="75000" y="56250"/>
                </a:lnTo>
                <a:cubicBezTo>
                  <a:pt x="73167" y="56250"/>
                  <a:pt x="71667" y="55667"/>
                  <a:pt x="70500" y="54500"/>
                </a:cubicBezTo>
                <a:lnTo>
                  <a:pt x="70500" y="54500"/>
                </a:lnTo>
                <a:cubicBezTo>
                  <a:pt x="69333" y="53333"/>
                  <a:pt x="68750" y="51833"/>
                  <a:pt x="68750" y="50000"/>
                </a:cubicBezTo>
                <a:lnTo>
                  <a:pt x="68750" y="50000"/>
                </a:lnTo>
                <a:cubicBezTo>
                  <a:pt x="68750" y="48167"/>
                  <a:pt x="69333" y="46667"/>
                  <a:pt x="70500" y="45500"/>
                </a:cubicBezTo>
                <a:lnTo>
                  <a:pt x="70500" y="45500"/>
                </a:lnTo>
                <a:cubicBezTo>
                  <a:pt x="71667" y="44333"/>
                  <a:pt x="73167" y="43750"/>
                  <a:pt x="75000" y="43750"/>
                </a:cubicBezTo>
                <a:lnTo>
                  <a:pt x="75000" y="43750"/>
                </a:lnTo>
                <a:lnTo>
                  <a:pt x="79083" y="43750"/>
                </a:lnTo>
                <a:cubicBezTo>
                  <a:pt x="77806" y="38028"/>
                  <a:pt x="75083" y="33139"/>
                  <a:pt x="70917" y="29083"/>
                </a:cubicBezTo>
                <a:lnTo>
                  <a:pt x="70917" y="29083"/>
                </a:lnTo>
                <a:cubicBezTo>
                  <a:pt x="66861" y="24917"/>
                  <a:pt x="61972" y="22194"/>
                  <a:pt x="56250" y="20917"/>
                </a:cubicBezTo>
                <a:lnTo>
                  <a:pt x="56250" y="20917"/>
                </a:lnTo>
                <a:lnTo>
                  <a:pt x="56250" y="25000"/>
                </a:lnTo>
                <a:cubicBezTo>
                  <a:pt x="56250" y="26833"/>
                  <a:pt x="55667" y="28333"/>
                  <a:pt x="54500" y="29500"/>
                </a:cubicBezTo>
                <a:lnTo>
                  <a:pt x="54500" y="29500"/>
                </a:lnTo>
                <a:cubicBezTo>
                  <a:pt x="53333" y="30667"/>
                  <a:pt x="51833" y="31250"/>
                  <a:pt x="50000" y="31250"/>
                </a:cubicBezTo>
                <a:lnTo>
                  <a:pt x="50000" y="31250"/>
                </a:lnTo>
                <a:cubicBezTo>
                  <a:pt x="48167" y="31250"/>
                  <a:pt x="46667" y="30667"/>
                  <a:pt x="45500" y="29500"/>
                </a:cubicBezTo>
                <a:lnTo>
                  <a:pt x="45500" y="29500"/>
                </a:lnTo>
                <a:cubicBezTo>
                  <a:pt x="44333" y="28333"/>
                  <a:pt x="43750" y="26833"/>
                  <a:pt x="43750" y="25000"/>
                </a:cubicBezTo>
                <a:lnTo>
                  <a:pt x="43750" y="25000"/>
                </a:lnTo>
                <a:lnTo>
                  <a:pt x="43750" y="20917"/>
                </a:lnTo>
                <a:cubicBezTo>
                  <a:pt x="38028" y="22194"/>
                  <a:pt x="33139" y="24917"/>
                  <a:pt x="29083" y="29083"/>
                </a:cubicBezTo>
                <a:lnTo>
                  <a:pt x="29083" y="29083"/>
                </a:lnTo>
                <a:cubicBezTo>
                  <a:pt x="24917" y="33139"/>
                  <a:pt x="22194" y="38028"/>
                  <a:pt x="20917" y="43750"/>
                </a:cubicBezTo>
                <a:lnTo>
                  <a:pt x="20917" y="43750"/>
                </a:lnTo>
                <a:lnTo>
                  <a:pt x="25000" y="43750"/>
                </a:lnTo>
                <a:cubicBezTo>
                  <a:pt x="26833" y="43750"/>
                  <a:pt x="28333" y="44333"/>
                  <a:pt x="29500" y="45500"/>
                </a:cubicBezTo>
                <a:lnTo>
                  <a:pt x="29500" y="45500"/>
                </a:lnTo>
                <a:cubicBezTo>
                  <a:pt x="30667" y="46667"/>
                  <a:pt x="31250" y="48167"/>
                  <a:pt x="31250" y="50000"/>
                </a:cubicBezTo>
                <a:lnTo>
                  <a:pt x="31250" y="50000"/>
                </a:lnTo>
                <a:cubicBezTo>
                  <a:pt x="31250" y="51833"/>
                  <a:pt x="30667" y="53333"/>
                  <a:pt x="29500" y="54500"/>
                </a:cubicBezTo>
                <a:lnTo>
                  <a:pt x="29500" y="54500"/>
                </a:lnTo>
                <a:cubicBezTo>
                  <a:pt x="28333" y="55667"/>
                  <a:pt x="26833" y="56250"/>
                  <a:pt x="25000" y="56250"/>
                </a:cubicBezTo>
                <a:lnTo>
                  <a:pt x="25000" y="56250"/>
                </a:lnTo>
                <a:lnTo>
                  <a:pt x="20917" y="56250"/>
                </a:lnTo>
                <a:moveTo>
                  <a:pt x="50000" y="43750"/>
                </a:moveTo>
                <a:lnTo>
                  <a:pt x="50000" y="43750"/>
                </a:lnTo>
                <a:cubicBezTo>
                  <a:pt x="51833" y="43750"/>
                  <a:pt x="53333" y="44333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5667" y="46667"/>
                  <a:pt x="56250" y="48167"/>
                  <a:pt x="56250" y="50000"/>
                </a:cubicBezTo>
                <a:lnTo>
                  <a:pt x="56250" y="50000"/>
                </a:lnTo>
                <a:cubicBezTo>
                  <a:pt x="56250" y="51833"/>
                  <a:pt x="55667" y="53333"/>
                  <a:pt x="54500" y="54500"/>
                </a:cubicBezTo>
                <a:lnTo>
                  <a:pt x="54500" y="54500"/>
                </a:lnTo>
                <a:cubicBezTo>
                  <a:pt x="53333" y="55667"/>
                  <a:pt x="51833" y="56250"/>
                  <a:pt x="50000" y="56250"/>
                </a:cubicBezTo>
                <a:lnTo>
                  <a:pt x="50000" y="56250"/>
                </a:lnTo>
                <a:cubicBezTo>
                  <a:pt x="48167" y="56250"/>
                  <a:pt x="46667" y="55667"/>
                  <a:pt x="45500" y="54500"/>
                </a:cubicBezTo>
                <a:lnTo>
                  <a:pt x="45500" y="54500"/>
                </a:lnTo>
                <a:cubicBezTo>
                  <a:pt x="44333" y="53333"/>
                  <a:pt x="43750" y="51833"/>
                  <a:pt x="43750" y="50000"/>
                </a:cubicBezTo>
                <a:lnTo>
                  <a:pt x="43750" y="50000"/>
                </a:lnTo>
                <a:cubicBezTo>
                  <a:pt x="43750" y="48167"/>
                  <a:pt x="44333" y="46667"/>
                  <a:pt x="45500" y="45500"/>
                </a:cubicBezTo>
                <a:lnTo>
                  <a:pt x="45500" y="45500"/>
                </a:lnTo>
                <a:cubicBezTo>
                  <a:pt x="46667" y="44333"/>
                  <a:pt x="48167" y="43750"/>
                  <a:pt x="50000" y="43750"/>
                </a:cubicBezTo>
                <a:lnTo>
                  <a:pt x="50000" y="43750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0507-14"/>
          <p:cNvSpPr/>
          <p:nvPr/>
        </p:nvSpPr>
        <p:spPr>
          <a:xfrm>
            <a:off x="400050" y="4079974"/>
            <a:ext cx="8343900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8319680546-61"/>
          <p:cNvSpPr/>
          <p:nvPr/>
        </p:nvSpPr>
        <p:spPr>
          <a:xfrm>
            <a:off x="578644" y="4200669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050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0505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0545-59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0506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0505-7"/>
          <p:cNvSpPr txBox="1"/>
          <p:nvPr/>
        </p:nvSpPr>
        <p:spPr>
          <a:xfrm>
            <a:off x="557213" y="121444"/>
            <a:ext cx="346089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配电装置设置 · 三级配电布置原则</a:t>
            </a:r>
            <a:endParaRPr/>
          </a:p>
        </p:txBody>
      </p:sp>
      <p:sp>
        <p:nvSpPr>
          <p:cNvPr id="27" name="el-1788319680508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8" name="el-1788319680511-23"/>
          <p:cNvSpPr txBox="1"/>
          <p:nvPr/>
        </p:nvSpPr>
        <p:spPr>
          <a:xfrm>
            <a:off x="483346" y="1106388"/>
            <a:ext cx="47634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29" name="el-1788319680513-35"/>
          <p:cNvSpPr txBox="1"/>
          <p:nvPr/>
        </p:nvSpPr>
        <p:spPr>
          <a:xfrm>
            <a:off x="950119" y="1092101"/>
            <a:ext cx="3897487" cy="1950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 → 分配电箱 → 开关箱</a:t>
            </a:r>
            <a:endParaRPr/>
          </a:p>
        </p:txBody>
      </p:sp>
      <p:sp>
        <p:nvSpPr>
          <p:cNvPr id="30" name="el-1788319680513-36"/>
          <p:cNvSpPr txBox="1"/>
          <p:nvPr/>
        </p:nvSpPr>
        <p:spPr>
          <a:xfrm>
            <a:off x="950119" y="1301390"/>
            <a:ext cx="3690461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总配电箱可下设若干台分配电箱，分配电箱可下设若干台开关箱</a:t>
            </a:r>
            <a:endParaRPr/>
          </a:p>
        </p:txBody>
      </p:sp>
      <p:sp>
        <p:nvSpPr>
          <p:cNvPr id="31" name="el-1788319680511-25"/>
          <p:cNvSpPr txBox="1"/>
          <p:nvPr/>
        </p:nvSpPr>
        <p:spPr>
          <a:xfrm>
            <a:off x="483346" y="1688492"/>
            <a:ext cx="47634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2" name="el-1788319680513-37"/>
          <p:cNvSpPr txBox="1"/>
          <p:nvPr/>
        </p:nvSpPr>
        <p:spPr>
          <a:xfrm>
            <a:off x="950119" y="1674205"/>
            <a:ext cx="2676763" cy="1950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总配电箱设于靠近电源区域</a:t>
            </a:r>
            <a:endParaRPr/>
          </a:p>
        </p:txBody>
      </p:sp>
      <p:sp>
        <p:nvSpPr>
          <p:cNvPr id="33" name="el-1788319680513-38"/>
          <p:cNvSpPr txBox="1"/>
          <p:nvPr/>
        </p:nvSpPr>
        <p:spPr>
          <a:xfrm>
            <a:off x="950119" y="1883494"/>
            <a:ext cx="2661761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分配电箱设于用电设备或负荷相对集中的区域</a:t>
            </a:r>
            <a:endParaRPr/>
          </a:p>
        </p:txBody>
      </p:sp>
      <p:sp>
        <p:nvSpPr>
          <p:cNvPr id="34" name="el-1788319680511-27"/>
          <p:cNvSpPr txBox="1"/>
          <p:nvPr/>
        </p:nvSpPr>
        <p:spPr>
          <a:xfrm>
            <a:off x="483346" y="2270596"/>
            <a:ext cx="47634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5" name="el-1788319680513-39"/>
          <p:cNvSpPr txBox="1"/>
          <p:nvPr/>
        </p:nvSpPr>
        <p:spPr>
          <a:xfrm>
            <a:off x="950119" y="2256309"/>
            <a:ext cx="4258434" cy="1950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距离控制</a:t>
            </a:r>
            <a:endParaRPr/>
          </a:p>
        </p:txBody>
      </p:sp>
      <p:sp>
        <p:nvSpPr>
          <p:cNvPr id="36" name="el-1788319680513-40"/>
          <p:cNvSpPr txBox="1"/>
          <p:nvPr/>
        </p:nvSpPr>
        <p:spPr>
          <a:xfrm>
            <a:off x="950119" y="2465598"/>
            <a:ext cx="461376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分配电箱与开关箱距离 ≤ 30m；开关箱与固定式用电设备水平距离 ≤ 3m</a:t>
            </a:r>
            <a:endParaRPr/>
          </a:p>
        </p:txBody>
      </p:sp>
      <p:sp>
        <p:nvSpPr>
          <p:cNvPr id="37" name="el-1788319680512-29"/>
          <p:cNvSpPr txBox="1"/>
          <p:nvPr/>
        </p:nvSpPr>
        <p:spPr>
          <a:xfrm>
            <a:off x="614363" y="3230538"/>
            <a:ext cx="882418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/>
          </a:p>
        </p:txBody>
      </p:sp>
      <p:sp>
        <p:nvSpPr>
          <p:cNvPr id="38" name="el-1788319680514-41"/>
          <p:cNvSpPr txBox="1"/>
          <p:nvPr/>
        </p:nvSpPr>
        <p:spPr>
          <a:xfrm>
            <a:off x="1051582" y="3444850"/>
            <a:ext cx="34331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39" name="el-1788319680514-42"/>
          <p:cNvSpPr txBox="1"/>
          <p:nvPr/>
        </p:nvSpPr>
        <p:spPr>
          <a:xfrm>
            <a:off x="1348606" y="3145594"/>
            <a:ext cx="14111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分配电箱 ↔ 开关箱</a:t>
            </a:r>
            <a:endParaRPr/>
          </a:p>
        </p:txBody>
      </p:sp>
      <p:sp>
        <p:nvSpPr>
          <p:cNvPr id="40" name="el-1788319680514-43"/>
          <p:cNvSpPr txBox="1"/>
          <p:nvPr/>
        </p:nvSpPr>
        <p:spPr>
          <a:xfrm>
            <a:off x="1348606" y="3367050"/>
            <a:ext cx="130469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最大距离不应超过</a:t>
            </a:r>
            <a:endParaRPr/>
          </a:p>
        </p:txBody>
      </p:sp>
      <p:sp>
        <p:nvSpPr>
          <p:cNvPr id="41" name="el-1788319680513-31"/>
          <p:cNvSpPr txBox="1"/>
          <p:nvPr/>
        </p:nvSpPr>
        <p:spPr>
          <a:xfrm>
            <a:off x="1420044" y="3608487"/>
            <a:ext cx="9944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关键控制距离</a:t>
            </a:r>
            <a:endParaRPr/>
          </a:p>
        </p:txBody>
      </p:sp>
      <p:sp>
        <p:nvSpPr>
          <p:cNvPr id="42" name="el-1788319680512-30"/>
          <p:cNvSpPr txBox="1"/>
          <p:nvPr/>
        </p:nvSpPr>
        <p:spPr>
          <a:xfrm>
            <a:off x="4872038" y="3230538"/>
            <a:ext cx="56128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43" name="el-1788319680514-44"/>
          <p:cNvSpPr txBox="1"/>
          <p:nvPr/>
        </p:nvSpPr>
        <p:spPr>
          <a:xfrm>
            <a:off x="5097847" y="3444850"/>
            <a:ext cx="34331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44" name="el-1788319680514-45"/>
          <p:cNvSpPr txBox="1"/>
          <p:nvPr/>
        </p:nvSpPr>
        <p:spPr>
          <a:xfrm>
            <a:off x="5394871" y="3145594"/>
            <a:ext cx="15540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 ↔ 固定式设备</a:t>
            </a:r>
            <a:endParaRPr/>
          </a:p>
        </p:txBody>
      </p:sp>
      <p:sp>
        <p:nvSpPr>
          <p:cNvPr id="45" name="el-1788319680514-46"/>
          <p:cNvSpPr txBox="1"/>
          <p:nvPr/>
        </p:nvSpPr>
        <p:spPr>
          <a:xfrm>
            <a:off x="5394871" y="3367050"/>
            <a:ext cx="1447569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水平距离不宜超过</a:t>
            </a:r>
            <a:endParaRPr/>
          </a:p>
        </p:txBody>
      </p:sp>
      <p:sp>
        <p:nvSpPr>
          <p:cNvPr id="46" name="el-1788319680513-33"/>
          <p:cNvSpPr txBox="1"/>
          <p:nvPr/>
        </p:nvSpPr>
        <p:spPr>
          <a:xfrm>
            <a:off x="5466308" y="3608487"/>
            <a:ext cx="9944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末端快速保护</a:t>
            </a:r>
            <a:endParaRPr/>
          </a:p>
        </p:txBody>
      </p:sp>
      <p:sp>
        <p:nvSpPr>
          <p:cNvPr id="47" name="el-1788319680509-16"/>
          <p:cNvSpPr txBox="1"/>
          <p:nvPr/>
        </p:nvSpPr>
        <p:spPr>
          <a:xfrm>
            <a:off x="839391" y="4172843"/>
            <a:ext cx="493137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布置要点：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靠近电源、负荷集中、距离严控 — 确保三级配电系统高效安全运行</a:t>
            </a:r>
            <a:endParaRPr/>
          </a:p>
        </p:txBody>
      </p:sp>
      <p:sp>
        <p:nvSpPr>
          <p:cNvPr id="48" name="el-1788319680506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9" name="el-1788319680506-9"/>
          <p:cNvSpPr txBox="1"/>
          <p:nvPr/>
        </p:nvSpPr>
        <p:spPr>
          <a:xfrm>
            <a:off x="6304806" y="4904184"/>
            <a:ext cx="19594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总箱近电源 · 分箱近负荷 · 距离严控</a:t>
            </a:r>
            <a:endParaRPr/>
          </a:p>
        </p:txBody>
      </p:sp>
      <p:sp>
        <p:nvSpPr>
          <p:cNvPr id="50" name="el-1788319680506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P18 / 110</a:t>
            </a:r>
            <a:endParaRPr/>
          </a:p>
        </p:txBody>
      </p:sp>
      <p:sp>
        <p:nvSpPr>
          <p:cNvPr id="51" name="el-1788319680504-3"/>
          <p:cNvSpPr/>
          <p:nvPr/>
        </p:nvSpPr>
        <p:spPr>
          <a:xfrm>
            <a:off x="8801100" y="12858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0504-1"/>
          <p:cNvCxnSpPr/>
          <p:nvPr/>
        </p:nvCxnSpPr>
        <p:spPr>
          <a:xfrm>
            <a:off x="214313" y="5007769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0547-6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654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655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657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683-52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660-17"/>
          <p:cNvSpPr/>
          <p:nvPr/>
        </p:nvSpPr>
        <p:spPr>
          <a:xfrm>
            <a:off x="400050" y="1153716"/>
            <a:ext cx="4494758" cy="2386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0665-24"/>
          <p:cNvCxnSpPr/>
          <p:nvPr/>
        </p:nvCxnSpPr>
        <p:spPr>
          <a:xfrm>
            <a:off x="578644" y="1539478"/>
            <a:ext cx="4137571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0685-55"/>
          <p:cNvSpPr/>
          <p:nvPr/>
        </p:nvSpPr>
        <p:spPr>
          <a:xfrm>
            <a:off x="578644" y="1333202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0672-34"/>
          <p:cNvSpPr/>
          <p:nvPr/>
        </p:nvSpPr>
        <p:spPr>
          <a:xfrm>
            <a:off x="578644" y="1746647"/>
            <a:ext cx="8572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0686-57"/>
          <p:cNvSpPr/>
          <p:nvPr/>
        </p:nvSpPr>
        <p:spPr>
          <a:xfrm>
            <a:off x="1532334" y="1850231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674-45"/>
          <p:cNvSpPr/>
          <p:nvPr/>
        </p:nvSpPr>
        <p:spPr>
          <a:xfrm>
            <a:off x="1778794" y="1750219"/>
            <a:ext cx="819745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80719-55"/>
          <p:cNvSpPr/>
          <p:nvPr/>
        </p:nvSpPr>
        <p:spPr>
          <a:xfrm>
            <a:off x="1908241" y="1846650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0687-58"/>
          <p:cNvSpPr/>
          <p:nvPr/>
        </p:nvSpPr>
        <p:spPr>
          <a:xfrm>
            <a:off x="2694980" y="1850231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0672-36"/>
          <p:cNvSpPr/>
          <p:nvPr/>
        </p:nvSpPr>
        <p:spPr>
          <a:xfrm>
            <a:off x="2941439" y="1789509"/>
            <a:ext cx="6572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0672-38"/>
          <p:cNvSpPr/>
          <p:nvPr/>
        </p:nvSpPr>
        <p:spPr>
          <a:xfrm>
            <a:off x="578644" y="2203847"/>
            <a:ext cx="8572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0701-38"/>
          <p:cNvSpPr/>
          <p:nvPr/>
        </p:nvSpPr>
        <p:spPr>
          <a:xfrm>
            <a:off x="1532334" y="2307431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0674-46"/>
          <p:cNvSpPr/>
          <p:nvPr/>
        </p:nvSpPr>
        <p:spPr>
          <a:xfrm>
            <a:off x="1778794" y="2207419"/>
            <a:ext cx="819745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8319680720-56"/>
          <p:cNvSpPr/>
          <p:nvPr/>
        </p:nvSpPr>
        <p:spPr>
          <a:xfrm>
            <a:off x="1908241" y="2303850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0701-39"/>
          <p:cNvSpPr/>
          <p:nvPr/>
        </p:nvSpPr>
        <p:spPr>
          <a:xfrm>
            <a:off x="2694980" y="2307431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0672-40"/>
          <p:cNvSpPr/>
          <p:nvPr/>
        </p:nvSpPr>
        <p:spPr>
          <a:xfrm>
            <a:off x="2941439" y="2246709"/>
            <a:ext cx="6572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0673-42"/>
          <p:cNvSpPr/>
          <p:nvPr/>
        </p:nvSpPr>
        <p:spPr>
          <a:xfrm>
            <a:off x="578644" y="2661047"/>
            <a:ext cx="8572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0701-40"/>
          <p:cNvSpPr/>
          <p:nvPr/>
        </p:nvSpPr>
        <p:spPr>
          <a:xfrm>
            <a:off x="1532334" y="2764631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0674-47"/>
          <p:cNvSpPr/>
          <p:nvPr/>
        </p:nvSpPr>
        <p:spPr>
          <a:xfrm>
            <a:off x="1778794" y="2664619"/>
            <a:ext cx="819745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8319680720-57"/>
          <p:cNvSpPr/>
          <p:nvPr/>
        </p:nvSpPr>
        <p:spPr>
          <a:xfrm>
            <a:off x="1908241" y="2761050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0719-54"/>
          <p:cNvSpPr/>
          <p:nvPr/>
        </p:nvSpPr>
        <p:spPr>
          <a:xfrm>
            <a:off x="2694980" y="2764631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0673-44"/>
          <p:cNvSpPr/>
          <p:nvPr/>
        </p:nvSpPr>
        <p:spPr>
          <a:xfrm>
            <a:off x="2941439" y="2703909"/>
            <a:ext cx="6572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0663-21"/>
          <p:cNvSpPr/>
          <p:nvPr/>
        </p:nvSpPr>
        <p:spPr>
          <a:xfrm>
            <a:off x="578644" y="3132534"/>
            <a:ext cx="413757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0664-22"/>
          <p:cNvCxnSpPr/>
          <p:nvPr/>
        </p:nvCxnSpPr>
        <p:spPr>
          <a:xfrm>
            <a:off x="592931" y="3132534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0684-54"/>
          <p:cNvSpPr/>
          <p:nvPr/>
        </p:nvSpPr>
        <p:spPr>
          <a:xfrm>
            <a:off x="707231" y="3211116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1846" y="24795"/>
                  <a:pt x="53359" y="26333"/>
                  <a:pt x="53615" y="29154"/>
                </a:cubicBezTo>
                <a:lnTo>
                  <a:pt x="53615" y="29154"/>
                </a:lnTo>
                <a:lnTo>
                  <a:pt x="53615" y="50538"/>
                </a:lnTo>
                <a:cubicBezTo>
                  <a:pt x="53359" y="53359"/>
                  <a:pt x="51846" y="54897"/>
                  <a:pt x="49077" y="55154"/>
                </a:cubicBezTo>
                <a:lnTo>
                  <a:pt x="49077" y="55154"/>
                </a:lnTo>
                <a:cubicBezTo>
                  <a:pt x="46256" y="54897"/>
                  <a:pt x="44718" y="53359"/>
                  <a:pt x="44462" y="50538"/>
                </a:cubicBezTo>
                <a:lnTo>
                  <a:pt x="44462" y="50538"/>
                </a:lnTo>
                <a:lnTo>
                  <a:pt x="44462" y="29154"/>
                </a:lnTo>
                <a:cubicBezTo>
                  <a:pt x="44718" y="26333"/>
                  <a:pt x="46256" y="24795"/>
                  <a:pt x="49077" y="24538"/>
                </a:cubicBezTo>
                <a:lnTo>
                  <a:pt x="49077" y="24538"/>
                </a:lnTo>
                <a:moveTo>
                  <a:pt x="42923" y="67462"/>
                </a:moveTo>
                <a:lnTo>
                  <a:pt x="42923" y="67462"/>
                </a:lnTo>
                <a:cubicBezTo>
                  <a:pt x="42923" y="65667"/>
                  <a:pt x="43487" y="64179"/>
                  <a:pt x="44615" y="63000"/>
                </a:cubicBezTo>
                <a:lnTo>
                  <a:pt x="44615" y="63000"/>
                </a:lnTo>
                <a:lnTo>
                  <a:pt x="44615" y="63000"/>
                </a:lnTo>
                <a:cubicBezTo>
                  <a:pt x="45795" y="61872"/>
                  <a:pt x="47282" y="61308"/>
                  <a:pt x="49077" y="61308"/>
                </a:cubicBezTo>
                <a:lnTo>
                  <a:pt x="49077" y="61308"/>
                </a:lnTo>
                <a:cubicBezTo>
                  <a:pt x="50821" y="61308"/>
                  <a:pt x="52282" y="61872"/>
                  <a:pt x="53462" y="63000"/>
                </a:cubicBezTo>
                <a:lnTo>
                  <a:pt x="53462" y="63000"/>
                </a:lnTo>
                <a:cubicBezTo>
                  <a:pt x="54590" y="64179"/>
                  <a:pt x="55154" y="65667"/>
                  <a:pt x="55154" y="67462"/>
                </a:cubicBezTo>
                <a:lnTo>
                  <a:pt x="55154" y="67462"/>
                </a:lnTo>
                <a:cubicBezTo>
                  <a:pt x="55154" y="69205"/>
                  <a:pt x="54590" y="70667"/>
                  <a:pt x="53462" y="71846"/>
                </a:cubicBezTo>
                <a:lnTo>
                  <a:pt x="53462" y="71846"/>
                </a:lnTo>
                <a:cubicBezTo>
                  <a:pt x="52282" y="72974"/>
                  <a:pt x="50821" y="73538"/>
                  <a:pt x="49077" y="73538"/>
                </a:cubicBezTo>
                <a:lnTo>
                  <a:pt x="49077" y="73538"/>
                </a:lnTo>
                <a:cubicBezTo>
                  <a:pt x="47282" y="73538"/>
                  <a:pt x="45795" y="72974"/>
                  <a:pt x="44615" y="71846"/>
                </a:cubicBezTo>
                <a:lnTo>
                  <a:pt x="44615" y="71846"/>
                </a:lnTo>
                <a:cubicBezTo>
                  <a:pt x="43487" y="70667"/>
                  <a:pt x="42923" y="69205"/>
                  <a:pt x="42923" y="67462"/>
                </a:cubicBezTo>
                <a:lnTo>
                  <a:pt x="42923" y="67462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0660-18"/>
          <p:cNvSpPr/>
          <p:nvPr/>
        </p:nvSpPr>
        <p:spPr>
          <a:xfrm>
            <a:off x="5066258" y="1153716"/>
            <a:ext cx="3677692" cy="2386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0662-19"/>
          <p:cNvCxnSpPr/>
          <p:nvPr/>
        </p:nvCxnSpPr>
        <p:spPr>
          <a:xfrm>
            <a:off x="5259139" y="2685157"/>
            <a:ext cx="3291929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0665-23"/>
          <p:cNvSpPr/>
          <p:nvPr/>
        </p:nvSpPr>
        <p:spPr>
          <a:xfrm>
            <a:off x="5259139" y="2860179"/>
            <a:ext cx="3291929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0685-56"/>
          <p:cNvSpPr/>
          <p:nvPr/>
        </p:nvSpPr>
        <p:spPr>
          <a:xfrm>
            <a:off x="5392630" y="2957080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0658-13"/>
          <p:cNvSpPr/>
          <p:nvPr/>
        </p:nvSpPr>
        <p:spPr>
          <a:xfrm>
            <a:off x="400050" y="3725466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0658-14"/>
          <p:cNvCxnSpPr/>
          <p:nvPr/>
        </p:nvCxnSpPr>
        <p:spPr>
          <a:xfrm>
            <a:off x="428625" y="3725466"/>
            <a:ext cx="914" cy="464344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0683-53"/>
          <p:cNvSpPr/>
          <p:nvPr/>
        </p:nvSpPr>
        <p:spPr>
          <a:xfrm>
            <a:off x="693851" y="3879949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0654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0654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0680-51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0656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8319680655-7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一机一闸一漏一箱原则</a:t>
            </a:r>
            <a:endParaRPr/>
          </a:p>
        </p:txBody>
      </p:sp>
      <p:sp>
        <p:nvSpPr>
          <p:cNvPr id="42" name="el-1788319680658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3" name="el-1788319680665-25"/>
          <p:cNvSpPr txBox="1"/>
          <p:nvPr/>
        </p:nvSpPr>
        <p:spPr>
          <a:xfrm>
            <a:off x="794742" y="1303734"/>
            <a:ext cx="1632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核心架构 · 每台设备独立</a:t>
            </a:r>
            <a:endParaRPr/>
          </a:p>
        </p:txBody>
      </p:sp>
      <p:sp>
        <p:nvSpPr>
          <p:cNvPr id="44" name="el-1788319680671-33"/>
          <p:cNvSpPr txBox="1"/>
          <p:nvPr/>
        </p:nvSpPr>
        <p:spPr>
          <a:xfrm>
            <a:off x="530066" y="1818084"/>
            <a:ext cx="9544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 1</a:t>
            </a:r>
            <a:endParaRPr/>
          </a:p>
        </p:txBody>
      </p:sp>
      <p:sp>
        <p:nvSpPr>
          <p:cNvPr id="45" name="el-1788319680675-48"/>
          <p:cNvSpPr txBox="1"/>
          <p:nvPr/>
        </p:nvSpPr>
        <p:spPr>
          <a:xfrm>
            <a:off x="1974890" y="1821656"/>
            <a:ext cx="59721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46" name="el-1788319680672-35"/>
          <p:cNvSpPr txBox="1"/>
          <p:nvPr/>
        </p:nvSpPr>
        <p:spPr>
          <a:xfrm>
            <a:off x="3027164" y="1832372"/>
            <a:ext cx="6565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一闸一漏</a:t>
            </a:r>
            <a:endParaRPr/>
          </a:p>
        </p:txBody>
      </p:sp>
      <p:sp>
        <p:nvSpPr>
          <p:cNvPr id="47" name="el-1788319680672-37"/>
          <p:cNvSpPr txBox="1"/>
          <p:nvPr/>
        </p:nvSpPr>
        <p:spPr>
          <a:xfrm>
            <a:off x="530066" y="2275284"/>
            <a:ext cx="9544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 2</a:t>
            </a:r>
            <a:endParaRPr/>
          </a:p>
        </p:txBody>
      </p:sp>
      <p:sp>
        <p:nvSpPr>
          <p:cNvPr id="48" name="el-1788319680675-49"/>
          <p:cNvSpPr txBox="1"/>
          <p:nvPr/>
        </p:nvSpPr>
        <p:spPr>
          <a:xfrm>
            <a:off x="1974890" y="2278856"/>
            <a:ext cx="59721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49" name="el-1788319680672-39"/>
          <p:cNvSpPr txBox="1"/>
          <p:nvPr/>
        </p:nvSpPr>
        <p:spPr>
          <a:xfrm>
            <a:off x="3027164" y="2289572"/>
            <a:ext cx="6565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一闸一漏</a:t>
            </a:r>
            <a:endParaRPr/>
          </a:p>
        </p:txBody>
      </p:sp>
      <p:sp>
        <p:nvSpPr>
          <p:cNvPr id="50" name="el-1788319680672-41"/>
          <p:cNvSpPr txBox="1"/>
          <p:nvPr/>
        </p:nvSpPr>
        <p:spPr>
          <a:xfrm>
            <a:off x="530066" y="2732484"/>
            <a:ext cx="9544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 3</a:t>
            </a:r>
            <a:endParaRPr/>
          </a:p>
        </p:txBody>
      </p:sp>
      <p:sp>
        <p:nvSpPr>
          <p:cNvPr id="51" name="el-1788319680675-50"/>
          <p:cNvSpPr txBox="1"/>
          <p:nvPr/>
        </p:nvSpPr>
        <p:spPr>
          <a:xfrm>
            <a:off x="1974890" y="2736056"/>
            <a:ext cx="59721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52" name="el-1788319680673-43"/>
          <p:cNvSpPr txBox="1"/>
          <p:nvPr/>
        </p:nvSpPr>
        <p:spPr>
          <a:xfrm>
            <a:off x="3027164" y="2746772"/>
            <a:ext cx="6565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一闸一漏</a:t>
            </a:r>
            <a:endParaRPr/>
          </a:p>
        </p:txBody>
      </p:sp>
      <p:sp>
        <p:nvSpPr>
          <p:cNvPr id="53" name="el-1788319680663-20"/>
          <p:cNvSpPr txBox="1"/>
          <p:nvPr/>
        </p:nvSpPr>
        <p:spPr>
          <a:xfrm>
            <a:off x="707231" y="3189684"/>
            <a:ext cx="421058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每台设备配备独立开关箱 · 严禁共用一个开关</a:t>
            </a:r>
            <a:endParaRPr/>
          </a:p>
        </p:txBody>
      </p:sp>
      <p:sp>
        <p:nvSpPr>
          <p:cNvPr id="54" name="el-1788319680668-29"/>
          <p:cNvSpPr txBox="1"/>
          <p:nvPr/>
        </p:nvSpPr>
        <p:spPr>
          <a:xfrm>
            <a:off x="5067687" y="1497509"/>
            <a:ext cx="6115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5" name="el-1788319680667-26"/>
          <p:cNvSpPr txBox="1"/>
          <p:nvPr/>
        </p:nvSpPr>
        <p:spPr>
          <a:xfrm>
            <a:off x="5573464" y="1483221"/>
            <a:ext cx="2505313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每台用电设备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应有各自专用的开关箱</a:t>
            </a:r>
            <a:endParaRPr/>
          </a:p>
        </p:txBody>
      </p:sp>
      <p:sp>
        <p:nvSpPr>
          <p:cNvPr id="56" name="el-1788319680668-30"/>
          <p:cNvSpPr txBox="1"/>
          <p:nvPr/>
        </p:nvSpPr>
        <p:spPr>
          <a:xfrm>
            <a:off x="5067687" y="1814959"/>
            <a:ext cx="6115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7" name="el-1788319680667-27"/>
          <p:cNvSpPr txBox="1"/>
          <p:nvPr/>
        </p:nvSpPr>
        <p:spPr>
          <a:xfrm>
            <a:off x="5573464" y="1800671"/>
            <a:ext cx="2977604" cy="4348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11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不得用同一个开关箱直接控制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2台及以上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用电设备（含插座）</a:t>
            </a:r>
            <a:endParaRPr/>
          </a:p>
        </p:txBody>
      </p:sp>
      <p:sp>
        <p:nvSpPr>
          <p:cNvPr id="58" name="el-1788319680669-31"/>
          <p:cNvSpPr txBox="1"/>
          <p:nvPr/>
        </p:nvSpPr>
        <p:spPr>
          <a:xfrm>
            <a:off x="5067687" y="2349847"/>
            <a:ext cx="6115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9" name="el-1788319680668-28"/>
          <p:cNvSpPr txBox="1"/>
          <p:nvPr/>
        </p:nvSpPr>
        <p:spPr>
          <a:xfrm>
            <a:off x="5573464" y="2335560"/>
            <a:ext cx="2655332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一个开关箱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能且只能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控制一台用电设备</a:t>
            </a:r>
            <a:endParaRPr/>
          </a:p>
        </p:txBody>
      </p:sp>
      <p:sp>
        <p:nvSpPr>
          <p:cNvPr id="60" name="el-1788319680670-32"/>
          <p:cNvSpPr txBox="1"/>
          <p:nvPr/>
        </p:nvSpPr>
        <p:spPr>
          <a:xfrm>
            <a:off x="5630614" y="2945904"/>
            <a:ext cx="263084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5F7FA"/>
                </a:solidFill>
                <a:latin typeface="Microsoft YaHei"/>
                <a:ea typeface="Microsoft YaHei"/>
                <a:cs typeface="Microsoft YaHei"/>
              </a:rPr>
              <a:t>防止</a:t>
            </a: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"一闸多机"</a:t>
            </a:r>
            <a:r>
              <a:rPr b="1" sz="1060">
                <a:solidFill>
                  <a:srgbClr val="F5F7FA"/>
                </a:solidFill>
                <a:latin typeface="Microsoft YaHei"/>
                <a:ea typeface="Microsoft YaHei"/>
                <a:cs typeface="Microsoft YaHei"/>
              </a:rPr>
              <a:t>引发触电事故的核心制度</a:t>
            </a:r>
            <a:endParaRPr/>
          </a:p>
        </p:txBody>
      </p:sp>
      <p:sp>
        <p:nvSpPr>
          <p:cNvPr id="61" name="el-1788319680659-16"/>
          <p:cNvSpPr txBox="1"/>
          <p:nvPr/>
        </p:nvSpPr>
        <p:spPr>
          <a:xfrm>
            <a:off x="1057275" y="3857625"/>
            <a:ext cx="567731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核心红线：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严禁一闸多机、严禁共用一个开关箱 —— 这是杜绝触电事故的基本保障。</a:t>
            </a:r>
            <a:endParaRPr/>
          </a:p>
        </p:txBody>
      </p:sp>
      <p:sp>
        <p:nvSpPr>
          <p:cNvPr id="62" name="el-1788319680656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3" name="el-1788319680656-9"/>
          <p:cNvSpPr txBox="1"/>
          <p:nvPr/>
        </p:nvSpPr>
        <p:spPr>
          <a:xfrm>
            <a:off x="6179679" y="4904184"/>
            <a:ext cx="198167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一机一闸一漏一箱 · 每台设备独立保护</a:t>
            </a:r>
            <a:endParaRPr/>
          </a:p>
        </p:txBody>
      </p:sp>
      <p:sp>
        <p:nvSpPr>
          <p:cNvPr id="64" name="el-1788319680656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P19 / 110</a:t>
            </a:r>
            <a:endParaRPr/>
          </a:p>
        </p:txBody>
      </p:sp>
      <p:cxnSp>
        <p:nvCxnSpPr>
          <p:cNvPr id="65" name="el-1788319680653-1"/>
          <p:cNvCxnSpPr/>
          <p:nvPr/>
        </p:nvCxnSpPr>
        <p:spPr>
          <a:xfrm>
            <a:off x="8815388" y="1643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8319680653-2"/>
          <p:cNvCxnSpPr/>
          <p:nvPr/>
        </p:nvCxnSpPr>
        <p:spPr>
          <a:xfrm>
            <a:off x="171450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80721-5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689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689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691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733-60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691-13"/>
          <p:cNvSpPr/>
          <p:nvPr/>
        </p:nvSpPr>
        <p:spPr>
          <a:xfrm>
            <a:off x="400050" y="3718322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0735-61"/>
          <p:cNvSpPr/>
          <p:nvPr/>
        </p:nvSpPr>
        <p:spPr>
          <a:xfrm>
            <a:off x="628650" y="3861197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300" y="48750"/>
                </a:moveTo>
                <a:lnTo>
                  <a:pt x="85300" y="48750"/>
                </a:lnTo>
                <a:cubicBezTo>
                  <a:pt x="85300" y="42150"/>
                  <a:pt x="83650" y="36050"/>
                  <a:pt x="80350" y="30450"/>
                </a:cubicBezTo>
                <a:lnTo>
                  <a:pt x="80350" y="30450"/>
                </a:lnTo>
                <a:lnTo>
                  <a:pt x="80350" y="30450"/>
                </a:lnTo>
                <a:cubicBezTo>
                  <a:pt x="77183" y="24883"/>
                  <a:pt x="72750" y="20450"/>
                  <a:pt x="67050" y="17150"/>
                </a:cubicBezTo>
                <a:lnTo>
                  <a:pt x="67050" y="17150"/>
                </a:lnTo>
                <a:cubicBezTo>
                  <a:pt x="61317" y="13850"/>
                  <a:pt x="55217" y="12200"/>
                  <a:pt x="48750" y="12200"/>
                </a:cubicBezTo>
                <a:lnTo>
                  <a:pt x="48750" y="12200"/>
                </a:lnTo>
                <a:cubicBezTo>
                  <a:pt x="42283" y="12200"/>
                  <a:pt x="36183" y="13850"/>
                  <a:pt x="30450" y="17150"/>
                </a:cubicBezTo>
                <a:lnTo>
                  <a:pt x="30450" y="17150"/>
                </a:lnTo>
                <a:cubicBezTo>
                  <a:pt x="24750" y="20450"/>
                  <a:pt x="20317" y="24883"/>
                  <a:pt x="17150" y="30450"/>
                </a:cubicBezTo>
                <a:lnTo>
                  <a:pt x="17150" y="30450"/>
                </a:lnTo>
                <a:cubicBezTo>
                  <a:pt x="13850" y="36050"/>
                  <a:pt x="12200" y="42150"/>
                  <a:pt x="12200" y="48750"/>
                </a:cubicBezTo>
                <a:lnTo>
                  <a:pt x="12200" y="48750"/>
                </a:lnTo>
                <a:cubicBezTo>
                  <a:pt x="12200" y="55350"/>
                  <a:pt x="13850" y="61450"/>
                  <a:pt x="17150" y="67050"/>
                </a:cubicBezTo>
                <a:lnTo>
                  <a:pt x="17150" y="67050"/>
                </a:lnTo>
                <a:cubicBezTo>
                  <a:pt x="20317" y="72617"/>
                  <a:pt x="24750" y="77050"/>
                  <a:pt x="30450" y="80350"/>
                </a:cubicBezTo>
                <a:lnTo>
                  <a:pt x="30450" y="80350"/>
                </a:lnTo>
                <a:cubicBezTo>
                  <a:pt x="36183" y="83650"/>
                  <a:pt x="42283" y="85300"/>
                  <a:pt x="48750" y="85300"/>
                </a:cubicBezTo>
                <a:lnTo>
                  <a:pt x="48750" y="85300"/>
                </a:lnTo>
                <a:cubicBezTo>
                  <a:pt x="55217" y="85300"/>
                  <a:pt x="61317" y="83650"/>
                  <a:pt x="67050" y="80350"/>
                </a:cubicBezTo>
                <a:lnTo>
                  <a:pt x="67050" y="80350"/>
                </a:lnTo>
                <a:cubicBezTo>
                  <a:pt x="72750" y="77050"/>
                  <a:pt x="77183" y="72617"/>
                  <a:pt x="80350" y="67050"/>
                </a:cubicBezTo>
                <a:lnTo>
                  <a:pt x="80350" y="67050"/>
                </a:lnTo>
                <a:cubicBezTo>
                  <a:pt x="83650" y="61450"/>
                  <a:pt x="85300" y="55350"/>
                  <a:pt x="85300" y="48750"/>
                </a:cubicBezTo>
                <a:lnTo>
                  <a:pt x="85300" y="48750"/>
                </a:lnTo>
                <a:moveTo>
                  <a:pt x="0" y="48750"/>
                </a:moveTo>
                <a:lnTo>
                  <a:pt x="0" y="48750"/>
                </a:lnTo>
                <a:cubicBezTo>
                  <a:pt x="133" y="39850"/>
                  <a:pt x="2283" y="31733"/>
                  <a:pt x="6450" y="24400"/>
                </a:cubicBezTo>
                <a:lnTo>
                  <a:pt x="6450" y="24400"/>
                </a:lnTo>
                <a:lnTo>
                  <a:pt x="6450" y="24400"/>
                </a:lnTo>
                <a:cubicBezTo>
                  <a:pt x="10783" y="17033"/>
                  <a:pt x="16767" y="11050"/>
                  <a:pt x="24400" y="6450"/>
                </a:cubicBezTo>
                <a:lnTo>
                  <a:pt x="24400" y="6450"/>
                </a:lnTo>
                <a:cubicBezTo>
                  <a:pt x="32133" y="2150"/>
                  <a:pt x="40250" y="0"/>
                  <a:pt x="48750" y="0"/>
                </a:cubicBezTo>
                <a:lnTo>
                  <a:pt x="48750" y="0"/>
                </a:lnTo>
                <a:cubicBezTo>
                  <a:pt x="57250" y="0"/>
                  <a:pt x="65383" y="2150"/>
                  <a:pt x="73150" y="6450"/>
                </a:cubicBezTo>
                <a:lnTo>
                  <a:pt x="73150" y="6450"/>
                </a:lnTo>
                <a:cubicBezTo>
                  <a:pt x="80750" y="11050"/>
                  <a:pt x="86717" y="17033"/>
                  <a:pt x="91050" y="24400"/>
                </a:cubicBezTo>
                <a:lnTo>
                  <a:pt x="91050" y="24400"/>
                </a:lnTo>
                <a:cubicBezTo>
                  <a:pt x="95217" y="31733"/>
                  <a:pt x="97367" y="39850"/>
                  <a:pt x="97500" y="48750"/>
                </a:cubicBezTo>
                <a:lnTo>
                  <a:pt x="97500" y="48750"/>
                </a:lnTo>
                <a:cubicBezTo>
                  <a:pt x="97367" y="57650"/>
                  <a:pt x="95217" y="65783"/>
                  <a:pt x="91050" y="73150"/>
                </a:cubicBezTo>
                <a:lnTo>
                  <a:pt x="91050" y="73150"/>
                </a:lnTo>
                <a:cubicBezTo>
                  <a:pt x="86717" y="80483"/>
                  <a:pt x="80750" y="86450"/>
                  <a:pt x="73150" y="91050"/>
                </a:cubicBezTo>
                <a:lnTo>
                  <a:pt x="73150" y="91050"/>
                </a:lnTo>
                <a:cubicBezTo>
                  <a:pt x="65383" y="95350"/>
                  <a:pt x="57250" y="97500"/>
                  <a:pt x="48750" y="97500"/>
                </a:cubicBezTo>
                <a:lnTo>
                  <a:pt x="48750" y="97500"/>
                </a:lnTo>
                <a:cubicBezTo>
                  <a:pt x="40250" y="97500"/>
                  <a:pt x="32133" y="95350"/>
                  <a:pt x="24400" y="91050"/>
                </a:cubicBezTo>
                <a:lnTo>
                  <a:pt x="24400" y="91050"/>
                </a:lnTo>
                <a:cubicBezTo>
                  <a:pt x="16767" y="86450"/>
                  <a:pt x="10783" y="80483"/>
                  <a:pt x="6450" y="73150"/>
                </a:cubicBezTo>
                <a:lnTo>
                  <a:pt x="6450" y="73150"/>
                </a:lnTo>
                <a:cubicBezTo>
                  <a:pt x="2283" y="65783"/>
                  <a:pt x="133" y="57650"/>
                  <a:pt x="0" y="48750"/>
                </a:cubicBezTo>
                <a:lnTo>
                  <a:pt x="0" y="48750"/>
                </a:lnTo>
                <a:moveTo>
                  <a:pt x="48750" y="64000"/>
                </a:moveTo>
                <a:lnTo>
                  <a:pt x="48750" y="64000"/>
                </a:lnTo>
                <a:cubicBezTo>
                  <a:pt x="54450" y="63867"/>
                  <a:pt x="58833" y="61317"/>
                  <a:pt x="61900" y="56350"/>
                </a:cubicBezTo>
                <a:lnTo>
                  <a:pt x="61900" y="56350"/>
                </a:lnTo>
                <a:cubicBezTo>
                  <a:pt x="64700" y="51283"/>
                  <a:pt x="64700" y="46217"/>
                  <a:pt x="61900" y="41150"/>
                </a:cubicBezTo>
                <a:lnTo>
                  <a:pt x="61900" y="41150"/>
                </a:lnTo>
                <a:cubicBezTo>
                  <a:pt x="58833" y="36183"/>
                  <a:pt x="54450" y="33633"/>
                  <a:pt x="48750" y="33500"/>
                </a:cubicBezTo>
                <a:lnTo>
                  <a:pt x="48750" y="33500"/>
                </a:lnTo>
                <a:cubicBezTo>
                  <a:pt x="43050" y="33633"/>
                  <a:pt x="38667" y="36183"/>
                  <a:pt x="35600" y="41150"/>
                </a:cubicBezTo>
                <a:lnTo>
                  <a:pt x="35600" y="41150"/>
                </a:lnTo>
                <a:cubicBezTo>
                  <a:pt x="32800" y="46217"/>
                  <a:pt x="32800" y="51283"/>
                  <a:pt x="35600" y="56350"/>
                </a:cubicBezTo>
                <a:lnTo>
                  <a:pt x="35600" y="56350"/>
                </a:lnTo>
                <a:cubicBezTo>
                  <a:pt x="38667" y="61317"/>
                  <a:pt x="43050" y="63867"/>
                  <a:pt x="48750" y="64000"/>
                </a:cubicBezTo>
                <a:lnTo>
                  <a:pt x="48750" y="64000"/>
                </a:lnTo>
                <a:moveTo>
                  <a:pt x="48750" y="21350"/>
                </a:moveTo>
                <a:lnTo>
                  <a:pt x="48750" y="21350"/>
                </a:lnTo>
                <a:cubicBezTo>
                  <a:pt x="53717" y="21350"/>
                  <a:pt x="58283" y="22550"/>
                  <a:pt x="62450" y="24950"/>
                </a:cubicBezTo>
                <a:lnTo>
                  <a:pt x="62450" y="24950"/>
                </a:lnTo>
                <a:lnTo>
                  <a:pt x="62450" y="24950"/>
                </a:lnTo>
                <a:cubicBezTo>
                  <a:pt x="66650" y="27350"/>
                  <a:pt x="70017" y="30717"/>
                  <a:pt x="72550" y="35050"/>
                </a:cubicBezTo>
                <a:lnTo>
                  <a:pt x="72550" y="35050"/>
                </a:lnTo>
                <a:cubicBezTo>
                  <a:pt x="74950" y="39350"/>
                  <a:pt x="76150" y="43917"/>
                  <a:pt x="76150" y="48750"/>
                </a:cubicBezTo>
                <a:lnTo>
                  <a:pt x="76150" y="48750"/>
                </a:lnTo>
                <a:cubicBezTo>
                  <a:pt x="76150" y="53583"/>
                  <a:pt x="74950" y="58150"/>
                  <a:pt x="72550" y="62450"/>
                </a:cubicBezTo>
                <a:lnTo>
                  <a:pt x="72550" y="62450"/>
                </a:lnTo>
                <a:cubicBezTo>
                  <a:pt x="70017" y="66783"/>
                  <a:pt x="66650" y="70150"/>
                  <a:pt x="62450" y="72550"/>
                </a:cubicBezTo>
                <a:lnTo>
                  <a:pt x="62450" y="72550"/>
                </a:lnTo>
                <a:cubicBezTo>
                  <a:pt x="58283" y="74950"/>
                  <a:pt x="53717" y="76150"/>
                  <a:pt x="48750" y="76150"/>
                </a:cubicBezTo>
                <a:lnTo>
                  <a:pt x="48750" y="76150"/>
                </a:lnTo>
                <a:cubicBezTo>
                  <a:pt x="43783" y="76150"/>
                  <a:pt x="39217" y="74950"/>
                  <a:pt x="35050" y="72550"/>
                </a:cubicBezTo>
                <a:lnTo>
                  <a:pt x="35050" y="72550"/>
                </a:lnTo>
                <a:cubicBezTo>
                  <a:pt x="30850" y="70150"/>
                  <a:pt x="27483" y="66783"/>
                  <a:pt x="24950" y="62450"/>
                </a:cubicBezTo>
                <a:lnTo>
                  <a:pt x="24950" y="62450"/>
                </a:lnTo>
                <a:cubicBezTo>
                  <a:pt x="22550" y="58150"/>
                  <a:pt x="21350" y="53583"/>
                  <a:pt x="21350" y="48750"/>
                </a:cubicBezTo>
                <a:lnTo>
                  <a:pt x="21350" y="48750"/>
                </a:lnTo>
                <a:cubicBezTo>
                  <a:pt x="21350" y="43917"/>
                  <a:pt x="22550" y="39350"/>
                  <a:pt x="24950" y="35050"/>
                </a:cubicBezTo>
                <a:lnTo>
                  <a:pt x="24950" y="35050"/>
                </a:lnTo>
                <a:cubicBezTo>
                  <a:pt x="27483" y="30717"/>
                  <a:pt x="30850" y="27350"/>
                  <a:pt x="35050" y="24950"/>
                </a:cubicBezTo>
                <a:lnTo>
                  <a:pt x="35050" y="24950"/>
                </a:lnTo>
                <a:cubicBezTo>
                  <a:pt x="39217" y="22550"/>
                  <a:pt x="43783" y="21350"/>
                  <a:pt x="48750" y="21350"/>
                </a:cubicBezTo>
                <a:lnTo>
                  <a:pt x="48750" y="21350"/>
                </a:lnTo>
                <a:moveTo>
                  <a:pt x="42650" y="48750"/>
                </a:moveTo>
                <a:lnTo>
                  <a:pt x="42650" y="48750"/>
                </a:lnTo>
                <a:cubicBezTo>
                  <a:pt x="42650" y="46983"/>
                  <a:pt x="43217" y="45517"/>
                  <a:pt x="44350" y="44350"/>
                </a:cubicBezTo>
                <a:lnTo>
                  <a:pt x="44350" y="44350"/>
                </a:lnTo>
                <a:lnTo>
                  <a:pt x="44350" y="44350"/>
                </a:lnTo>
                <a:cubicBezTo>
                  <a:pt x="45517" y="43217"/>
                  <a:pt x="46983" y="42650"/>
                  <a:pt x="48750" y="42650"/>
                </a:cubicBezTo>
                <a:lnTo>
                  <a:pt x="48750" y="42650"/>
                </a:lnTo>
                <a:cubicBezTo>
                  <a:pt x="50517" y="42650"/>
                  <a:pt x="51983" y="43217"/>
                  <a:pt x="53150" y="44350"/>
                </a:cubicBezTo>
                <a:lnTo>
                  <a:pt x="53150" y="44350"/>
                </a:lnTo>
                <a:cubicBezTo>
                  <a:pt x="54283" y="45517"/>
                  <a:pt x="54850" y="46983"/>
                  <a:pt x="54850" y="48750"/>
                </a:cubicBezTo>
                <a:lnTo>
                  <a:pt x="54850" y="48750"/>
                </a:lnTo>
                <a:cubicBezTo>
                  <a:pt x="54850" y="50517"/>
                  <a:pt x="54283" y="51983"/>
                  <a:pt x="53150" y="53150"/>
                </a:cubicBezTo>
                <a:lnTo>
                  <a:pt x="53150" y="53150"/>
                </a:lnTo>
                <a:cubicBezTo>
                  <a:pt x="51983" y="54283"/>
                  <a:pt x="50517" y="54850"/>
                  <a:pt x="48750" y="54850"/>
                </a:cubicBezTo>
                <a:lnTo>
                  <a:pt x="48750" y="54850"/>
                </a:lnTo>
                <a:cubicBezTo>
                  <a:pt x="46983" y="54850"/>
                  <a:pt x="45517" y="54283"/>
                  <a:pt x="44350" y="53150"/>
                </a:cubicBezTo>
                <a:lnTo>
                  <a:pt x="44350" y="53150"/>
                </a:lnTo>
                <a:cubicBezTo>
                  <a:pt x="43217" y="51983"/>
                  <a:pt x="42650" y="50517"/>
                  <a:pt x="42650" y="48750"/>
                </a:cubicBezTo>
                <a:lnTo>
                  <a:pt x="42650" y="4875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068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0689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0727-59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690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80690-7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动力与照明配电分设原则</a:t>
            </a:r>
            <a:endParaRPr/>
          </a:p>
        </p:txBody>
      </p:sp>
      <p:sp>
        <p:nvSpPr>
          <p:cNvPr id="13" name="el-1788319680692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4" name="el-1788319680693-15"/>
          <p:cNvSpPr txBox="1"/>
          <p:nvPr/>
        </p:nvSpPr>
        <p:spPr>
          <a:xfrm>
            <a:off x="992981" y="3850481"/>
            <a:ext cx="445066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目的：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防止动力设备故障连带影响照明，保障紧急疏散照明可靠性。</a:t>
            </a:r>
            <a:endParaRPr/>
          </a:p>
        </p:txBody>
      </p:sp>
      <p:sp>
        <p:nvSpPr>
          <p:cNvPr id="15" name="el-1788319680690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6" name="el-1788319680690-9"/>
          <p:cNvSpPr txBox="1"/>
          <p:nvPr/>
        </p:nvSpPr>
        <p:spPr>
          <a:xfrm>
            <a:off x="6822616" y="4904184"/>
            <a:ext cx="13387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动力照明分设 · 安全保障</a:t>
            </a:r>
            <a:endParaRPr/>
          </a:p>
        </p:txBody>
      </p:sp>
      <p:sp>
        <p:nvSpPr>
          <p:cNvPr id="17" name="el-1788319680690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P20 / 110</a:t>
            </a:r>
            <a:endParaRPr/>
          </a:p>
        </p:txBody>
      </p:sp>
      <p:sp>
        <p:nvSpPr>
          <p:cNvPr id="18" name="el-1788319680693-16"/>
          <p:cNvSpPr/>
          <p:nvPr/>
        </p:nvSpPr>
        <p:spPr>
          <a:xfrm>
            <a:off x="400050" y="1160859"/>
            <a:ext cx="4071938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0697-26"/>
          <p:cNvCxnSpPr/>
          <p:nvPr/>
        </p:nvCxnSpPr>
        <p:spPr>
          <a:xfrm>
            <a:off x="578644" y="1797993"/>
            <a:ext cx="371475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0698-32"/>
          <p:cNvSpPr/>
          <p:nvPr/>
        </p:nvSpPr>
        <p:spPr>
          <a:xfrm>
            <a:off x="578644" y="1350838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0736-64"/>
          <p:cNvSpPr/>
          <p:nvPr/>
        </p:nvSpPr>
        <p:spPr>
          <a:xfrm>
            <a:off x="678656" y="1429420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143" y="0"/>
                </a:moveTo>
                <a:lnTo>
                  <a:pt x="24143" y="0"/>
                </a:lnTo>
                <a:cubicBezTo>
                  <a:pt x="21762" y="0"/>
                  <a:pt x="19833" y="593"/>
                  <a:pt x="18357" y="1778"/>
                </a:cubicBezTo>
                <a:lnTo>
                  <a:pt x="18357" y="1778"/>
                </a:lnTo>
                <a:lnTo>
                  <a:pt x="18357" y="1778"/>
                </a:lnTo>
                <a:cubicBezTo>
                  <a:pt x="16833" y="2926"/>
                  <a:pt x="16071" y="4426"/>
                  <a:pt x="16071" y="6278"/>
                </a:cubicBezTo>
                <a:lnTo>
                  <a:pt x="16071" y="6278"/>
                </a:lnTo>
                <a:lnTo>
                  <a:pt x="16071" y="25000"/>
                </a:lnTo>
                <a:lnTo>
                  <a:pt x="32143" y="25000"/>
                </a:lnTo>
                <a:lnTo>
                  <a:pt x="32143" y="6278"/>
                </a:lnTo>
                <a:cubicBezTo>
                  <a:pt x="32143" y="4426"/>
                  <a:pt x="31381" y="2926"/>
                  <a:pt x="29857" y="1778"/>
                </a:cubicBezTo>
                <a:lnTo>
                  <a:pt x="29857" y="1778"/>
                </a:lnTo>
                <a:cubicBezTo>
                  <a:pt x="28381" y="593"/>
                  <a:pt x="26476" y="0"/>
                  <a:pt x="24143" y="0"/>
                </a:cubicBezTo>
                <a:lnTo>
                  <a:pt x="24143" y="0"/>
                </a:lnTo>
                <a:moveTo>
                  <a:pt x="72357" y="0"/>
                </a:moveTo>
                <a:lnTo>
                  <a:pt x="72357" y="0"/>
                </a:lnTo>
                <a:cubicBezTo>
                  <a:pt x="69976" y="0"/>
                  <a:pt x="68048" y="593"/>
                  <a:pt x="66571" y="1778"/>
                </a:cubicBezTo>
                <a:lnTo>
                  <a:pt x="66571" y="1778"/>
                </a:lnTo>
                <a:lnTo>
                  <a:pt x="66571" y="1778"/>
                </a:lnTo>
                <a:cubicBezTo>
                  <a:pt x="65048" y="2926"/>
                  <a:pt x="64286" y="4426"/>
                  <a:pt x="64286" y="6278"/>
                </a:cubicBezTo>
                <a:lnTo>
                  <a:pt x="64286" y="6278"/>
                </a:lnTo>
                <a:lnTo>
                  <a:pt x="64286" y="25000"/>
                </a:lnTo>
                <a:lnTo>
                  <a:pt x="80357" y="25000"/>
                </a:lnTo>
                <a:lnTo>
                  <a:pt x="80357" y="6278"/>
                </a:lnTo>
                <a:cubicBezTo>
                  <a:pt x="80357" y="4426"/>
                  <a:pt x="79595" y="2926"/>
                  <a:pt x="78071" y="1778"/>
                </a:cubicBezTo>
                <a:lnTo>
                  <a:pt x="78071" y="1778"/>
                </a:lnTo>
                <a:cubicBezTo>
                  <a:pt x="76595" y="593"/>
                  <a:pt x="74690" y="0"/>
                  <a:pt x="72357" y="0"/>
                </a:cubicBezTo>
                <a:lnTo>
                  <a:pt x="72357" y="0"/>
                </a:lnTo>
                <a:moveTo>
                  <a:pt x="8071" y="31278"/>
                </a:moveTo>
                <a:lnTo>
                  <a:pt x="8071" y="31278"/>
                </a:lnTo>
                <a:cubicBezTo>
                  <a:pt x="5690" y="31278"/>
                  <a:pt x="3762" y="31852"/>
                  <a:pt x="2286" y="33000"/>
                </a:cubicBezTo>
                <a:lnTo>
                  <a:pt x="2286" y="33000"/>
                </a:lnTo>
                <a:lnTo>
                  <a:pt x="2286" y="33000"/>
                </a:lnTo>
                <a:cubicBezTo>
                  <a:pt x="762" y="34185"/>
                  <a:pt x="0" y="35685"/>
                  <a:pt x="0" y="37500"/>
                </a:cubicBezTo>
                <a:lnTo>
                  <a:pt x="0" y="37500"/>
                </a:lnTo>
                <a:cubicBezTo>
                  <a:pt x="0" y="39315"/>
                  <a:pt x="762" y="40815"/>
                  <a:pt x="2286" y="42000"/>
                </a:cubicBezTo>
                <a:lnTo>
                  <a:pt x="2286" y="42000"/>
                </a:lnTo>
                <a:cubicBezTo>
                  <a:pt x="3762" y="43185"/>
                  <a:pt x="5690" y="43778"/>
                  <a:pt x="8071" y="43778"/>
                </a:cubicBezTo>
                <a:lnTo>
                  <a:pt x="8071" y="43778"/>
                </a:lnTo>
                <a:lnTo>
                  <a:pt x="8071" y="50000"/>
                </a:lnTo>
                <a:cubicBezTo>
                  <a:pt x="8214" y="57667"/>
                  <a:pt x="11310" y="64315"/>
                  <a:pt x="17357" y="69944"/>
                </a:cubicBezTo>
                <a:lnTo>
                  <a:pt x="17357" y="69944"/>
                </a:lnTo>
                <a:cubicBezTo>
                  <a:pt x="23214" y="75537"/>
                  <a:pt x="30833" y="79111"/>
                  <a:pt x="40214" y="80667"/>
                </a:cubicBezTo>
                <a:lnTo>
                  <a:pt x="40214" y="80667"/>
                </a:lnTo>
                <a:lnTo>
                  <a:pt x="40214" y="93778"/>
                </a:lnTo>
                <a:cubicBezTo>
                  <a:pt x="40214" y="95593"/>
                  <a:pt x="40952" y="97074"/>
                  <a:pt x="42429" y="98222"/>
                </a:cubicBezTo>
                <a:lnTo>
                  <a:pt x="42429" y="98222"/>
                </a:lnTo>
                <a:cubicBezTo>
                  <a:pt x="43952" y="99407"/>
                  <a:pt x="45881" y="100000"/>
                  <a:pt x="48214" y="100000"/>
                </a:cubicBezTo>
                <a:lnTo>
                  <a:pt x="48214" y="100000"/>
                </a:lnTo>
                <a:cubicBezTo>
                  <a:pt x="50548" y="100000"/>
                  <a:pt x="52476" y="99407"/>
                  <a:pt x="54000" y="98222"/>
                </a:cubicBezTo>
                <a:lnTo>
                  <a:pt x="54000" y="98222"/>
                </a:lnTo>
                <a:cubicBezTo>
                  <a:pt x="55524" y="97074"/>
                  <a:pt x="56286" y="95593"/>
                  <a:pt x="56286" y="93778"/>
                </a:cubicBezTo>
                <a:lnTo>
                  <a:pt x="56286" y="93778"/>
                </a:lnTo>
                <a:lnTo>
                  <a:pt x="56286" y="80667"/>
                </a:lnTo>
                <a:cubicBezTo>
                  <a:pt x="65619" y="79111"/>
                  <a:pt x="73214" y="75537"/>
                  <a:pt x="79071" y="69944"/>
                </a:cubicBezTo>
                <a:lnTo>
                  <a:pt x="79071" y="69944"/>
                </a:lnTo>
                <a:cubicBezTo>
                  <a:pt x="85119" y="64315"/>
                  <a:pt x="88238" y="57667"/>
                  <a:pt x="88429" y="50000"/>
                </a:cubicBezTo>
                <a:lnTo>
                  <a:pt x="88429" y="50000"/>
                </a:lnTo>
                <a:lnTo>
                  <a:pt x="88429" y="43778"/>
                </a:lnTo>
                <a:cubicBezTo>
                  <a:pt x="90762" y="43778"/>
                  <a:pt x="92667" y="43185"/>
                  <a:pt x="94143" y="42000"/>
                </a:cubicBezTo>
                <a:lnTo>
                  <a:pt x="94143" y="42000"/>
                </a:lnTo>
                <a:cubicBezTo>
                  <a:pt x="95667" y="40815"/>
                  <a:pt x="96429" y="39315"/>
                  <a:pt x="96429" y="37500"/>
                </a:cubicBezTo>
                <a:lnTo>
                  <a:pt x="96429" y="37500"/>
                </a:lnTo>
                <a:cubicBezTo>
                  <a:pt x="96429" y="35685"/>
                  <a:pt x="95667" y="34185"/>
                  <a:pt x="94143" y="33000"/>
                </a:cubicBezTo>
                <a:lnTo>
                  <a:pt x="94143" y="33000"/>
                </a:lnTo>
                <a:cubicBezTo>
                  <a:pt x="92667" y="31852"/>
                  <a:pt x="90762" y="31278"/>
                  <a:pt x="88429" y="31278"/>
                </a:cubicBezTo>
                <a:lnTo>
                  <a:pt x="88429" y="31278"/>
                </a:lnTo>
                <a:lnTo>
                  <a:pt x="8071" y="312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0696-21"/>
          <p:cNvSpPr/>
          <p:nvPr/>
        </p:nvSpPr>
        <p:spPr>
          <a:xfrm>
            <a:off x="578644" y="1919436"/>
            <a:ext cx="789384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0696-24"/>
          <p:cNvSpPr/>
          <p:nvPr/>
        </p:nvSpPr>
        <p:spPr>
          <a:xfrm>
            <a:off x="578644" y="3053953"/>
            <a:ext cx="37147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0697-28"/>
          <p:cNvCxnSpPr/>
          <p:nvPr/>
        </p:nvCxnSpPr>
        <p:spPr>
          <a:xfrm>
            <a:off x="596503" y="3053953"/>
            <a:ext cx="914" cy="314325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0735-62"/>
          <p:cNvSpPr/>
          <p:nvPr/>
        </p:nvSpPr>
        <p:spPr>
          <a:xfrm>
            <a:off x="714375" y="313967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0693-17"/>
          <p:cNvSpPr/>
          <p:nvPr/>
        </p:nvSpPr>
        <p:spPr>
          <a:xfrm>
            <a:off x="4672013" y="1160859"/>
            <a:ext cx="4071938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0697-27"/>
          <p:cNvCxnSpPr/>
          <p:nvPr/>
        </p:nvCxnSpPr>
        <p:spPr>
          <a:xfrm>
            <a:off x="4850606" y="1797993"/>
            <a:ext cx="371475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0698-33"/>
          <p:cNvSpPr/>
          <p:nvPr/>
        </p:nvSpPr>
        <p:spPr>
          <a:xfrm>
            <a:off x="4850606" y="1350838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0739-65"/>
          <p:cNvSpPr/>
          <p:nvPr/>
        </p:nvSpPr>
        <p:spPr>
          <a:xfrm>
            <a:off x="4955977" y="1429420"/>
            <a:ext cx="117872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11" y="63463"/>
                  <a:pt x="89333" y="58389"/>
                </a:cubicBezTo>
                <a:lnTo>
                  <a:pt x="89333" y="58389"/>
                </a:lnTo>
                <a:lnTo>
                  <a:pt x="89333" y="58389"/>
                </a:lnTo>
                <a:cubicBezTo>
                  <a:pt x="89333" y="58278"/>
                  <a:pt x="89333" y="58222"/>
                  <a:pt x="89333" y="58222"/>
                </a:cubicBezTo>
                <a:lnTo>
                  <a:pt x="89333" y="58222"/>
                </a:lnTo>
                <a:lnTo>
                  <a:pt x="89333" y="58222"/>
                </a:lnTo>
                <a:cubicBezTo>
                  <a:pt x="90889" y="56778"/>
                  <a:pt x="92472" y="55333"/>
                  <a:pt x="94083" y="53889"/>
                </a:cubicBezTo>
                <a:lnTo>
                  <a:pt x="94083" y="53889"/>
                </a:lnTo>
                <a:cubicBezTo>
                  <a:pt x="99917" y="48296"/>
                  <a:pt x="102944" y="41796"/>
                  <a:pt x="103167" y="34389"/>
                </a:cubicBezTo>
                <a:lnTo>
                  <a:pt x="103167" y="34389"/>
                </a:lnTo>
                <a:cubicBezTo>
                  <a:pt x="102722" y="24611"/>
                  <a:pt x="97639" y="16537"/>
                  <a:pt x="87917" y="10167"/>
                </a:cubicBezTo>
                <a:lnTo>
                  <a:pt x="87917" y="10167"/>
                </a:lnTo>
                <a:cubicBezTo>
                  <a:pt x="78306" y="3648"/>
                  <a:pt x="66194" y="259"/>
                  <a:pt x="51583" y="0"/>
                </a:cubicBezTo>
                <a:lnTo>
                  <a:pt x="51583" y="0"/>
                </a:lnTo>
                <a:cubicBezTo>
                  <a:pt x="36917" y="259"/>
                  <a:pt x="24806" y="3648"/>
                  <a:pt x="15250" y="10167"/>
                </a:cubicBezTo>
                <a:lnTo>
                  <a:pt x="15250" y="10167"/>
                </a:lnTo>
                <a:cubicBezTo>
                  <a:pt x="5472" y="16537"/>
                  <a:pt x="389" y="24611"/>
                  <a:pt x="0" y="34389"/>
                </a:cubicBezTo>
                <a:lnTo>
                  <a:pt x="0" y="34389"/>
                </a:lnTo>
                <a:cubicBezTo>
                  <a:pt x="222" y="41796"/>
                  <a:pt x="3250" y="48296"/>
                  <a:pt x="9083" y="53889"/>
                </a:cubicBezTo>
                <a:lnTo>
                  <a:pt x="9083" y="53889"/>
                </a:lnTo>
                <a:cubicBezTo>
                  <a:pt x="10639" y="55333"/>
                  <a:pt x="12194" y="56704"/>
                  <a:pt x="13750" y="58000"/>
                </a:cubicBezTo>
                <a:lnTo>
                  <a:pt x="13750" y="58000"/>
                </a:lnTo>
                <a:cubicBezTo>
                  <a:pt x="13750" y="58148"/>
                  <a:pt x="13750" y="58222"/>
                  <a:pt x="13750" y="58222"/>
                </a:cubicBezTo>
                <a:lnTo>
                  <a:pt x="13750" y="58222"/>
                </a:lnTo>
                <a:lnTo>
                  <a:pt x="13750" y="58222"/>
                </a:lnTo>
                <a:cubicBezTo>
                  <a:pt x="20028" y="63296"/>
                  <a:pt x="24833" y="68889"/>
                  <a:pt x="28167" y="75000"/>
                </a:cubicBezTo>
                <a:lnTo>
                  <a:pt x="28167" y="75000"/>
                </a:lnTo>
                <a:lnTo>
                  <a:pt x="75000" y="75000"/>
                </a:lnTo>
                <a:moveTo>
                  <a:pt x="51583" y="100000"/>
                </a:moveTo>
                <a:lnTo>
                  <a:pt x="51583" y="100000"/>
                </a:lnTo>
                <a:cubicBezTo>
                  <a:pt x="58194" y="99852"/>
                  <a:pt x="63750" y="98352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28" y="92500"/>
                  <a:pt x="74778" y="88796"/>
                  <a:pt x="75000" y="84389"/>
                </a:cubicBezTo>
                <a:lnTo>
                  <a:pt x="75000" y="84389"/>
                </a:lnTo>
                <a:lnTo>
                  <a:pt x="75000" y="81278"/>
                </a:lnTo>
                <a:lnTo>
                  <a:pt x="28167" y="81278"/>
                </a:lnTo>
                <a:lnTo>
                  <a:pt x="28167" y="84389"/>
                </a:lnTo>
                <a:cubicBezTo>
                  <a:pt x="28333" y="88796"/>
                  <a:pt x="30556" y="92500"/>
                  <a:pt x="34833" y="95500"/>
                </a:cubicBezTo>
                <a:lnTo>
                  <a:pt x="34833" y="95500"/>
                </a:lnTo>
                <a:cubicBezTo>
                  <a:pt x="39333" y="98352"/>
                  <a:pt x="44917" y="99852"/>
                  <a:pt x="51583" y="100000"/>
                </a:cubicBezTo>
                <a:lnTo>
                  <a:pt x="51583" y="100000"/>
                </a:lnTo>
                <a:moveTo>
                  <a:pt x="28167" y="34389"/>
                </a:moveTo>
                <a:lnTo>
                  <a:pt x="28167" y="34389"/>
                </a:lnTo>
                <a:cubicBezTo>
                  <a:pt x="27944" y="36315"/>
                  <a:pt x="26361" y="37352"/>
                  <a:pt x="23417" y="37500"/>
                </a:cubicBezTo>
                <a:lnTo>
                  <a:pt x="23417" y="37500"/>
                </a:lnTo>
                <a:cubicBezTo>
                  <a:pt x="20528" y="37352"/>
                  <a:pt x="18972" y="36315"/>
                  <a:pt x="18750" y="34389"/>
                </a:cubicBezTo>
                <a:lnTo>
                  <a:pt x="18750" y="34389"/>
                </a:lnTo>
                <a:cubicBezTo>
                  <a:pt x="18972" y="28130"/>
                  <a:pt x="22194" y="22981"/>
                  <a:pt x="28417" y="18944"/>
                </a:cubicBezTo>
                <a:lnTo>
                  <a:pt x="28417" y="18944"/>
                </a:lnTo>
                <a:cubicBezTo>
                  <a:pt x="34472" y="14796"/>
                  <a:pt x="42194" y="12648"/>
                  <a:pt x="51583" y="12500"/>
                </a:cubicBezTo>
                <a:lnTo>
                  <a:pt x="51583" y="12500"/>
                </a:lnTo>
                <a:cubicBezTo>
                  <a:pt x="54472" y="12648"/>
                  <a:pt x="56028" y="13685"/>
                  <a:pt x="56250" y="15611"/>
                </a:cubicBezTo>
                <a:lnTo>
                  <a:pt x="56250" y="15611"/>
                </a:lnTo>
                <a:cubicBezTo>
                  <a:pt x="56028" y="17574"/>
                  <a:pt x="54472" y="18630"/>
                  <a:pt x="51583" y="18778"/>
                </a:cubicBezTo>
                <a:lnTo>
                  <a:pt x="51583" y="18778"/>
                </a:lnTo>
                <a:cubicBezTo>
                  <a:pt x="44917" y="18889"/>
                  <a:pt x="39333" y="20370"/>
                  <a:pt x="34833" y="23222"/>
                </a:cubicBezTo>
                <a:lnTo>
                  <a:pt x="34833" y="23222"/>
                </a:lnTo>
                <a:cubicBezTo>
                  <a:pt x="30556" y="26222"/>
                  <a:pt x="28333" y="29944"/>
                  <a:pt x="28167" y="34389"/>
                </a:cubicBezTo>
                <a:lnTo>
                  <a:pt x="28167" y="3438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0696-23"/>
          <p:cNvSpPr/>
          <p:nvPr/>
        </p:nvSpPr>
        <p:spPr>
          <a:xfrm>
            <a:off x="4850606" y="1919436"/>
            <a:ext cx="671513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0696-25"/>
          <p:cNvSpPr/>
          <p:nvPr/>
        </p:nvSpPr>
        <p:spPr>
          <a:xfrm>
            <a:off x="4850606" y="3053953"/>
            <a:ext cx="37147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0697-29"/>
          <p:cNvCxnSpPr/>
          <p:nvPr/>
        </p:nvCxnSpPr>
        <p:spPr>
          <a:xfrm>
            <a:off x="4868466" y="3053953"/>
            <a:ext cx="914" cy="314325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0736-63"/>
          <p:cNvSpPr/>
          <p:nvPr/>
        </p:nvSpPr>
        <p:spPr>
          <a:xfrm>
            <a:off x="4990788" y="3140097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0688-1"/>
          <p:cNvCxnSpPr/>
          <p:nvPr/>
        </p:nvCxnSpPr>
        <p:spPr>
          <a:xfrm>
            <a:off x="8851106" y="13573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0688-2"/>
          <p:cNvCxnSpPr/>
          <p:nvPr/>
        </p:nvCxnSpPr>
        <p:spPr>
          <a:xfrm>
            <a:off x="178594" y="49649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0699-34"/>
          <p:cNvSpPr txBox="1"/>
          <p:nvPr/>
        </p:nvSpPr>
        <p:spPr>
          <a:xfrm>
            <a:off x="1014413" y="1325166"/>
            <a:ext cx="991061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动力配电</a:t>
            </a:r>
            <a:endParaRPr/>
          </a:p>
        </p:txBody>
      </p:sp>
      <p:sp>
        <p:nvSpPr>
          <p:cNvPr id="37" name="el-1788319680700-35"/>
          <p:cNvSpPr txBox="1"/>
          <p:nvPr/>
        </p:nvSpPr>
        <p:spPr>
          <a:xfrm>
            <a:off x="1014413" y="1562249"/>
            <a:ext cx="103892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电动机 · 施工机械</a:t>
            </a:r>
            <a:endParaRPr/>
          </a:p>
        </p:txBody>
      </p:sp>
      <p:sp>
        <p:nvSpPr>
          <p:cNvPr id="38" name="el-1788319680695-20"/>
          <p:cNvSpPr txBox="1"/>
          <p:nvPr/>
        </p:nvSpPr>
        <p:spPr>
          <a:xfrm>
            <a:off x="678656" y="1933724"/>
            <a:ext cx="76938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宜分别设置</a:t>
            </a:r>
            <a:endParaRPr/>
          </a:p>
        </p:txBody>
      </p:sp>
      <p:sp>
        <p:nvSpPr>
          <p:cNvPr id="39" name="el-1788319680695-18"/>
          <p:cNvSpPr txBox="1"/>
          <p:nvPr/>
        </p:nvSpPr>
        <p:spPr>
          <a:xfrm>
            <a:off x="578644" y="2212330"/>
            <a:ext cx="3714750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29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动力配电箱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与照明配电箱宜分别设置；当合并设置为同一配电箱时，动力和照明应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分路配电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0" name="el-1788319680697-30"/>
          <p:cNvSpPr txBox="1"/>
          <p:nvPr/>
        </p:nvSpPr>
        <p:spPr>
          <a:xfrm>
            <a:off x="928688" y="3125391"/>
            <a:ext cx="1375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分路供电 · 互不干扰</a:t>
            </a:r>
            <a:endParaRPr/>
          </a:p>
        </p:txBody>
      </p:sp>
      <p:sp>
        <p:nvSpPr>
          <p:cNvPr id="41" name="el-1788319680700-36"/>
          <p:cNvSpPr txBox="1"/>
          <p:nvPr/>
        </p:nvSpPr>
        <p:spPr>
          <a:xfrm>
            <a:off x="5286375" y="1325166"/>
            <a:ext cx="109821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照明配电</a:t>
            </a:r>
            <a:endParaRPr/>
          </a:p>
        </p:txBody>
      </p:sp>
      <p:sp>
        <p:nvSpPr>
          <p:cNvPr id="42" name="el-1788319680700-37"/>
          <p:cNvSpPr txBox="1"/>
          <p:nvPr/>
        </p:nvSpPr>
        <p:spPr>
          <a:xfrm>
            <a:off x="5286375" y="1562249"/>
            <a:ext cx="114608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现场照明 · 疏散指示</a:t>
            </a:r>
            <a:endParaRPr/>
          </a:p>
        </p:txBody>
      </p:sp>
      <p:sp>
        <p:nvSpPr>
          <p:cNvPr id="43" name="el-1788319680696-22"/>
          <p:cNvSpPr txBox="1"/>
          <p:nvPr/>
        </p:nvSpPr>
        <p:spPr>
          <a:xfrm>
            <a:off x="4950619" y="1933724"/>
            <a:ext cx="651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必须分设</a:t>
            </a:r>
            <a:endParaRPr/>
          </a:p>
        </p:txBody>
      </p:sp>
      <p:sp>
        <p:nvSpPr>
          <p:cNvPr id="44" name="el-1788319680695-19"/>
          <p:cNvSpPr txBox="1"/>
          <p:nvPr/>
        </p:nvSpPr>
        <p:spPr>
          <a:xfrm>
            <a:off x="4850606" y="2212330"/>
            <a:ext cx="3714750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29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动力开关箱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照明开关箱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必须分设。保障照明供电的独立性，避免动力故障波及照明。</a:t>
            </a:r>
            <a:endParaRPr/>
          </a:p>
        </p:txBody>
      </p:sp>
      <p:sp>
        <p:nvSpPr>
          <p:cNvPr id="45" name="el-1788319680697-31"/>
          <p:cNvSpPr txBox="1"/>
          <p:nvPr/>
        </p:nvSpPr>
        <p:spPr>
          <a:xfrm>
            <a:off x="5200650" y="3125391"/>
            <a:ext cx="13758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紧急疏散照明可靠保障</a:t>
            </a:r>
            <a:endParaRPr/>
          </a:p>
        </p:txBody>
      </p:sp>
      <p:sp>
        <p:nvSpPr>
          <p:cNvPr id="46" name="el-1788319680739-6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070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070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070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0708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0744-68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0711-18"/>
          <p:cNvSpPr/>
          <p:nvPr/>
        </p:nvSpPr>
        <p:spPr>
          <a:xfrm>
            <a:off x="400050" y="1206624"/>
            <a:ext cx="83439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0715-34"/>
          <p:cNvCxnSpPr/>
          <p:nvPr/>
        </p:nvCxnSpPr>
        <p:spPr>
          <a:xfrm>
            <a:off x="828675" y="1303065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0711-19"/>
          <p:cNvSpPr/>
          <p:nvPr/>
        </p:nvSpPr>
        <p:spPr>
          <a:xfrm>
            <a:off x="400050" y="1692399"/>
            <a:ext cx="8343900" cy="4028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0712-23"/>
          <p:cNvCxnSpPr/>
          <p:nvPr/>
        </p:nvCxnSpPr>
        <p:spPr>
          <a:xfrm>
            <a:off x="421481" y="1692399"/>
            <a:ext cx="914" cy="402841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8319680715-35"/>
          <p:cNvCxnSpPr/>
          <p:nvPr/>
        </p:nvCxnSpPr>
        <p:spPr>
          <a:xfrm>
            <a:off x="864394" y="1790179"/>
            <a:ext cx="914" cy="207169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0716-46"/>
          <p:cNvSpPr/>
          <p:nvPr/>
        </p:nvSpPr>
        <p:spPr>
          <a:xfrm>
            <a:off x="1014413" y="1813843"/>
            <a:ext cx="553641" cy="188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0745-70"/>
          <p:cNvSpPr/>
          <p:nvPr/>
        </p:nvSpPr>
        <p:spPr>
          <a:xfrm>
            <a:off x="1100138" y="184956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0711-20"/>
          <p:cNvSpPr/>
          <p:nvPr/>
        </p:nvSpPr>
        <p:spPr>
          <a:xfrm>
            <a:off x="400050" y="2180965"/>
            <a:ext cx="8343900" cy="4028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0712-24"/>
          <p:cNvCxnSpPr/>
          <p:nvPr/>
        </p:nvCxnSpPr>
        <p:spPr>
          <a:xfrm>
            <a:off x="421481" y="2180965"/>
            <a:ext cx="914" cy="402841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8319680715-36"/>
          <p:cNvCxnSpPr/>
          <p:nvPr/>
        </p:nvCxnSpPr>
        <p:spPr>
          <a:xfrm>
            <a:off x="864394" y="2278745"/>
            <a:ext cx="914" cy="207169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0717-48"/>
          <p:cNvSpPr/>
          <p:nvPr/>
        </p:nvSpPr>
        <p:spPr>
          <a:xfrm>
            <a:off x="1014413" y="2302408"/>
            <a:ext cx="553641" cy="188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0745-71"/>
          <p:cNvSpPr/>
          <p:nvPr/>
        </p:nvSpPr>
        <p:spPr>
          <a:xfrm>
            <a:off x="1100138" y="233812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0711-21"/>
          <p:cNvSpPr/>
          <p:nvPr/>
        </p:nvSpPr>
        <p:spPr>
          <a:xfrm>
            <a:off x="400050" y="2669530"/>
            <a:ext cx="83439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0712-25"/>
          <p:cNvCxnSpPr/>
          <p:nvPr/>
        </p:nvCxnSpPr>
        <p:spPr>
          <a:xfrm>
            <a:off x="421481" y="2669530"/>
            <a:ext cx="914" cy="400050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8319680715-37"/>
          <p:cNvCxnSpPr/>
          <p:nvPr/>
        </p:nvCxnSpPr>
        <p:spPr>
          <a:xfrm>
            <a:off x="864394" y="2765971"/>
            <a:ext cx="914" cy="207169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0712-22"/>
          <p:cNvSpPr/>
          <p:nvPr/>
        </p:nvSpPr>
        <p:spPr>
          <a:xfrm>
            <a:off x="400050" y="3155305"/>
            <a:ext cx="8343900" cy="4028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0712-26"/>
          <p:cNvCxnSpPr/>
          <p:nvPr/>
        </p:nvCxnSpPr>
        <p:spPr>
          <a:xfrm>
            <a:off x="421481" y="3155305"/>
            <a:ext cx="914" cy="402841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0715-38"/>
          <p:cNvCxnSpPr/>
          <p:nvPr/>
        </p:nvCxnSpPr>
        <p:spPr>
          <a:xfrm>
            <a:off x="864394" y="3253085"/>
            <a:ext cx="914" cy="207169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0717-50"/>
          <p:cNvSpPr/>
          <p:nvPr/>
        </p:nvSpPr>
        <p:spPr>
          <a:xfrm>
            <a:off x="1014413" y="3276749"/>
            <a:ext cx="553641" cy="188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0746-72"/>
          <p:cNvSpPr/>
          <p:nvPr/>
        </p:nvSpPr>
        <p:spPr>
          <a:xfrm>
            <a:off x="1100138" y="331246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0708-13"/>
          <p:cNvSpPr/>
          <p:nvPr/>
        </p:nvSpPr>
        <p:spPr>
          <a:xfrm>
            <a:off x="400050" y="3701021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8319680745-69"/>
          <p:cNvSpPr/>
          <p:nvPr/>
        </p:nvSpPr>
        <p:spPr>
          <a:xfrm>
            <a:off x="621634" y="3836752"/>
            <a:ext cx="19977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95" y="12500"/>
                </a:moveTo>
                <a:lnTo>
                  <a:pt x="7095" y="12500"/>
                </a:lnTo>
                <a:cubicBezTo>
                  <a:pt x="7190" y="7796"/>
                  <a:pt x="8968" y="4222"/>
                  <a:pt x="12429" y="1778"/>
                </a:cubicBezTo>
                <a:lnTo>
                  <a:pt x="12429" y="1778"/>
                </a:lnTo>
                <a:cubicBezTo>
                  <a:pt x="16016" y="-593"/>
                  <a:pt x="19587" y="-593"/>
                  <a:pt x="23143" y="1778"/>
                </a:cubicBezTo>
                <a:lnTo>
                  <a:pt x="23143" y="1778"/>
                </a:lnTo>
                <a:cubicBezTo>
                  <a:pt x="26603" y="4222"/>
                  <a:pt x="28397" y="7796"/>
                  <a:pt x="28524" y="12500"/>
                </a:cubicBezTo>
                <a:lnTo>
                  <a:pt x="28524" y="12500"/>
                </a:lnTo>
                <a:cubicBezTo>
                  <a:pt x="28397" y="17204"/>
                  <a:pt x="26603" y="20778"/>
                  <a:pt x="23143" y="23222"/>
                </a:cubicBezTo>
                <a:lnTo>
                  <a:pt x="23143" y="23222"/>
                </a:lnTo>
                <a:cubicBezTo>
                  <a:pt x="19587" y="25593"/>
                  <a:pt x="16016" y="25593"/>
                  <a:pt x="12429" y="23222"/>
                </a:cubicBezTo>
                <a:lnTo>
                  <a:pt x="12429" y="23222"/>
                </a:lnTo>
                <a:cubicBezTo>
                  <a:pt x="8968" y="20778"/>
                  <a:pt x="7190" y="17204"/>
                  <a:pt x="7095" y="12500"/>
                </a:cubicBezTo>
                <a:lnTo>
                  <a:pt x="7095" y="12500"/>
                </a:lnTo>
                <a:moveTo>
                  <a:pt x="714" y="45500"/>
                </a:moveTo>
                <a:lnTo>
                  <a:pt x="714" y="45500"/>
                </a:lnTo>
                <a:cubicBezTo>
                  <a:pt x="1063" y="41463"/>
                  <a:pt x="2460" y="38074"/>
                  <a:pt x="4905" y="35333"/>
                </a:cubicBezTo>
                <a:lnTo>
                  <a:pt x="4905" y="35333"/>
                </a:lnTo>
                <a:lnTo>
                  <a:pt x="4905" y="35333"/>
                </a:lnTo>
                <a:cubicBezTo>
                  <a:pt x="7476" y="32741"/>
                  <a:pt x="10540" y="31389"/>
                  <a:pt x="14095" y="31278"/>
                </a:cubicBezTo>
                <a:lnTo>
                  <a:pt x="14095" y="31278"/>
                </a:lnTo>
                <a:lnTo>
                  <a:pt x="21476" y="31278"/>
                </a:lnTo>
                <a:cubicBezTo>
                  <a:pt x="26270" y="31537"/>
                  <a:pt x="29952" y="33741"/>
                  <a:pt x="32524" y="37889"/>
                </a:cubicBezTo>
                <a:lnTo>
                  <a:pt x="32524" y="37889"/>
                </a:lnTo>
                <a:cubicBezTo>
                  <a:pt x="32079" y="38296"/>
                  <a:pt x="31635" y="38685"/>
                  <a:pt x="31190" y="39056"/>
                </a:cubicBezTo>
                <a:lnTo>
                  <a:pt x="31190" y="39056"/>
                </a:lnTo>
                <a:lnTo>
                  <a:pt x="20476" y="51556"/>
                </a:lnTo>
                <a:cubicBezTo>
                  <a:pt x="18698" y="53889"/>
                  <a:pt x="17810" y="56500"/>
                  <a:pt x="17810" y="59389"/>
                </a:cubicBezTo>
                <a:lnTo>
                  <a:pt x="17810" y="59389"/>
                </a:lnTo>
                <a:cubicBezTo>
                  <a:pt x="17810" y="62241"/>
                  <a:pt x="18698" y="64833"/>
                  <a:pt x="20476" y="67167"/>
                </a:cubicBezTo>
                <a:lnTo>
                  <a:pt x="20476" y="67167"/>
                </a:lnTo>
                <a:lnTo>
                  <a:pt x="28524" y="76389"/>
                </a:lnTo>
                <a:lnTo>
                  <a:pt x="28524" y="90611"/>
                </a:lnTo>
                <a:cubicBezTo>
                  <a:pt x="28397" y="93241"/>
                  <a:pt x="27603" y="95463"/>
                  <a:pt x="26143" y="97278"/>
                </a:cubicBezTo>
                <a:lnTo>
                  <a:pt x="26143" y="97278"/>
                </a:lnTo>
                <a:cubicBezTo>
                  <a:pt x="24587" y="98944"/>
                  <a:pt x="22698" y="99852"/>
                  <a:pt x="20476" y="100000"/>
                </a:cubicBezTo>
                <a:lnTo>
                  <a:pt x="20476" y="100000"/>
                </a:lnTo>
                <a:lnTo>
                  <a:pt x="15095" y="100000"/>
                </a:lnTo>
                <a:cubicBezTo>
                  <a:pt x="12873" y="99852"/>
                  <a:pt x="10984" y="98944"/>
                  <a:pt x="9429" y="97278"/>
                </a:cubicBezTo>
                <a:lnTo>
                  <a:pt x="9429" y="97278"/>
                </a:lnTo>
                <a:cubicBezTo>
                  <a:pt x="7968" y="95463"/>
                  <a:pt x="7190" y="93241"/>
                  <a:pt x="7095" y="90611"/>
                </a:cubicBezTo>
                <a:lnTo>
                  <a:pt x="7095" y="90611"/>
                </a:lnTo>
                <a:lnTo>
                  <a:pt x="7095" y="67944"/>
                </a:lnTo>
                <a:cubicBezTo>
                  <a:pt x="4841" y="67056"/>
                  <a:pt x="3048" y="65444"/>
                  <a:pt x="1714" y="63111"/>
                </a:cubicBezTo>
                <a:lnTo>
                  <a:pt x="1714" y="63111"/>
                </a:lnTo>
                <a:cubicBezTo>
                  <a:pt x="381" y="60741"/>
                  <a:pt x="-175" y="58130"/>
                  <a:pt x="48" y="55278"/>
                </a:cubicBezTo>
                <a:lnTo>
                  <a:pt x="48" y="55278"/>
                </a:lnTo>
                <a:lnTo>
                  <a:pt x="714" y="45500"/>
                </a:lnTo>
                <a:moveTo>
                  <a:pt x="71381" y="12500"/>
                </a:moveTo>
                <a:lnTo>
                  <a:pt x="71381" y="12500"/>
                </a:lnTo>
                <a:cubicBezTo>
                  <a:pt x="71476" y="7796"/>
                  <a:pt x="73254" y="4222"/>
                  <a:pt x="76714" y="1778"/>
                </a:cubicBezTo>
                <a:lnTo>
                  <a:pt x="76714" y="1778"/>
                </a:lnTo>
                <a:cubicBezTo>
                  <a:pt x="80302" y="-593"/>
                  <a:pt x="83873" y="-593"/>
                  <a:pt x="87429" y="1778"/>
                </a:cubicBezTo>
                <a:lnTo>
                  <a:pt x="87429" y="1778"/>
                </a:lnTo>
                <a:cubicBezTo>
                  <a:pt x="90889" y="4222"/>
                  <a:pt x="92683" y="7796"/>
                  <a:pt x="92810" y="12500"/>
                </a:cubicBezTo>
                <a:lnTo>
                  <a:pt x="92810" y="12500"/>
                </a:lnTo>
                <a:cubicBezTo>
                  <a:pt x="92683" y="17204"/>
                  <a:pt x="90889" y="20778"/>
                  <a:pt x="87429" y="23222"/>
                </a:cubicBezTo>
                <a:lnTo>
                  <a:pt x="87429" y="23222"/>
                </a:lnTo>
                <a:cubicBezTo>
                  <a:pt x="83873" y="25593"/>
                  <a:pt x="80302" y="25593"/>
                  <a:pt x="76714" y="23222"/>
                </a:cubicBezTo>
                <a:lnTo>
                  <a:pt x="76714" y="23222"/>
                </a:lnTo>
                <a:cubicBezTo>
                  <a:pt x="73254" y="20778"/>
                  <a:pt x="71476" y="17204"/>
                  <a:pt x="71381" y="12500"/>
                </a:cubicBezTo>
                <a:lnTo>
                  <a:pt x="71381" y="12500"/>
                </a:lnTo>
                <a:moveTo>
                  <a:pt x="68667" y="39056"/>
                </a:moveTo>
                <a:lnTo>
                  <a:pt x="68667" y="39056"/>
                </a:lnTo>
                <a:cubicBezTo>
                  <a:pt x="68222" y="38685"/>
                  <a:pt x="67778" y="38296"/>
                  <a:pt x="67333" y="37889"/>
                </a:cubicBezTo>
                <a:lnTo>
                  <a:pt x="67333" y="37889"/>
                </a:lnTo>
                <a:cubicBezTo>
                  <a:pt x="70032" y="33741"/>
                  <a:pt x="73714" y="31537"/>
                  <a:pt x="78381" y="31278"/>
                </a:cubicBezTo>
                <a:lnTo>
                  <a:pt x="78381" y="31278"/>
                </a:lnTo>
                <a:lnTo>
                  <a:pt x="85762" y="31278"/>
                </a:lnTo>
                <a:cubicBezTo>
                  <a:pt x="89349" y="31389"/>
                  <a:pt x="92413" y="32741"/>
                  <a:pt x="94952" y="35333"/>
                </a:cubicBezTo>
                <a:lnTo>
                  <a:pt x="94952" y="35333"/>
                </a:lnTo>
                <a:cubicBezTo>
                  <a:pt x="97429" y="38074"/>
                  <a:pt x="98825" y="41463"/>
                  <a:pt x="99143" y="45500"/>
                </a:cubicBezTo>
                <a:lnTo>
                  <a:pt x="99143" y="45500"/>
                </a:lnTo>
                <a:lnTo>
                  <a:pt x="99810" y="55278"/>
                </a:lnTo>
                <a:cubicBezTo>
                  <a:pt x="100032" y="58130"/>
                  <a:pt x="99476" y="60741"/>
                  <a:pt x="98143" y="63111"/>
                </a:cubicBezTo>
                <a:lnTo>
                  <a:pt x="98143" y="63111"/>
                </a:lnTo>
                <a:cubicBezTo>
                  <a:pt x="96810" y="65444"/>
                  <a:pt x="95032" y="67056"/>
                  <a:pt x="92810" y="67944"/>
                </a:cubicBezTo>
                <a:lnTo>
                  <a:pt x="92810" y="67944"/>
                </a:lnTo>
                <a:lnTo>
                  <a:pt x="92810" y="90611"/>
                </a:lnTo>
                <a:cubicBezTo>
                  <a:pt x="92683" y="93241"/>
                  <a:pt x="91889" y="95463"/>
                  <a:pt x="90429" y="97278"/>
                </a:cubicBezTo>
                <a:lnTo>
                  <a:pt x="90429" y="97278"/>
                </a:lnTo>
                <a:cubicBezTo>
                  <a:pt x="88873" y="98944"/>
                  <a:pt x="86984" y="99852"/>
                  <a:pt x="84762" y="100000"/>
                </a:cubicBezTo>
                <a:lnTo>
                  <a:pt x="84762" y="100000"/>
                </a:lnTo>
                <a:lnTo>
                  <a:pt x="79381" y="100000"/>
                </a:lnTo>
                <a:cubicBezTo>
                  <a:pt x="77159" y="99852"/>
                  <a:pt x="75270" y="98944"/>
                  <a:pt x="73714" y="97278"/>
                </a:cubicBezTo>
                <a:lnTo>
                  <a:pt x="73714" y="97278"/>
                </a:lnTo>
                <a:cubicBezTo>
                  <a:pt x="72254" y="95463"/>
                  <a:pt x="71476" y="93241"/>
                  <a:pt x="71381" y="90611"/>
                </a:cubicBezTo>
                <a:lnTo>
                  <a:pt x="71381" y="90611"/>
                </a:lnTo>
                <a:lnTo>
                  <a:pt x="71381" y="76389"/>
                </a:lnTo>
                <a:lnTo>
                  <a:pt x="79381" y="67167"/>
                </a:lnTo>
                <a:cubicBezTo>
                  <a:pt x="81190" y="64833"/>
                  <a:pt x="82095" y="62241"/>
                  <a:pt x="82095" y="59389"/>
                </a:cubicBezTo>
                <a:lnTo>
                  <a:pt x="82095" y="59389"/>
                </a:lnTo>
                <a:cubicBezTo>
                  <a:pt x="82095" y="56500"/>
                  <a:pt x="81190" y="53889"/>
                  <a:pt x="79381" y="51556"/>
                </a:cubicBezTo>
                <a:lnTo>
                  <a:pt x="79381" y="51556"/>
                </a:lnTo>
                <a:lnTo>
                  <a:pt x="68667" y="39056"/>
                </a:lnTo>
                <a:moveTo>
                  <a:pt x="41905" y="46889"/>
                </a:moveTo>
                <a:lnTo>
                  <a:pt x="41905" y="46889"/>
                </a:lnTo>
                <a:lnTo>
                  <a:pt x="41905" y="53111"/>
                </a:lnTo>
                <a:lnTo>
                  <a:pt x="57952" y="53111"/>
                </a:lnTo>
                <a:lnTo>
                  <a:pt x="57952" y="46889"/>
                </a:lnTo>
                <a:cubicBezTo>
                  <a:pt x="58079" y="44815"/>
                  <a:pt x="58921" y="43370"/>
                  <a:pt x="60476" y="42556"/>
                </a:cubicBezTo>
                <a:lnTo>
                  <a:pt x="60476" y="42556"/>
                </a:lnTo>
                <a:cubicBezTo>
                  <a:pt x="62032" y="41778"/>
                  <a:pt x="63492" y="42111"/>
                  <a:pt x="64857" y="43556"/>
                </a:cubicBezTo>
                <a:lnTo>
                  <a:pt x="64857" y="43556"/>
                </a:lnTo>
                <a:lnTo>
                  <a:pt x="75571" y="56056"/>
                </a:lnTo>
                <a:cubicBezTo>
                  <a:pt x="77127" y="58278"/>
                  <a:pt x="77127" y="60500"/>
                  <a:pt x="75571" y="62722"/>
                </a:cubicBezTo>
                <a:lnTo>
                  <a:pt x="75571" y="62722"/>
                </a:lnTo>
                <a:lnTo>
                  <a:pt x="64857" y="75222"/>
                </a:lnTo>
                <a:cubicBezTo>
                  <a:pt x="63492" y="76519"/>
                  <a:pt x="62032" y="76833"/>
                  <a:pt x="60476" y="76167"/>
                </a:cubicBezTo>
                <a:lnTo>
                  <a:pt x="60476" y="76167"/>
                </a:lnTo>
                <a:cubicBezTo>
                  <a:pt x="58921" y="75389"/>
                  <a:pt x="58079" y="73963"/>
                  <a:pt x="57952" y="71889"/>
                </a:cubicBezTo>
                <a:lnTo>
                  <a:pt x="57952" y="71889"/>
                </a:lnTo>
                <a:lnTo>
                  <a:pt x="57952" y="65611"/>
                </a:lnTo>
                <a:lnTo>
                  <a:pt x="41905" y="65611"/>
                </a:lnTo>
                <a:lnTo>
                  <a:pt x="41905" y="71889"/>
                </a:lnTo>
                <a:cubicBezTo>
                  <a:pt x="41778" y="73963"/>
                  <a:pt x="40937" y="75389"/>
                  <a:pt x="39381" y="76167"/>
                </a:cubicBezTo>
                <a:lnTo>
                  <a:pt x="39381" y="76167"/>
                </a:lnTo>
                <a:cubicBezTo>
                  <a:pt x="37825" y="76944"/>
                  <a:pt x="36381" y="76630"/>
                  <a:pt x="35048" y="75222"/>
                </a:cubicBezTo>
                <a:lnTo>
                  <a:pt x="35048" y="75222"/>
                </a:lnTo>
                <a:lnTo>
                  <a:pt x="24333" y="62722"/>
                </a:lnTo>
                <a:cubicBezTo>
                  <a:pt x="22778" y="60500"/>
                  <a:pt x="22778" y="58278"/>
                  <a:pt x="24333" y="56056"/>
                </a:cubicBezTo>
                <a:lnTo>
                  <a:pt x="24333" y="56056"/>
                </a:lnTo>
                <a:lnTo>
                  <a:pt x="35048" y="43556"/>
                </a:lnTo>
                <a:cubicBezTo>
                  <a:pt x="36381" y="42259"/>
                  <a:pt x="37825" y="41926"/>
                  <a:pt x="39381" y="42556"/>
                </a:cubicBezTo>
                <a:lnTo>
                  <a:pt x="39381" y="42556"/>
                </a:lnTo>
                <a:cubicBezTo>
                  <a:pt x="40937" y="43481"/>
                  <a:pt x="41778" y="44926"/>
                  <a:pt x="41905" y="46889"/>
                </a:cubicBezTo>
                <a:lnTo>
                  <a:pt x="41905" y="4688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070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070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0744-67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070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8319680707-9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配电箱安装环境要求</a:t>
            </a:r>
            <a:endParaRPr/>
          </a:p>
        </p:txBody>
      </p:sp>
      <p:sp>
        <p:nvSpPr>
          <p:cNvPr id="34" name="el-1788319680711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5" name="el-1788319680714-29"/>
          <p:cNvSpPr txBox="1"/>
          <p:nvPr/>
        </p:nvSpPr>
        <p:spPr>
          <a:xfrm>
            <a:off x="339471" y="1303065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6" name="el-1788319680713-27"/>
          <p:cNvSpPr txBox="1"/>
          <p:nvPr/>
        </p:nvSpPr>
        <p:spPr>
          <a:xfrm>
            <a:off x="978694" y="1301614"/>
            <a:ext cx="2205276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应装设在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干燥、通风及常温场所</a:t>
            </a:r>
            <a:endParaRPr/>
          </a:p>
        </p:txBody>
      </p:sp>
      <p:sp>
        <p:nvSpPr>
          <p:cNvPr id="37" name="el-1788319680714-30"/>
          <p:cNvSpPr txBox="1"/>
          <p:nvPr/>
        </p:nvSpPr>
        <p:spPr>
          <a:xfrm>
            <a:off x="375190" y="1790179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8" name="el-1788319680716-45"/>
          <p:cNvSpPr txBox="1"/>
          <p:nvPr/>
        </p:nvSpPr>
        <p:spPr>
          <a:xfrm>
            <a:off x="1100138" y="1828130"/>
            <a:ext cx="54792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39" name="el-1788319680716-39"/>
          <p:cNvSpPr txBox="1"/>
          <p:nvPr/>
        </p:nvSpPr>
        <p:spPr>
          <a:xfrm>
            <a:off x="1625203" y="1792412"/>
            <a:ext cx="179964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装设在有严重损伤作用的</a:t>
            </a:r>
            <a:endParaRPr/>
          </a:p>
        </p:txBody>
      </p:sp>
      <p:sp>
        <p:nvSpPr>
          <p:cNvPr id="40" name="el-1788319680717-51"/>
          <p:cNvSpPr txBox="1"/>
          <p:nvPr/>
        </p:nvSpPr>
        <p:spPr>
          <a:xfrm>
            <a:off x="3319835" y="1792412"/>
            <a:ext cx="13051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瓦斯、烟气、潮气</a:t>
            </a:r>
            <a:endParaRPr/>
          </a:p>
        </p:txBody>
      </p:sp>
      <p:sp>
        <p:nvSpPr>
          <p:cNvPr id="41" name="el-1788319680716-40"/>
          <p:cNvSpPr txBox="1"/>
          <p:nvPr/>
        </p:nvSpPr>
        <p:spPr>
          <a:xfrm>
            <a:off x="4519985" y="1792412"/>
            <a:ext cx="13051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及其他有害介质中</a:t>
            </a:r>
            <a:endParaRPr/>
          </a:p>
        </p:txBody>
      </p:sp>
      <p:sp>
        <p:nvSpPr>
          <p:cNvPr id="42" name="el-1788319680714-31"/>
          <p:cNvSpPr txBox="1"/>
          <p:nvPr/>
        </p:nvSpPr>
        <p:spPr>
          <a:xfrm>
            <a:off x="375190" y="2278745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3" name="el-1788319680716-47"/>
          <p:cNvSpPr txBox="1"/>
          <p:nvPr/>
        </p:nvSpPr>
        <p:spPr>
          <a:xfrm>
            <a:off x="1100138" y="2316696"/>
            <a:ext cx="54792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44" name="el-1788319680716-41"/>
          <p:cNvSpPr txBox="1"/>
          <p:nvPr/>
        </p:nvSpPr>
        <p:spPr>
          <a:xfrm>
            <a:off x="1625203" y="2280977"/>
            <a:ext cx="89953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装设在易受</a:t>
            </a:r>
            <a:endParaRPr/>
          </a:p>
        </p:txBody>
      </p:sp>
      <p:sp>
        <p:nvSpPr>
          <p:cNvPr id="45" name="el-1788319680717-52"/>
          <p:cNvSpPr txBox="1"/>
          <p:nvPr/>
        </p:nvSpPr>
        <p:spPr>
          <a:xfrm>
            <a:off x="2419722" y="2280977"/>
            <a:ext cx="34054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外来固体物撞击、强烈振动、液体浸溅及热源烘烤</a:t>
            </a:r>
            <a:endParaRPr/>
          </a:p>
        </p:txBody>
      </p:sp>
      <p:sp>
        <p:nvSpPr>
          <p:cNvPr id="46" name="el-1788319680716-42"/>
          <p:cNvSpPr txBox="1"/>
          <p:nvPr/>
        </p:nvSpPr>
        <p:spPr>
          <a:xfrm>
            <a:off x="5720135" y="2280977"/>
            <a:ext cx="40505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场所</a:t>
            </a:r>
            <a:endParaRPr/>
          </a:p>
        </p:txBody>
      </p:sp>
      <p:sp>
        <p:nvSpPr>
          <p:cNvPr id="47" name="el-1788319680714-32"/>
          <p:cNvSpPr txBox="1"/>
          <p:nvPr/>
        </p:nvSpPr>
        <p:spPr>
          <a:xfrm>
            <a:off x="375190" y="2765971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48" name="el-1788319680714-28"/>
          <p:cNvSpPr txBox="1"/>
          <p:nvPr/>
        </p:nvSpPr>
        <p:spPr>
          <a:xfrm>
            <a:off x="1014413" y="2764520"/>
            <a:ext cx="2795872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周围应有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足够2人同时工作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的空间和通道</a:t>
            </a:r>
            <a:endParaRPr/>
          </a:p>
        </p:txBody>
      </p:sp>
      <p:sp>
        <p:nvSpPr>
          <p:cNvPr id="49" name="el-1788319680714-33"/>
          <p:cNvSpPr txBox="1"/>
          <p:nvPr/>
        </p:nvSpPr>
        <p:spPr>
          <a:xfrm>
            <a:off x="375190" y="3253085"/>
            <a:ext cx="6355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50" name="el-1788319680717-49"/>
          <p:cNvSpPr txBox="1"/>
          <p:nvPr/>
        </p:nvSpPr>
        <p:spPr>
          <a:xfrm>
            <a:off x="1100138" y="3291036"/>
            <a:ext cx="54792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51" name="el-1788319680716-43"/>
          <p:cNvSpPr txBox="1"/>
          <p:nvPr/>
        </p:nvSpPr>
        <p:spPr>
          <a:xfrm>
            <a:off x="1625203" y="3255318"/>
            <a:ext cx="4494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堆放</a:t>
            </a:r>
            <a:endParaRPr/>
          </a:p>
        </p:txBody>
      </p:sp>
      <p:sp>
        <p:nvSpPr>
          <p:cNvPr id="52" name="el-1788319680717-53"/>
          <p:cNvSpPr txBox="1"/>
          <p:nvPr/>
        </p:nvSpPr>
        <p:spPr>
          <a:xfrm>
            <a:off x="1969666" y="3255318"/>
            <a:ext cx="190523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任何妨碍操作和维修的物品</a:t>
            </a:r>
            <a:endParaRPr/>
          </a:p>
        </p:txBody>
      </p:sp>
      <p:sp>
        <p:nvSpPr>
          <p:cNvPr id="53" name="el-1788319680716-44"/>
          <p:cNvSpPr txBox="1"/>
          <p:nvPr/>
        </p:nvSpPr>
        <p:spPr>
          <a:xfrm>
            <a:off x="3769891" y="3255318"/>
            <a:ext cx="145518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，不得有灌木和杂草</a:t>
            </a:r>
            <a:endParaRPr/>
          </a:p>
        </p:txBody>
      </p:sp>
      <p:sp>
        <p:nvSpPr>
          <p:cNvPr id="54" name="el-1788319680710-16"/>
          <p:cNvSpPr txBox="1"/>
          <p:nvPr/>
        </p:nvSpPr>
        <p:spPr>
          <a:xfrm>
            <a:off x="978694" y="3826036"/>
            <a:ext cx="456976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核心要求：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2人作业空间 · 通道畅通 · 无杂物堆放 · 绝无杂草灌木</a:t>
            </a:r>
            <a:endParaRPr/>
          </a:p>
        </p:txBody>
      </p:sp>
      <p:sp>
        <p:nvSpPr>
          <p:cNvPr id="55" name="el-1788319680709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6" name="el-1788319680707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干燥通风 · 远离危险 · 通道常清</a:t>
            </a:r>
            <a:endParaRPr/>
          </a:p>
        </p:txBody>
      </p:sp>
      <p:sp>
        <p:nvSpPr>
          <p:cNvPr id="57" name="el-178831968070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P21 / 110</a:t>
            </a:r>
            <a:endParaRPr/>
          </a:p>
        </p:txBody>
      </p:sp>
      <p:cxnSp>
        <p:nvCxnSpPr>
          <p:cNvPr id="58" name="el-1788319680705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-1788319680705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0706-5"/>
          <p:cNvSpPr/>
          <p:nvPr/>
        </p:nvSpPr>
        <p:spPr>
          <a:xfrm>
            <a:off x="185738" y="1428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0746-7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087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0874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0875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0876-13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0966-63"/>
          <p:cNvSpPr/>
          <p:nvPr/>
        </p:nvSpPr>
        <p:spPr>
          <a:xfrm>
            <a:off x="7690024" y="196900"/>
            <a:ext cx="114300" cy="1134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917" y="750"/>
                </a:moveTo>
                <a:lnTo>
                  <a:pt x="45917" y="750"/>
                </a:lnTo>
                <a:cubicBezTo>
                  <a:pt x="48639" y="-250"/>
                  <a:pt x="51444" y="-250"/>
                  <a:pt x="54333" y="750"/>
                </a:cubicBezTo>
                <a:lnTo>
                  <a:pt x="54333" y="750"/>
                </a:lnTo>
                <a:lnTo>
                  <a:pt x="91833" y="14083"/>
                </a:lnTo>
                <a:cubicBezTo>
                  <a:pt x="94278" y="15139"/>
                  <a:pt x="96222" y="16694"/>
                  <a:pt x="97667" y="18750"/>
                </a:cubicBezTo>
                <a:lnTo>
                  <a:pt x="97667" y="18750"/>
                </a:lnTo>
                <a:cubicBezTo>
                  <a:pt x="99222" y="20861"/>
                  <a:pt x="100000" y="23278"/>
                  <a:pt x="100000" y="26000"/>
                </a:cubicBezTo>
                <a:lnTo>
                  <a:pt x="100000" y="26000"/>
                </a:lnTo>
                <a:lnTo>
                  <a:pt x="100000" y="73250"/>
                </a:lnTo>
                <a:cubicBezTo>
                  <a:pt x="100000" y="75972"/>
                  <a:pt x="99222" y="78389"/>
                  <a:pt x="97667" y="80500"/>
                </a:cubicBezTo>
                <a:lnTo>
                  <a:pt x="97667" y="80500"/>
                </a:lnTo>
                <a:cubicBezTo>
                  <a:pt x="96222" y="82556"/>
                  <a:pt x="94278" y="84111"/>
                  <a:pt x="91833" y="85167"/>
                </a:cubicBezTo>
                <a:lnTo>
                  <a:pt x="91833" y="85167"/>
                </a:lnTo>
                <a:lnTo>
                  <a:pt x="54333" y="98417"/>
                </a:lnTo>
                <a:cubicBezTo>
                  <a:pt x="51444" y="99472"/>
                  <a:pt x="48556" y="99472"/>
                  <a:pt x="45667" y="98417"/>
                </a:cubicBezTo>
                <a:lnTo>
                  <a:pt x="45667" y="98417"/>
                </a:lnTo>
                <a:lnTo>
                  <a:pt x="8167" y="85167"/>
                </a:lnTo>
                <a:cubicBezTo>
                  <a:pt x="5722" y="84222"/>
                  <a:pt x="3778" y="82667"/>
                  <a:pt x="2333" y="80500"/>
                </a:cubicBezTo>
                <a:lnTo>
                  <a:pt x="2333" y="80500"/>
                </a:lnTo>
                <a:cubicBezTo>
                  <a:pt x="778" y="78389"/>
                  <a:pt x="0" y="75972"/>
                  <a:pt x="0" y="73250"/>
                </a:cubicBezTo>
                <a:lnTo>
                  <a:pt x="0" y="73250"/>
                </a:lnTo>
                <a:lnTo>
                  <a:pt x="0" y="26000"/>
                </a:lnTo>
                <a:cubicBezTo>
                  <a:pt x="0" y="23278"/>
                  <a:pt x="778" y="20861"/>
                  <a:pt x="2333" y="18750"/>
                </a:cubicBezTo>
                <a:lnTo>
                  <a:pt x="2333" y="18750"/>
                </a:lnTo>
                <a:cubicBezTo>
                  <a:pt x="3778" y="16694"/>
                  <a:pt x="5806" y="15139"/>
                  <a:pt x="8417" y="14083"/>
                </a:cubicBezTo>
                <a:lnTo>
                  <a:pt x="8417" y="14083"/>
                </a:lnTo>
                <a:lnTo>
                  <a:pt x="45917" y="750"/>
                </a:lnTo>
                <a:moveTo>
                  <a:pt x="50000" y="12500"/>
                </a:moveTo>
                <a:lnTo>
                  <a:pt x="50000" y="12500"/>
                </a:lnTo>
                <a:lnTo>
                  <a:pt x="16000" y="24583"/>
                </a:lnTo>
                <a:lnTo>
                  <a:pt x="50000" y="36750"/>
                </a:lnTo>
                <a:lnTo>
                  <a:pt x="84000" y="24583"/>
                </a:lnTo>
                <a:lnTo>
                  <a:pt x="50000" y="12500"/>
                </a:lnTo>
                <a:moveTo>
                  <a:pt x="56250" y="84583"/>
                </a:moveTo>
                <a:lnTo>
                  <a:pt x="56250" y="84583"/>
                </a:lnTo>
                <a:lnTo>
                  <a:pt x="87500" y="73417"/>
                </a:lnTo>
                <a:lnTo>
                  <a:pt x="87500" y="36750"/>
                </a:lnTo>
                <a:lnTo>
                  <a:pt x="56250" y="47833"/>
                </a:lnTo>
                <a:lnTo>
                  <a:pt x="56250" y="84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0879-17"/>
          <p:cNvSpPr/>
          <p:nvPr/>
        </p:nvSpPr>
        <p:spPr>
          <a:xfrm>
            <a:off x="400050" y="624632"/>
            <a:ext cx="4869135" cy="351561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0881-19"/>
          <p:cNvSpPr/>
          <p:nvPr/>
        </p:nvSpPr>
        <p:spPr>
          <a:xfrm>
            <a:off x="607219" y="788938"/>
            <a:ext cx="1113532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0971-65"/>
          <p:cNvSpPr/>
          <p:nvPr/>
        </p:nvSpPr>
        <p:spPr>
          <a:xfrm>
            <a:off x="699641" y="845641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64" y="0"/>
                </a:moveTo>
                <a:lnTo>
                  <a:pt x="6364" y="0"/>
                </a:lnTo>
                <a:cubicBezTo>
                  <a:pt x="4545" y="0"/>
                  <a:pt x="3030" y="667"/>
                  <a:pt x="1818" y="2000"/>
                </a:cubicBezTo>
                <a:lnTo>
                  <a:pt x="1818" y="2000"/>
                </a:lnTo>
                <a:lnTo>
                  <a:pt x="1818" y="2000"/>
                </a:lnTo>
                <a:cubicBezTo>
                  <a:pt x="606" y="3333"/>
                  <a:pt x="0" y="5000"/>
                  <a:pt x="0" y="7000"/>
                </a:cubicBezTo>
                <a:lnTo>
                  <a:pt x="0" y="7000"/>
                </a:lnTo>
                <a:lnTo>
                  <a:pt x="0" y="59800"/>
                </a:lnTo>
                <a:lnTo>
                  <a:pt x="0" y="70300"/>
                </a:lnTo>
                <a:lnTo>
                  <a:pt x="0" y="87900"/>
                </a:lnTo>
                <a:cubicBezTo>
                  <a:pt x="121" y="90833"/>
                  <a:pt x="1061" y="93333"/>
                  <a:pt x="2818" y="95400"/>
                </a:cubicBezTo>
                <a:lnTo>
                  <a:pt x="2818" y="95400"/>
                </a:lnTo>
                <a:cubicBezTo>
                  <a:pt x="4697" y="97267"/>
                  <a:pt x="6939" y="98267"/>
                  <a:pt x="9545" y="98400"/>
                </a:cubicBezTo>
                <a:lnTo>
                  <a:pt x="9545" y="98400"/>
                </a:lnTo>
                <a:lnTo>
                  <a:pt x="92727" y="98400"/>
                </a:lnTo>
                <a:cubicBezTo>
                  <a:pt x="95333" y="98267"/>
                  <a:pt x="97576" y="97267"/>
                  <a:pt x="99455" y="95400"/>
                </a:cubicBezTo>
                <a:lnTo>
                  <a:pt x="99455" y="95400"/>
                </a:lnTo>
                <a:cubicBezTo>
                  <a:pt x="101212" y="93333"/>
                  <a:pt x="102152" y="90833"/>
                  <a:pt x="102273" y="87900"/>
                </a:cubicBezTo>
                <a:lnTo>
                  <a:pt x="102273" y="87900"/>
                </a:lnTo>
                <a:lnTo>
                  <a:pt x="102273" y="59800"/>
                </a:lnTo>
                <a:lnTo>
                  <a:pt x="102273" y="26400"/>
                </a:lnTo>
                <a:cubicBezTo>
                  <a:pt x="102152" y="24333"/>
                  <a:pt x="101364" y="22867"/>
                  <a:pt x="99909" y="22000"/>
                </a:cubicBezTo>
                <a:lnTo>
                  <a:pt x="99909" y="22000"/>
                </a:lnTo>
                <a:cubicBezTo>
                  <a:pt x="98394" y="20933"/>
                  <a:pt x="96848" y="20867"/>
                  <a:pt x="95273" y="21800"/>
                </a:cubicBezTo>
                <a:lnTo>
                  <a:pt x="95273" y="21800"/>
                </a:lnTo>
                <a:lnTo>
                  <a:pt x="63909" y="40200"/>
                </a:lnTo>
                <a:lnTo>
                  <a:pt x="63909" y="26400"/>
                </a:lnTo>
                <a:cubicBezTo>
                  <a:pt x="63788" y="24333"/>
                  <a:pt x="63000" y="22867"/>
                  <a:pt x="61545" y="22000"/>
                </a:cubicBezTo>
                <a:lnTo>
                  <a:pt x="61545" y="22000"/>
                </a:lnTo>
                <a:cubicBezTo>
                  <a:pt x="60091" y="20933"/>
                  <a:pt x="58545" y="20867"/>
                  <a:pt x="56909" y="21800"/>
                </a:cubicBezTo>
                <a:lnTo>
                  <a:pt x="56909" y="21800"/>
                </a:lnTo>
                <a:lnTo>
                  <a:pt x="25545" y="40200"/>
                </a:lnTo>
                <a:lnTo>
                  <a:pt x="25545" y="7000"/>
                </a:lnTo>
                <a:cubicBezTo>
                  <a:pt x="25545" y="5000"/>
                  <a:pt x="24939" y="3333"/>
                  <a:pt x="23727" y="2000"/>
                </a:cubicBezTo>
                <a:lnTo>
                  <a:pt x="23727" y="2000"/>
                </a:lnTo>
                <a:cubicBezTo>
                  <a:pt x="22576" y="667"/>
                  <a:pt x="21061" y="0"/>
                  <a:pt x="19182" y="0"/>
                </a:cubicBezTo>
                <a:lnTo>
                  <a:pt x="19182" y="0"/>
                </a:lnTo>
                <a:lnTo>
                  <a:pt x="6364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0881-21"/>
          <p:cNvCxnSpPr/>
          <p:nvPr/>
        </p:nvCxnSpPr>
        <p:spPr>
          <a:xfrm>
            <a:off x="607219" y="1361777"/>
            <a:ext cx="445479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0891-45"/>
          <p:cNvSpPr/>
          <p:nvPr/>
        </p:nvSpPr>
        <p:spPr>
          <a:xfrm>
            <a:off x="607219" y="1511796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0892-47"/>
          <p:cNvSpPr/>
          <p:nvPr/>
        </p:nvSpPr>
        <p:spPr>
          <a:xfrm>
            <a:off x="607219" y="1811834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0892-49"/>
          <p:cNvCxnSpPr/>
          <p:nvPr/>
        </p:nvCxnSpPr>
        <p:spPr>
          <a:xfrm>
            <a:off x="1792523" y="1997571"/>
            <a:ext cx="127493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0892-51"/>
          <p:cNvSpPr/>
          <p:nvPr/>
        </p:nvSpPr>
        <p:spPr>
          <a:xfrm>
            <a:off x="607219" y="2111871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0893-53"/>
          <p:cNvSpPr/>
          <p:nvPr/>
        </p:nvSpPr>
        <p:spPr>
          <a:xfrm>
            <a:off x="607219" y="2411909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0882-25"/>
          <p:cNvSpPr/>
          <p:nvPr/>
        </p:nvSpPr>
        <p:spPr>
          <a:xfrm>
            <a:off x="607219" y="3690193"/>
            <a:ext cx="4454798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0883-26"/>
          <p:cNvCxnSpPr/>
          <p:nvPr/>
        </p:nvCxnSpPr>
        <p:spPr>
          <a:xfrm>
            <a:off x="621506" y="3690193"/>
            <a:ext cx="914" cy="31432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0971-66"/>
          <p:cNvSpPr/>
          <p:nvPr/>
        </p:nvSpPr>
        <p:spPr>
          <a:xfrm>
            <a:off x="750094" y="377591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0882-22"/>
          <p:cNvSpPr/>
          <p:nvPr/>
        </p:nvSpPr>
        <p:spPr>
          <a:xfrm>
            <a:off x="5497785" y="624632"/>
            <a:ext cx="3246165" cy="1095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8319680971-67"/>
          <p:cNvSpPr/>
          <p:nvPr/>
        </p:nvSpPr>
        <p:spPr>
          <a:xfrm>
            <a:off x="5650734" y="799521"/>
            <a:ext cx="128085" cy="931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15" y="2000"/>
                </a:moveTo>
                <a:lnTo>
                  <a:pt x="7615" y="2000"/>
                </a:lnTo>
                <a:cubicBezTo>
                  <a:pt x="8179" y="667"/>
                  <a:pt x="9077" y="0"/>
                  <a:pt x="10308" y="0"/>
                </a:cubicBezTo>
                <a:lnTo>
                  <a:pt x="10308" y="0"/>
                </a:lnTo>
                <a:lnTo>
                  <a:pt x="51692" y="6800"/>
                </a:lnTo>
                <a:lnTo>
                  <a:pt x="93154" y="0"/>
                </a:lnTo>
                <a:cubicBezTo>
                  <a:pt x="94385" y="0"/>
                  <a:pt x="95282" y="667"/>
                  <a:pt x="95846" y="2000"/>
                </a:cubicBezTo>
                <a:lnTo>
                  <a:pt x="95846" y="2000"/>
                </a:lnTo>
                <a:lnTo>
                  <a:pt x="102923" y="20400"/>
                </a:lnTo>
                <a:cubicBezTo>
                  <a:pt x="103590" y="22467"/>
                  <a:pt x="103590" y="24467"/>
                  <a:pt x="102923" y="26400"/>
                </a:cubicBezTo>
                <a:lnTo>
                  <a:pt x="102923" y="26400"/>
                </a:lnTo>
                <a:cubicBezTo>
                  <a:pt x="102359" y="28267"/>
                  <a:pt x="101231" y="29567"/>
                  <a:pt x="99538" y="30300"/>
                </a:cubicBezTo>
                <a:lnTo>
                  <a:pt x="99538" y="30300"/>
                </a:lnTo>
                <a:lnTo>
                  <a:pt x="72000" y="40400"/>
                </a:lnTo>
                <a:cubicBezTo>
                  <a:pt x="69385" y="41133"/>
                  <a:pt x="67308" y="40133"/>
                  <a:pt x="65769" y="37400"/>
                </a:cubicBezTo>
                <a:lnTo>
                  <a:pt x="65769" y="37400"/>
                </a:lnTo>
                <a:lnTo>
                  <a:pt x="51692" y="6800"/>
                </a:lnTo>
                <a:lnTo>
                  <a:pt x="37692" y="37400"/>
                </a:lnTo>
                <a:cubicBezTo>
                  <a:pt x="36103" y="40133"/>
                  <a:pt x="34026" y="41133"/>
                  <a:pt x="31462" y="40400"/>
                </a:cubicBezTo>
                <a:lnTo>
                  <a:pt x="31462" y="40400"/>
                </a:lnTo>
                <a:lnTo>
                  <a:pt x="3923" y="30300"/>
                </a:lnTo>
                <a:cubicBezTo>
                  <a:pt x="2231" y="29567"/>
                  <a:pt x="1103" y="28267"/>
                  <a:pt x="538" y="26400"/>
                </a:cubicBezTo>
                <a:lnTo>
                  <a:pt x="538" y="26400"/>
                </a:lnTo>
                <a:cubicBezTo>
                  <a:pt x="-179" y="24467"/>
                  <a:pt x="-179" y="22467"/>
                  <a:pt x="538" y="20400"/>
                </a:cubicBezTo>
                <a:lnTo>
                  <a:pt x="538" y="20400"/>
                </a:lnTo>
                <a:lnTo>
                  <a:pt x="7615" y="2000"/>
                </a:lnTo>
                <a:moveTo>
                  <a:pt x="51923" y="20900"/>
                </a:moveTo>
                <a:lnTo>
                  <a:pt x="51923" y="20900"/>
                </a:lnTo>
                <a:lnTo>
                  <a:pt x="61154" y="40900"/>
                </a:lnTo>
                <a:cubicBezTo>
                  <a:pt x="62538" y="43633"/>
                  <a:pt x="64308" y="45600"/>
                  <a:pt x="66462" y="46800"/>
                </a:cubicBezTo>
                <a:lnTo>
                  <a:pt x="66462" y="46800"/>
                </a:lnTo>
                <a:cubicBezTo>
                  <a:pt x="68667" y="48000"/>
                  <a:pt x="71026" y="48133"/>
                  <a:pt x="73538" y="47200"/>
                </a:cubicBezTo>
                <a:lnTo>
                  <a:pt x="73538" y="47200"/>
                </a:lnTo>
                <a:lnTo>
                  <a:pt x="95000" y="39300"/>
                </a:lnTo>
                <a:lnTo>
                  <a:pt x="95000" y="76000"/>
                </a:lnTo>
                <a:cubicBezTo>
                  <a:pt x="95000" y="78333"/>
                  <a:pt x="94436" y="80467"/>
                  <a:pt x="93308" y="82400"/>
                </a:cubicBezTo>
                <a:lnTo>
                  <a:pt x="93308" y="82400"/>
                </a:lnTo>
                <a:cubicBezTo>
                  <a:pt x="92179" y="84333"/>
                  <a:pt x="90718" y="85567"/>
                  <a:pt x="88923" y="86100"/>
                </a:cubicBezTo>
                <a:lnTo>
                  <a:pt x="88923" y="86100"/>
                </a:lnTo>
                <a:lnTo>
                  <a:pt x="54231" y="97300"/>
                </a:lnTo>
                <a:cubicBezTo>
                  <a:pt x="52538" y="97900"/>
                  <a:pt x="50795" y="97900"/>
                  <a:pt x="49000" y="97300"/>
                </a:cubicBezTo>
                <a:lnTo>
                  <a:pt x="49000" y="97300"/>
                </a:lnTo>
                <a:lnTo>
                  <a:pt x="14538" y="86100"/>
                </a:lnTo>
                <a:cubicBezTo>
                  <a:pt x="12744" y="85567"/>
                  <a:pt x="11282" y="84333"/>
                  <a:pt x="10154" y="82400"/>
                </a:cubicBezTo>
                <a:lnTo>
                  <a:pt x="10154" y="82400"/>
                </a:lnTo>
                <a:cubicBezTo>
                  <a:pt x="9026" y="80467"/>
                  <a:pt x="8462" y="78333"/>
                  <a:pt x="8462" y="76000"/>
                </a:cubicBezTo>
                <a:lnTo>
                  <a:pt x="8462" y="76000"/>
                </a:lnTo>
                <a:lnTo>
                  <a:pt x="8462" y="39300"/>
                </a:lnTo>
                <a:lnTo>
                  <a:pt x="30077" y="47200"/>
                </a:lnTo>
                <a:cubicBezTo>
                  <a:pt x="32436" y="48133"/>
                  <a:pt x="34744" y="48000"/>
                  <a:pt x="37000" y="46800"/>
                </a:cubicBezTo>
                <a:lnTo>
                  <a:pt x="37000" y="46800"/>
                </a:lnTo>
                <a:cubicBezTo>
                  <a:pt x="39154" y="45600"/>
                  <a:pt x="40897" y="43633"/>
                  <a:pt x="42231" y="40900"/>
                </a:cubicBezTo>
                <a:lnTo>
                  <a:pt x="42231" y="40900"/>
                </a:lnTo>
                <a:lnTo>
                  <a:pt x="51538" y="20900"/>
                </a:lnTo>
                <a:lnTo>
                  <a:pt x="51923" y="209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0887-31"/>
          <p:cNvCxnSpPr/>
          <p:nvPr/>
        </p:nvCxnSpPr>
        <p:spPr>
          <a:xfrm>
            <a:off x="5647804" y="1354634"/>
            <a:ext cx="294612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0882-23"/>
          <p:cNvSpPr/>
          <p:nvPr/>
        </p:nvSpPr>
        <p:spPr>
          <a:xfrm>
            <a:off x="5497785" y="1834604"/>
            <a:ext cx="3246165" cy="1095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8319680972-68"/>
          <p:cNvSpPr/>
          <p:nvPr/>
        </p:nvSpPr>
        <p:spPr>
          <a:xfrm>
            <a:off x="5647804" y="2009180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00" y="5900"/>
                </a:moveTo>
                <a:lnTo>
                  <a:pt x="11200" y="5900"/>
                </a:lnTo>
                <a:lnTo>
                  <a:pt x="0" y="28100"/>
                </a:lnTo>
                <a:lnTo>
                  <a:pt x="45700" y="28100"/>
                </a:lnTo>
                <a:lnTo>
                  <a:pt x="45700" y="0"/>
                </a:lnTo>
                <a:lnTo>
                  <a:pt x="20700" y="0"/>
                </a:lnTo>
                <a:cubicBezTo>
                  <a:pt x="16433" y="133"/>
                  <a:pt x="13267" y="2100"/>
                  <a:pt x="11200" y="5900"/>
                </a:cubicBezTo>
                <a:lnTo>
                  <a:pt x="11200" y="5900"/>
                </a:lnTo>
                <a:moveTo>
                  <a:pt x="52700" y="28100"/>
                </a:moveTo>
                <a:lnTo>
                  <a:pt x="52700" y="28100"/>
                </a:lnTo>
                <a:lnTo>
                  <a:pt x="98400" y="28100"/>
                </a:lnTo>
                <a:lnTo>
                  <a:pt x="87200" y="5900"/>
                </a:lnTo>
                <a:cubicBezTo>
                  <a:pt x="85200" y="2100"/>
                  <a:pt x="82067" y="133"/>
                  <a:pt x="77800" y="0"/>
                </a:cubicBezTo>
                <a:lnTo>
                  <a:pt x="77800" y="0"/>
                </a:lnTo>
                <a:lnTo>
                  <a:pt x="52700" y="0"/>
                </a:lnTo>
                <a:lnTo>
                  <a:pt x="52700" y="28100"/>
                </a:lnTo>
                <a:moveTo>
                  <a:pt x="98400" y="35200"/>
                </a:moveTo>
                <a:lnTo>
                  <a:pt x="98400" y="35200"/>
                </a:lnTo>
                <a:lnTo>
                  <a:pt x="0" y="35200"/>
                </a:lnTo>
                <a:lnTo>
                  <a:pt x="0" y="84400"/>
                </a:lnTo>
                <a:cubicBezTo>
                  <a:pt x="133" y="88333"/>
                  <a:pt x="1533" y="91633"/>
                  <a:pt x="4200" y="94300"/>
                </a:cubicBezTo>
                <a:lnTo>
                  <a:pt x="4200" y="94300"/>
                </a:lnTo>
                <a:cubicBezTo>
                  <a:pt x="6800" y="96900"/>
                  <a:pt x="10100" y="98267"/>
                  <a:pt x="14100" y="98400"/>
                </a:cubicBezTo>
                <a:lnTo>
                  <a:pt x="14100" y="98400"/>
                </a:lnTo>
                <a:lnTo>
                  <a:pt x="84400" y="98400"/>
                </a:lnTo>
                <a:cubicBezTo>
                  <a:pt x="88333" y="98267"/>
                  <a:pt x="91633" y="96900"/>
                  <a:pt x="94300" y="94300"/>
                </a:cubicBezTo>
                <a:lnTo>
                  <a:pt x="94300" y="94300"/>
                </a:lnTo>
                <a:cubicBezTo>
                  <a:pt x="96900" y="91633"/>
                  <a:pt x="98267" y="88333"/>
                  <a:pt x="98400" y="84400"/>
                </a:cubicBezTo>
                <a:lnTo>
                  <a:pt x="98400" y="84400"/>
                </a:lnTo>
                <a:lnTo>
                  <a:pt x="98400" y="352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0887-32"/>
          <p:cNvCxnSpPr/>
          <p:nvPr/>
        </p:nvCxnSpPr>
        <p:spPr>
          <a:xfrm>
            <a:off x="5647804" y="2564606"/>
            <a:ext cx="294612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0882-24"/>
          <p:cNvSpPr/>
          <p:nvPr/>
        </p:nvSpPr>
        <p:spPr>
          <a:xfrm>
            <a:off x="5497785" y="3044577"/>
            <a:ext cx="3246165" cy="1095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0972-69"/>
          <p:cNvSpPr/>
          <p:nvPr/>
        </p:nvSpPr>
        <p:spPr>
          <a:xfrm>
            <a:off x="5648641" y="3213292"/>
            <a:ext cx="105482" cy="1054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727" y="97909"/>
                </a:moveTo>
                <a:lnTo>
                  <a:pt x="34727" y="97909"/>
                </a:lnTo>
                <a:cubicBezTo>
                  <a:pt x="32727" y="99727"/>
                  <a:pt x="30485" y="100636"/>
                  <a:pt x="28000" y="100636"/>
                </a:cubicBezTo>
                <a:lnTo>
                  <a:pt x="28000" y="100636"/>
                </a:lnTo>
                <a:lnTo>
                  <a:pt x="28000" y="100636"/>
                </a:lnTo>
                <a:cubicBezTo>
                  <a:pt x="25455" y="100636"/>
                  <a:pt x="23182" y="99727"/>
                  <a:pt x="21182" y="97909"/>
                </a:cubicBezTo>
                <a:lnTo>
                  <a:pt x="21182" y="97909"/>
                </a:lnTo>
                <a:lnTo>
                  <a:pt x="2818" y="79545"/>
                </a:lnTo>
                <a:cubicBezTo>
                  <a:pt x="939" y="77545"/>
                  <a:pt x="0" y="75273"/>
                  <a:pt x="0" y="72727"/>
                </a:cubicBezTo>
                <a:lnTo>
                  <a:pt x="0" y="72727"/>
                </a:lnTo>
                <a:cubicBezTo>
                  <a:pt x="0" y="70182"/>
                  <a:pt x="939" y="67909"/>
                  <a:pt x="2818" y="65909"/>
                </a:cubicBezTo>
                <a:lnTo>
                  <a:pt x="2818" y="65909"/>
                </a:lnTo>
                <a:lnTo>
                  <a:pt x="13000" y="55727"/>
                </a:lnTo>
                <a:lnTo>
                  <a:pt x="22545" y="65364"/>
                </a:lnTo>
                <a:cubicBezTo>
                  <a:pt x="24000" y="66636"/>
                  <a:pt x="25485" y="66636"/>
                  <a:pt x="27000" y="65364"/>
                </a:cubicBezTo>
                <a:lnTo>
                  <a:pt x="27000" y="65364"/>
                </a:lnTo>
                <a:cubicBezTo>
                  <a:pt x="28152" y="63848"/>
                  <a:pt x="28152" y="62364"/>
                  <a:pt x="27000" y="60909"/>
                </a:cubicBezTo>
                <a:lnTo>
                  <a:pt x="27000" y="60909"/>
                </a:lnTo>
                <a:lnTo>
                  <a:pt x="17364" y="51364"/>
                </a:lnTo>
                <a:lnTo>
                  <a:pt x="25727" y="42909"/>
                </a:lnTo>
                <a:lnTo>
                  <a:pt x="35364" y="52545"/>
                </a:lnTo>
                <a:cubicBezTo>
                  <a:pt x="36818" y="53879"/>
                  <a:pt x="38273" y="53879"/>
                  <a:pt x="39727" y="52545"/>
                </a:cubicBezTo>
                <a:lnTo>
                  <a:pt x="39727" y="52545"/>
                </a:lnTo>
                <a:cubicBezTo>
                  <a:pt x="41061" y="51091"/>
                  <a:pt x="41061" y="49636"/>
                  <a:pt x="39727" y="48182"/>
                </a:cubicBezTo>
                <a:lnTo>
                  <a:pt x="39727" y="48182"/>
                </a:lnTo>
                <a:lnTo>
                  <a:pt x="30182" y="38545"/>
                </a:lnTo>
                <a:lnTo>
                  <a:pt x="38545" y="30182"/>
                </a:lnTo>
                <a:lnTo>
                  <a:pt x="48182" y="39727"/>
                </a:lnTo>
                <a:cubicBezTo>
                  <a:pt x="49636" y="41061"/>
                  <a:pt x="51091" y="41061"/>
                  <a:pt x="52545" y="39727"/>
                </a:cubicBezTo>
                <a:lnTo>
                  <a:pt x="52545" y="39727"/>
                </a:lnTo>
                <a:cubicBezTo>
                  <a:pt x="53879" y="38273"/>
                  <a:pt x="53879" y="36818"/>
                  <a:pt x="52545" y="35364"/>
                </a:cubicBezTo>
                <a:lnTo>
                  <a:pt x="52545" y="35364"/>
                </a:lnTo>
                <a:lnTo>
                  <a:pt x="42909" y="25727"/>
                </a:lnTo>
                <a:lnTo>
                  <a:pt x="51364" y="17364"/>
                </a:lnTo>
                <a:lnTo>
                  <a:pt x="60909" y="27000"/>
                </a:lnTo>
                <a:cubicBezTo>
                  <a:pt x="62364" y="28333"/>
                  <a:pt x="63848" y="28333"/>
                  <a:pt x="65364" y="27000"/>
                </a:cubicBezTo>
                <a:lnTo>
                  <a:pt x="65364" y="27000"/>
                </a:lnTo>
                <a:cubicBezTo>
                  <a:pt x="66636" y="25485"/>
                  <a:pt x="66636" y="24000"/>
                  <a:pt x="65364" y="22545"/>
                </a:cubicBezTo>
                <a:lnTo>
                  <a:pt x="65364" y="22545"/>
                </a:lnTo>
                <a:lnTo>
                  <a:pt x="55727" y="13000"/>
                </a:lnTo>
                <a:lnTo>
                  <a:pt x="65909" y="2818"/>
                </a:lnTo>
                <a:cubicBezTo>
                  <a:pt x="67909" y="939"/>
                  <a:pt x="70182" y="0"/>
                  <a:pt x="72727" y="0"/>
                </a:cubicBezTo>
                <a:lnTo>
                  <a:pt x="72727" y="0"/>
                </a:lnTo>
                <a:cubicBezTo>
                  <a:pt x="75273" y="0"/>
                  <a:pt x="77545" y="939"/>
                  <a:pt x="79545" y="2818"/>
                </a:cubicBezTo>
                <a:lnTo>
                  <a:pt x="79545" y="2818"/>
                </a:lnTo>
                <a:lnTo>
                  <a:pt x="97909" y="21182"/>
                </a:lnTo>
                <a:cubicBezTo>
                  <a:pt x="99727" y="23182"/>
                  <a:pt x="100636" y="25455"/>
                  <a:pt x="100636" y="28000"/>
                </a:cubicBezTo>
                <a:lnTo>
                  <a:pt x="100636" y="28000"/>
                </a:lnTo>
                <a:cubicBezTo>
                  <a:pt x="100636" y="30485"/>
                  <a:pt x="99727" y="32727"/>
                  <a:pt x="97909" y="34727"/>
                </a:cubicBezTo>
                <a:lnTo>
                  <a:pt x="97909" y="34727"/>
                </a:lnTo>
                <a:lnTo>
                  <a:pt x="34727" y="97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0887-33"/>
          <p:cNvCxnSpPr/>
          <p:nvPr/>
        </p:nvCxnSpPr>
        <p:spPr>
          <a:xfrm>
            <a:off x="5647804" y="3774579"/>
            <a:ext cx="294612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0876-12"/>
          <p:cNvSpPr/>
          <p:nvPr/>
        </p:nvSpPr>
        <p:spPr>
          <a:xfrm>
            <a:off x="400050" y="4311700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8319680970-64"/>
          <p:cNvSpPr/>
          <p:nvPr/>
        </p:nvSpPr>
        <p:spPr>
          <a:xfrm>
            <a:off x="626846" y="4433646"/>
            <a:ext cx="160770" cy="170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0627" y="0"/>
                  <a:pt x="51529" y="204"/>
                  <a:pt x="52353" y="611"/>
                </a:cubicBezTo>
                <a:lnTo>
                  <a:pt x="52353" y="611"/>
                </a:lnTo>
                <a:lnTo>
                  <a:pt x="91412" y="16222"/>
                </a:lnTo>
                <a:cubicBezTo>
                  <a:pt x="93765" y="17111"/>
                  <a:pt x="95627" y="18537"/>
                  <a:pt x="97000" y="20500"/>
                </a:cubicBezTo>
                <a:lnTo>
                  <a:pt x="97000" y="20500"/>
                </a:lnTo>
                <a:cubicBezTo>
                  <a:pt x="98529" y="22463"/>
                  <a:pt x="99294" y="24741"/>
                  <a:pt x="99294" y="27333"/>
                </a:cubicBezTo>
                <a:lnTo>
                  <a:pt x="99294" y="27333"/>
                </a:lnTo>
                <a:cubicBezTo>
                  <a:pt x="99412" y="33963"/>
                  <a:pt x="98235" y="41778"/>
                  <a:pt x="95765" y="50778"/>
                </a:cubicBezTo>
                <a:lnTo>
                  <a:pt x="95765" y="50778"/>
                </a:lnTo>
                <a:cubicBezTo>
                  <a:pt x="93294" y="59778"/>
                  <a:pt x="88804" y="68500"/>
                  <a:pt x="82294" y="76944"/>
                </a:cubicBezTo>
                <a:lnTo>
                  <a:pt x="82294" y="76944"/>
                </a:lnTo>
                <a:cubicBezTo>
                  <a:pt x="75980" y="85537"/>
                  <a:pt x="66882" y="92630"/>
                  <a:pt x="55000" y="98222"/>
                </a:cubicBezTo>
                <a:lnTo>
                  <a:pt x="55000" y="98222"/>
                </a:lnTo>
                <a:cubicBezTo>
                  <a:pt x="51431" y="99815"/>
                  <a:pt x="47863" y="99815"/>
                  <a:pt x="44294" y="98222"/>
                </a:cubicBezTo>
                <a:lnTo>
                  <a:pt x="44294" y="98222"/>
                </a:lnTo>
                <a:cubicBezTo>
                  <a:pt x="32412" y="92630"/>
                  <a:pt x="23294" y="85537"/>
                  <a:pt x="16941" y="76944"/>
                </a:cubicBezTo>
                <a:lnTo>
                  <a:pt x="16941" y="76944"/>
                </a:lnTo>
                <a:cubicBezTo>
                  <a:pt x="10471" y="68500"/>
                  <a:pt x="6000" y="59778"/>
                  <a:pt x="3529" y="50778"/>
                </a:cubicBezTo>
                <a:lnTo>
                  <a:pt x="3529" y="50778"/>
                </a:lnTo>
                <a:cubicBezTo>
                  <a:pt x="1059" y="41778"/>
                  <a:pt x="-118" y="33963"/>
                  <a:pt x="0" y="27333"/>
                </a:cubicBezTo>
                <a:lnTo>
                  <a:pt x="0" y="27333"/>
                </a:lnTo>
                <a:cubicBezTo>
                  <a:pt x="0" y="24741"/>
                  <a:pt x="765" y="22463"/>
                  <a:pt x="2294" y="20500"/>
                </a:cubicBezTo>
                <a:lnTo>
                  <a:pt x="2294" y="20500"/>
                </a:lnTo>
                <a:cubicBezTo>
                  <a:pt x="3667" y="18537"/>
                  <a:pt x="5529" y="17111"/>
                  <a:pt x="7882" y="16222"/>
                </a:cubicBezTo>
                <a:lnTo>
                  <a:pt x="7882" y="16222"/>
                </a:lnTo>
                <a:lnTo>
                  <a:pt x="46941" y="611"/>
                </a:lnTo>
                <a:cubicBezTo>
                  <a:pt x="47765" y="204"/>
                  <a:pt x="48667" y="0"/>
                  <a:pt x="49647" y="0"/>
                </a:cubicBezTo>
                <a:lnTo>
                  <a:pt x="49647" y="0"/>
                </a:lnTo>
                <a:moveTo>
                  <a:pt x="49647" y="13111"/>
                </a:moveTo>
                <a:lnTo>
                  <a:pt x="49647" y="13111"/>
                </a:lnTo>
                <a:lnTo>
                  <a:pt x="49647" y="86889"/>
                </a:lnTo>
                <a:cubicBezTo>
                  <a:pt x="59020" y="82333"/>
                  <a:pt x="66392" y="76556"/>
                  <a:pt x="71765" y="69556"/>
                </a:cubicBezTo>
                <a:lnTo>
                  <a:pt x="71765" y="69556"/>
                </a:lnTo>
                <a:cubicBezTo>
                  <a:pt x="77020" y="62519"/>
                  <a:pt x="80745" y="55278"/>
                  <a:pt x="82941" y="47833"/>
                </a:cubicBezTo>
                <a:lnTo>
                  <a:pt x="82941" y="47833"/>
                </a:lnTo>
                <a:cubicBezTo>
                  <a:pt x="85020" y="40278"/>
                  <a:pt x="86059" y="33519"/>
                  <a:pt x="86059" y="27556"/>
                </a:cubicBezTo>
                <a:lnTo>
                  <a:pt x="86059" y="27556"/>
                </a:lnTo>
                <a:lnTo>
                  <a:pt x="49647" y="13111"/>
                </a:lnTo>
                <a:lnTo>
                  <a:pt x="49647" y="13111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0873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0874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0959-6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0876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8319680875-8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配电箱材质与制作要求</a:t>
            </a:r>
            <a:endParaRPr/>
          </a:p>
        </p:txBody>
      </p:sp>
      <p:sp>
        <p:nvSpPr>
          <p:cNvPr id="35" name="el-1788319680877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6" name="el-1788319680880-18"/>
          <p:cNvSpPr txBox="1"/>
          <p:nvPr/>
        </p:nvSpPr>
        <p:spPr>
          <a:xfrm>
            <a:off x="692944" y="817513"/>
            <a:ext cx="11028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985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箱体材质与制作</a:t>
            </a:r>
            <a:endParaRPr/>
          </a:p>
        </p:txBody>
      </p:sp>
      <p:sp>
        <p:nvSpPr>
          <p:cNvPr id="37" name="el-1788319680881-20"/>
          <p:cNvSpPr txBox="1"/>
          <p:nvPr/>
        </p:nvSpPr>
        <p:spPr>
          <a:xfrm>
            <a:off x="607219" y="1074688"/>
            <a:ext cx="473940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冷轧钢板 · 阻燃绝缘材料</a:t>
            </a:r>
            <a:endParaRPr/>
          </a:p>
        </p:txBody>
      </p:sp>
      <p:sp>
        <p:nvSpPr>
          <p:cNvPr id="38" name="el-1788319680891-44"/>
          <p:cNvSpPr txBox="1"/>
          <p:nvPr/>
        </p:nvSpPr>
        <p:spPr>
          <a:xfrm>
            <a:off x="505206" y="1511796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9" name="el-1788319680890-40"/>
          <p:cNvSpPr txBox="1"/>
          <p:nvPr/>
        </p:nvSpPr>
        <p:spPr>
          <a:xfrm>
            <a:off x="892969" y="1497509"/>
            <a:ext cx="38147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冷轧钢板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阻燃绝缘材料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制作，满足强度与绝缘要求。</a:t>
            </a:r>
            <a:endParaRPr/>
          </a:p>
        </p:txBody>
      </p:sp>
      <p:sp>
        <p:nvSpPr>
          <p:cNvPr id="40" name="el-1788319680892-46"/>
          <p:cNvSpPr txBox="1"/>
          <p:nvPr/>
        </p:nvSpPr>
        <p:spPr>
          <a:xfrm>
            <a:off x="505206" y="1811834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1" name="el-1788319680890-41"/>
          <p:cNvSpPr txBox="1"/>
          <p:nvPr/>
        </p:nvSpPr>
        <p:spPr>
          <a:xfrm>
            <a:off x="892969" y="1797546"/>
            <a:ext cx="420045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钢板厚度应为 　　　　　　　　　，按箱体类型选用。</a:t>
            </a:r>
            <a:endParaRPr/>
          </a:p>
        </p:txBody>
      </p:sp>
      <p:sp>
        <p:nvSpPr>
          <p:cNvPr id="42" name="el-1788319680892-48"/>
          <p:cNvSpPr/>
          <p:nvPr/>
        </p:nvSpPr>
        <p:spPr>
          <a:xfrm>
            <a:off x="1792523" y="1804690"/>
            <a:ext cx="127493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0892-48__text"/>
          <p:cNvSpPr txBox="1"/>
          <p:nvPr/>
        </p:nvSpPr>
        <p:spPr>
          <a:xfrm>
            <a:off x="1792523" y="1804690"/>
            <a:ext cx="127493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1.2mm ~ 2.0mm</a:t>
            </a:r>
            <a:endParaRPr/>
          </a:p>
        </p:txBody>
      </p:sp>
      <p:sp>
        <p:nvSpPr>
          <p:cNvPr id="44" name="el-1788319680892-50"/>
          <p:cNvSpPr txBox="1"/>
          <p:nvPr/>
        </p:nvSpPr>
        <p:spPr>
          <a:xfrm>
            <a:off x="505206" y="2111871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45" name="el-1788319680891-42"/>
          <p:cNvSpPr txBox="1"/>
          <p:nvPr/>
        </p:nvSpPr>
        <p:spPr>
          <a:xfrm>
            <a:off x="892969" y="2097584"/>
            <a:ext cx="291482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箱体钢板厚度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不得小于 1.2mm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6" name="el-1788319680892-52"/>
          <p:cNvSpPr txBox="1"/>
          <p:nvPr/>
        </p:nvSpPr>
        <p:spPr>
          <a:xfrm>
            <a:off x="505206" y="2411909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47" name="el-1788319680891-43"/>
          <p:cNvSpPr txBox="1"/>
          <p:nvPr/>
        </p:nvSpPr>
        <p:spPr>
          <a:xfrm>
            <a:off x="892969" y="2397621"/>
            <a:ext cx="391495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箱体钢板厚度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不得小于 1.5mm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，承载能力更强。</a:t>
            </a:r>
            <a:endParaRPr/>
          </a:p>
        </p:txBody>
      </p:sp>
      <p:sp>
        <p:nvSpPr>
          <p:cNvPr id="48" name="el-1788319680885-27"/>
          <p:cNvSpPr txBox="1"/>
          <p:nvPr/>
        </p:nvSpPr>
        <p:spPr>
          <a:xfrm>
            <a:off x="964406" y="3761631"/>
            <a:ext cx="25331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箱体表面应做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防腐处理</a:t>
            </a:r>
            <a:r>
              <a:rPr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，提高户外使用寿命</a:t>
            </a:r>
            <a:endParaRPr/>
          </a:p>
        </p:txBody>
      </p:sp>
      <p:sp>
        <p:nvSpPr>
          <p:cNvPr id="49" name="el-1788319680888-34"/>
          <p:cNvSpPr txBox="1"/>
          <p:nvPr/>
        </p:nvSpPr>
        <p:spPr>
          <a:xfrm>
            <a:off x="5846043" y="774650"/>
            <a:ext cx="41790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50" name="el-1788319680888-35"/>
          <p:cNvSpPr txBox="1"/>
          <p:nvPr/>
        </p:nvSpPr>
        <p:spPr>
          <a:xfrm>
            <a:off x="5647804" y="938957"/>
            <a:ext cx="1367943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 1.2</a:t>
            </a:r>
            <a:endParaRPr/>
          </a:p>
        </p:txBody>
      </p:sp>
      <p:sp>
        <p:nvSpPr>
          <p:cNvPr id="51" name="el-1788319680893-54"/>
          <p:cNvSpPr txBox="1"/>
          <p:nvPr/>
        </p:nvSpPr>
        <p:spPr>
          <a:xfrm>
            <a:off x="6464536" y="1110407"/>
            <a:ext cx="519342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52" name="el-1788319680885-28"/>
          <p:cNvSpPr txBox="1"/>
          <p:nvPr/>
        </p:nvSpPr>
        <p:spPr>
          <a:xfrm>
            <a:off x="5647804" y="1418927"/>
            <a:ext cx="3283026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箱体钢板厚度不得小于 1.2mm</a:t>
            </a:r>
            <a:endParaRPr/>
          </a:p>
        </p:txBody>
      </p:sp>
      <p:sp>
        <p:nvSpPr>
          <p:cNvPr id="53" name="el-1788319680888-36"/>
          <p:cNvSpPr txBox="1"/>
          <p:nvPr/>
        </p:nvSpPr>
        <p:spPr>
          <a:xfrm>
            <a:off x="5805860" y="1984623"/>
            <a:ext cx="41790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配电箱</a:t>
            </a:r>
            <a:endParaRPr/>
          </a:p>
        </p:txBody>
      </p:sp>
      <p:sp>
        <p:nvSpPr>
          <p:cNvPr id="54" name="el-1788319680888-37"/>
          <p:cNvSpPr txBox="1"/>
          <p:nvPr/>
        </p:nvSpPr>
        <p:spPr>
          <a:xfrm>
            <a:off x="5647804" y="2148929"/>
            <a:ext cx="1367943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 1.5</a:t>
            </a:r>
            <a:endParaRPr/>
          </a:p>
        </p:txBody>
      </p:sp>
      <p:sp>
        <p:nvSpPr>
          <p:cNvPr id="55" name="el-1788319680893-55"/>
          <p:cNvSpPr txBox="1"/>
          <p:nvPr/>
        </p:nvSpPr>
        <p:spPr>
          <a:xfrm>
            <a:off x="6464536" y="2320379"/>
            <a:ext cx="519342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56" name="el-1788319680885-29"/>
          <p:cNvSpPr txBox="1"/>
          <p:nvPr/>
        </p:nvSpPr>
        <p:spPr>
          <a:xfrm>
            <a:off x="5647804" y="2628900"/>
            <a:ext cx="3283026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箱体钢板厚度不得小于 1.5mm</a:t>
            </a:r>
            <a:endParaRPr/>
          </a:p>
        </p:txBody>
      </p:sp>
      <p:sp>
        <p:nvSpPr>
          <p:cNvPr id="57" name="el-1788319680888-38"/>
          <p:cNvSpPr txBox="1"/>
          <p:nvPr/>
        </p:nvSpPr>
        <p:spPr>
          <a:xfrm>
            <a:off x="5819254" y="3194596"/>
            <a:ext cx="53220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标准范围</a:t>
            </a:r>
            <a:endParaRPr/>
          </a:p>
        </p:txBody>
      </p:sp>
      <p:sp>
        <p:nvSpPr>
          <p:cNvPr id="58" name="el-1788319680888-39"/>
          <p:cNvSpPr txBox="1"/>
          <p:nvPr/>
        </p:nvSpPr>
        <p:spPr>
          <a:xfrm>
            <a:off x="5647804" y="3358902"/>
            <a:ext cx="2392826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1.2 ~ 2.0</a:t>
            </a:r>
            <a:endParaRPr/>
          </a:p>
        </p:txBody>
      </p:sp>
      <p:sp>
        <p:nvSpPr>
          <p:cNvPr id="59" name="el-1788319680893-56"/>
          <p:cNvSpPr txBox="1"/>
          <p:nvPr/>
        </p:nvSpPr>
        <p:spPr>
          <a:xfrm>
            <a:off x="7009358" y="3530352"/>
            <a:ext cx="519342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60" name="el-1788319680886-30"/>
          <p:cNvSpPr txBox="1"/>
          <p:nvPr/>
        </p:nvSpPr>
        <p:spPr>
          <a:xfrm>
            <a:off x="5647804" y="3838873"/>
            <a:ext cx="3036138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冷轧钢板推荐厚度范围</a:t>
            </a:r>
            <a:endParaRPr/>
          </a:p>
        </p:txBody>
      </p:sp>
      <p:sp>
        <p:nvSpPr>
          <p:cNvPr id="61" name="el-1788319680878-16"/>
          <p:cNvSpPr txBox="1"/>
          <p:nvPr/>
        </p:nvSpPr>
        <p:spPr>
          <a:xfrm>
            <a:off x="950119" y="4422428"/>
            <a:ext cx="4957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防腐要求：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箱体表面应做防腐处理，确保在潮湿、腐蚀环境下长期可靠运行。</a:t>
            </a:r>
            <a:endParaRPr/>
          </a:p>
        </p:txBody>
      </p:sp>
      <p:sp>
        <p:nvSpPr>
          <p:cNvPr id="62" name="el-1788319680877-14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3" name="el-1788319680875-9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冷轧钢板 · 阻燃绝缘 · 防腐处理</a:t>
            </a:r>
            <a:endParaRPr/>
          </a:p>
        </p:txBody>
      </p:sp>
      <p:sp>
        <p:nvSpPr>
          <p:cNvPr id="64" name="el-1788319680875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P22 / 110</a:t>
            </a:r>
            <a:endParaRPr/>
          </a:p>
        </p:txBody>
      </p:sp>
      <p:cxnSp>
        <p:nvCxnSpPr>
          <p:cNvPr id="65" name="el-1788319680872-1"/>
          <p:cNvCxnSpPr/>
          <p:nvPr/>
        </p:nvCxnSpPr>
        <p:spPr>
          <a:xfrm>
            <a:off x="8779669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8319680872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80972-7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0896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0896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0898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0978-75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0898-13"/>
          <p:cNvSpPr/>
          <p:nvPr/>
        </p:nvSpPr>
        <p:spPr>
          <a:xfrm>
            <a:off x="400050" y="3450431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0979-76"/>
          <p:cNvSpPr/>
          <p:nvPr/>
        </p:nvSpPr>
        <p:spPr>
          <a:xfrm>
            <a:off x="635794" y="358616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lnTo>
                  <a:pt x="87500" y="50000"/>
                </a:lnTo>
                <a:cubicBezTo>
                  <a:pt x="87500" y="43222"/>
                  <a:pt x="85815" y="36981"/>
                  <a:pt x="82444" y="31278"/>
                </a:cubicBezTo>
                <a:lnTo>
                  <a:pt x="82444" y="31278"/>
                </a:lnTo>
                <a:lnTo>
                  <a:pt x="82444" y="31278"/>
                </a:lnTo>
                <a:cubicBezTo>
                  <a:pt x="79185" y="25537"/>
                  <a:pt x="74630" y="20963"/>
                  <a:pt x="68778" y="17556"/>
                </a:cubicBezTo>
                <a:lnTo>
                  <a:pt x="68778" y="17556"/>
                </a:lnTo>
                <a:cubicBezTo>
                  <a:pt x="62889" y="14185"/>
                  <a:pt x="56630" y="12500"/>
                  <a:pt x="50000" y="12500"/>
                </a:cubicBezTo>
                <a:lnTo>
                  <a:pt x="50000" y="12500"/>
                </a:lnTo>
                <a:cubicBezTo>
                  <a:pt x="43370" y="12500"/>
                  <a:pt x="37130" y="14185"/>
                  <a:pt x="31278" y="17556"/>
                </a:cubicBezTo>
                <a:lnTo>
                  <a:pt x="31278" y="17556"/>
                </a:lnTo>
                <a:cubicBezTo>
                  <a:pt x="25389" y="20963"/>
                  <a:pt x="20815" y="25537"/>
                  <a:pt x="17556" y="31278"/>
                </a:cubicBezTo>
                <a:lnTo>
                  <a:pt x="17556" y="31278"/>
                </a:lnTo>
                <a:cubicBezTo>
                  <a:pt x="14185" y="36981"/>
                  <a:pt x="12500" y="43222"/>
                  <a:pt x="12500" y="50000"/>
                </a:cubicBezTo>
                <a:lnTo>
                  <a:pt x="12500" y="50000"/>
                </a:lnTo>
                <a:cubicBezTo>
                  <a:pt x="12500" y="56778"/>
                  <a:pt x="14185" y="63037"/>
                  <a:pt x="17556" y="68778"/>
                </a:cubicBezTo>
                <a:lnTo>
                  <a:pt x="17556" y="68778"/>
                </a:lnTo>
                <a:cubicBezTo>
                  <a:pt x="20815" y="74481"/>
                  <a:pt x="25389" y="79037"/>
                  <a:pt x="31278" y="82444"/>
                </a:cubicBezTo>
                <a:lnTo>
                  <a:pt x="31278" y="82444"/>
                </a:lnTo>
                <a:cubicBezTo>
                  <a:pt x="37130" y="85815"/>
                  <a:pt x="43370" y="87500"/>
                  <a:pt x="50000" y="87500"/>
                </a:cubicBezTo>
                <a:lnTo>
                  <a:pt x="50000" y="87500"/>
                </a:lnTo>
                <a:cubicBezTo>
                  <a:pt x="56630" y="87500"/>
                  <a:pt x="62889" y="85815"/>
                  <a:pt x="68778" y="82444"/>
                </a:cubicBezTo>
                <a:lnTo>
                  <a:pt x="68778" y="82444"/>
                </a:lnTo>
                <a:cubicBezTo>
                  <a:pt x="74630" y="79037"/>
                  <a:pt x="79185" y="74481"/>
                  <a:pt x="82444" y="68778"/>
                </a:cubicBezTo>
                <a:lnTo>
                  <a:pt x="82444" y="68778"/>
                </a:lnTo>
                <a:cubicBezTo>
                  <a:pt x="85815" y="63037"/>
                  <a:pt x="87500" y="56778"/>
                  <a:pt x="87500" y="50000"/>
                </a:cubicBezTo>
                <a:lnTo>
                  <a:pt x="87500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  <a:moveTo>
                  <a:pt x="50000" y="65611"/>
                </a:moveTo>
                <a:lnTo>
                  <a:pt x="50000" y="65611"/>
                </a:lnTo>
                <a:cubicBezTo>
                  <a:pt x="55852" y="65500"/>
                  <a:pt x="60352" y="62907"/>
                  <a:pt x="63500" y="57833"/>
                </a:cubicBezTo>
                <a:lnTo>
                  <a:pt x="63500" y="57833"/>
                </a:lnTo>
                <a:cubicBezTo>
                  <a:pt x="66352" y="52611"/>
                  <a:pt x="66352" y="47389"/>
                  <a:pt x="63500" y="42167"/>
                </a:cubicBezTo>
                <a:lnTo>
                  <a:pt x="63500" y="42167"/>
                </a:lnTo>
                <a:cubicBezTo>
                  <a:pt x="60352" y="37093"/>
                  <a:pt x="55852" y="34500"/>
                  <a:pt x="50000" y="34389"/>
                </a:cubicBezTo>
                <a:lnTo>
                  <a:pt x="50000" y="34389"/>
                </a:lnTo>
                <a:cubicBezTo>
                  <a:pt x="44148" y="34500"/>
                  <a:pt x="39648" y="37093"/>
                  <a:pt x="36500" y="42167"/>
                </a:cubicBezTo>
                <a:lnTo>
                  <a:pt x="36500" y="42167"/>
                </a:lnTo>
                <a:cubicBezTo>
                  <a:pt x="33648" y="47389"/>
                  <a:pt x="33648" y="52611"/>
                  <a:pt x="36500" y="57833"/>
                </a:cubicBezTo>
                <a:lnTo>
                  <a:pt x="36500" y="57833"/>
                </a:lnTo>
                <a:cubicBezTo>
                  <a:pt x="39648" y="62907"/>
                  <a:pt x="44148" y="65500"/>
                  <a:pt x="50000" y="65611"/>
                </a:cubicBezTo>
                <a:lnTo>
                  <a:pt x="50000" y="65611"/>
                </a:lnTo>
                <a:moveTo>
                  <a:pt x="50000" y="21889"/>
                </a:moveTo>
                <a:lnTo>
                  <a:pt x="50000" y="21889"/>
                </a:lnTo>
                <a:cubicBezTo>
                  <a:pt x="55074" y="21889"/>
                  <a:pt x="59759" y="23130"/>
                  <a:pt x="64056" y="25611"/>
                </a:cubicBezTo>
                <a:lnTo>
                  <a:pt x="64056" y="25611"/>
                </a:lnTo>
                <a:lnTo>
                  <a:pt x="64056" y="25611"/>
                </a:lnTo>
                <a:cubicBezTo>
                  <a:pt x="68352" y="28056"/>
                  <a:pt x="71796" y="31500"/>
                  <a:pt x="74389" y="35944"/>
                </a:cubicBezTo>
                <a:lnTo>
                  <a:pt x="74389" y="35944"/>
                </a:lnTo>
                <a:cubicBezTo>
                  <a:pt x="76870" y="40352"/>
                  <a:pt x="78111" y="45037"/>
                  <a:pt x="78111" y="50000"/>
                </a:cubicBezTo>
                <a:lnTo>
                  <a:pt x="78111" y="50000"/>
                </a:lnTo>
                <a:cubicBezTo>
                  <a:pt x="78111" y="54963"/>
                  <a:pt x="76870" y="59648"/>
                  <a:pt x="74389" y="64056"/>
                </a:cubicBezTo>
                <a:lnTo>
                  <a:pt x="74389" y="64056"/>
                </a:lnTo>
                <a:cubicBezTo>
                  <a:pt x="71796" y="68500"/>
                  <a:pt x="68352" y="71944"/>
                  <a:pt x="64056" y="74389"/>
                </a:cubicBezTo>
                <a:lnTo>
                  <a:pt x="64056" y="74389"/>
                </a:lnTo>
                <a:cubicBezTo>
                  <a:pt x="59759" y="76870"/>
                  <a:pt x="55074" y="78111"/>
                  <a:pt x="50000" y="78111"/>
                </a:cubicBezTo>
                <a:lnTo>
                  <a:pt x="50000" y="78111"/>
                </a:lnTo>
                <a:cubicBezTo>
                  <a:pt x="44926" y="78111"/>
                  <a:pt x="40241" y="76870"/>
                  <a:pt x="35944" y="74389"/>
                </a:cubicBezTo>
                <a:lnTo>
                  <a:pt x="35944" y="74389"/>
                </a:lnTo>
                <a:cubicBezTo>
                  <a:pt x="31648" y="71944"/>
                  <a:pt x="28204" y="68500"/>
                  <a:pt x="25611" y="64056"/>
                </a:cubicBezTo>
                <a:lnTo>
                  <a:pt x="25611" y="64056"/>
                </a:lnTo>
                <a:cubicBezTo>
                  <a:pt x="23130" y="59648"/>
                  <a:pt x="21889" y="54963"/>
                  <a:pt x="21889" y="50000"/>
                </a:cubicBezTo>
                <a:lnTo>
                  <a:pt x="21889" y="50000"/>
                </a:lnTo>
                <a:cubicBezTo>
                  <a:pt x="21889" y="45037"/>
                  <a:pt x="23130" y="40352"/>
                  <a:pt x="25611" y="35944"/>
                </a:cubicBezTo>
                <a:lnTo>
                  <a:pt x="25611" y="35944"/>
                </a:lnTo>
                <a:cubicBezTo>
                  <a:pt x="28204" y="31500"/>
                  <a:pt x="31648" y="28056"/>
                  <a:pt x="35944" y="25611"/>
                </a:cubicBezTo>
                <a:lnTo>
                  <a:pt x="35944" y="25611"/>
                </a:lnTo>
                <a:cubicBezTo>
                  <a:pt x="40241" y="23130"/>
                  <a:pt x="44926" y="21889"/>
                  <a:pt x="50000" y="21889"/>
                </a:cubicBezTo>
                <a:lnTo>
                  <a:pt x="50000" y="21889"/>
                </a:lnTo>
                <a:moveTo>
                  <a:pt x="43778" y="50000"/>
                </a:moveTo>
                <a:lnTo>
                  <a:pt x="43778" y="50000"/>
                </a:lnTo>
                <a:cubicBezTo>
                  <a:pt x="43778" y="48185"/>
                  <a:pt x="44352" y="46685"/>
                  <a:pt x="45500" y="45500"/>
                </a:cubicBezTo>
                <a:lnTo>
                  <a:pt x="45500" y="45500"/>
                </a:lnTo>
                <a:lnTo>
                  <a:pt x="45500" y="45500"/>
                </a:lnTo>
                <a:cubicBezTo>
                  <a:pt x="46685" y="44352"/>
                  <a:pt x="48185" y="43778"/>
                  <a:pt x="50000" y="43778"/>
                </a:cubicBezTo>
                <a:lnTo>
                  <a:pt x="50000" y="43778"/>
                </a:lnTo>
                <a:cubicBezTo>
                  <a:pt x="51815" y="43778"/>
                  <a:pt x="53315" y="44352"/>
                  <a:pt x="54500" y="45500"/>
                </a:cubicBezTo>
                <a:lnTo>
                  <a:pt x="54500" y="45500"/>
                </a:lnTo>
                <a:cubicBezTo>
                  <a:pt x="55685" y="46685"/>
                  <a:pt x="56278" y="48185"/>
                  <a:pt x="56278" y="50000"/>
                </a:cubicBezTo>
                <a:lnTo>
                  <a:pt x="56278" y="50000"/>
                </a:lnTo>
                <a:cubicBezTo>
                  <a:pt x="56278" y="51815"/>
                  <a:pt x="55685" y="53315"/>
                  <a:pt x="54500" y="54500"/>
                </a:cubicBezTo>
                <a:lnTo>
                  <a:pt x="54500" y="54500"/>
                </a:lnTo>
                <a:cubicBezTo>
                  <a:pt x="53315" y="55685"/>
                  <a:pt x="51815" y="56278"/>
                  <a:pt x="50000" y="56278"/>
                </a:cubicBezTo>
                <a:lnTo>
                  <a:pt x="50000" y="56278"/>
                </a:lnTo>
                <a:cubicBezTo>
                  <a:pt x="48185" y="56278"/>
                  <a:pt x="46685" y="55685"/>
                  <a:pt x="45500" y="54500"/>
                </a:cubicBezTo>
                <a:lnTo>
                  <a:pt x="45500" y="54500"/>
                </a:lnTo>
                <a:cubicBezTo>
                  <a:pt x="44352" y="53315"/>
                  <a:pt x="43778" y="51815"/>
                  <a:pt x="43778" y="50000"/>
                </a:cubicBezTo>
                <a:lnTo>
                  <a:pt x="43778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089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0896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0978-74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0897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80896-7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配电箱安装高度要求</a:t>
            </a:r>
            <a:endParaRPr/>
          </a:p>
        </p:txBody>
      </p:sp>
      <p:sp>
        <p:nvSpPr>
          <p:cNvPr id="13" name="el-1788319680899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4" name="el-1788319680900-15"/>
          <p:cNvSpPr txBox="1"/>
          <p:nvPr/>
        </p:nvSpPr>
        <p:spPr>
          <a:xfrm>
            <a:off x="978694" y="3575447"/>
            <a:ext cx="547666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设置目的：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便于操作维修，防止地面杂物、溅水危害 — 标准高度保障安全与效率。</a:t>
            </a:r>
            <a:endParaRPr/>
          </a:p>
        </p:txBody>
      </p:sp>
      <p:sp>
        <p:nvSpPr>
          <p:cNvPr id="15" name="el-1788319680896-8"/>
          <p:cNvSpPr txBox="1"/>
          <p:nvPr/>
        </p:nvSpPr>
        <p:spPr>
          <a:xfrm>
            <a:off x="400050" y="4904184"/>
            <a:ext cx="19450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7701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6" name="el-1788319680897-9"/>
          <p:cNvSpPr txBox="1"/>
          <p:nvPr/>
        </p:nvSpPr>
        <p:spPr>
          <a:xfrm>
            <a:off x="6222206" y="4904184"/>
            <a:ext cx="255636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固定式 1.4~1.6m · 移动式 0.8~1.6m</a:t>
            </a:r>
            <a:endParaRPr/>
          </a:p>
        </p:txBody>
      </p:sp>
      <p:sp>
        <p:nvSpPr>
          <p:cNvPr id="17" name="el-1788319680897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P23 / 110</a:t>
            </a:r>
            <a:endParaRPr/>
          </a:p>
        </p:txBody>
      </p:sp>
      <p:sp>
        <p:nvSpPr>
          <p:cNvPr id="18" name="el-1788319680900-16"/>
          <p:cNvSpPr/>
          <p:nvPr/>
        </p:nvSpPr>
        <p:spPr>
          <a:xfrm>
            <a:off x="400050" y="1457325"/>
            <a:ext cx="4086225" cy="1821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0905-26"/>
          <p:cNvCxnSpPr/>
          <p:nvPr/>
        </p:nvCxnSpPr>
        <p:spPr>
          <a:xfrm>
            <a:off x="592931" y="1893094"/>
            <a:ext cx="370046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0979-79"/>
          <p:cNvSpPr/>
          <p:nvPr/>
        </p:nvSpPr>
        <p:spPr>
          <a:xfrm>
            <a:off x="592931" y="1662708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462" y="6077"/>
                </a:moveTo>
                <a:lnTo>
                  <a:pt x="11462" y="6077"/>
                </a:lnTo>
                <a:lnTo>
                  <a:pt x="0" y="28846"/>
                </a:lnTo>
                <a:lnTo>
                  <a:pt x="46846" y="28846"/>
                </a:lnTo>
                <a:lnTo>
                  <a:pt x="46846" y="0"/>
                </a:lnTo>
                <a:lnTo>
                  <a:pt x="21154" y="0"/>
                </a:lnTo>
                <a:cubicBezTo>
                  <a:pt x="16795" y="154"/>
                  <a:pt x="13564" y="2179"/>
                  <a:pt x="11462" y="6077"/>
                </a:cubicBezTo>
                <a:lnTo>
                  <a:pt x="11462" y="6077"/>
                </a:lnTo>
                <a:moveTo>
                  <a:pt x="54077" y="28846"/>
                </a:moveTo>
                <a:lnTo>
                  <a:pt x="54077" y="28846"/>
                </a:lnTo>
                <a:lnTo>
                  <a:pt x="101000" y="28846"/>
                </a:lnTo>
                <a:lnTo>
                  <a:pt x="89462" y="6077"/>
                </a:lnTo>
                <a:cubicBezTo>
                  <a:pt x="87359" y="2179"/>
                  <a:pt x="84128" y="154"/>
                  <a:pt x="79769" y="0"/>
                </a:cubicBezTo>
                <a:lnTo>
                  <a:pt x="79769" y="0"/>
                </a:lnTo>
                <a:lnTo>
                  <a:pt x="54077" y="0"/>
                </a:lnTo>
                <a:lnTo>
                  <a:pt x="54077" y="28846"/>
                </a:lnTo>
                <a:moveTo>
                  <a:pt x="101000" y="36077"/>
                </a:moveTo>
                <a:lnTo>
                  <a:pt x="101000" y="36077"/>
                </a:lnTo>
                <a:lnTo>
                  <a:pt x="0" y="36077"/>
                </a:lnTo>
                <a:lnTo>
                  <a:pt x="0" y="86538"/>
                </a:lnTo>
                <a:cubicBezTo>
                  <a:pt x="154" y="90590"/>
                  <a:pt x="1590" y="93974"/>
                  <a:pt x="4308" y="96692"/>
                </a:cubicBezTo>
                <a:lnTo>
                  <a:pt x="4308" y="96692"/>
                </a:lnTo>
                <a:cubicBezTo>
                  <a:pt x="6974" y="99410"/>
                  <a:pt x="10359" y="100846"/>
                  <a:pt x="14462" y="101000"/>
                </a:cubicBezTo>
                <a:lnTo>
                  <a:pt x="14462" y="101000"/>
                </a:lnTo>
                <a:lnTo>
                  <a:pt x="86538" y="101000"/>
                </a:lnTo>
                <a:cubicBezTo>
                  <a:pt x="90590" y="100846"/>
                  <a:pt x="93974" y="99410"/>
                  <a:pt x="96692" y="96692"/>
                </a:cubicBezTo>
                <a:lnTo>
                  <a:pt x="96692" y="96692"/>
                </a:lnTo>
                <a:cubicBezTo>
                  <a:pt x="99410" y="93974"/>
                  <a:pt x="100846" y="90590"/>
                  <a:pt x="101000" y="86538"/>
                </a:cubicBezTo>
                <a:lnTo>
                  <a:pt x="101000" y="86538"/>
                </a:lnTo>
                <a:lnTo>
                  <a:pt x="101000" y="3607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0903-20"/>
          <p:cNvSpPr/>
          <p:nvPr/>
        </p:nvSpPr>
        <p:spPr>
          <a:xfrm>
            <a:off x="592931" y="2907506"/>
            <a:ext cx="3700463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0904-24"/>
          <p:cNvCxnSpPr/>
          <p:nvPr/>
        </p:nvCxnSpPr>
        <p:spPr>
          <a:xfrm>
            <a:off x="607219" y="2907506"/>
            <a:ext cx="914" cy="23574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0979-77"/>
          <p:cNvSpPr/>
          <p:nvPr/>
        </p:nvSpPr>
        <p:spPr>
          <a:xfrm>
            <a:off x="714375" y="2971800"/>
            <a:ext cx="5715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000" y="1750"/>
                </a:moveTo>
                <a:lnTo>
                  <a:pt x="59000" y="1750"/>
                </a:lnTo>
                <a:cubicBezTo>
                  <a:pt x="56333" y="583"/>
                  <a:pt x="53333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6667" y="0"/>
                  <a:pt x="43667" y="583"/>
                  <a:pt x="41000" y="1750"/>
                </a:cubicBezTo>
                <a:lnTo>
                  <a:pt x="41000" y="1750"/>
                </a:lnTo>
                <a:lnTo>
                  <a:pt x="3500" y="20500"/>
                </a:lnTo>
                <a:cubicBezTo>
                  <a:pt x="1167" y="21833"/>
                  <a:pt x="0" y="23333"/>
                  <a:pt x="0" y="25000"/>
                </a:cubicBezTo>
                <a:lnTo>
                  <a:pt x="0" y="25000"/>
                </a:lnTo>
                <a:cubicBezTo>
                  <a:pt x="0" y="26667"/>
                  <a:pt x="1167" y="28167"/>
                  <a:pt x="3500" y="29500"/>
                </a:cubicBezTo>
                <a:lnTo>
                  <a:pt x="3500" y="29500"/>
                </a:lnTo>
                <a:cubicBezTo>
                  <a:pt x="6167" y="30667"/>
                  <a:pt x="9167" y="31250"/>
                  <a:pt x="12500" y="31250"/>
                </a:cubicBezTo>
                <a:lnTo>
                  <a:pt x="12500" y="31250"/>
                </a:lnTo>
                <a:cubicBezTo>
                  <a:pt x="15833" y="31250"/>
                  <a:pt x="18833" y="30667"/>
                  <a:pt x="21500" y="29500"/>
                </a:cubicBezTo>
                <a:lnTo>
                  <a:pt x="21500" y="29500"/>
                </a:lnTo>
                <a:lnTo>
                  <a:pt x="37500" y="21250"/>
                </a:lnTo>
                <a:lnTo>
                  <a:pt x="37500" y="78750"/>
                </a:lnTo>
                <a:lnTo>
                  <a:pt x="21500" y="70500"/>
                </a:lnTo>
                <a:cubicBezTo>
                  <a:pt x="18833" y="69333"/>
                  <a:pt x="15833" y="68750"/>
                  <a:pt x="12500" y="68750"/>
                </a:cubicBezTo>
                <a:lnTo>
                  <a:pt x="12500" y="68750"/>
                </a:lnTo>
                <a:cubicBezTo>
                  <a:pt x="9167" y="68750"/>
                  <a:pt x="6167" y="69333"/>
                  <a:pt x="3500" y="70500"/>
                </a:cubicBezTo>
                <a:lnTo>
                  <a:pt x="3500" y="70500"/>
                </a:lnTo>
                <a:cubicBezTo>
                  <a:pt x="1167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1167" y="78167"/>
                  <a:pt x="3500" y="79500"/>
                </a:cubicBezTo>
                <a:lnTo>
                  <a:pt x="3500" y="79500"/>
                </a:lnTo>
                <a:lnTo>
                  <a:pt x="41000" y="98250"/>
                </a:lnTo>
                <a:cubicBezTo>
                  <a:pt x="43667" y="99417"/>
                  <a:pt x="46667" y="100000"/>
                  <a:pt x="50000" y="100000"/>
                </a:cubicBezTo>
                <a:lnTo>
                  <a:pt x="50000" y="100000"/>
                </a:lnTo>
                <a:cubicBezTo>
                  <a:pt x="53333" y="100000"/>
                  <a:pt x="56333" y="99417"/>
                  <a:pt x="59000" y="98250"/>
                </a:cubicBezTo>
                <a:lnTo>
                  <a:pt x="59000" y="98250"/>
                </a:lnTo>
                <a:lnTo>
                  <a:pt x="96500" y="79500"/>
                </a:lnTo>
                <a:cubicBezTo>
                  <a:pt x="98833" y="78167"/>
                  <a:pt x="100000" y="76667"/>
                  <a:pt x="100000" y="75000"/>
                </a:cubicBezTo>
                <a:lnTo>
                  <a:pt x="100000" y="75000"/>
                </a:lnTo>
                <a:cubicBezTo>
                  <a:pt x="100000" y="73333"/>
                  <a:pt x="98833" y="71833"/>
                  <a:pt x="96500" y="70500"/>
                </a:cubicBezTo>
                <a:lnTo>
                  <a:pt x="96500" y="70500"/>
                </a:lnTo>
                <a:cubicBezTo>
                  <a:pt x="93833" y="69333"/>
                  <a:pt x="90833" y="68750"/>
                  <a:pt x="87500" y="68750"/>
                </a:cubicBezTo>
                <a:lnTo>
                  <a:pt x="87500" y="68750"/>
                </a:lnTo>
                <a:cubicBezTo>
                  <a:pt x="84167" y="68750"/>
                  <a:pt x="81167" y="69333"/>
                  <a:pt x="78500" y="70500"/>
                </a:cubicBezTo>
                <a:lnTo>
                  <a:pt x="78500" y="70500"/>
                </a:lnTo>
                <a:lnTo>
                  <a:pt x="62500" y="78750"/>
                </a:lnTo>
                <a:lnTo>
                  <a:pt x="62500" y="21250"/>
                </a:lnTo>
                <a:lnTo>
                  <a:pt x="78500" y="29500"/>
                </a:lnTo>
                <a:cubicBezTo>
                  <a:pt x="81167" y="30667"/>
                  <a:pt x="84167" y="31250"/>
                  <a:pt x="87500" y="31250"/>
                </a:cubicBezTo>
                <a:lnTo>
                  <a:pt x="87500" y="31250"/>
                </a:lnTo>
                <a:cubicBezTo>
                  <a:pt x="90833" y="31250"/>
                  <a:pt x="93833" y="30667"/>
                  <a:pt x="96500" y="29500"/>
                </a:cubicBezTo>
                <a:lnTo>
                  <a:pt x="96500" y="29500"/>
                </a:lnTo>
                <a:cubicBezTo>
                  <a:pt x="98833" y="28167"/>
                  <a:pt x="100000" y="26667"/>
                  <a:pt x="100000" y="25000"/>
                </a:cubicBezTo>
                <a:lnTo>
                  <a:pt x="100000" y="25000"/>
                </a:lnTo>
                <a:cubicBezTo>
                  <a:pt x="100000" y="23333"/>
                  <a:pt x="98833" y="21833"/>
                  <a:pt x="96500" y="20500"/>
                </a:cubicBezTo>
                <a:lnTo>
                  <a:pt x="96500" y="20500"/>
                </a:lnTo>
                <a:lnTo>
                  <a:pt x="59000" y="1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0901-17"/>
          <p:cNvSpPr/>
          <p:nvPr/>
        </p:nvSpPr>
        <p:spPr>
          <a:xfrm>
            <a:off x="4657725" y="1457325"/>
            <a:ext cx="4086225" cy="1821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0906-27"/>
          <p:cNvCxnSpPr/>
          <p:nvPr/>
        </p:nvCxnSpPr>
        <p:spPr>
          <a:xfrm>
            <a:off x="4850606" y="1893094"/>
            <a:ext cx="370046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0980-80"/>
          <p:cNvSpPr/>
          <p:nvPr/>
        </p:nvSpPr>
        <p:spPr>
          <a:xfrm>
            <a:off x="4850606" y="1653778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21" y="0"/>
                </a:moveTo>
                <a:lnTo>
                  <a:pt x="7421" y="0"/>
                </a:lnTo>
                <a:cubicBezTo>
                  <a:pt x="5351" y="133"/>
                  <a:pt x="3596" y="1044"/>
                  <a:pt x="2158" y="2733"/>
                </a:cubicBezTo>
                <a:lnTo>
                  <a:pt x="2158" y="2733"/>
                </a:lnTo>
                <a:lnTo>
                  <a:pt x="2158" y="2733"/>
                </a:lnTo>
                <a:cubicBezTo>
                  <a:pt x="825" y="4556"/>
                  <a:pt x="105" y="6778"/>
                  <a:pt x="0" y="9400"/>
                </a:cubicBezTo>
                <a:lnTo>
                  <a:pt x="0" y="9400"/>
                </a:lnTo>
                <a:lnTo>
                  <a:pt x="0" y="71867"/>
                </a:lnTo>
                <a:cubicBezTo>
                  <a:pt x="105" y="74489"/>
                  <a:pt x="825" y="76711"/>
                  <a:pt x="2158" y="78533"/>
                </a:cubicBezTo>
                <a:lnTo>
                  <a:pt x="2158" y="78533"/>
                </a:lnTo>
                <a:cubicBezTo>
                  <a:pt x="3596" y="80222"/>
                  <a:pt x="5351" y="81133"/>
                  <a:pt x="7421" y="81267"/>
                </a:cubicBezTo>
                <a:lnTo>
                  <a:pt x="7421" y="81267"/>
                </a:lnTo>
                <a:lnTo>
                  <a:pt x="9895" y="81267"/>
                </a:lnTo>
                <a:cubicBezTo>
                  <a:pt x="9965" y="86600"/>
                  <a:pt x="11404" y="91022"/>
                  <a:pt x="14211" y="94533"/>
                </a:cubicBezTo>
                <a:lnTo>
                  <a:pt x="14211" y="94533"/>
                </a:lnTo>
                <a:cubicBezTo>
                  <a:pt x="16982" y="98044"/>
                  <a:pt x="20474" y="99867"/>
                  <a:pt x="24684" y="100000"/>
                </a:cubicBezTo>
                <a:lnTo>
                  <a:pt x="24684" y="100000"/>
                </a:lnTo>
                <a:cubicBezTo>
                  <a:pt x="28895" y="99867"/>
                  <a:pt x="32386" y="98044"/>
                  <a:pt x="35158" y="94533"/>
                </a:cubicBezTo>
                <a:lnTo>
                  <a:pt x="35158" y="94533"/>
                </a:lnTo>
                <a:cubicBezTo>
                  <a:pt x="37930" y="91022"/>
                  <a:pt x="39368" y="86600"/>
                  <a:pt x="39474" y="81267"/>
                </a:cubicBezTo>
                <a:lnTo>
                  <a:pt x="39474" y="81267"/>
                </a:lnTo>
                <a:lnTo>
                  <a:pt x="59211" y="81267"/>
                </a:lnTo>
                <a:cubicBezTo>
                  <a:pt x="59316" y="86600"/>
                  <a:pt x="60754" y="91022"/>
                  <a:pt x="63526" y="94533"/>
                </a:cubicBezTo>
                <a:lnTo>
                  <a:pt x="63526" y="94533"/>
                </a:lnTo>
                <a:cubicBezTo>
                  <a:pt x="66298" y="98044"/>
                  <a:pt x="69789" y="99867"/>
                  <a:pt x="74000" y="100000"/>
                </a:cubicBezTo>
                <a:lnTo>
                  <a:pt x="74000" y="100000"/>
                </a:lnTo>
                <a:cubicBezTo>
                  <a:pt x="78211" y="99867"/>
                  <a:pt x="81702" y="98044"/>
                  <a:pt x="84474" y="94533"/>
                </a:cubicBezTo>
                <a:lnTo>
                  <a:pt x="84474" y="94533"/>
                </a:lnTo>
                <a:cubicBezTo>
                  <a:pt x="87281" y="91022"/>
                  <a:pt x="88737" y="86600"/>
                  <a:pt x="88842" y="81267"/>
                </a:cubicBezTo>
                <a:lnTo>
                  <a:pt x="88842" y="81267"/>
                </a:lnTo>
                <a:lnTo>
                  <a:pt x="93737" y="81267"/>
                </a:lnTo>
                <a:cubicBezTo>
                  <a:pt x="95175" y="81267"/>
                  <a:pt x="96368" y="80667"/>
                  <a:pt x="97316" y="79467"/>
                </a:cubicBezTo>
                <a:lnTo>
                  <a:pt x="97316" y="79467"/>
                </a:lnTo>
                <a:cubicBezTo>
                  <a:pt x="98228" y="78311"/>
                  <a:pt x="98684" y="76822"/>
                  <a:pt x="98684" y="75000"/>
                </a:cubicBezTo>
                <a:lnTo>
                  <a:pt x="98684" y="75000"/>
                </a:lnTo>
                <a:cubicBezTo>
                  <a:pt x="98684" y="73178"/>
                  <a:pt x="98228" y="71689"/>
                  <a:pt x="97316" y="70533"/>
                </a:cubicBezTo>
                <a:lnTo>
                  <a:pt x="97316" y="70533"/>
                </a:lnTo>
                <a:cubicBezTo>
                  <a:pt x="96368" y="69333"/>
                  <a:pt x="95175" y="68733"/>
                  <a:pt x="93737" y="68733"/>
                </a:cubicBezTo>
                <a:lnTo>
                  <a:pt x="93737" y="68733"/>
                </a:lnTo>
                <a:lnTo>
                  <a:pt x="93737" y="56267"/>
                </a:lnTo>
                <a:lnTo>
                  <a:pt x="93737" y="50000"/>
                </a:lnTo>
                <a:lnTo>
                  <a:pt x="93737" y="46267"/>
                </a:lnTo>
                <a:cubicBezTo>
                  <a:pt x="93737" y="42889"/>
                  <a:pt x="92772" y="39978"/>
                  <a:pt x="90842" y="37533"/>
                </a:cubicBezTo>
                <a:lnTo>
                  <a:pt x="90842" y="37533"/>
                </a:lnTo>
                <a:lnTo>
                  <a:pt x="78947" y="22467"/>
                </a:lnTo>
                <a:cubicBezTo>
                  <a:pt x="76982" y="19978"/>
                  <a:pt x="74667" y="18733"/>
                  <a:pt x="72000" y="18733"/>
                </a:cubicBezTo>
                <a:lnTo>
                  <a:pt x="72000" y="18733"/>
                </a:lnTo>
                <a:lnTo>
                  <a:pt x="64158" y="18733"/>
                </a:lnTo>
                <a:lnTo>
                  <a:pt x="64158" y="9400"/>
                </a:lnTo>
                <a:cubicBezTo>
                  <a:pt x="64053" y="6778"/>
                  <a:pt x="63333" y="4556"/>
                  <a:pt x="62000" y="2733"/>
                </a:cubicBezTo>
                <a:lnTo>
                  <a:pt x="62000" y="2733"/>
                </a:lnTo>
                <a:cubicBezTo>
                  <a:pt x="60561" y="1044"/>
                  <a:pt x="58807" y="133"/>
                  <a:pt x="56737" y="0"/>
                </a:cubicBezTo>
                <a:lnTo>
                  <a:pt x="56737" y="0"/>
                </a:lnTo>
                <a:lnTo>
                  <a:pt x="7421" y="0"/>
                </a:lnTo>
                <a:moveTo>
                  <a:pt x="64158" y="31267"/>
                </a:moveTo>
                <a:lnTo>
                  <a:pt x="64158" y="31267"/>
                </a:lnTo>
                <a:lnTo>
                  <a:pt x="72000" y="31267"/>
                </a:lnTo>
                <a:lnTo>
                  <a:pt x="83895" y="46267"/>
                </a:lnTo>
                <a:lnTo>
                  <a:pt x="83895" y="50000"/>
                </a:lnTo>
                <a:lnTo>
                  <a:pt x="64158" y="50000"/>
                </a:lnTo>
                <a:lnTo>
                  <a:pt x="64158" y="31267"/>
                </a:lnTo>
                <a:moveTo>
                  <a:pt x="17263" y="81267"/>
                </a:moveTo>
                <a:lnTo>
                  <a:pt x="17263" y="81267"/>
                </a:lnTo>
                <a:cubicBezTo>
                  <a:pt x="17368" y="77756"/>
                  <a:pt x="18596" y="75022"/>
                  <a:pt x="20947" y="73067"/>
                </a:cubicBezTo>
                <a:lnTo>
                  <a:pt x="20947" y="73067"/>
                </a:lnTo>
                <a:cubicBezTo>
                  <a:pt x="23439" y="71511"/>
                  <a:pt x="25912" y="71511"/>
                  <a:pt x="28368" y="73067"/>
                </a:cubicBezTo>
                <a:lnTo>
                  <a:pt x="28368" y="73067"/>
                </a:lnTo>
                <a:cubicBezTo>
                  <a:pt x="30719" y="75022"/>
                  <a:pt x="31947" y="77756"/>
                  <a:pt x="32053" y="81267"/>
                </a:cubicBezTo>
                <a:lnTo>
                  <a:pt x="32053" y="81267"/>
                </a:lnTo>
                <a:cubicBezTo>
                  <a:pt x="31947" y="84778"/>
                  <a:pt x="30719" y="87511"/>
                  <a:pt x="28368" y="89467"/>
                </a:cubicBezTo>
                <a:lnTo>
                  <a:pt x="28368" y="89467"/>
                </a:lnTo>
                <a:cubicBezTo>
                  <a:pt x="25912" y="91022"/>
                  <a:pt x="23439" y="91022"/>
                  <a:pt x="20947" y="89467"/>
                </a:cubicBezTo>
                <a:lnTo>
                  <a:pt x="20947" y="89467"/>
                </a:lnTo>
                <a:cubicBezTo>
                  <a:pt x="18596" y="87511"/>
                  <a:pt x="17368" y="84778"/>
                  <a:pt x="17263" y="81267"/>
                </a:cubicBezTo>
                <a:lnTo>
                  <a:pt x="17263" y="81267"/>
                </a:lnTo>
                <a:moveTo>
                  <a:pt x="74000" y="71867"/>
                </a:moveTo>
                <a:lnTo>
                  <a:pt x="74000" y="71867"/>
                </a:lnTo>
                <a:cubicBezTo>
                  <a:pt x="76772" y="72000"/>
                  <a:pt x="78930" y="73556"/>
                  <a:pt x="80474" y="76533"/>
                </a:cubicBezTo>
                <a:lnTo>
                  <a:pt x="80474" y="76533"/>
                </a:lnTo>
                <a:cubicBezTo>
                  <a:pt x="81702" y="79689"/>
                  <a:pt x="81702" y="82822"/>
                  <a:pt x="80474" y="85933"/>
                </a:cubicBezTo>
                <a:lnTo>
                  <a:pt x="80474" y="85933"/>
                </a:lnTo>
                <a:cubicBezTo>
                  <a:pt x="78930" y="88911"/>
                  <a:pt x="76772" y="90467"/>
                  <a:pt x="74000" y="90600"/>
                </a:cubicBezTo>
                <a:lnTo>
                  <a:pt x="74000" y="90600"/>
                </a:lnTo>
                <a:cubicBezTo>
                  <a:pt x="71228" y="90467"/>
                  <a:pt x="69070" y="88911"/>
                  <a:pt x="67526" y="85933"/>
                </a:cubicBezTo>
                <a:lnTo>
                  <a:pt x="67526" y="85933"/>
                </a:lnTo>
                <a:cubicBezTo>
                  <a:pt x="66298" y="82822"/>
                  <a:pt x="66298" y="79689"/>
                  <a:pt x="67526" y="76533"/>
                </a:cubicBezTo>
                <a:lnTo>
                  <a:pt x="67526" y="76533"/>
                </a:lnTo>
                <a:cubicBezTo>
                  <a:pt x="69070" y="73556"/>
                  <a:pt x="71228" y="72000"/>
                  <a:pt x="74000" y="71867"/>
                </a:cubicBezTo>
                <a:lnTo>
                  <a:pt x="74000" y="718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0904-23"/>
          <p:cNvSpPr/>
          <p:nvPr/>
        </p:nvSpPr>
        <p:spPr>
          <a:xfrm>
            <a:off x="4850606" y="2907506"/>
            <a:ext cx="3700463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0904-25"/>
          <p:cNvCxnSpPr/>
          <p:nvPr/>
        </p:nvCxnSpPr>
        <p:spPr>
          <a:xfrm>
            <a:off x="4864894" y="2907506"/>
            <a:ext cx="914" cy="23574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0979-78"/>
          <p:cNvSpPr/>
          <p:nvPr/>
        </p:nvSpPr>
        <p:spPr>
          <a:xfrm>
            <a:off x="4972050" y="2971800"/>
            <a:ext cx="5715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000" y="1750"/>
                </a:moveTo>
                <a:lnTo>
                  <a:pt x="59000" y="1750"/>
                </a:lnTo>
                <a:cubicBezTo>
                  <a:pt x="56333" y="583"/>
                  <a:pt x="53333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6667" y="0"/>
                  <a:pt x="43667" y="583"/>
                  <a:pt x="41000" y="1750"/>
                </a:cubicBezTo>
                <a:lnTo>
                  <a:pt x="41000" y="1750"/>
                </a:lnTo>
                <a:lnTo>
                  <a:pt x="3500" y="20500"/>
                </a:lnTo>
                <a:cubicBezTo>
                  <a:pt x="1167" y="21833"/>
                  <a:pt x="0" y="23333"/>
                  <a:pt x="0" y="25000"/>
                </a:cubicBezTo>
                <a:lnTo>
                  <a:pt x="0" y="25000"/>
                </a:lnTo>
                <a:cubicBezTo>
                  <a:pt x="0" y="26667"/>
                  <a:pt x="1167" y="28167"/>
                  <a:pt x="3500" y="29500"/>
                </a:cubicBezTo>
                <a:lnTo>
                  <a:pt x="3500" y="29500"/>
                </a:lnTo>
                <a:cubicBezTo>
                  <a:pt x="6167" y="30667"/>
                  <a:pt x="9167" y="31250"/>
                  <a:pt x="12500" y="31250"/>
                </a:cubicBezTo>
                <a:lnTo>
                  <a:pt x="12500" y="31250"/>
                </a:lnTo>
                <a:cubicBezTo>
                  <a:pt x="15833" y="31250"/>
                  <a:pt x="18833" y="30667"/>
                  <a:pt x="21500" y="29500"/>
                </a:cubicBezTo>
                <a:lnTo>
                  <a:pt x="21500" y="29500"/>
                </a:lnTo>
                <a:lnTo>
                  <a:pt x="37500" y="21250"/>
                </a:lnTo>
                <a:lnTo>
                  <a:pt x="37500" y="78750"/>
                </a:lnTo>
                <a:lnTo>
                  <a:pt x="21500" y="70500"/>
                </a:lnTo>
                <a:cubicBezTo>
                  <a:pt x="18833" y="69333"/>
                  <a:pt x="15833" y="68750"/>
                  <a:pt x="12500" y="68750"/>
                </a:cubicBezTo>
                <a:lnTo>
                  <a:pt x="12500" y="68750"/>
                </a:lnTo>
                <a:cubicBezTo>
                  <a:pt x="9167" y="68750"/>
                  <a:pt x="6167" y="69333"/>
                  <a:pt x="3500" y="70500"/>
                </a:cubicBezTo>
                <a:lnTo>
                  <a:pt x="3500" y="70500"/>
                </a:lnTo>
                <a:cubicBezTo>
                  <a:pt x="1167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1167" y="78167"/>
                  <a:pt x="3500" y="79500"/>
                </a:cubicBezTo>
                <a:lnTo>
                  <a:pt x="3500" y="79500"/>
                </a:lnTo>
                <a:lnTo>
                  <a:pt x="41000" y="98250"/>
                </a:lnTo>
                <a:cubicBezTo>
                  <a:pt x="43667" y="99417"/>
                  <a:pt x="46667" y="100000"/>
                  <a:pt x="50000" y="100000"/>
                </a:cubicBezTo>
                <a:lnTo>
                  <a:pt x="50000" y="100000"/>
                </a:lnTo>
                <a:cubicBezTo>
                  <a:pt x="53333" y="100000"/>
                  <a:pt x="56333" y="99417"/>
                  <a:pt x="59000" y="98250"/>
                </a:cubicBezTo>
                <a:lnTo>
                  <a:pt x="59000" y="98250"/>
                </a:lnTo>
                <a:lnTo>
                  <a:pt x="96500" y="79500"/>
                </a:lnTo>
                <a:cubicBezTo>
                  <a:pt x="98833" y="78167"/>
                  <a:pt x="100000" y="76667"/>
                  <a:pt x="100000" y="75000"/>
                </a:cubicBezTo>
                <a:lnTo>
                  <a:pt x="100000" y="75000"/>
                </a:lnTo>
                <a:cubicBezTo>
                  <a:pt x="100000" y="73333"/>
                  <a:pt x="98833" y="71833"/>
                  <a:pt x="96500" y="70500"/>
                </a:cubicBezTo>
                <a:lnTo>
                  <a:pt x="96500" y="70500"/>
                </a:lnTo>
                <a:cubicBezTo>
                  <a:pt x="93833" y="69333"/>
                  <a:pt x="90833" y="68750"/>
                  <a:pt x="87500" y="68750"/>
                </a:cubicBezTo>
                <a:lnTo>
                  <a:pt x="87500" y="68750"/>
                </a:lnTo>
                <a:cubicBezTo>
                  <a:pt x="84167" y="68750"/>
                  <a:pt x="81167" y="69333"/>
                  <a:pt x="78500" y="70500"/>
                </a:cubicBezTo>
                <a:lnTo>
                  <a:pt x="78500" y="70500"/>
                </a:lnTo>
                <a:lnTo>
                  <a:pt x="62500" y="78750"/>
                </a:lnTo>
                <a:lnTo>
                  <a:pt x="62500" y="21250"/>
                </a:lnTo>
                <a:lnTo>
                  <a:pt x="78500" y="29500"/>
                </a:lnTo>
                <a:cubicBezTo>
                  <a:pt x="81167" y="30667"/>
                  <a:pt x="84167" y="31250"/>
                  <a:pt x="87500" y="31250"/>
                </a:cubicBezTo>
                <a:lnTo>
                  <a:pt x="87500" y="31250"/>
                </a:lnTo>
                <a:cubicBezTo>
                  <a:pt x="90833" y="31250"/>
                  <a:pt x="93833" y="30667"/>
                  <a:pt x="96500" y="29500"/>
                </a:cubicBezTo>
                <a:lnTo>
                  <a:pt x="96500" y="29500"/>
                </a:lnTo>
                <a:cubicBezTo>
                  <a:pt x="98833" y="28167"/>
                  <a:pt x="100000" y="26667"/>
                  <a:pt x="100000" y="25000"/>
                </a:cubicBezTo>
                <a:lnTo>
                  <a:pt x="100000" y="25000"/>
                </a:lnTo>
                <a:cubicBezTo>
                  <a:pt x="100000" y="23333"/>
                  <a:pt x="98833" y="21833"/>
                  <a:pt x="96500" y="20500"/>
                </a:cubicBezTo>
                <a:lnTo>
                  <a:pt x="96500" y="20500"/>
                </a:lnTo>
                <a:lnTo>
                  <a:pt x="59000" y="1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0895-1"/>
          <p:cNvCxnSpPr/>
          <p:nvPr/>
        </p:nvCxnSpPr>
        <p:spPr>
          <a:xfrm>
            <a:off x="8815388" y="7358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0895-2"/>
          <p:cNvCxnSpPr/>
          <p:nvPr/>
        </p:nvCxnSpPr>
        <p:spPr>
          <a:xfrm>
            <a:off x="200025" y="46220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0906-28"/>
          <p:cNvSpPr txBox="1"/>
          <p:nvPr/>
        </p:nvSpPr>
        <p:spPr>
          <a:xfrm>
            <a:off x="789384" y="1621631"/>
            <a:ext cx="10529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固定式配电箱</a:t>
            </a:r>
            <a:endParaRPr/>
          </a:p>
        </p:txBody>
      </p:sp>
      <p:sp>
        <p:nvSpPr>
          <p:cNvPr id="33" name="el-1788319680907-30"/>
          <p:cNvSpPr txBox="1"/>
          <p:nvPr/>
        </p:nvSpPr>
        <p:spPr>
          <a:xfrm>
            <a:off x="592931" y="2014538"/>
            <a:ext cx="250681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1.4 ~ 1.6</a:t>
            </a:r>
            <a:endParaRPr/>
          </a:p>
        </p:txBody>
      </p:sp>
      <p:sp>
        <p:nvSpPr>
          <p:cNvPr id="34" name="el-1788319680907-31"/>
          <p:cNvSpPr txBox="1"/>
          <p:nvPr/>
        </p:nvSpPr>
        <p:spPr>
          <a:xfrm>
            <a:off x="2017328" y="2128838"/>
            <a:ext cx="31467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35" name="el-1788319680907-32"/>
          <p:cNvSpPr txBox="1"/>
          <p:nvPr/>
        </p:nvSpPr>
        <p:spPr>
          <a:xfrm>
            <a:off x="2271713" y="2157413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中心点至地面</a:t>
            </a:r>
            <a:endParaRPr/>
          </a:p>
        </p:txBody>
      </p:sp>
      <p:sp>
        <p:nvSpPr>
          <p:cNvPr id="36" name="el-1788319680903-18"/>
          <p:cNvSpPr txBox="1"/>
          <p:nvPr/>
        </p:nvSpPr>
        <p:spPr>
          <a:xfrm>
            <a:off x="592931" y="2407444"/>
            <a:ext cx="370046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装设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端正、牢固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，中心点与地面的垂直距离应为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1.4m~1.6m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37" name="el-1788319680903-19"/>
          <p:cNvSpPr txBox="1"/>
          <p:nvPr/>
        </p:nvSpPr>
        <p:spPr>
          <a:xfrm>
            <a:off x="707231" y="2950369"/>
            <a:ext cx="377590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操作便利 · 防潮防溅</a:t>
            </a:r>
            <a:endParaRPr/>
          </a:p>
        </p:txBody>
      </p:sp>
      <p:sp>
        <p:nvSpPr>
          <p:cNvPr id="38" name="el-1788319680906-29"/>
          <p:cNvSpPr txBox="1"/>
          <p:nvPr/>
        </p:nvSpPr>
        <p:spPr>
          <a:xfrm>
            <a:off x="5100638" y="1621631"/>
            <a:ext cx="10529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移动式配电箱</a:t>
            </a:r>
            <a:endParaRPr/>
          </a:p>
        </p:txBody>
      </p:sp>
      <p:sp>
        <p:nvSpPr>
          <p:cNvPr id="39" name="el-1788319680908-33"/>
          <p:cNvSpPr txBox="1"/>
          <p:nvPr/>
        </p:nvSpPr>
        <p:spPr>
          <a:xfrm>
            <a:off x="4850606" y="2014538"/>
            <a:ext cx="250681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0.8 ~ 1.6</a:t>
            </a:r>
            <a:endParaRPr/>
          </a:p>
        </p:txBody>
      </p:sp>
      <p:sp>
        <p:nvSpPr>
          <p:cNvPr id="40" name="el-1788319680908-34"/>
          <p:cNvSpPr txBox="1"/>
          <p:nvPr/>
        </p:nvSpPr>
        <p:spPr>
          <a:xfrm>
            <a:off x="6275003" y="2128838"/>
            <a:ext cx="31467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41" name="el-1788319680908-35"/>
          <p:cNvSpPr txBox="1"/>
          <p:nvPr/>
        </p:nvSpPr>
        <p:spPr>
          <a:xfrm>
            <a:off x="6529388" y="2157413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中心点至地面</a:t>
            </a:r>
            <a:endParaRPr/>
          </a:p>
        </p:txBody>
      </p:sp>
      <p:sp>
        <p:nvSpPr>
          <p:cNvPr id="42" name="el-1788319680904-21"/>
          <p:cNvSpPr txBox="1"/>
          <p:nvPr/>
        </p:nvSpPr>
        <p:spPr>
          <a:xfrm>
            <a:off x="4850606" y="2407444"/>
            <a:ext cx="370046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装设在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坚固、水平的支架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上，中心点与地面的垂直距离宜为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0.8m~1.6m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3" name="el-1788319680904-22"/>
          <p:cNvSpPr txBox="1"/>
          <p:nvPr/>
        </p:nvSpPr>
        <p:spPr>
          <a:xfrm>
            <a:off x="4964906" y="2950369"/>
            <a:ext cx="377590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稳固放置 · 灵活移动</a:t>
            </a:r>
            <a:endParaRPr/>
          </a:p>
        </p:txBody>
      </p:sp>
      <p:sp>
        <p:nvSpPr>
          <p:cNvPr id="44" name="el-1788319680980-8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090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0910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0910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0912-13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0983-83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0914-15"/>
          <p:cNvSpPr/>
          <p:nvPr/>
        </p:nvSpPr>
        <p:spPr>
          <a:xfrm>
            <a:off x="400050" y="836154"/>
            <a:ext cx="2666963" cy="2106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0915-20"/>
          <p:cNvCxnSpPr/>
          <p:nvPr/>
        </p:nvCxnSpPr>
        <p:spPr>
          <a:xfrm>
            <a:off x="400050" y="854013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0919-29"/>
          <p:cNvSpPr/>
          <p:nvPr/>
        </p:nvSpPr>
        <p:spPr>
          <a:xfrm>
            <a:off x="564356" y="102903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0920-37"/>
          <p:cNvCxnSpPr/>
          <p:nvPr/>
        </p:nvCxnSpPr>
        <p:spPr>
          <a:xfrm>
            <a:off x="564356" y="1664047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0921-40"/>
          <p:cNvSpPr/>
          <p:nvPr/>
        </p:nvSpPr>
        <p:spPr>
          <a:xfrm>
            <a:off x="564356" y="2557016"/>
            <a:ext cx="23383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0921-45"/>
          <p:cNvCxnSpPr/>
          <p:nvPr/>
        </p:nvCxnSpPr>
        <p:spPr>
          <a:xfrm>
            <a:off x="578644" y="255701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0984-86"/>
          <p:cNvSpPr/>
          <p:nvPr/>
        </p:nvSpPr>
        <p:spPr>
          <a:xfrm>
            <a:off x="692944" y="2632918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17" y="14083"/>
                </a:moveTo>
                <a:lnTo>
                  <a:pt x="84417" y="14083"/>
                </a:lnTo>
                <a:lnTo>
                  <a:pt x="84417" y="42167"/>
                </a:lnTo>
                <a:lnTo>
                  <a:pt x="56250" y="42167"/>
                </a:lnTo>
                <a:lnTo>
                  <a:pt x="56250" y="14083"/>
                </a:lnTo>
                <a:lnTo>
                  <a:pt x="84417" y="14083"/>
                </a:lnTo>
                <a:moveTo>
                  <a:pt x="84417" y="56250"/>
                </a:moveTo>
                <a:lnTo>
                  <a:pt x="84417" y="56250"/>
                </a:lnTo>
                <a:lnTo>
                  <a:pt x="84417" y="84417"/>
                </a:lnTo>
                <a:lnTo>
                  <a:pt x="56250" y="84417"/>
                </a:lnTo>
                <a:lnTo>
                  <a:pt x="56250" y="56250"/>
                </a:lnTo>
                <a:lnTo>
                  <a:pt x="84417" y="56250"/>
                </a:lnTo>
                <a:moveTo>
                  <a:pt x="42167" y="42167"/>
                </a:moveTo>
                <a:lnTo>
                  <a:pt x="42167" y="42167"/>
                </a:lnTo>
                <a:lnTo>
                  <a:pt x="14083" y="42167"/>
                </a:lnTo>
                <a:lnTo>
                  <a:pt x="14083" y="14083"/>
                </a:lnTo>
                <a:lnTo>
                  <a:pt x="42167" y="14083"/>
                </a:lnTo>
                <a:lnTo>
                  <a:pt x="42167" y="42167"/>
                </a:lnTo>
                <a:moveTo>
                  <a:pt x="14083" y="56250"/>
                </a:moveTo>
                <a:lnTo>
                  <a:pt x="14083" y="56250"/>
                </a:lnTo>
                <a:lnTo>
                  <a:pt x="42167" y="56250"/>
                </a:lnTo>
                <a:lnTo>
                  <a:pt x="42167" y="84417"/>
                </a:lnTo>
                <a:lnTo>
                  <a:pt x="14083" y="84417"/>
                </a:lnTo>
                <a:lnTo>
                  <a:pt x="14083" y="56250"/>
                </a:lnTo>
                <a:moveTo>
                  <a:pt x="14083" y="0"/>
                </a:moveTo>
                <a:lnTo>
                  <a:pt x="14083" y="0"/>
                </a:lnTo>
                <a:cubicBezTo>
                  <a:pt x="10139" y="167"/>
                  <a:pt x="6833" y="1556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1556" y="6833"/>
                  <a:pt x="167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67" y="88361"/>
                  <a:pt x="1556" y="91639"/>
                  <a:pt x="4167" y="94250"/>
                </a:cubicBezTo>
                <a:lnTo>
                  <a:pt x="4167" y="94250"/>
                </a:lnTo>
                <a:cubicBezTo>
                  <a:pt x="6833" y="96917"/>
                  <a:pt x="10139" y="98306"/>
                  <a:pt x="14083" y="98417"/>
                </a:cubicBezTo>
                <a:lnTo>
                  <a:pt x="14083" y="98417"/>
                </a:lnTo>
                <a:lnTo>
                  <a:pt x="84417" y="98417"/>
                </a:lnTo>
                <a:cubicBezTo>
                  <a:pt x="88361" y="98306"/>
                  <a:pt x="91639" y="96917"/>
                  <a:pt x="94250" y="94250"/>
                </a:cubicBezTo>
                <a:lnTo>
                  <a:pt x="94250" y="94250"/>
                </a:lnTo>
                <a:cubicBezTo>
                  <a:pt x="96917" y="91639"/>
                  <a:pt x="98306" y="88361"/>
                  <a:pt x="98417" y="84417"/>
                </a:cubicBezTo>
                <a:lnTo>
                  <a:pt x="98417" y="84417"/>
                </a:lnTo>
                <a:lnTo>
                  <a:pt x="98417" y="14083"/>
                </a:lnTo>
                <a:cubicBezTo>
                  <a:pt x="98306" y="10139"/>
                  <a:pt x="96917" y="6833"/>
                  <a:pt x="94250" y="4167"/>
                </a:cubicBezTo>
                <a:lnTo>
                  <a:pt x="94250" y="4167"/>
                </a:lnTo>
                <a:cubicBezTo>
                  <a:pt x="91639" y="1556"/>
                  <a:pt x="88361" y="167"/>
                  <a:pt x="84417" y="0"/>
                </a:cubicBezTo>
                <a:lnTo>
                  <a:pt x="84417" y="0"/>
                </a:lnTo>
                <a:lnTo>
                  <a:pt x="14083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0914-16"/>
          <p:cNvSpPr/>
          <p:nvPr/>
        </p:nvSpPr>
        <p:spPr>
          <a:xfrm>
            <a:off x="3238463" y="836154"/>
            <a:ext cx="2666963" cy="2106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0916-21"/>
          <p:cNvCxnSpPr/>
          <p:nvPr/>
        </p:nvCxnSpPr>
        <p:spPr>
          <a:xfrm>
            <a:off x="3238463" y="854013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0919-32"/>
          <p:cNvSpPr/>
          <p:nvPr/>
        </p:nvSpPr>
        <p:spPr>
          <a:xfrm>
            <a:off x="3402769" y="102903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0920-38"/>
          <p:cNvCxnSpPr/>
          <p:nvPr/>
        </p:nvCxnSpPr>
        <p:spPr>
          <a:xfrm>
            <a:off x="3402769" y="1664047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0921-41"/>
          <p:cNvSpPr/>
          <p:nvPr/>
        </p:nvSpPr>
        <p:spPr>
          <a:xfrm>
            <a:off x="3402769" y="2557016"/>
            <a:ext cx="23383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0921-46"/>
          <p:cNvCxnSpPr/>
          <p:nvPr/>
        </p:nvCxnSpPr>
        <p:spPr>
          <a:xfrm>
            <a:off x="3417057" y="255701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0985-87"/>
          <p:cNvSpPr/>
          <p:nvPr/>
        </p:nvSpPr>
        <p:spPr>
          <a:xfrm>
            <a:off x="3531351" y="2624876"/>
            <a:ext cx="128598" cy="1285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57" y="929"/>
                </a:moveTo>
                <a:lnTo>
                  <a:pt x="14857" y="929"/>
                </a:lnTo>
                <a:cubicBezTo>
                  <a:pt x="12762" y="-452"/>
                  <a:pt x="10762" y="-310"/>
                  <a:pt x="8857" y="1357"/>
                </a:cubicBezTo>
                <a:lnTo>
                  <a:pt x="8857" y="1357"/>
                </a:lnTo>
                <a:lnTo>
                  <a:pt x="1357" y="8857"/>
                </a:lnTo>
                <a:cubicBezTo>
                  <a:pt x="-310" y="10762"/>
                  <a:pt x="-452" y="12762"/>
                  <a:pt x="929" y="14857"/>
                </a:cubicBezTo>
                <a:lnTo>
                  <a:pt x="929" y="14857"/>
                </a:lnTo>
                <a:lnTo>
                  <a:pt x="16000" y="34500"/>
                </a:lnTo>
                <a:cubicBezTo>
                  <a:pt x="16905" y="35595"/>
                  <a:pt x="18095" y="36143"/>
                  <a:pt x="19571" y="36143"/>
                </a:cubicBezTo>
                <a:lnTo>
                  <a:pt x="19571" y="36143"/>
                </a:lnTo>
                <a:lnTo>
                  <a:pt x="29786" y="36143"/>
                </a:lnTo>
                <a:lnTo>
                  <a:pt x="50286" y="56714"/>
                </a:lnTo>
                <a:cubicBezTo>
                  <a:pt x="48905" y="59476"/>
                  <a:pt x="48476" y="62429"/>
                  <a:pt x="49000" y="65571"/>
                </a:cubicBezTo>
                <a:lnTo>
                  <a:pt x="49000" y="65571"/>
                </a:lnTo>
                <a:cubicBezTo>
                  <a:pt x="49381" y="68571"/>
                  <a:pt x="50690" y="71262"/>
                  <a:pt x="52929" y="73643"/>
                </a:cubicBezTo>
                <a:lnTo>
                  <a:pt x="52929" y="73643"/>
                </a:lnTo>
                <a:lnTo>
                  <a:pt x="74000" y="94714"/>
                </a:lnTo>
                <a:cubicBezTo>
                  <a:pt x="75286" y="95857"/>
                  <a:pt x="76738" y="96429"/>
                  <a:pt x="78357" y="96429"/>
                </a:cubicBezTo>
                <a:lnTo>
                  <a:pt x="78357" y="96429"/>
                </a:lnTo>
                <a:cubicBezTo>
                  <a:pt x="79976" y="96429"/>
                  <a:pt x="81429" y="95857"/>
                  <a:pt x="82714" y="94714"/>
                </a:cubicBezTo>
                <a:lnTo>
                  <a:pt x="82714" y="94714"/>
                </a:lnTo>
                <a:lnTo>
                  <a:pt x="94714" y="82714"/>
                </a:lnTo>
                <a:cubicBezTo>
                  <a:pt x="95857" y="81429"/>
                  <a:pt x="96429" y="79976"/>
                  <a:pt x="96429" y="78357"/>
                </a:cubicBezTo>
                <a:lnTo>
                  <a:pt x="96429" y="78357"/>
                </a:lnTo>
                <a:cubicBezTo>
                  <a:pt x="96429" y="76738"/>
                  <a:pt x="95857" y="75286"/>
                  <a:pt x="94714" y="74000"/>
                </a:cubicBezTo>
                <a:lnTo>
                  <a:pt x="94714" y="74000"/>
                </a:lnTo>
                <a:lnTo>
                  <a:pt x="73643" y="52929"/>
                </a:lnTo>
                <a:cubicBezTo>
                  <a:pt x="71262" y="50690"/>
                  <a:pt x="68571" y="49381"/>
                  <a:pt x="65571" y="49000"/>
                </a:cubicBezTo>
                <a:lnTo>
                  <a:pt x="65571" y="49000"/>
                </a:lnTo>
                <a:cubicBezTo>
                  <a:pt x="62429" y="48476"/>
                  <a:pt x="59476" y="48905"/>
                  <a:pt x="56714" y="50286"/>
                </a:cubicBezTo>
                <a:lnTo>
                  <a:pt x="56714" y="50286"/>
                </a:lnTo>
                <a:lnTo>
                  <a:pt x="36143" y="29786"/>
                </a:lnTo>
                <a:lnTo>
                  <a:pt x="36143" y="19571"/>
                </a:lnTo>
                <a:cubicBezTo>
                  <a:pt x="36143" y="18095"/>
                  <a:pt x="35595" y="16905"/>
                  <a:pt x="34500" y="16000"/>
                </a:cubicBezTo>
                <a:lnTo>
                  <a:pt x="34500" y="16000"/>
                </a:lnTo>
                <a:lnTo>
                  <a:pt x="14857" y="929"/>
                </a:lnTo>
                <a:moveTo>
                  <a:pt x="3786" y="74571"/>
                </a:moveTo>
                <a:lnTo>
                  <a:pt x="3786" y="74571"/>
                </a:lnTo>
                <a:cubicBezTo>
                  <a:pt x="1262" y="77095"/>
                  <a:pt x="0" y="80119"/>
                  <a:pt x="0" y="83643"/>
                </a:cubicBezTo>
                <a:lnTo>
                  <a:pt x="0" y="83643"/>
                </a:lnTo>
                <a:cubicBezTo>
                  <a:pt x="143" y="87262"/>
                  <a:pt x="1405" y="90262"/>
                  <a:pt x="3786" y="92643"/>
                </a:cubicBezTo>
                <a:lnTo>
                  <a:pt x="3786" y="92643"/>
                </a:lnTo>
                <a:cubicBezTo>
                  <a:pt x="6167" y="95024"/>
                  <a:pt x="9167" y="96286"/>
                  <a:pt x="12786" y="96429"/>
                </a:cubicBezTo>
                <a:lnTo>
                  <a:pt x="12786" y="96429"/>
                </a:lnTo>
                <a:cubicBezTo>
                  <a:pt x="16310" y="96429"/>
                  <a:pt x="19333" y="95167"/>
                  <a:pt x="21857" y="92643"/>
                </a:cubicBezTo>
                <a:lnTo>
                  <a:pt x="21857" y="92643"/>
                </a:lnTo>
                <a:lnTo>
                  <a:pt x="44071" y="70429"/>
                </a:lnTo>
                <a:cubicBezTo>
                  <a:pt x="42548" y="66429"/>
                  <a:pt x="42310" y="62357"/>
                  <a:pt x="43357" y="58214"/>
                </a:cubicBezTo>
                <a:lnTo>
                  <a:pt x="43357" y="58214"/>
                </a:lnTo>
                <a:lnTo>
                  <a:pt x="31643" y="46500"/>
                </a:lnTo>
                <a:lnTo>
                  <a:pt x="3786" y="74571"/>
                </a:lnTo>
                <a:moveTo>
                  <a:pt x="96429" y="27143"/>
                </a:moveTo>
                <a:lnTo>
                  <a:pt x="96429" y="27143"/>
                </a:lnTo>
                <a:cubicBezTo>
                  <a:pt x="96429" y="25143"/>
                  <a:pt x="96238" y="23262"/>
                  <a:pt x="95857" y="21500"/>
                </a:cubicBezTo>
                <a:lnTo>
                  <a:pt x="95857" y="21500"/>
                </a:lnTo>
                <a:cubicBezTo>
                  <a:pt x="95476" y="20357"/>
                  <a:pt x="94857" y="19667"/>
                  <a:pt x="94000" y="19429"/>
                </a:cubicBezTo>
                <a:lnTo>
                  <a:pt x="94000" y="19429"/>
                </a:lnTo>
                <a:cubicBezTo>
                  <a:pt x="93000" y="19286"/>
                  <a:pt x="92119" y="19595"/>
                  <a:pt x="91357" y="20357"/>
                </a:cubicBezTo>
                <a:lnTo>
                  <a:pt x="91357" y="20357"/>
                </a:lnTo>
                <a:lnTo>
                  <a:pt x="79286" y="32214"/>
                </a:lnTo>
                <a:cubicBezTo>
                  <a:pt x="78667" y="32833"/>
                  <a:pt x="77929" y="33143"/>
                  <a:pt x="77071" y="33143"/>
                </a:cubicBezTo>
                <a:lnTo>
                  <a:pt x="77071" y="33143"/>
                </a:lnTo>
                <a:lnTo>
                  <a:pt x="66286" y="33143"/>
                </a:lnTo>
                <a:cubicBezTo>
                  <a:pt x="64429" y="33048"/>
                  <a:pt x="63429" y="32048"/>
                  <a:pt x="63286" y="30143"/>
                </a:cubicBezTo>
                <a:lnTo>
                  <a:pt x="63286" y="30143"/>
                </a:lnTo>
                <a:lnTo>
                  <a:pt x="63286" y="19429"/>
                </a:lnTo>
                <a:cubicBezTo>
                  <a:pt x="63286" y="18524"/>
                  <a:pt x="63595" y="17762"/>
                  <a:pt x="64214" y="17143"/>
                </a:cubicBezTo>
                <a:lnTo>
                  <a:pt x="64214" y="17143"/>
                </a:lnTo>
                <a:lnTo>
                  <a:pt x="76286" y="5071"/>
                </a:lnTo>
                <a:cubicBezTo>
                  <a:pt x="77048" y="4310"/>
                  <a:pt x="77310" y="3429"/>
                  <a:pt x="77071" y="2429"/>
                </a:cubicBezTo>
                <a:lnTo>
                  <a:pt x="77071" y="2429"/>
                </a:lnTo>
                <a:cubicBezTo>
                  <a:pt x="76786" y="1571"/>
                  <a:pt x="76143" y="952"/>
                  <a:pt x="75143" y="571"/>
                </a:cubicBezTo>
                <a:lnTo>
                  <a:pt x="75143" y="571"/>
                </a:lnTo>
                <a:cubicBezTo>
                  <a:pt x="73286" y="190"/>
                  <a:pt x="71333" y="0"/>
                  <a:pt x="69286" y="0"/>
                </a:cubicBezTo>
                <a:lnTo>
                  <a:pt x="69286" y="0"/>
                </a:lnTo>
                <a:cubicBezTo>
                  <a:pt x="61667" y="238"/>
                  <a:pt x="55262" y="2881"/>
                  <a:pt x="50071" y="7929"/>
                </a:cubicBezTo>
                <a:lnTo>
                  <a:pt x="50071" y="7929"/>
                </a:lnTo>
                <a:cubicBezTo>
                  <a:pt x="45071" y="13071"/>
                  <a:pt x="42452" y="19476"/>
                  <a:pt x="42214" y="27143"/>
                </a:cubicBezTo>
                <a:lnTo>
                  <a:pt x="42214" y="27143"/>
                </a:lnTo>
                <a:lnTo>
                  <a:pt x="42214" y="27286"/>
                </a:lnTo>
                <a:lnTo>
                  <a:pt x="58214" y="43357"/>
                </a:lnTo>
                <a:cubicBezTo>
                  <a:pt x="61738" y="42452"/>
                  <a:pt x="65190" y="42452"/>
                  <a:pt x="68571" y="43357"/>
                </a:cubicBezTo>
                <a:lnTo>
                  <a:pt x="68571" y="43357"/>
                </a:lnTo>
                <a:cubicBezTo>
                  <a:pt x="72095" y="44357"/>
                  <a:pt x="75167" y="46167"/>
                  <a:pt x="77786" y="48786"/>
                </a:cubicBezTo>
                <a:lnTo>
                  <a:pt x="77786" y="48786"/>
                </a:lnTo>
                <a:lnTo>
                  <a:pt x="80786" y="51786"/>
                </a:lnTo>
                <a:cubicBezTo>
                  <a:pt x="85452" y="49548"/>
                  <a:pt x="89214" y="46214"/>
                  <a:pt x="92071" y="41786"/>
                </a:cubicBezTo>
                <a:lnTo>
                  <a:pt x="92071" y="41786"/>
                </a:lnTo>
                <a:cubicBezTo>
                  <a:pt x="94833" y="37548"/>
                  <a:pt x="96286" y="32667"/>
                  <a:pt x="96429" y="27143"/>
                </a:cubicBezTo>
                <a:lnTo>
                  <a:pt x="96429" y="27143"/>
                </a:lnTo>
                <a:moveTo>
                  <a:pt x="10571" y="81357"/>
                </a:moveTo>
                <a:lnTo>
                  <a:pt x="10571" y="81357"/>
                </a:lnTo>
                <a:cubicBezTo>
                  <a:pt x="10810" y="78595"/>
                  <a:pt x="12310" y="77095"/>
                  <a:pt x="15071" y="76857"/>
                </a:cubicBezTo>
                <a:lnTo>
                  <a:pt x="15071" y="76857"/>
                </a:lnTo>
                <a:cubicBezTo>
                  <a:pt x="17833" y="77095"/>
                  <a:pt x="19333" y="78595"/>
                  <a:pt x="19571" y="81357"/>
                </a:cubicBezTo>
                <a:lnTo>
                  <a:pt x="19571" y="81357"/>
                </a:lnTo>
                <a:cubicBezTo>
                  <a:pt x="19333" y="84119"/>
                  <a:pt x="17833" y="85619"/>
                  <a:pt x="15071" y="85857"/>
                </a:cubicBezTo>
                <a:lnTo>
                  <a:pt x="15071" y="85857"/>
                </a:lnTo>
                <a:cubicBezTo>
                  <a:pt x="12310" y="85619"/>
                  <a:pt x="10810" y="84119"/>
                  <a:pt x="10571" y="81357"/>
                </a:cubicBezTo>
                <a:lnTo>
                  <a:pt x="10571" y="81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0915-17"/>
          <p:cNvSpPr/>
          <p:nvPr/>
        </p:nvSpPr>
        <p:spPr>
          <a:xfrm>
            <a:off x="6076876" y="836154"/>
            <a:ext cx="2667074" cy="2106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0916-22"/>
          <p:cNvCxnSpPr/>
          <p:nvPr/>
        </p:nvCxnSpPr>
        <p:spPr>
          <a:xfrm>
            <a:off x="6076876" y="854013"/>
            <a:ext cx="266707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0920-35"/>
          <p:cNvSpPr/>
          <p:nvPr/>
        </p:nvSpPr>
        <p:spPr>
          <a:xfrm>
            <a:off x="6241182" y="102903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0920-39"/>
          <p:cNvCxnSpPr/>
          <p:nvPr/>
        </p:nvCxnSpPr>
        <p:spPr>
          <a:xfrm>
            <a:off x="6241182" y="1664047"/>
            <a:ext cx="233846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0921-42"/>
          <p:cNvSpPr/>
          <p:nvPr/>
        </p:nvSpPr>
        <p:spPr>
          <a:xfrm>
            <a:off x="6241182" y="2557016"/>
            <a:ext cx="2338462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0921-47"/>
          <p:cNvCxnSpPr/>
          <p:nvPr/>
        </p:nvCxnSpPr>
        <p:spPr>
          <a:xfrm>
            <a:off x="6255469" y="255701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0985-88"/>
          <p:cNvSpPr/>
          <p:nvPr/>
        </p:nvSpPr>
        <p:spPr>
          <a:xfrm>
            <a:off x="6374290" y="2630041"/>
            <a:ext cx="151693" cy="1182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625" y="54333"/>
                </a:moveTo>
                <a:lnTo>
                  <a:pt x="92625" y="54333"/>
                </a:lnTo>
                <a:cubicBezTo>
                  <a:pt x="97250" y="47778"/>
                  <a:pt x="99563" y="40250"/>
                  <a:pt x="99563" y="31750"/>
                </a:cubicBezTo>
                <a:lnTo>
                  <a:pt x="99563" y="31750"/>
                </a:lnTo>
                <a:lnTo>
                  <a:pt x="99563" y="31750"/>
                </a:lnTo>
                <a:cubicBezTo>
                  <a:pt x="99563" y="23417"/>
                  <a:pt x="97250" y="15944"/>
                  <a:pt x="92625" y="9333"/>
                </a:cubicBezTo>
                <a:lnTo>
                  <a:pt x="92625" y="9333"/>
                </a:lnTo>
                <a:cubicBezTo>
                  <a:pt x="88333" y="3889"/>
                  <a:pt x="83333" y="806"/>
                  <a:pt x="77625" y="83"/>
                </a:cubicBezTo>
                <a:lnTo>
                  <a:pt x="77625" y="83"/>
                </a:lnTo>
                <a:cubicBezTo>
                  <a:pt x="72000" y="-472"/>
                  <a:pt x="66771" y="1500"/>
                  <a:pt x="61938" y="6000"/>
                </a:cubicBezTo>
                <a:lnTo>
                  <a:pt x="61938" y="6000"/>
                </a:lnTo>
                <a:lnTo>
                  <a:pt x="61625" y="6250"/>
                </a:lnTo>
                <a:cubicBezTo>
                  <a:pt x="60417" y="7417"/>
                  <a:pt x="59708" y="8944"/>
                  <a:pt x="59500" y="10833"/>
                </a:cubicBezTo>
                <a:lnTo>
                  <a:pt x="59500" y="10833"/>
                </a:lnTo>
                <a:cubicBezTo>
                  <a:pt x="59292" y="12611"/>
                  <a:pt x="59625" y="14389"/>
                  <a:pt x="60500" y="16167"/>
                </a:cubicBezTo>
                <a:lnTo>
                  <a:pt x="60500" y="16167"/>
                </a:lnTo>
                <a:cubicBezTo>
                  <a:pt x="61375" y="17611"/>
                  <a:pt x="62458" y="18472"/>
                  <a:pt x="63750" y="18750"/>
                </a:cubicBezTo>
                <a:lnTo>
                  <a:pt x="63750" y="18750"/>
                </a:lnTo>
                <a:cubicBezTo>
                  <a:pt x="65208" y="19194"/>
                  <a:pt x="66542" y="18833"/>
                  <a:pt x="67750" y="17667"/>
                </a:cubicBezTo>
                <a:lnTo>
                  <a:pt x="67750" y="17667"/>
                </a:lnTo>
                <a:lnTo>
                  <a:pt x="68063" y="17500"/>
                </a:lnTo>
                <a:cubicBezTo>
                  <a:pt x="70813" y="15000"/>
                  <a:pt x="73729" y="13889"/>
                  <a:pt x="76813" y="14167"/>
                </a:cubicBezTo>
                <a:lnTo>
                  <a:pt x="76813" y="14167"/>
                </a:lnTo>
                <a:cubicBezTo>
                  <a:pt x="79979" y="14444"/>
                  <a:pt x="82771" y="16139"/>
                  <a:pt x="85188" y="19250"/>
                </a:cubicBezTo>
                <a:lnTo>
                  <a:pt x="85188" y="19250"/>
                </a:lnTo>
                <a:cubicBezTo>
                  <a:pt x="87729" y="22917"/>
                  <a:pt x="89000" y="27083"/>
                  <a:pt x="89000" y="31750"/>
                </a:cubicBezTo>
                <a:lnTo>
                  <a:pt x="89000" y="31750"/>
                </a:lnTo>
                <a:cubicBezTo>
                  <a:pt x="89000" y="36583"/>
                  <a:pt x="87729" y="40750"/>
                  <a:pt x="85188" y="44250"/>
                </a:cubicBezTo>
                <a:lnTo>
                  <a:pt x="85188" y="44250"/>
                </a:lnTo>
                <a:lnTo>
                  <a:pt x="66563" y="69083"/>
                </a:lnTo>
                <a:cubicBezTo>
                  <a:pt x="63813" y="72472"/>
                  <a:pt x="60688" y="74167"/>
                  <a:pt x="57188" y="74167"/>
                </a:cubicBezTo>
                <a:lnTo>
                  <a:pt x="57188" y="74167"/>
                </a:lnTo>
                <a:cubicBezTo>
                  <a:pt x="53688" y="74167"/>
                  <a:pt x="50563" y="72472"/>
                  <a:pt x="47813" y="69083"/>
                </a:cubicBezTo>
                <a:lnTo>
                  <a:pt x="47813" y="69083"/>
                </a:lnTo>
                <a:cubicBezTo>
                  <a:pt x="45479" y="65861"/>
                  <a:pt x="44208" y="62139"/>
                  <a:pt x="44000" y="57917"/>
                </a:cubicBezTo>
                <a:lnTo>
                  <a:pt x="44000" y="57917"/>
                </a:lnTo>
                <a:cubicBezTo>
                  <a:pt x="43792" y="53806"/>
                  <a:pt x="44625" y="49917"/>
                  <a:pt x="46500" y="46250"/>
                </a:cubicBezTo>
                <a:lnTo>
                  <a:pt x="46500" y="46250"/>
                </a:lnTo>
                <a:lnTo>
                  <a:pt x="46625" y="45833"/>
                </a:lnTo>
                <a:cubicBezTo>
                  <a:pt x="47417" y="44222"/>
                  <a:pt x="47688" y="42528"/>
                  <a:pt x="47438" y="40750"/>
                </a:cubicBezTo>
                <a:lnTo>
                  <a:pt x="47438" y="40750"/>
                </a:lnTo>
                <a:cubicBezTo>
                  <a:pt x="47229" y="38861"/>
                  <a:pt x="46521" y="37333"/>
                  <a:pt x="45313" y="36167"/>
                </a:cubicBezTo>
                <a:lnTo>
                  <a:pt x="45313" y="36167"/>
                </a:lnTo>
                <a:cubicBezTo>
                  <a:pt x="44104" y="35000"/>
                  <a:pt x="42833" y="34556"/>
                  <a:pt x="41500" y="34833"/>
                </a:cubicBezTo>
                <a:lnTo>
                  <a:pt x="41500" y="34833"/>
                </a:lnTo>
                <a:cubicBezTo>
                  <a:pt x="40083" y="35111"/>
                  <a:pt x="38938" y="36056"/>
                  <a:pt x="38063" y="37667"/>
                </a:cubicBezTo>
                <a:lnTo>
                  <a:pt x="38063" y="37667"/>
                </a:lnTo>
                <a:lnTo>
                  <a:pt x="37875" y="38083"/>
                </a:lnTo>
                <a:cubicBezTo>
                  <a:pt x="34500" y="44528"/>
                  <a:pt x="33021" y="51556"/>
                  <a:pt x="33438" y="59167"/>
                </a:cubicBezTo>
                <a:lnTo>
                  <a:pt x="33438" y="59167"/>
                </a:lnTo>
                <a:cubicBezTo>
                  <a:pt x="33896" y="66667"/>
                  <a:pt x="36208" y="73278"/>
                  <a:pt x="40375" y="79000"/>
                </a:cubicBezTo>
                <a:lnTo>
                  <a:pt x="40375" y="79000"/>
                </a:lnTo>
                <a:cubicBezTo>
                  <a:pt x="45333" y="85167"/>
                  <a:pt x="50938" y="88250"/>
                  <a:pt x="57188" y="88250"/>
                </a:cubicBezTo>
                <a:lnTo>
                  <a:pt x="57188" y="88250"/>
                </a:lnTo>
                <a:cubicBezTo>
                  <a:pt x="63563" y="88250"/>
                  <a:pt x="69229" y="85167"/>
                  <a:pt x="74188" y="79000"/>
                </a:cubicBezTo>
                <a:lnTo>
                  <a:pt x="74188" y="79000"/>
                </a:lnTo>
                <a:lnTo>
                  <a:pt x="92625" y="54333"/>
                </a:lnTo>
                <a:moveTo>
                  <a:pt x="6938" y="49083"/>
                </a:moveTo>
                <a:lnTo>
                  <a:pt x="6938" y="49083"/>
                </a:lnTo>
                <a:cubicBezTo>
                  <a:pt x="2313" y="55694"/>
                  <a:pt x="0" y="63250"/>
                  <a:pt x="0" y="71750"/>
                </a:cubicBezTo>
                <a:lnTo>
                  <a:pt x="0" y="71750"/>
                </a:lnTo>
                <a:lnTo>
                  <a:pt x="0" y="71750"/>
                </a:lnTo>
                <a:cubicBezTo>
                  <a:pt x="0" y="80083"/>
                  <a:pt x="2313" y="87556"/>
                  <a:pt x="6938" y="94167"/>
                </a:cubicBezTo>
                <a:lnTo>
                  <a:pt x="6938" y="94167"/>
                </a:lnTo>
                <a:cubicBezTo>
                  <a:pt x="11229" y="99556"/>
                  <a:pt x="16229" y="102611"/>
                  <a:pt x="21938" y="103333"/>
                </a:cubicBezTo>
                <a:lnTo>
                  <a:pt x="21938" y="103333"/>
                </a:lnTo>
                <a:cubicBezTo>
                  <a:pt x="27521" y="103944"/>
                  <a:pt x="32792" y="101972"/>
                  <a:pt x="37750" y="97417"/>
                </a:cubicBezTo>
                <a:lnTo>
                  <a:pt x="37750" y="97417"/>
                </a:lnTo>
                <a:lnTo>
                  <a:pt x="37875" y="97250"/>
                </a:lnTo>
                <a:cubicBezTo>
                  <a:pt x="39083" y="96083"/>
                  <a:pt x="39813" y="94528"/>
                  <a:pt x="40063" y="92583"/>
                </a:cubicBezTo>
                <a:lnTo>
                  <a:pt x="40063" y="92583"/>
                </a:lnTo>
                <a:cubicBezTo>
                  <a:pt x="40271" y="90861"/>
                  <a:pt x="40000" y="89111"/>
                  <a:pt x="39250" y="87333"/>
                </a:cubicBezTo>
                <a:lnTo>
                  <a:pt x="39250" y="87333"/>
                </a:lnTo>
                <a:cubicBezTo>
                  <a:pt x="38250" y="85889"/>
                  <a:pt x="37083" y="85000"/>
                  <a:pt x="35750" y="84667"/>
                </a:cubicBezTo>
                <a:lnTo>
                  <a:pt x="35750" y="84667"/>
                </a:lnTo>
                <a:cubicBezTo>
                  <a:pt x="34333" y="84222"/>
                  <a:pt x="33021" y="84611"/>
                  <a:pt x="31813" y="85833"/>
                </a:cubicBezTo>
                <a:lnTo>
                  <a:pt x="31813" y="85833"/>
                </a:lnTo>
                <a:lnTo>
                  <a:pt x="31500" y="86000"/>
                </a:lnTo>
                <a:cubicBezTo>
                  <a:pt x="28750" y="88500"/>
                  <a:pt x="25833" y="89611"/>
                  <a:pt x="22750" y="89333"/>
                </a:cubicBezTo>
                <a:lnTo>
                  <a:pt x="22750" y="89333"/>
                </a:lnTo>
                <a:cubicBezTo>
                  <a:pt x="19542" y="89000"/>
                  <a:pt x="16729" y="87306"/>
                  <a:pt x="14313" y="84250"/>
                </a:cubicBezTo>
                <a:lnTo>
                  <a:pt x="14313" y="84250"/>
                </a:lnTo>
                <a:cubicBezTo>
                  <a:pt x="11813" y="80583"/>
                  <a:pt x="10563" y="76417"/>
                  <a:pt x="10563" y="71750"/>
                </a:cubicBezTo>
                <a:lnTo>
                  <a:pt x="10563" y="71750"/>
                </a:lnTo>
                <a:cubicBezTo>
                  <a:pt x="10563" y="66917"/>
                  <a:pt x="11875" y="62722"/>
                  <a:pt x="14500" y="59167"/>
                </a:cubicBezTo>
                <a:lnTo>
                  <a:pt x="14500" y="59167"/>
                </a:lnTo>
                <a:lnTo>
                  <a:pt x="32938" y="34417"/>
                </a:lnTo>
                <a:cubicBezTo>
                  <a:pt x="35688" y="31028"/>
                  <a:pt x="38833" y="29333"/>
                  <a:pt x="42375" y="29333"/>
                </a:cubicBezTo>
                <a:lnTo>
                  <a:pt x="42375" y="29333"/>
                </a:lnTo>
                <a:cubicBezTo>
                  <a:pt x="45875" y="29333"/>
                  <a:pt x="49000" y="31028"/>
                  <a:pt x="51750" y="34417"/>
                </a:cubicBezTo>
                <a:lnTo>
                  <a:pt x="51750" y="34417"/>
                </a:lnTo>
                <a:cubicBezTo>
                  <a:pt x="54042" y="37639"/>
                  <a:pt x="55313" y="41361"/>
                  <a:pt x="55563" y="45583"/>
                </a:cubicBezTo>
                <a:lnTo>
                  <a:pt x="55563" y="45583"/>
                </a:lnTo>
                <a:cubicBezTo>
                  <a:pt x="55771" y="49694"/>
                  <a:pt x="54937" y="53583"/>
                  <a:pt x="53063" y="57250"/>
                </a:cubicBezTo>
                <a:lnTo>
                  <a:pt x="53063" y="57250"/>
                </a:lnTo>
                <a:lnTo>
                  <a:pt x="52875" y="57667"/>
                </a:lnTo>
                <a:cubicBezTo>
                  <a:pt x="52125" y="59278"/>
                  <a:pt x="51854" y="61028"/>
                  <a:pt x="52063" y="62917"/>
                </a:cubicBezTo>
                <a:lnTo>
                  <a:pt x="52063" y="62917"/>
                </a:lnTo>
                <a:cubicBezTo>
                  <a:pt x="52271" y="64694"/>
                  <a:pt x="52979" y="66167"/>
                  <a:pt x="54188" y="67333"/>
                </a:cubicBezTo>
                <a:lnTo>
                  <a:pt x="54188" y="67333"/>
                </a:lnTo>
                <a:cubicBezTo>
                  <a:pt x="55396" y="68500"/>
                  <a:pt x="56667" y="68944"/>
                  <a:pt x="58000" y="68667"/>
                </a:cubicBezTo>
                <a:lnTo>
                  <a:pt x="58000" y="68667"/>
                </a:lnTo>
                <a:cubicBezTo>
                  <a:pt x="59417" y="68389"/>
                  <a:pt x="60563" y="67444"/>
                  <a:pt x="61438" y="65833"/>
                </a:cubicBezTo>
                <a:lnTo>
                  <a:pt x="61438" y="65833"/>
                </a:lnTo>
                <a:lnTo>
                  <a:pt x="61625" y="65333"/>
                </a:lnTo>
                <a:cubicBezTo>
                  <a:pt x="65042" y="58889"/>
                  <a:pt x="66521" y="51861"/>
                  <a:pt x="66063" y="44250"/>
                </a:cubicBezTo>
                <a:lnTo>
                  <a:pt x="66063" y="44250"/>
                </a:lnTo>
                <a:cubicBezTo>
                  <a:pt x="65646" y="36806"/>
                  <a:pt x="63354" y="30222"/>
                  <a:pt x="59188" y="24500"/>
                </a:cubicBezTo>
                <a:lnTo>
                  <a:pt x="59188" y="24500"/>
                </a:lnTo>
                <a:cubicBezTo>
                  <a:pt x="54229" y="18333"/>
                  <a:pt x="48625" y="15250"/>
                  <a:pt x="42375" y="15250"/>
                </a:cubicBezTo>
                <a:lnTo>
                  <a:pt x="42375" y="15250"/>
                </a:lnTo>
                <a:cubicBezTo>
                  <a:pt x="36000" y="15250"/>
                  <a:pt x="30396" y="18333"/>
                  <a:pt x="25563" y="24500"/>
                </a:cubicBezTo>
                <a:lnTo>
                  <a:pt x="25563" y="24500"/>
                </a:lnTo>
                <a:lnTo>
                  <a:pt x="6938" y="49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0915-18"/>
          <p:cNvSpPr/>
          <p:nvPr/>
        </p:nvSpPr>
        <p:spPr>
          <a:xfrm>
            <a:off x="400050" y="3142804"/>
            <a:ext cx="3714750" cy="1364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0916-23"/>
          <p:cNvCxnSpPr/>
          <p:nvPr/>
        </p:nvCxnSpPr>
        <p:spPr>
          <a:xfrm>
            <a:off x="421481" y="3142804"/>
            <a:ext cx="914" cy="1364456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0984-84"/>
          <p:cNvSpPr/>
          <p:nvPr/>
        </p:nvSpPr>
        <p:spPr>
          <a:xfrm>
            <a:off x="600075" y="329639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0921-43"/>
          <p:cNvSpPr/>
          <p:nvPr/>
        </p:nvSpPr>
        <p:spPr>
          <a:xfrm>
            <a:off x="600075" y="4071491"/>
            <a:ext cx="3350419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9000"/>
            </a:srgbClr>
          </a:solidFill>
          <a:ln w="7144" algn="in">
            <a:solidFill>
              <a:srgbClr val="F0A500"/>
            </a:solidFill>
            <a:prstDash val="sysDash"/>
          </a:ln>
        </p:spPr>
        <p:txBody>
          <a:bodyPr/>
          <a:lstStyle/>
          <a:p>
            <a:endParaRPr/>
          </a:p>
        </p:txBody>
      </p:sp>
      <p:pic>
        <p:nvPicPr>
          <p:cNvPr id="32" name="el-1788319680977-73"/>
          <p:cNvPicPr/>
          <p:nvPr/>
        </p:nvPicPr>
        <p:blipFill>
          <a:blip r:embed="rId2"/>
          <a:stretch>
            <a:fillRect/>
          </a:stretch>
        </p:blipFill>
        <p:spPr>
          <a:xfrm>
            <a:off x="707231" y="4150072"/>
            <a:ext cx="314325" cy="142875"/>
          </a:xfrm>
          <a:prstGeom prst="rect">
            <a:avLst/>
          </a:prstGeom>
          <a:ln w="7144" algn="in">
            <a:solidFill>
              <a:srgbClr val="1B2433"/>
            </a:solidFill>
            <a:prstDash val="solid"/>
          </a:ln>
        </p:spPr>
      </p:pic>
      <p:sp>
        <p:nvSpPr>
          <p:cNvPr id="33" name="el-1788319680915-19"/>
          <p:cNvSpPr/>
          <p:nvPr/>
        </p:nvSpPr>
        <p:spPr>
          <a:xfrm>
            <a:off x="4286250" y="3142804"/>
            <a:ext cx="4457700" cy="1364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0921-44"/>
          <p:cNvCxnSpPr/>
          <p:nvPr/>
        </p:nvCxnSpPr>
        <p:spPr>
          <a:xfrm>
            <a:off x="4450556" y="3496419"/>
            <a:ext cx="4129088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0984-85"/>
          <p:cNvSpPr/>
          <p:nvPr/>
        </p:nvSpPr>
        <p:spPr>
          <a:xfrm>
            <a:off x="4450556" y="3295720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0926-54"/>
          <p:cNvCxnSpPr/>
          <p:nvPr/>
        </p:nvCxnSpPr>
        <p:spPr>
          <a:xfrm>
            <a:off x="4450556" y="3817888"/>
            <a:ext cx="4129088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0975-71"/>
          <p:cNvSpPr/>
          <p:nvPr/>
        </p:nvSpPr>
        <p:spPr>
          <a:xfrm>
            <a:off x="5260702" y="3663404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0926-55"/>
          <p:cNvCxnSpPr/>
          <p:nvPr/>
        </p:nvCxnSpPr>
        <p:spPr>
          <a:xfrm>
            <a:off x="4450556" y="4110782"/>
            <a:ext cx="4129088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0975-72"/>
          <p:cNvSpPr/>
          <p:nvPr/>
        </p:nvSpPr>
        <p:spPr>
          <a:xfrm>
            <a:off x="5260702" y="3956298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0988-89"/>
          <p:cNvSpPr/>
          <p:nvPr/>
        </p:nvSpPr>
        <p:spPr>
          <a:xfrm>
            <a:off x="5260702" y="4249192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091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0910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0983-82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091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8319680911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配电箱内电器安装板要求</a:t>
            </a:r>
            <a:endParaRPr/>
          </a:p>
        </p:txBody>
      </p:sp>
      <p:sp>
        <p:nvSpPr>
          <p:cNvPr id="46" name="el-1788319680913-1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7" name="el-1788319680919-28"/>
          <p:cNvSpPr txBox="1"/>
          <p:nvPr/>
        </p:nvSpPr>
        <p:spPr>
          <a:xfrm>
            <a:off x="392049" y="102903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8" name="el-1788319680919-30"/>
          <p:cNvSpPr txBox="1"/>
          <p:nvPr/>
        </p:nvSpPr>
        <p:spPr>
          <a:xfrm>
            <a:off x="564356" y="1386222"/>
            <a:ext cx="2453365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电器安装板</a:t>
            </a:r>
            <a:endParaRPr/>
          </a:p>
        </p:txBody>
      </p:sp>
      <p:sp>
        <p:nvSpPr>
          <p:cNvPr id="49" name="el-1788319680917-24"/>
          <p:cNvSpPr txBox="1"/>
          <p:nvPr/>
        </p:nvSpPr>
        <p:spPr>
          <a:xfrm>
            <a:off x="564356" y="1771204"/>
            <a:ext cx="233835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配电箱、开关箱内的电器（含插座）应先安装在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非木质阻燃绝缘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电器安装板上。</a:t>
            </a:r>
            <a:endParaRPr/>
          </a:p>
        </p:txBody>
      </p:sp>
      <p:sp>
        <p:nvSpPr>
          <p:cNvPr id="50" name="el-1788319680922-50"/>
          <p:cNvSpPr txBox="1"/>
          <p:nvPr/>
        </p:nvSpPr>
        <p:spPr>
          <a:xfrm>
            <a:off x="862608" y="2614166"/>
            <a:ext cx="9976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 / 阻燃绝缘</a:t>
            </a:r>
            <a:endParaRPr/>
          </a:p>
        </p:txBody>
      </p:sp>
      <p:sp>
        <p:nvSpPr>
          <p:cNvPr id="51" name="el-1788319680919-31"/>
          <p:cNvSpPr txBox="1"/>
          <p:nvPr/>
        </p:nvSpPr>
        <p:spPr>
          <a:xfrm>
            <a:off x="3230462" y="102903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2" name="el-1788319680919-33"/>
          <p:cNvSpPr txBox="1"/>
          <p:nvPr/>
        </p:nvSpPr>
        <p:spPr>
          <a:xfrm>
            <a:off x="3402769" y="1386222"/>
            <a:ext cx="2453365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整体紧固</a:t>
            </a:r>
            <a:endParaRPr/>
          </a:p>
        </p:txBody>
      </p:sp>
      <p:sp>
        <p:nvSpPr>
          <p:cNvPr id="53" name="el-1788319680918-25"/>
          <p:cNvSpPr txBox="1"/>
          <p:nvPr/>
        </p:nvSpPr>
        <p:spPr>
          <a:xfrm>
            <a:off x="3402769" y="1771204"/>
            <a:ext cx="233835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再整体紧固在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配电箱、开关箱箱体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内，确保稳固可靠。</a:t>
            </a:r>
            <a:endParaRPr/>
          </a:p>
        </p:txBody>
      </p:sp>
      <p:sp>
        <p:nvSpPr>
          <p:cNvPr id="54" name="el-1788319680922-51"/>
          <p:cNvSpPr txBox="1"/>
          <p:nvPr/>
        </p:nvSpPr>
        <p:spPr>
          <a:xfrm>
            <a:off x="3717094" y="261416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整体安装</a:t>
            </a:r>
            <a:endParaRPr/>
          </a:p>
        </p:txBody>
      </p:sp>
      <p:sp>
        <p:nvSpPr>
          <p:cNvPr id="55" name="el-1788319680919-34"/>
          <p:cNvSpPr txBox="1"/>
          <p:nvPr/>
        </p:nvSpPr>
        <p:spPr>
          <a:xfrm>
            <a:off x="6068875" y="102903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6" name="el-1788319680920-36"/>
          <p:cNvSpPr txBox="1"/>
          <p:nvPr/>
        </p:nvSpPr>
        <p:spPr>
          <a:xfrm>
            <a:off x="6241182" y="1386222"/>
            <a:ext cx="2558632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PE电气连接</a:t>
            </a:r>
            <a:endParaRPr/>
          </a:p>
        </p:txBody>
      </p:sp>
      <p:sp>
        <p:nvSpPr>
          <p:cNvPr id="57" name="el-1788319680918-26"/>
          <p:cNvSpPr txBox="1"/>
          <p:nvPr/>
        </p:nvSpPr>
        <p:spPr>
          <a:xfrm>
            <a:off x="6241182" y="1771204"/>
            <a:ext cx="2338462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金属电器安装板应与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保护接地导体（PE）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做可靠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电气连接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8" name="el-1788319680922-52"/>
          <p:cNvSpPr txBox="1"/>
          <p:nvPr/>
        </p:nvSpPr>
        <p:spPr>
          <a:xfrm>
            <a:off x="6587654" y="2614166"/>
            <a:ext cx="8215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 可靠连接</a:t>
            </a:r>
            <a:endParaRPr/>
          </a:p>
        </p:txBody>
      </p:sp>
      <p:sp>
        <p:nvSpPr>
          <p:cNvPr id="59" name="el-1788319680922-48"/>
          <p:cNvSpPr txBox="1"/>
          <p:nvPr/>
        </p:nvSpPr>
        <p:spPr>
          <a:xfrm>
            <a:off x="828675" y="3278535"/>
            <a:ext cx="17349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金属安装板 · PE连接</a:t>
            </a:r>
            <a:endParaRPr/>
          </a:p>
        </p:txBody>
      </p:sp>
      <p:sp>
        <p:nvSpPr>
          <p:cNvPr id="60" name="el-1788319680918-27"/>
          <p:cNvSpPr txBox="1"/>
          <p:nvPr/>
        </p:nvSpPr>
        <p:spPr>
          <a:xfrm>
            <a:off x="600075" y="3557141"/>
            <a:ext cx="3350419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金属电器安装板必须通过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PE端子板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与保护接地导体做电气连接，确保接地连续可靠。</a:t>
            </a:r>
            <a:endParaRPr/>
          </a:p>
        </p:txBody>
      </p:sp>
      <p:sp>
        <p:nvSpPr>
          <p:cNvPr id="61" name="el-1788319680925-53"/>
          <p:cNvSpPr txBox="1"/>
          <p:nvPr/>
        </p:nvSpPr>
        <p:spPr>
          <a:xfrm>
            <a:off x="1107281" y="4135785"/>
            <a:ext cx="14031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保护接地导体 (PE)</a:t>
            </a:r>
            <a:endParaRPr/>
          </a:p>
        </p:txBody>
      </p:sp>
      <p:sp>
        <p:nvSpPr>
          <p:cNvPr id="62" name="el-1788319680922-49"/>
          <p:cNvSpPr txBox="1"/>
          <p:nvPr/>
        </p:nvSpPr>
        <p:spPr>
          <a:xfrm>
            <a:off x="4650581" y="3264247"/>
            <a:ext cx="9901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元器件固定要求</a:t>
            </a:r>
            <a:endParaRPr/>
          </a:p>
        </p:txBody>
      </p:sp>
      <p:sp>
        <p:nvSpPr>
          <p:cNvPr id="63" name="el-1788319680927-59"/>
          <p:cNvSpPr txBox="1"/>
          <p:nvPr/>
        </p:nvSpPr>
        <p:spPr>
          <a:xfrm>
            <a:off x="4450556" y="3614291"/>
            <a:ext cx="7993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固定方式</a:t>
            </a:r>
            <a:endParaRPr/>
          </a:p>
        </p:txBody>
      </p:sp>
      <p:sp>
        <p:nvSpPr>
          <p:cNvPr id="64" name="el-1788319680926-56"/>
          <p:cNvSpPr txBox="1"/>
          <p:nvPr/>
        </p:nvSpPr>
        <p:spPr>
          <a:xfrm>
            <a:off x="5250656" y="3614291"/>
            <a:ext cx="128784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9835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按产品规定位置固定</a:t>
            </a:r>
            <a:endParaRPr/>
          </a:p>
        </p:txBody>
      </p:sp>
      <p:sp>
        <p:nvSpPr>
          <p:cNvPr id="65" name="el-1788319680928-60"/>
          <p:cNvSpPr txBox="1"/>
          <p:nvPr/>
        </p:nvSpPr>
        <p:spPr>
          <a:xfrm>
            <a:off x="4450556" y="3907185"/>
            <a:ext cx="7993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安装状态</a:t>
            </a:r>
            <a:endParaRPr/>
          </a:p>
        </p:txBody>
      </p:sp>
      <p:sp>
        <p:nvSpPr>
          <p:cNvPr id="66" name="el-1788319680927-57"/>
          <p:cNvSpPr txBox="1"/>
          <p:nvPr/>
        </p:nvSpPr>
        <p:spPr>
          <a:xfrm>
            <a:off x="5250656" y="3907185"/>
            <a:ext cx="128784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9835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不得歪斜、不得松动</a:t>
            </a:r>
            <a:endParaRPr/>
          </a:p>
        </p:txBody>
      </p:sp>
      <p:sp>
        <p:nvSpPr>
          <p:cNvPr id="67" name="el-1788319680928-61"/>
          <p:cNvSpPr txBox="1"/>
          <p:nvPr/>
        </p:nvSpPr>
        <p:spPr>
          <a:xfrm>
            <a:off x="4450556" y="4200079"/>
            <a:ext cx="7993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整体安装</a:t>
            </a:r>
            <a:endParaRPr/>
          </a:p>
        </p:txBody>
      </p:sp>
      <p:sp>
        <p:nvSpPr>
          <p:cNvPr id="68" name="el-1788319680927-58"/>
          <p:cNvSpPr txBox="1"/>
          <p:nvPr/>
        </p:nvSpPr>
        <p:spPr>
          <a:xfrm>
            <a:off x="5250656" y="4200079"/>
            <a:ext cx="11663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9835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安装板与箱体紧固</a:t>
            </a:r>
            <a:endParaRPr/>
          </a:p>
        </p:txBody>
      </p:sp>
      <p:sp>
        <p:nvSpPr>
          <p:cNvPr id="69" name="el-1788319680911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0" name="el-1788319680911-10"/>
          <p:cNvSpPr txBox="1"/>
          <p:nvPr/>
        </p:nvSpPr>
        <p:spPr>
          <a:xfrm>
            <a:off x="6287505" y="4904184"/>
            <a:ext cx="20453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安装板规范 · 电器稳固 · PE连接可靠</a:t>
            </a:r>
            <a:endParaRPr/>
          </a:p>
        </p:txBody>
      </p:sp>
      <p:sp>
        <p:nvSpPr>
          <p:cNvPr id="71" name="el-1788319680911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P24 / 110</a:t>
            </a:r>
            <a:endParaRPr/>
          </a:p>
        </p:txBody>
      </p:sp>
      <p:cxnSp>
        <p:nvCxnSpPr>
          <p:cNvPr id="72" name="el-1788319680909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-1788319680909-2"/>
          <p:cNvCxnSpPr/>
          <p:nvPr/>
        </p:nvCxnSpPr>
        <p:spPr>
          <a:xfrm>
            <a:off x="214313" y="47648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0988-9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134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134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136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138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322-41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138-13"/>
          <p:cNvSpPr/>
          <p:nvPr/>
        </p:nvSpPr>
        <p:spPr>
          <a:xfrm>
            <a:off x="400050" y="3679031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1319-40"/>
          <p:cNvSpPr/>
          <p:nvPr/>
        </p:nvSpPr>
        <p:spPr>
          <a:xfrm>
            <a:off x="620167" y="3814763"/>
            <a:ext cx="17412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444" y="30100"/>
                </a:moveTo>
                <a:lnTo>
                  <a:pt x="88444" y="30100"/>
                </a:lnTo>
                <a:cubicBezTo>
                  <a:pt x="92259" y="29200"/>
                  <a:pt x="95370" y="27417"/>
                  <a:pt x="97778" y="24750"/>
                </a:cubicBezTo>
                <a:lnTo>
                  <a:pt x="97778" y="24750"/>
                </a:lnTo>
                <a:lnTo>
                  <a:pt x="97778" y="24750"/>
                </a:lnTo>
                <a:cubicBezTo>
                  <a:pt x="100148" y="22083"/>
                  <a:pt x="101407" y="18917"/>
                  <a:pt x="101556" y="15250"/>
                </a:cubicBezTo>
                <a:lnTo>
                  <a:pt x="101556" y="15250"/>
                </a:lnTo>
                <a:cubicBezTo>
                  <a:pt x="101407" y="10917"/>
                  <a:pt x="99796" y="7300"/>
                  <a:pt x="96722" y="4400"/>
                </a:cubicBezTo>
                <a:lnTo>
                  <a:pt x="96722" y="4400"/>
                </a:lnTo>
                <a:cubicBezTo>
                  <a:pt x="93463" y="1600"/>
                  <a:pt x="89426" y="133"/>
                  <a:pt x="84611" y="0"/>
                </a:cubicBezTo>
                <a:lnTo>
                  <a:pt x="84611" y="0"/>
                </a:lnTo>
                <a:cubicBezTo>
                  <a:pt x="79981" y="133"/>
                  <a:pt x="76037" y="1600"/>
                  <a:pt x="72778" y="4400"/>
                </a:cubicBezTo>
                <a:lnTo>
                  <a:pt x="72778" y="4400"/>
                </a:lnTo>
                <a:cubicBezTo>
                  <a:pt x="69667" y="7067"/>
                  <a:pt x="67981" y="10483"/>
                  <a:pt x="67722" y="14650"/>
                </a:cubicBezTo>
                <a:lnTo>
                  <a:pt x="67722" y="14650"/>
                </a:lnTo>
                <a:lnTo>
                  <a:pt x="28778" y="28750"/>
                </a:lnTo>
                <a:cubicBezTo>
                  <a:pt x="25667" y="25950"/>
                  <a:pt x="21722" y="24500"/>
                  <a:pt x="16944" y="24400"/>
                </a:cubicBezTo>
                <a:lnTo>
                  <a:pt x="16944" y="24400"/>
                </a:lnTo>
                <a:cubicBezTo>
                  <a:pt x="12130" y="24500"/>
                  <a:pt x="8111" y="25950"/>
                  <a:pt x="4889" y="28750"/>
                </a:cubicBezTo>
                <a:lnTo>
                  <a:pt x="4889" y="28750"/>
                </a:lnTo>
                <a:cubicBezTo>
                  <a:pt x="1778" y="31683"/>
                  <a:pt x="148" y="35300"/>
                  <a:pt x="0" y="39600"/>
                </a:cubicBezTo>
                <a:lnTo>
                  <a:pt x="0" y="39600"/>
                </a:lnTo>
                <a:cubicBezTo>
                  <a:pt x="148" y="43933"/>
                  <a:pt x="1778" y="47550"/>
                  <a:pt x="4889" y="50450"/>
                </a:cubicBezTo>
                <a:lnTo>
                  <a:pt x="4889" y="50450"/>
                </a:lnTo>
                <a:cubicBezTo>
                  <a:pt x="8111" y="53250"/>
                  <a:pt x="12130" y="54717"/>
                  <a:pt x="16944" y="54850"/>
                </a:cubicBezTo>
                <a:lnTo>
                  <a:pt x="16944" y="54850"/>
                </a:lnTo>
                <a:cubicBezTo>
                  <a:pt x="19463" y="54850"/>
                  <a:pt x="21852" y="54333"/>
                  <a:pt x="24111" y="53300"/>
                </a:cubicBezTo>
                <a:lnTo>
                  <a:pt x="24111" y="53300"/>
                </a:lnTo>
                <a:lnTo>
                  <a:pt x="55000" y="77700"/>
                </a:lnTo>
                <a:cubicBezTo>
                  <a:pt x="54444" y="79100"/>
                  <a:pt x="54167" y="80617"/>
                  <a:pt x="54167" y="82250"/>
                </a:cubicBezTo>
                <a:lnTo>
                  <a:pt x="54167" y="82250"/>
                </a:lnTo>
                <a:cubicBezTo>
                  <a:pt x="54315" y="86583"/>
                  <a:pt x="55944" y="90200"/>
                  <a:pt x="59056" y="93100"/>
                </a:cubicBezTo>
                <a:lnTo>
                  <a:pt x="59056" y="93100"/>
                </a:lnTo>
                <a:cubicBezTo>
                  <a:pt x="62278" y="95900"/>
                  <a:pt x="66296" y="97367"/>
                  <a:pt x="71111" y="97500"/>
                </a:cubicBezTo>
                <a:lnTo>
                  <a:pt x="71111" y="97500"/>
                </a:lnTo>
                <a:cubicBezTo>
                  <a:pt x="75889" y="97367"/>
                  <a:pt x="79907" y="95900"/>
                  <a:pt x="83167" y="93100"/>
                </a:cubicBezTo>
                <a:lnTo>
                  <a:pt x="83167" y="93100"/>
                </a:lnTo>
                <a:cubicBezTo>
                  <a:pt x="86278" y="90200"/>
                  <a:pt x="87889" y="86583"/>
                  <a:pt x="88000" y="82250"/>
                </a:cubicBezTo>
                <a:lnTo>
                  <a:pt x="88000" y="82250"/>
                </a:lnTo>
                <a:cubicBezTo>
                  <a:pt x="87741" y="76817"/>
                  <a:pt x="85278" y="72633"/>
                  <a:pt x="80611" y="69700"/>
                </a:cubicBezTo>
                <a:lnTo>
                  <a:pt x="80611" y="69700"/>
                </a:lnTo>
                <a:lnTo>
                  <a:pt x="88444" y="30100"/>
                </a:lnTo>
                <a:moveTo>
                  <a:pt x="33000" y="44200"/>
                </a:moveTo>
                <a:lnTo>
                  <a:pt x="33000" y="44200"/>
                </a:lnTo>
                <a:cubicBezTo>
                  <a:pt x="33556" y="42933"/>
                  <a:pt x="33833" y="41600"/>
                  <a:pt x="33833" y="40200"/>
                </a:cubicBezTo>
                <a:lnTo>
                  <a:pt x="33833" y="40200"/>
                </a:lnTo>
                <a:lnTo>
                  <a:pt x="72778" y="26100"/>
                </a:lnTo>
                <a:cubicBezTo>
                  <a:pt x="73481" y="26733"/>
                  <a:pt x="74259" y="27367"/>
                  <a:pt x="75111" y="28000"/>
                </a:cubicBezTo>
                <a:lnTo>
                  <a:pt x="75111" y="28000"/>
                </a:lnTo>
                <a:lnTo>
                  <a:pt x="67278" y="67400"/>
                </a:lnTo>
                <a:cubicBezTo>
                  <a:pt x="66019" y="67667"/>
                  <a:pt x="64889" y="68050"/>
                  <a:pt x="63889" y="68550"/>
                </a:cubicBezTo>
                <a:lnTo>
                  <a:pt x="63889" y="68550"/>
                </a:lnTo>
                <a:lnTo>
                  <a:pt x="33000" y="442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1143-20"/>
          <p:cNvSpPr/>
          <p:nvPr/>
        </p:nvSpPr>
        <p:spPr>
          <a:xfrm>
            <a:off x="7017507" y="3786188"/>
            <a:ext cx="69941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6BB8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1143-22"/>
          <p:cNvSpPr/>
          <p:nvPr/>
        </p:nvSpPr>
        <p:spPr>
          <a:xfrm>
            <a:off x="7802649" y="3786188"/>
            <a:ext cx="762707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el-1788319681298-38"/>
          <p:cNvPicPr/>
          <p:nvPr/>
        </p:nvPicPr>
        <p:blipFill>
          <a:blip r:embed="rId2"/>
          <a:stretch>
            <a:fillRect/>
          </a:stretch>
        </p:blipFill>
        <p:spPr>
          <a:xfrm>
            <a:off x="7801812" y="3786188"/>
            <a:ext cx="764381" cy="242888"/>
          </a:xfrm>
          <a:prstGeom prst="rect">
            <a:avLst/>
          </a:prstGeom>
          <a:ln>
            <a:noFill/>
          </a:ln>
        </p:spPr>
      </p:pic>
      <p:sp>
        <p:nvSpPr>
          <p:cNvPr id="12" name="el-1788319681134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1135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1299-39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113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1137-9"/>
          <p:cNvSpPr txBox="1"/>
          <p:nvPr/>
        </p:nvSpPr>
        <p:spPr>
          <a:xfrm>
            <a:off x="557213" y="121444"/>
            <a:ext cx="263355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N端子板与PE端子板设置</a:t>
            </a:r>
            <a:endParaRPr/>
          </a:p>
        </p:txBody>
      </p:sp>
      <p:sp>
        <p:nvSpPr>
          <p:cNvPr id="17" name="el-1788319681139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8" name="el-1788319681141-16"/>
          <p:cNvSpPr txBox="1"/>
          <p:nvPr/>
        </p:nvSpPr>
        <p:spPr>
          <a:xfrm>
            <a:off x="964406" y="3811191"/>
            <a:ext cx="39728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必须分设：</a:t>
            </a:r>
            <a:r>
              <a:rPr sz="118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N 端子板与 PE 端子板严格分开，严禁混接</a:t>
            </a:r>
            <a:endParaRPr/>
          </a:p>
        </p:txBody>
      </p:sp>
      <p:sp>
        <p:nvSpPr>
          <p:cNvPr id="19" name="el-1788319681143-19"/>
          <p:cNvSpPr txBox="1"/>
          <p:nvPr/>
        </p:nvSpPr>
        <p:spPr>
          <a:xfrm>
            <a:off x="7117519" y="3814763"/>
            <a:ext cx="854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 · 绝缘</a:t>
            </a:r>
            <a:endParaRPr/>
          </a:p>
        </p:txBody>
      </p:sp>
      <p:sp>
        <p:nvSpPr>
          <p:cNvPr id="20" name="el-1788319681143-21"/>
          <p:cNvSpPr txBox="1"/>
          <p:nvPr/>
        </p:nvSpPr>
        <p:spPr>
          <a:xfrm>
            <a:off x="7909806" y="3821906"/>
            <a:ext cx="95130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PE · 导通</a:t>
            </a:r>
            <a:endParaRPr/>
          </a:p>
        </p:txBody>
      </p:sp>
      <p:sp>
        <p:nvSpPr>
          <p:cNvPr id="21" name="el-1788319681137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2" name="el-1788319681137-10"/>
          <p:cNvSpPr txBox="1"/>
          <p:nvPr/>
        </p:nvSpPr>
        <p:spPr>
          <a:xfrm>
            <a:off x="6672709" y="4904184"/>
            <a:ext cx="17629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N 绝缘 · PE 导通 · 严禁混接</a:t>
            </a:r>
            <a:endParaRPr/>
          </a:p>
        </p:txBody>
      </p:sp>
      <p:sp>
        <p:nvSpPr>
          <p:cNvPr id="23" name="el-178831968113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P25 / 110</a:t>
            </a:r>
            <a:endParaRPr/>
          </a:p>
        </p:txBody>
      </p:sp>
      <p:sp>
        <p:nvSpPr>
          <p:cNvPr id="24" name="el-1788319681141-17"/>
          <p:cNvSpPr/>
          <p:nvPr/>
        </p:nvSpPr>
        <p:spPr>
          <a:xfrm>
            <a:off x="400050" y="1207294"/>
            <a:ext cx="407193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1145-25"/>
          <p:cNvCxnSpPr/>
          <p:nvPr/>
        </p:nvCxnSpPr>
        <p:spPr>
          <a:xfrm>
            <a:off x="578644" y="1868760"/>
            <a:ext cx="371475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1147-32"/>
          <p:cNvSpPr/>
          <p:nvPr/>
        </p:nvSpPr>
        <p:spPr>
          <a:xfrm>
            <a:off x="578644" y="1388008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1323-44"/>
          <p:cNvSpPr/>
          <p:nvPr/>
        </p:nvSpPr>
        <p:spPr>
          <a:xfrm>
            <a:off x="600075" y="208307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1323-45"/>
          <p:cNvSpPr/>
          <p:nvPr/>
        </p:nvSpPr>
        <p:spPr>
          <a:xfrm>
            <a:off x="600075" y="240052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1145-23"/>
          <p:cNvSpPr/>
          <p:nvPr/>
        </p:nvSpPr>
        <p:spPr>
          <a:xfrm>
            <a:off x="578644" y="3043238"/>
            <a:ext cx="37147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1145-27"/>
          <p:cNvCxnSpPr/>
          <p:nvPr/>
        </p:nvCxnSpPr>
        <p:spPr>
          <a:xfrm>
            <a:off x="596503" y="3043238"/>
            <a:ext cx="914" cy="314325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1322-42"/>
          <p:cNvSpPr/>
          <p:nvPr/>
        </p:nvSpPr>
        <p:spPr>
          <a:xfrm>
            <a:off x="733113" y="3129381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1141-18"/>
          <p:cNvSpPr/>
          <p:nvPr/>
        </p:nvSpPr>
        <p:spPr>
          <a:xfrm>
            <a:off x="4672013" y="1207294"/>
            <a:ext cx="407193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1145-26"/>
          <p:cNvCxnSpPr/>
          <p:nvPr/>
        </p:nvCxnSpPr>
        <p:spPr>
          <a:xfrm>
            <a:off x="4850606" y="1868760"/>
            <a:ext cx="371475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1148-34"/>
          <p:cNvSpPr/>
          <p:nvPr/>
        </p:nvSpPr>
        <p:spPr>
          <a:xfrm>
            <a:off x="4850606" y="1388008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1324-46"/>
          <p:cNvSpPr/>
          <p:nvPr/>
        </p:nvSpPr>
        <p:spPr>
          <a:xfrm>
            <a:off x="4872038" y="208307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1324-47"/>
          <p:cNvSpPr/>
          <p:nvPr/>
        </p:nvSpPr>
        <p:spPr>
          <a:xfrm>
            <a:off x="4872038" y="240052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1145-24"/>
          <p:cNvSpPr/>
          <p:nvPr/>
        </p:nvSpPr>
        <p:spPr>
          <a:xfrm>
            <a:off x="4850606" y="3043238"/>
            <a:ext cx="37147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1145-28"/>
          <p:cNvCxnSpPr/>
          <p:nvPr/>
        </p:nvCxnSpPr>
        <p:spPr>
          <a:xfrm>
            <a:off x="4868466" y="3043238"/>
            <a:ext cx="914" cy="314325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1323-43"/>
          <p:cNvSpPr/>
          <p:nvPr/>
        </p:nvSpPr>
        <p:spPr>
          <a:xfrm>
            <a:off x="5005648" y="3134695"/>
            <a:ext cx="168548" cy="1314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444" y="51786"/>
                </a:moveTo>
                <a:lnTo>
                  <a:pt x="91444" y="51786"/>
                </a:lnTo>
                <a:cubicBezTo>
                  <a:pt x="96037" y="45500"/>
                  <a:pt x="98333" y="38310"/>
                  <a:pt x="98333" y="30214"/>
                </a:cubicBezTo>
                <a:lnTo>
                  <a:pt x="98333" y="30214"/>
                </a:lnTo>
                <a:lnTo>
                  <a:pt x="98333" y="30214"/>
                </a:lnTo>
                <a:cubicBezTo>
                  <a:pt x="98333" y="22262"/>
                  <a:pt x="96037" y="15143"/>
                  <a:pt x="91444" y="8857"/>
                </a:cubicBezTo>
                <a:lnTo>
                  <a:pt x="91444" y="8857"/>
                </a:lnTo>
                <a:cubicBezTo>
                  <a:pt x="87222" y="3714"/>
                  <a:pt x="82296" y="786"/>
                  <a:pt x="76667" y="71"/>
                </a:cubicBezTo>
                <a:lnTo>
                  <a:pt x="76667" y="71"/>
                </a:lnTo>
                <a:cubicBezTo>
                  <a:pt x="71111" y="-452"/>
                  <a:pt x="65963" y="1429"/>
                  <a:pt x="61222" y="5714"/>
                </a:cubicBezTo>
                <a:lnTo>
                  <a:pt x="61222" y="5714"/>
                </a:lnTo>
                <a:lnTo>
                  <a:pt x="60889" y="5929"/>
                </a:lnTo>
                <a:cubicBezTo>
                  <a:pt x="59667" y="7071"/>
                  <a:pt x="58963" y="8548"/>
                  <a:pt x="58778" y="10357"/>
                </a:cubicBezTo>
                <a:lnTo>
                  <a:pt x="58778" y="10357"/>
                </a:lnTo>
                <a:cubicBezTo>
                  <a:pt x="58556" y="12024"/>
                  <a:pt x="58870" y="13690"/>
                  <a:pt x="59722" y="15357"/>
                </a:cubicBezTo>
                <a:lnTo>
                  <a:pt x="59722" y="15357"/>
                </a:lnTo>
                <a:cubicBezTo>
                  <a:pt x="60611" y="16786"/>
                  <a:pt x="61704" y="17619"/>
                  <a:pt x="63000" y="17857"/>
                </a:cubicBezTo>
                <a:lnTo>
                  <a:pt x="63000" y="17857"/>
                </a:lnTo>
                <a:cubicBezTo>
                  <a:pt x="64407" y="18286"/>
                  <a:pt x="65704" y="17952"/>
                  <a:pt x="66889" y="16857"/>
                </a:cubicBezTo>
                <a:lnTo>
                  <a:pt x="66889" y="16857"/>
                </a:lnTo>
                <a:lnTo>
                  <a:pt x="67222" y="16643"/>
                </a:lnTo>
                <a:cubicBezTo>
                  <a:pt x="69926" y="14262"/>
                  <a:pt x="72796" y="13214"/>
                  <a:pt x="75833" y="13500"/>
                </a:cubicBezTo>
                <a:lnTo>
                  <a:pt x="75833" y="13500"/>
                </a:lnTo>
                <a:cubicBezTo>
                  <a:pt x="78981" y="13786"/>
                  <a:pt x="81759" y="15381"/>
                  <a:pt x="84167" y="18286"/>
                </a:cubicBezTo>
                <a:lnTo>
                  <a:pt x="84167" y="18286"/>
                </a:lnTo>
                <a:cubicBezTo>
                  <a:pt x="86648" y="21762"/>
                  <a:pt x="87889" y="25738"/>
                  <a:pt x="87889" y="30214"/>
                </a:cubicBezTo>
                <a:lnTo>
                  <a:pt x="87889" y="30214"/>
                </a:lnTo>
                <a:cubicBezTo>
                  <a:pt x="87889" y="34833"/>
                  <a:pt x="86648" y="38810"/>
                  <a:pt x="84167" y="42143"/>
                </a:cubicBezTo>
                <a:lnTo>
                  <a:pt x="84167" y="42143"/>
                </a:lnTo>
                <a:lnTo>
                  <a:pt x="65778" y="65786"/>
                </a:lnTo>
                <a:cubicBezTo>
                  <a:pt x="63037" y="69024"/>
                  <a:pt x="59944" y="70643"/>
                  <a:pt x="56500" y="70643"/>
                </a:cubicBezTo>
                <a:lnTo>
                  <a:pt x="56500" y="70643"/>
                </a:lnTo>
                <a:cubicBezTo>
                  <a:pt x="53019" y="70643"/>
                  <a:pt x="49926" y="69024"/>
                  <a:pt x="47222" y="65786"/>
                </a:cubicBezTo>
                <a:lnTo>
                  <a:pt x="47222" y="65786"/>
                </a:lnTo>
                <a:cubicBezTo>
                  <a:pt x="44926" y="62738"/>
                  <a:pt x="43667" y="59190"/>
                  <a:pt x="43444" y="55143"/>
                </a:cubicBezTo>
                <a:lnTo>
                  <a:pt x="43444" y="55143"/>
                </a:lnTo>
                <a:cubicBezTo>
                  <a:pt x="43222" y="51238"/>
                  <a:pt x="44037" y="47548"/>
                  <a:pt x="45889" y="44071"/>
                </a:cubicBezTo>
                <a:lnTo>
                  <a:pt x="45889" y="44071"/>
                </a:lnTo>
                <a:lnTo>
                  <a:pt x="46056" y="43643"/>
                </a:lnTo>
                <a:cubicBezTo>
                  <a:pt x="46833" y="42071"/>
                  <a:pt x="47111" y="40452"/>
                  <a:pt x="46889" y="38786"/>
                </a:cubicBezTo>
                <a:lnTo>
                  <a:pt x="46889" y="38786"/>
                </a:lnTo>
                <a:cubicBezTo>
                  <a:pt x="46667" y="36976"/>
                  <a:pt x="45963" y="35524"/>
                  <a:pt x="44778" y="34429"/>
                </a:cubicBezTo>
                <a:lnTo>
                  <a:pt x="44778" y="34429"/>
                </a:lnTo>
                <a:cubicBezTo>
                  <a:pt x="43556" y="33286"/>
                  <a:pt x="42296" y="32857"/>
                  <a:pt x="41000" y="33143"/>
                </a:cubicBezTo>
                <a:lnTo>
                  <a:pt x="41000" y="33143"/>
                </a:lnTo>
                <a:cubicBezTo>
                  <a:pt x="39593" y="33429"/>
                  <a:pt x="38463" y="34333"/>
                  <a:pt x="37611" y="35857"/>
                </a:cubicBezTo>
                <a:lnTo>
                  <a:pt x="37611" y="35857"/>
                </a:lnTo>
                <a:lnTo>
                  <a:pt x="37444" y="36286"/>
                </a:lnTo>
                <a:cubicBezTo>
                  <a:pt x="34074" y="42429"/>
                  <a:pt x="32611" y="49119"/>
                  <a:pt x="33056" y="56357"/>
                </a:cubicBezTo>
                <a:lnTo>
                  <a:pt x="33056" y="56357"/>
                </a:lnTo>
                <a:cubicBezTo>
                  <a:pt x="33463" y="63500"/>
                  <a:pt x="35741" y="69786"/>
                  <a:pt x="39889" y="75214"/>
                </a:cubicBezTo>
                <a:lnTo>
                  <a:pt x="39889" y="75214"/>
                </a:lnTo>
                <a:cubicBezTo>
                  <a:pt x="44778" y="81071"/>
                  <a:pt x="50315" y="84000"/>
                  <a:pt x="56500" y="84000"/>
                </a:cubicBezTo>
                <a:lnTo>
                  <a:pt x="56500" y="84000"/>
                </a:lnTo>
                <a:cubicBezTo>
                  <a:pt x="62796" y="84000"/>
                  <a:pt x="68370" y="81071"/>
                  <a:pt x="73222" y="75214"/>
                </a:cubicBezTo>
                <a:lnTo>
                  <a:pt x="73222" y="75214"/>
                </a:lnTo>
                <a:lnTo>
                  <a:pt x="91444" y="51786"/>
                </a:lnTo>
                <a:moveTo>
                  <a:pt x="6833" y="46786"/>
                </a:moveTo>
                <a:lnTo>
                  <a:pt x="6833" y="46786"/>
                </a:lnTo>
                <a:cubicBezTo>
                  <a:pt x="2278" y="53024"/>
                  <a:pt x="0" y="60190"/>
                  <a:pt x="0" y="68286"/>
                </a:cubicBezTo>
                <a:lnTo>
                  <a:pt x="0" y="68286"/>
                </a:lnTo>
                <a:lnTo>
                  <a:pt x="0" y="68286"/>
                </a:lnTo>
                <a:cubicBezTo>
                  <a:pt x="0" y="76238"/>
                  <a:pt x="2278" y="83357"/>
                  <a:pt x="6833" y="89643"/>
                </a:cubicBezTo>
                <a:lnTo>
                  <a:pt x="6833" y="89643"/>
                </a:lnTo>
                <a:cubicBezTo>
                  <a:pt x="11056" y="94833"/>
                  <a:pt x="16000" y="97762"/>
                  <a:pt x="21667" y="98429"/>
                </a:cubicBezTo>
                <a:lnTo>
                  <a:pt x="21667" y="98429"/>
                </a:lnTo>
                <a:cubicBezTo>
                  <a:pt x="27185" y="99000"/>
                  <a:pt x="32389" y="97119"/>
                  <a:pt x="37278" y="92786"/>
                </a:cubicBezTo>
                <a:lnTo>
                  <a:pt x="37278" y="92786"/>
                </a:lnTo>
                <a:lnTo>
                  <a:pt x="37444" y="92571"/>
                </a:lnTo>
                <a:cubicBezTo>
                  <a:pt x="38630" y="91476"/>
                  <a:pt x="39333" y="90024"/>
                  <a:pt x="39556" y="88214"/>
                </a:cubicBezTo>
                <a:lnTo>
                  <a:pt x="39556" y="88214"/>
                </a:lnTo>
                <a:cubicBezTo>
                  <a:pt x="39778" y="86548"/>
                  <a:pt x="39500" y="84857"/>
                  <a:pt x="38722" y="83143"/>
                </a:cubicBezTo>
                <a:lnTo>
                  <a:pt x="38722" y="83143"/>
                </a:lnTo>
                <a:cubicBezTo>
                  <a:pt x="37759" y="81762"/>
                  <a:pt x="36630" y="80929"/>
                  <a:pt x="35333" y="80643"/>
                </a:cubicBezTo>
                <a:lnTo>
                  <a:pt x="35333" y="80643"/>
                </a:lnTo>
                <a:cubicBezTo>
                  <a:pt x="33926" y="80214"/>
                  <a:pt x="32611" y="80571"/>
                  <a:pt x="31389" y="81714"/>
                </a:cubicBezTo>
                <a:lnTo>
                  <a:pt x="31389" y="81714"/>
                </a:lnTo>
                <a:lnTo>
                  <a:pt x="31111" y="81929"/>
                </a:lnTo>
                <a:cubicBezTo>
                  <a:pt x="28370" y="84310"/>
                  <a:pt x="25481" y="85357"/>
                  <a:pt x="22444" y="85071"/>
                </a:cubicBezTo>
                <a:lnTo>
                  <a:pt x="22444" y="85071"/>
                </a:lnTo>
                <a:cubicBezTo>
                  <a:pt x="19296" y="84786"/>
                  <a:pt x="16537" y="83167"/>
                  <a:pt x="14167" y="80214"/>
                </a:cubicBezTo>
                <a:lnTo>
                  <a:pt x="14167" y="80214"/>
                </a:lnTo>
                <a:cubicBezTo>
                  <a:pt x="11685" y="76738"/>
                  <a:pt x="10444" y="72762"/>
                  <a:pt x="10444" y="68286"/>
                </a:cubicBezTo>
                <a:lnTo>
                  <a:pt x="10444" y="68286"/>
                </a:lnTo>
                <a:cubicBezTo>
                  <a:pt x="10444" y="63714"/>
                  <a:pt x="11741" y="59738"/>
                  <a:pt x="14333" y="56357"/>
                </a:cubicBezTo>
                <a:lnTo>
                  <a:pt x="14333" y="56357"/>
                </a:lnTo>
                <a:lnTo>
                  <a:pt x="32556" y="32714"/>
                </a:lnTo>
                <a:cubicBezTo>
                  <a:pt x="35259" y="29524"/>
                  <a:pt x="38352" y="27929"/>
                  <a:pt x="41833" y="27929"/>
                </a:cubicBezTo>
                <a:lnTo>
                  <a:pt x="41833" y="27929"/>
                </a:lnTo>
                <a:cubicBezTo>
                  <a:pt x="45315" y="27929"/>
                  <a:pt x="48407" y="29524"/>
                  <a:pt x="51111" y="32714"/>
                </a:cubicBezTo>
                <a:lnTo>
                  <a:pt x="51111" y="32714"/>
                </a:lnTo>
                <a:cubicBezTo>
                  <a:pt x="53370" y="35810"/>
                  <a:pt x="54611" y="39381"/>
                  <a:pt x="54833" y="43429"/>
                </a:cubicBezTo>
                <a:lnTo>
                  <a:pt x="54833" y="43429"/>
                </a:lnTo>
                <a:cubicBezTo>
                  <a:pt x="55056" y="47333"/>
                  <a:pt x="54241" y="51024"/>
                  <a:pt x="52389" y="54500"/>
                </a:cubicBezTo>
                <a:lnTo>
                  <a:pt x="52389" y="54500"/>
                </a:lnTo>
                <a:lnTo>
                  <a:pt x="52222" y="54929"/>
                </a:lnTo>
                <a:cubicBezTo>
                  <a:pt x="51481" y="56452"/>
                  <a:pt x="51222" y="58119"/>
                  <a:pt x="51444" y="59929"/>
                </a:cubicBezTo>
                <a:lnTo>
                  <a:pt x="51444" y="59929"/>
                </a:lnTo>
                <a:cubicBezTo>
                  <a:pt x="51667" y="61595"/>
                  <a:pt x="52370" y="63000"/>
                  <a:pt x="53556" y="64143"/>
                </a:cubicBezTo>
                <a:lnTo>
                  <a:pt x="53556" y="64143"/>
                </a:lnTo>
                <a:cubicBezTo>
                  <a:pt x="54741" y="65238"/>
                  <a:pt x="55981" y="65643"/>
                  <a:pt x="57278" y="65357"/>
                </a:cubicBezTo>
                <a:lnTo>
                  <a:pt x="57278" y="65357"/>
                </a:lnTo>
                <a:cubicBezTo>
                  <a:pt x="58685" y="65119"/>
                  <a:pt x="59833" y="64214"/>
                  <a:pt x="60722" y="62643"/>
                </a:cubicBezTo>
                <a:lnTo>
                  <a:pt x="60722" y="62643"/>
                </a:lnTo>
                <a:lnTo>
                  <a:pt x="60889" y="62214"/>
                </a:lnTo>
                <a:cubicBezTo>
                  <a:pt x="64259" y="56119"/>
                  <a:pt x="65722" y="49429"/>
                  <a:pt x="65278" y="42143"/>
                </a:cubicBezTo>
                <a:lnTo>
                  <a:pt x="65278" y="42143"/>
                </a:lnTo>
                <a:cubicBezTo>
                  <a:pt x="64833" y="35048"/>
                  <a:pt x="62556" y="28786"/>
                  <a:pt x="58444" y="23357"/>
                </a:cubicBezTo>
                <a:lnTo>
                  <a:pt x="58444" y="23357"/>
                </a:lnTo>
                <a:cubicBezTo>
                  <a:pt x="53556" y="17452"/>
                  <a:pt x="48019" y="14500"/>
                  <a:pt x="41833" y="14500"/>
                </a:cubicBezTo>
                <a:lnTo>
                  <a:pt x="41833" y="14500"/>
                </a:lnTo>
                <a:cubicBezTo>
                  <a:pt x="35537" y="14500"/>
                  <a:pt x="30000" y="17452"/>
                  <a:pt x="25222" y="23357"/>
                </a:cubicBezTo>
                <a:lnTo>
                  <a:pt x="25222" y="23357"/>
                </a:lnTo>
                <a:lnTo>
                  <a:pt x="6833" y="467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1134-4"/>
          <p:cNvSpPr/>
          <p:nvPr/>
        </p:nvSpPr>
        <p:spPr>
          <a:xfrm>
            <a:off x="8801100" y="142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1133-1"/>
          <p:cNvCxnSpPr/>
          <p:nvPr/>
        </p:nvCxnSpPr>
        <p:spPr>
          <a:xfrm>
            <a:off x="214313" y="4979194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1147-31"/>
          <p:cNvSpPr txBox="1"/>
          <p:nvPr/>
        </p:nvSpPr>
        <p:spPr>
          <a:xfrm>
            <a:off x="360045" y="1388008"/>
            <a:ext cx="808673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>
                <a:solidFill>
                  <a:srgbClr val="6BB8E0"/>
                </a:solidFill>
                <a:latin typeface="Microsoft YaHei"/>
                <a:ea typeface="Microsoft YaHei"/>
                <a:cs typeface="Microsoft YaHei"/>
              </a:rPr>
              <a:t>N</a:t>
            </a:r>
            <a:endParaRPr/>
          </a:p>
        </p:txBody>
      </p:sp>
      <p:sp>
        <p:nvSpPr>
          <p:cNvPr id="43" name="el-1788319681154-39"/>
          <p:cNvSpPr txBox="1"/>
          <p:nvPr/>
        </p:nvSpPr>
        <p:spPr>
          <a:xfrm>
            <a:off x="1064419" y="1371600"/>
            <a:ext cx="1004126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N端子板</a:t>
            </a:r>
            <a:endParaRPr/>
          </a:p>
        </p:txBody>
      </p:sp>
      <p:sp>
        <p:nvSpPr>
          <p:cNvPr id="44" name="el-1788319681154-40"/>
          <p:cNvSpPr txBox="1"/>
          <p:nvPr/>
        </p:nvSpPr>
        <p:spPr>
          <a:xfrm>
            <a:off x="1064419" y="1625873"/>
            <a:ext cx="8801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中性导体汇流排</a:t>
            </a:r>
            <a:endParaRPr/>
          </a:p>
        </p:txBody>
      </p:sp>
      <p:sp>
        <p:nvSpPr>
          <p:cNvPr id="45" name="el-1788319681153-35"/>
          <p:cNvSpPr txBox="1"/>
          <p:nvPr/>
        </p:nvSpPr>
        <p:spPr>
          <a:xfrm>
            <a:off x="835819" y="2047354"/>
            <a:ext cx="3255407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必须安装在电器安装板上，且与金属安装板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</a:t>
            </a:r>
            <a:endParaRPr/>
          </a:p>
        </p:txBody>
      </p:sp>
      <p:sp>
        <p:nvSpPr>
          <p:cNvPr id="46" name="el-1788319681154-36"/>
          <p:cNvSpPr txBox="1"/>
          <p:nvPr/>
        </p:nvSpPr>
        <p:spPr>
          <a:xfrm>
            <a:off x="835819" y="2364804"/>
            <a:ext cx="3531611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进出线中的中性导体(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)必须通过 N 端子板连接</a:t>
            </a:r>
            <a:endParaRPr/>
          </a:p>
        </p:txBody>
      </p:sp>
      <p:sp>
        <p:nvSpPr>
          <p:cNvPr id="47" name="el-1788319681146-29"/>
          <p:cNvSpPr txBox="1"/>
          <p:nvPr/>
        </p:nvSpPr>
        <p:spPr>
          <a:xfrm>
            <a:off x="942975" y="3114675"/>
            <a:ext cx="1375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绝缘安装 · 单独汇流</a:t>
            </a:r>
            <a:endParaRPr/>
          </a:p>
        </p:txBody>
      </p:sp>
      <p:sp>
        <p:nvSpPr>
          <p:cNvPr id="48" name="el-1788319681147-33"/>
          <p:cNvSpPr txBox="1"/>
          <p:nvPr/>
        </p:nvSpPr>
        <p:spPr>
          <a:xfrm>
            <a:off x="4563428" y="1388008"/>
            <a:ext cx="945833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>
                <a:solidFill>
                  <a:srgbClr val="F3C623"/>
                </a:solidFill>
                <a:latin typeface="Microsoft YaHei"/>
                <a:ea typeface="Microsoft YaHei"/>
                <a:cs typeface="Microsoft YaHei"/>
              </a:rPr>
              <a:t>PE</a:t>
            </a:r>
            <a:endParaRPr/>
          </a:p>
        </p:txBody>
      </p:sp>
      <p:sp>
        <p:nvSpPr>
          <p:cNvPr id="49" name="el-1788319681155-41"/>
          <p:cNvSpPr txBox="1"/>
          <p:nvPr/>
        </p:nvSpPr>
        <p:spPr>
          <a:xfrm>
            <a:off x="5336381" y="1371600"/>
            <a:ext cx="1296734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PE端子板</a:t>
            </a:r>
            <a:endParaRPr/>
          </a:p>
        </p:txBody>
      </p:sp>
      <p:sp>
        <p:nvSpPr>
          <p:cNvPr id="50" name="el-1788319681155-42"/>
          <p:cNvSpPr txBox="1"/>
          <p:nvPr/>
        </p:nvSpPr>
        <p:spPr>
          <a:xfrm>
            <a:off x="5336381" y="1625873"/>
            <a:ext cx="11087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保护接地导体汇流排</a:t>
            </a:r>
            <a:endParaRPr/>
          </a:p>
        </p:txBody>
      </p:sp>
      <p:sp>
        <p:nvSpPr>
          <p:cNvPr id="51" name="el-1788319681154-37"/>
          <p:cNvSpPr txBox="1"/>
          <p:nvPr/>
        </p:nvSpPr>
        <p:spPr>
          <a:xfrm>
            <a:off x="5107781" y="2047354"/>
            <a:ext cx="2355294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必须与金属电器安装板做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电气连接</a:t>
            </a:r>
            <a:endParaRPr/>
          </a:p>
        </p:txBody>
      </p:sp>
      <p:sp>
        <p:nvSpPr>
          <p:cNvPr id="52" name="el-1788319681154-38"/>
          <p:cNvSpPr txBox="1"/>
          <p:nvPr/>
        </p:nvSpPr>
        <p:spPr>
          <a:xfrm>
            <a:off x="5107781" y="2364804"/>
            <a:ext cx="3287067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保护接地导体(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)必须通过 PE 端子板连接</a:t>
            </a:r>
            <a:endParaRPr/>
          </a:p>
        </p:txBody>
      </p:sp>
      <p:sp>
        <p:nvSpPr>
          <p:cNvPr id="53" name="el-1788319681146-30"/>
          <p:cNvSpPr txBox="1"/>
          <p:nvPr/>
        </p:nvSpPr>
        <p:spPr>
          <a:xfrm>
            <a:off x="5250656" y="3114675"/>
            <a:ext cx="1375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导通安装 · 可靠接地</a:t>
            </a:r>
            <a:endParaRPr/>
          </a:p>
        </p:txBody>
      </p:sp>
      <p:sp>
        <p:nvSpPr>
          <p:cNvPr id="54" name="el-1788319681324-4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18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18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18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188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340-55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188-13"/>
          <p:cNvSpPr/>
          <p:nvPr/>
        </p:nvSpPr>
        <p:spPr>
          <a:xfrm>
            <a:off x="400050" y="1000125"/>
            <a:ext cx="8343900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1189-16"/>
          <p:cNvCxnSpPr/>
          <p:nvPr/>
        </p:nvCxnSpPr>
        <p:spPr>
          <a:xfrm>
            <a:off x="421481" y="1000125"/>
            <a:ext cx="914" cy="364331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1341-56"/>
          <p:cNvSpPr/>
          <p:nvPr/>
        </p:nvSpPr>
        <p:spPr>
          <a:xfrm>
            <a:off x="621506" y="1107281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059" y="48529"/>
                </a:moveTo>
                <a:lnTo>
                  <a:pt x="97059" y="48529"/>
                </a:lnTo>
                <a:cubicBezTo>
                  <a:pt x="97059" y="48647"/>
                  <a:pt x="97059" y="48706"/>
                  <a:pt x="97059" y="48706"/>
                </a:cubicBezTo>
                <a:lnTo>
                  <a:pt x="97059" y="48706"/>
                </a:lnTo>
                <a:lnTo>
                  <a:pt x="97059" y="48706"/>
                </a:lnTo>
                <a:cubicBezTo>
                  <a:pt x="97059" y="48824"/>
                  <a:pt x="97059" y="48961"/>
                  <a:pt x="97059" y="49118"/>
                </a:cubicBezTo>
                <a:lnTo>
                  <a:pt x="97059" y="49118"/>
                </a:lnTo>
                <a:cubicBezTo>
                  <a:pt x="96941" y="52529"/>
                  <a:pt x="95549" y="55294"/>
                  <a:pt x="92882" y="57412"/>
                </a:cubicBezTo>
                <a:lnTo>
                  <a:pt x="92882" y="57412"/>
                </a:lnTo>
                <a:cubicBezTo>
                  <a:pt x="90373" y="59569"/>
                  <a:pt x="87333" y="60647"/>
                  <a:pt x="83765" y="60647"/>
                </a:cubicBezTo>
                <a:lnTo>
                  <a:pt x="83765" y="60647"/>
                </a:lnTo>
                <a:lnTo>
                  <a:pt x="65235" y="60647"/>
                </a:lnTo>
                <a:cubicBezTo>
                  <a:pt x="62686" y="60765"/>
                  <a:pt x="60529" y="61647"/>
                  <a:pt x="58765" y="63294"/>
                </a:cubicBezTo>
                <a:lnTo>
                  <a:pt x="58765" y="63294"/>
                </a:lnTo>
                <a:cubicBezTo>
                  <a:pt x="57118" y="65059"/>
                  <a:pt x="56235" y="67216"/>
                  <a:pt x="56118" y="69765"/>
                </a:cubicBezTo>
                <a:lnTo>
                  <a:pt x="56118" y="69765"/>
                </a:lnTo>
                <a:cubicBezTo>
                  <a:pt x="56118" y="70392"/>
                  <a:pt x="56176" y="71020"/>
                  <a:pt x="56294" y="71647"/>
                </a:cubicBezTo>
                <a:lnTo>
                  <a:pt x="56294" y="71647"/>
                </a:lnTo>
                <a:cubicBezTo>
                  <a:pt x="56686" y="73412"/>
                  <a:pt x="57314" y="75176"/>
                  <a:pt x="58176" y="76941"/>
                </a:cubicBezTo>
                <a:lnTo>
                  <a:pt x="58176" y="76941"/>
                </a:lnTo>
                <a:cubicBezTo>
                  <a:pt x="58176" y="77098"/>
                  <a:pt x="58255" y="77235"/>
                  <a:pt x="58412" y="77353"/>
                </a:cubicBezTo>
                <a:lnTo>
                  <a:pt x="58412" y="77353"/>
                </a:lnTo>
                <a:cubicBezTo>
                  <a:pt x="59667" y="79863"/>
                  <a:pt x="60412" y="82510"/>
                  <a:pt x="60647" y="85294"/>
                </a:cubicBezTo>
                <a:lnTo>
                  <a:pt x="60647" y="85294"/>
                </a:lnTo>
                <a:cubicBezTo>
                  <a:pt x="60647" y="88353"/>
                  <a:pt x="59706" y="91020"/>
                  <a:pt x="57824" y="93294"/>
                </a:cubicBezTo>
                <a:lnTo>
                  <a:pt x="57824" y="93294"/>
                </a:lnTo>
                <a:cubicBezTo>
                  <a:pt x="56059" y="95569"/>
                  <a:pt x="53647" y="96824"/>
                  <a:pt x="50588" y="97059"/>
                </a:cubicBezTo>
                <a:lnTo>
                  <a:pt x="50588" y="97059"/>
                </a:lnTo>
                <a:cubicBezTo>
                  <a:pt x="49843" y="97059"/>
                  <a:pt x="49157" y="97059"/>
                  <a:pt x="48529" y="97059"/>
                </a:cubicBezTo>
                <a:lnTo>
                  <a:pt x="48529" y="97059"/>
                </a:lnTo>
                <a:cubicBezTo>
                  <a:pt x="39431" y="96941"/>
                  <a:pt x="31275" y="94725"/>
                  <a:pt x="24059" y="90412"/>
                </a:cubicBezTo>
                <a:lnTo>
                  <a:pt x="24059" y="90412"/>
                </a:lnTo>
                <a:cubicBezTo>
                  <a:pt x="16725" y="86137"/>
                  <a:pt x="10922" y="80333"/>
                  <a:pt x="6647" y="73000"/>
                </a:cubicBezTo>
                <a:lnTo>
                  <a:pt x="6647" y="73000"/>
                </a:lnTo>
                <a:cubicBezTo>
                  <a:pt x="2333" y="65784"/>
                  <a:pt x="118" y="57627"/>
                  <a:pt x="0" y="48529"/>
                </a:cubicBezTo>
                <a:lnTo>
                  <a:pt x="0" y="48529"/>
                </a:lnTo>
                <a:cubicBezTo>
                  <a:pt x="118" y="39431"/>
                  <a:pt x="2333" y="31275"/>
                  <a:pt x="6647" y="24059"/>
                </a:cubicBezTo>
                <a:lnTo>
                  <a:pt x="6647" y="24059"/>
                </a:lnTo>
                <a:cubicBezTo>
                  <a:pt x="10922" y="16725"/>
                  <a:pt x="16725" y="10922"/>
                  <a:pt x="24059" y="6647"/>
                </a:cubicBezTo>
                <a:lnTo>
                  <a:pt x="24059" y="6647"/>
                </a:lnTo>
                <a:cubicBezTo>
                  <a:pt x="31275" y="2333"/>
                  <a:pt x="39431" y="118"/>
                  <a:pt x="48529" y="0"/>
                </a:cubicBezTo>
                <a:lnTo>
                  <a:pt x="48529" y="0"/>
                </a:lnTo>
                <a:cubicBezTo>
                  <a:pt x="57627" y="118"/>
                  <a:pt x="65784" y="2333"/>
                  <a:pt x="73000" y="6647"/>
                </a:cubicBezTo>
                <a:lnTo>
                  <a:pt x="73000" y="6647"/>
                </a:lnTo>
                <a:cubicBezTo>
                  <a:pt x="80333" y="10922"/>
                  <a:pt x="86137" y="16725"/>
                  <a:pt x="90412" y="24059"/>
                </a:cubicBezTo>
                <a:lnTo>
                  <a:pt x="90412" y="24059"/>
                </a:lnTo>
                <a:cubicBezTo>
                  <a:pt x="94725" y="31275"/>
                  <a:pt x="96941" y="39431"/>
                  <a:pt x="97059" y="48529"/>
                </a:cubicBezTo>
                <a:lnTo>
                  <a:pt x="97059" y="48529"/>
                </a:lnTo>
                <a:moveTo>
                  <a:pt x="24294" y="54588"/>
                </a:moveTo>
                <a:lnTo>
                  <a:pt x="24294" y="54588"/>
                </a:lnTo>
                <a:cubicBezTo>
                  <a:pt x="24294" y="52824"/>
                  <a:pt x="23706" y="51373"/>
                  <a:pt x="22529" y="50235"/>
                </a:cubicBezTo>
                <a:lnTo>
                  <a:pt x="22529" y="50235"/>
                </a:lnTo>
                <a:lnTo>
                  <a:pt x="22529" y="50235"/>
                </a:lnTo>
                <a:cubicBezTo>
                  <a:pt x="21392" y="49098"/>
                  <a:pt x="19941" y="48529"/>
                  <a:pt x="18176" y="48529"/>
                </a:cubicBezTo>
                <a:lnTo>
                  <a:pt x="18176" y="48529"/>
                </a:lnTo>
                <a:cubicBezTo>
                  <a:pt x="16412" y="48529"/>
                  <a:pt x="14961" y="49098"/>
                  <a:pt x="13824" y="50235"/>
                </a:cubicBezTo>
                <a:lnTo>
                  <a:pt x="13824" y="50235"/>
                </a:lnTo>
                <a:cubicBezTo>
                  <a:pt x="12686" y="51373"/>
                  <a:pt x="12118" y="52824"/>
                  <a:pt x="12118" y="54588"/>
                </a:cubicBezTo>
                <a:lnTo>
                  <a:pt x="12118" y="54588"/>
                </a:lnTo>
                <a:cubicBezTo>
                  <a:pt x="12118" y="56353"/>
                  <a:pt x="12686" y="57804"/>
                  <a:pt x="13824" y="58941"/>
                </a:cubicBezTo>
                <a:lnTo>
                  <a:pt x="13824" y="58941"/>
                </a:lnTo>
                <a:cubicBezTo>
                  <a:pt x="14961" y="60078"/>
                  <a:pt x="16412" y="60647"/>
                  <a:pt x="18176" y="60647"/>
                </a:cubicBezTo>
                <a:lnTo>
                  <a:pt x="18176" y="60647"/>
                </a:lnTo>
                <a:cubicBezTo>
                  <a:pt x="19941" y="60647"/>
                  <a:pt x="21392" y="60078"/>
                  <a:pt x="22529" y="58941"/>
                </a:cubicBezTo>
                <a:lnTo>
                  <a:pt x="22529" y="58941"/>
                </a:lnTo>
                <a:cubicBezTo>
                  <a:pt x="23706" y="57804"/>
                  <a:pt x="24294" y="56353"/>
                  <a:pt x="24294" y="54588"/>
                </a:cubicBezTo>
                <a:lnTo>
                  <a:pt x="24294" y="54588"/>
                </a:lnTo>
                <a:moveTo>
                  <a:pt x="24294" y="36412"/>
                </a:moveTo>
                <a:lnTo>
                  <a:pt x="24294" y="36412"/>
                </a:lnTo>
                <a:cubicBezTo>
                  <a:pt x="26059" y="36412"/>
                  <a:pt x="27510" y="35843"/>
                  <a:pt x="28647" y="34706"/>
                </a:cubicBezTo>
                <a:lnTo>
                  <a:pt x="28647" y="34706"/>
                </a:lnTo>
                <a:lnTo>
                  <a:pt x="28647" y="34706"/>
                </a:lnTo>
                <a:cubicBezTo>
                  <a:pt x="29784" y="33569"/>
                  <a:pt x="30353" y="32118"/>
                  <a:pt x="30353" y="30353"/>
                </a:cubicBezTo>
                <a:lnTo>
                  <a:pt x="30353" y="30353"/>
                </a:lnTo>
                <a:cubicBezTo>
                  <a:pt x="30353" y="28588"/>
                  <a:pt x="29784" y="27137"/>
                  <a:pt x="28647" y="26000"/>
                </a:cubicBezTo>
                <a:lnTo>
                  <a:pt x="28647" y="26000"/>
                </a:lnTo>
                <a:cubicBezTo>
                  <a:pt x="27510" y="24863"/>
                  <a:pt x="26059" y="24294"/>
                  <a:pt x="24294" y="24294"/>
                </a:cubicBezTo>
                <a:lnTo>
                  <a:pt x="24294" y="24294"/>
                </a:lnTo>
                <a:cubicBezTo>
                  <a:pt x="22490" y="24294"/>
                  <a:pt x="21020" y="24863"/>
                  <a:pt x="19882" y="26000"/>
                </a:cubicBezTo>
                <a:lnTo>
                  <a:pt x="19882" y="26000"/>
                </a:lnTo>
                <a:cubicBezTo>
                  <a:pt x="18745" y="27137"/>
                  <a:pt x="18176" y="28588"/>
                  <a:pt x="18176" y="30353"/>
                </a:cubicBezTo>
                <a:lnTo>
                  <a:pt x="18176" y="30353"/>
                </a:lnTo>
                <a:cubicBezTo>
                  <a:pt x="18176" y="32118"/>
                  <a:pt x="18745" y="33569"/>
                  <a:pt x="19882" y="34706"/>
                </a:cubicBezTo>
                <a:lnTo>
                  <a:pt x="19882" y="34706"/>
                </a:lnTo>
                <a:cubicBezTo>
                  <a:pt x="21020" y="35843"/>
                  <a:pt x="22490" y="36412"/>
                  <a:pt x="24294" y="36412"/>
                </a:cubicBezTo>
                <a:lnTo>
                  <a:pt x="24294" y="36412"/>
                </a:lnTo>
                <a:moveTo>
                  <a:pt x="54588" y="18176"/>
                </a:moveTo>
                <a:lnTo>
                  <a:pt x="54588" y="18176"/>
                </a:lnTo>
                <a:cubicBezTo>
                  <a:pt x="54588" y="16412"/>
                  <a:pt x="54020" y="14961"/>
                  <a:pt x="52882" y="13824"/>
                </a:cubicBezTo>
                <a:lnTo>
                  <a:pt x="52882" y="13824"/>
                </a:lnTo>
                <a:lnTo>
                  <a:pt x="52882" y="13824"/>
                </a:lnTo>
                <a:cubicBezTo>
                  <a:pt x="51745" y="12686"/>
                  <a:pt x="50294" y="12118"/>
                  <a:pt x="48529" y="12118"/>
                </a:cubicBezTo>
                <a:lnTo>
                  <a:pt x="48529" y="12118"/>
                </a:lnTo>
                <a:cubicBezTo>
                  <a:pt x="46765" y="12118"/>
                  <a:pt x="45314" y="12686"/>
                  <a:pt x="44176" y="13824"/>
                </a:cubicBezTo>
                <a:lnTo>
                  <a:pt x="44176" y="13824"/>
                </a:lnTo>
                <a:cubicBezTo>
                  <a:pt x="43039" y="14961"/>
                  <a:pt x="42471" y="16412"/>
                  <a:pt x="42471" y="18176"/>
                </a:cubicBezTo>
                <a:lnTo>
                  <a:pt x="42471" y="18176"/>
                </a:lnTo>
                <a:cubicBezTo>
                  <a:pt x="42471" y="19941"/>
                  <a:pt x="43039" y="21392"/>
                  <a:pt x="44176" y="22529"/>
                </a:cubicBezTo>
                <a:lnTo>
                  <a:pt x="44176" y="22529"/>
                </a:lnTo>
                <a:cubicBezTo>
                  <a:pt x="45314" y="23706"/>
                  <a:pt x="46765" y="24294"/>
                  <a:pt x="48529" y="24294"/>
                </a:cubicBezTo>
                <a:lnTo>
                  <a:pt x="48529" y="24294"/>
                </a:lnTo>
                <a:cubicBezTo>
                  <a:pt x="50294" y="24294"/>
                  <a:pt x="51745" y="23706"/>
                  <a:pt x="52882" y="22529"/>
                </a:cubicBezTo>
                <a:lnTo>
                  <a:pt x="52882" y="22529"/>
                </a:lnTo>
                <a:cubicBezTo>
                  <a:pt x="54020" y="21392"/>
                  <a:pt x="54588" y="19941"/>
                  <a:pt x="54588" y="18176"/>
                </a:cubicBezTo>
                <a:lnTo>
                  <a:pt x="54588" y="18176"/>
                </a:lnTo>
                <a:moveTo>
                  <a:pt x="72824" y="36412"/>
                </a:moveTo>
                <a:lnTo>
                  <a:pt x="72824" y="36412"/>
                </a:lnTo>
                <a:cubicBezTo>
                  <a:pt x="74588" y="36412"/>
                  <a:pt x="76039" y="35843"/>
                  <a:pt x="77176" y="34706"/>
                </a:cubicBezTo>
                <a:lnTo>
                  <a:pt x="77176" y="34706"/>
                </a:lnTo>
                <a:lnTo>
                  <a:pt x="77176" y="34706"/>
                </a:lnTo>
                <a:cubicBezTo>
                  <a:pt x="78314" y="33569"/>
                  <a:pt x="78882" y="32118"/>
                  <a:pt x="78882" y="30353"/>
                </a:cubicBezTo>
                <a:lnTo>
                  <a:pt x="78882" y="30353"/>
                </a:lnTo>
                <a:cubicBezTo>
                  <a:pt x="78882" y="28588"/>
                  <a:pt x="78314" y="27137"/>
                  <a:pt x="77176" y="26000"/>
                </a:cubicBezTo>
                <a:lnTo>
                  <a:pt x="77176" y="26000"/>
                </a:lnTo>
                <a:cubicBezTo>
                  <a:pt x="76039" y="24863"/>
                  <a:pt x="74588" y="24294"/>
                  <a:pt x="72824" y="24294"/>
                </a:cubicBezTo>
                <a:lnTo>
                  <a:pt x="72824" y="24294"/>
                </a:lnTo>
                <a:cubicBezTo>
                  <a:pt x="71020" y="24294"/>
                  <a:pt x="69549" y="24863"/>
                  <a:pt x="68412" y="26000"/>
                </a:cubicBezTo>
                <a:lnTo>
                  <a:pt x="68412" y="26000"/>
                </a:lnTo>
                <a:cubicBezTo>
                  <a:pt x="67275" y="27137"/>
                  <a:pt x="66706" y="28588"/>
                  <a:pt x="66706" y="30353"/>
                </a:cubicBezTo>
                <a:lnTo>
                  <a:pt x="66706" y="30353"/>
                </a:lnTo>
                <a:cubicBezTo>
                  <a:pt x="66706" y="32118"/>
                  <a:pt x="67275" y="33569"/>
                  <a:pt x="68412" y="34706"/>
                </a:cubicBezTo>
                <a:lnTo>
                  <a:pt x="68412" y="34706"/>
                </a:lnTo>
                <a:cubicBezTo>
                  <a:pt x="69549" y="35843"/>
                  <a:pt x="71020" y="36412"/>
                  <a:pt x="72824" y="36412"/>
                </a:cubicBezTo>
                <a:lnTo>
                  <a:pt x="72824" y="3641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1205-49"/>
          <p:cNvSpPr/>
          <p:nvPr/>
        </p:nvSpPr>
        <p:spPr>
          <a:xfrm>
            <a:off x="5530155" y="1110853"/>
            <a:ext cx="20002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3C623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8319681205-50"/>
          <p:cNvSpPr/>
          <p:nvPr/>
        </p:nvSpPr>
        <p:spPr>
          <a:xfrm>
            <a:off x="6122529" y="1110853"/>
            <a:ext cx="20002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E9E44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8319681205-51"/>
          <p:cNvSpPr/>
          <p:nvPr/>
        </p:nvSpPr>
        <p:spPr>
          <a:xfrm>
            <a:off x="6714902" y="1110853"/>
            <a:ext cx="20002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93A3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8319681205-52"/>
          <p:cNvSpPr/>
          <p:nvPr/>
        </p:nvSpPr>
        <p:spPr>
          <a:xfrm>
            <a:off x="7307275" y="1110853"/>
            <a:ext cx="20002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6BB8E0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el-1788319681331-51"/>
          <p:cNvPicPr/>
          <p:nvPr/>
        </p:nvPicPr>
        <p:blipFill>
          <a:blip r:embed="rId2"/>
          <a:stretch>
            <a:fillRect/>
          </a:stretch>
        </p:blipFill>
        <p:spPr>
          <a:xfrm>
            <a:off x="7973095" y="1110853"/>
            <a:ext cx="200025" cy="142875"/>
          </a:xfrm>
          <a:prstGeom prst="rect">
            <a:avLst/>
          </a:prstGeom>
          <a:ln w="7144" algn="in">
            <a:solidFill>
              <a:srgbClr val="C7D0DC"/>
            </a:solidFill>
            <a:prstDash val="solid"/>
          </a:ln>
        </p:spPr>
      </p:pic>
      <p:sp>
        <p:nvSpPr>
          <p:cNvPr id="15" name="el-1788319681195-25"/>
          <p:cNvSpPr/>
          <p:nvPr/>
        </p:nvSpPr>
        <p:spPr>
          <a:xfrm>
            <a:off x="400050" y="1535906"/>
            <a:ext cx="572069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1204-45"/>
          <p:cNvCxnSpPr/>
          <p:nvPr/>
        </p:nvCxnSpPr>
        <p:spPr>
          <a:xfrm>
            <a:off x="814388" y="1675209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1196-26"/>
          <p:cNvSpPr/>
          <p:nvPr/>
        </p:nvSpPr>
        <p:spPr>
          <a:xfrm>
            <a:off x="400050" y="2107406"/>
            <a:ext cx="572069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1204-46"/>
          <p:cNvCxnSpPr/>
          <p:nvPr/>
        </p:nvCxnSpPr>
        <p:spPr>
          <a:xfrm>
            <a:off x="814388" y="2246709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1196-27"/>
          <p:cNvSpPr/>
          <p:nvPr/>
        </p:nvSpPr>
        <p:spPr>
          <a:xfrm>
            <a:off x="400050" y="2678906"/>
            <a:ext cx="572069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1204-47"/>
          <p:cNvCxnSpPr/>
          <p:nvPr/>
        </p:nvCxnSpPr>
        <p:spPr>
          <a:xfrm>
            <a:off x="814388" y="2818209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1196-28"/>
          <p:cNvSpPr/>
          <p:nvPr/>
        </p:nvSpPr>
        <p:spPr>
          <a:xfrm>
            <a:off x="400050" y="3250406"/>
            <a:ext cx="572069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1204-48"/>
          <p:cNvCxnSpPr/>
          <p:nvPr/>
        </p:nvCxnSpPr>
        <p:spPr>
          <a:xfrm>
            <a:off x="814388" y="3389709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1191-21"/>
          <p:cNvSpPr/>
          <p:nvPr/>
        </p:nvSpPr>
        <p:spPr>
          <a:xfrm>
            <a:off x="6292193" y="1535906"/>
            <a:ext cx="2451757" cy="2200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1197-30"/>
          <p:cNvCxnSpPr/>
          <p:nvPr/>
        </p:nvCxnSpPr>
        <p:spPr>
          <a:xfrm>
            <a:off x="6427924" y="1914525"/>
            <a:ext cx="2180295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1341-59"/>
          <p:cNvSpPr/>
          <p:nvPr/>
        </p:nvSpPr>
        <p:spPr>
          <a:xfrm>
            <a:off x="6427924" y="1718518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09"/>
                </a:moveTo>
                <a:lnTo>
                  <a:pt x="0" y="10909"/>
                </a:lnTo>
                <a:cubicBezTo>
                  <a:pt x="95" y="7879"/>
                  <a:pt x="929" y="5303"/>
                  <a:pt x="2500" y="3182"/>
                </a:cubicBezTo>
                <a:lnTo>
                  <a:pt x="2500" y="3182"/>
                </a:lnTo>
                <a:lnTo>
                  <a:pt x="2500" y="3182"/>
                </a:lnTo>
                <a:cubicBezTo>
                  <a:pt x="4167" y="1182"/>
                  <a:pt x="6190" y="121"/>
                  <a:pt x="8571" y="0"/>
                </a:cubicBezTo>
                <a:lnTo>
                  <a:pt x="8571" y="0"/>
                </a:lnTo>
                <a:lnTo>
                  <a:pt x="25643" y="0"/>
                </a:lnTo>
                <a:cubicBezTo>
                  <a:pt x="27976" y="121"/>
                  <a:pt x="29976" y="1182"/>
                  <a:pt x="31643" y="3182"/>
                </a:cubicBezTo>
                <a:lnTo>
                  <a:pt x="31643" y="3182"/>
                </a:lnTo>
                <a:cubicBezTo>
                  <a:pt x="33214" y="5303"/>
                  <a:pt x="34048" y="7879"/>
                  <a:pt x="34143" y="10909"/>
                </a:cubicBezTo>
                <a:lnTo>
                  <a:pt x="34143" y="10909"/>
                </a:lnTo>
                <a:lnTo>
                  <a:pt x="34143" y="14455"/>
                </a:lnTo>
                <a:lnTo>
                  <a:pt x="68286" y="14455"/>
                </a:lnTo>
                <a:lnTo>
                  <a:pt x="68286" y="10909"/>
                </a:lnTo>
                <a:cubicBezTo>
                  <a:pt x="68429" y="7879"/>
                  <a:pt x="69262" y="5303"/>
                  <a:pt x="70786" y="3182"/>
                </a:cubicBezTo>
                <a:lnTo>
                  <a:pt x="70786" y="3182"/>
                </a:lnTo>
                <a:cubicBezTo>
                  <a:pt x="72452" y="1182"/>
                  <a:pt x="74476" y="121"/>
                  <a:pt x="76857" y="0"/>
                </a:cubicBezTo>
                <a:lnTo>
                  <a:pt x="76857" y="0"/>
                </a:lnTo>
                <a:lnTo>
                  <a:pt x="93929" y="0"/>
                </a:lnTo>
                <a:cubicBezTo>
                  <a:pt x="96310" y="121"/>
                  <a:pt x="98333" y="1182"/>
                  <a:pt x="100000" y="3182"/>
                </a:cubicBezTo>
                <a:lnTo>
                  <a:pt x="100000" y="3182"/>
                </a:lnTo>
                <a:cubicBezTo>
                  <a:pt x="101524" y="5303"/>
                  <a:pt x="102333" y="7879"/>
                  <a:pt x="102429" y="10909"/>
                </a:cubicBezTo>
                <a:lnTo>
                  <a:pt x="102429" y="10909"/>
                </a:lnTo>
                <a:lnTo>
                  <a:pt x="102429" y="32636"/>
                </a:lnTo>
                <a:cubicBezTo>
                  <a:pt x="102333" y="35606"/>
                  <a:pt x="101524" y="38152"/>
                  <a:pt x="100000" y="40273"/>
                </a:cubicBezTo>
                <a:lnTo>
                  <a:pt x="100000" y="40273"/>
                </a:lnTo>
                <a:cubicBezTo>
                  <a:pt x="98333" y="42273"/>
                  <a:pt x="96310" y="43333"/>
                  <a:pt x="93929" y="43455"/>
                </a:cubicBezTo>
                <a:lnTo>
                  <a:pt x="93929" y="43455"/>
                </a:lnTo>
                <a:lnTo>
                  <a:pt x="76857" y="43455"/>
                </a:lnTo>
                <a:cubicBezTo>
                  <a:pt x="74476" y="43333"/>
                  <a:pt x="72452" y="42273"/>
                  <a:pt x="70786" y="40273"/>
                </a:cubicBezTo>
                <a:lnTo>
                  <a:pt x="70786" y="40273"/>
                </a:lnTo>
                <a:cubicBezTo>
                  <a:pt x="69262" y="38152"/>
                  <a:pt x="68429" y="35606"/>
                  <a:pt x="68286" y="32636"/>
                </a:cubicBezTo>
                <a:lnTo>
                  <a:pt x="68286" y="32636"/>
                </a:lnTo>
                <a:lnTo>
                  <a:pt x="68286" y="29000"/>
                </a:lnTo>
                <a:lnTo>
                  <a:pt x="34143" y="29000"/>
                </a:lnTo>
                <a:lnTo>
                  <a:pt x="34143" y="32636"/>
                </a:lnTo>
                <a:cubicBezTo>
                  <a:pt x="34143" y="33061"/>
                  <a:pt x="34143" y="33424"/>
                  <a:pt x="34143" y="33727"/>
                </a:cubicBezTo>
                <a:lnTo>
                  <a:pt x="34143" y="33727"/>
                </a:lnTo>
                <a:lnTo>
                  <a:pt x="48357" y="58000"/>
                </a:lnTo>
                <a:lnTo>
                  <a:pt x="65429" y="58000"/>
                </a:lnTo>
                <a:cubicBezTo>
                  <a:pt x="67810" y="58121"/>
                  <a:pt x="69833" y="59152"/>
                  <a:pt x="71500" y="61091"/>
                </a:cubicBezTo>
                <a:lnTo>
                  <a:pt x="71500" y="61091"/>
                </a:lnTo>
                <a:cubicBezTo>
                  <a:pt x="73024" y="63212"/>
                  <a:pt x="73857" y="65788"/>
                  <a:pt x="74000" y="68818"/>
                </a:cubicBezTo>
                <a:lnTo>
                  <a:pt x="74000" y="68818"/>
                </a:lnTo>
                <a:lnTo>
                  <a:pt x="74000" y="90545"/>
                </a:lnTo>
                <a:cubicBezTo>
                  <a:pt x="73857" y="93576"/>
                  <a:pt x="73024" y="96152"/>
                  <a:pt x="71500" y="98273"/>
                </a:cubicBezTo>
                <a:lnTo>
                  <a:pt x="71500" y="98273"/>
                </a:lnTo>
                <a:cubicBezTo>
                  <a:pt x="69833" y="100212"/>
                  <a:pt x="67810" y="101273"/>
                  <a:pt x="65429" y="101455"/>
                </a:cubicBezTo>
                <a:lnTo>
                  <a:pt x="65429" y="101455"/>
                </a:lnTo>
                <a:lnTo>
                  <a:pt x="48357" y="101455"/>
                </a:lnTo>
                <a:cubicBezTo>
                  <a:pt x="46024" y="101273"/>
                  <a:pt x="44024" y="100212"/>
                  <a:pt x="42357" y="98273"/>
                </a:cubicBezTo>
                <a:lnTo>
                  <a:pt x="42357" y="98273"/>
                </a:lnTo>
                <a:cubicBezTo>
                  <a:pt x="40786" y="96152"/>
                  <a:pt x="39952" y="93576"/>
                  <a:pt x="39857" y="90545"/>
                </a:cubicBezTo>
                <a:lnTo>
                  <a:pt x="39857" y="90545"/>
                </a:lnTo>
                <a:lnTo>
                  <a:pt x="39857" y="68818"/>
                </a:lnTo>
                <a:cubicBezTo>
                  <a:pt x="39857" y="68394"/>
                  <a:pt x="39857" y="68030"/>
                  <a:pt x="39857" y="67727"/>
                </a:cubicBezTo>
                <a:lnTo>
                  <a:pt x="39857" y="67727"/>
                </a:lnTo>
                <a:lnTo>
                  <a:pt x="25643" y="43455"/>
                </a:lnTo>
                <a:lnTo>
                  <a:pt x="8571" y="43455"/>
                </a:lnTo>
                <a:cubicBezTo>
                  <a:pt x="6190" y="43333"/>
                  <a:pt x="4167" y="42273"/>
                  <a:pt x="2500" y="40273"/>
                </a:cubicBezTo>
                <a:lnTo>
                  <a:pt x="2500" y="40273"/>
                </a:lnTo>
                <a:cubicBezTo>
                  <a:pt x="929" y="38152"/>
                  <a:pt x="95" y="35606"/>
                  <a:pt x="0" y="32636"/>
                </a:cubicBezTo>
                <a:lnTo>
                  <a:pt x="0" y="32636"/>
                </a:lnTo>
                <a:lnTo>
                  <a:pt x="0" y="10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1197-29"/>
          <p:cNvSpPr/>
          <p:nvPr/>
        </p:nvSpPr>
        <p:spPr>
          <a:xfrm>
            <a:off x="6427924" y="2007394"/>
            <a:ext cx="2180295" cy="1257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 w="7144" algn="in">
            <a:solidFill>
              <a:srgbClr val="C7D0DC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7" name="el-1788319681208-58"/>
          <p:cNvSpPr/>
          <p:nvPr/>
        </p:nvSpPr>
        <p:spPr>
          <a:xfrm>
            <a:off x="6506505" y="2143125"/>
            <a:ext cx="42862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3C623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8319681209-59"/>
          <p:cNvSpPr/>
          <p:nvPr/>
        </p:nvSpPr>
        <p:spPr>
          <a:xfrm>
            <a:off x="6506505" y="2371725"/>
            <a:ext cx="42862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E9E44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8319681209-60"/>
          <p:cNvSpPr/>
          <p:nvPr/>
        </p:nvSpPr>
        <p:spPr>
          <a:xfrm>
            <a:off x="6506505" y="2600325"/>
            <a:ext cx="42862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93A3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8319681209-61"/>
          <p:cNvSpPr/>
          <p:nvPr/>
        </p:nvSpPr>
        <p:spPr>
          <a:xfrm>
            <a:off x="6506505" y="2828925"/>
            <a:ext cx="42862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6BB8E0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1" name="el-1788319681335-52"/>
          <p:cNvPicPr/>
          <p:nvPr/>
        </p:nvPicPr>
        <p:blipFill>
          <a:blip r:embed="rId3"/>
          <a:stretch>
            <a:fillRect/>
          </a:stretch>
        </p:blipFill>
        <p:spPr>
          <a:xfrm>
            <a:off x="6506505" y="3057525"/>
            <a:ext cx="428625" cy="71438"/>
          </a:xfrm>
          <a:prstGeom prst="rect">
            <a:avLst/>
          </a:prstGeom>
          <a:ln w="7144" algn="in">
            <a:solidFill>
              <a:srgbClr val="C7D0DC"/>
            </a:solidFill>
            <a:prstDash val="solid"/>
          </a:ln>
        </p:spPr>
      </p:pic>
      <p:sp>
        <p:nvSpPr>
          <p:cNvPr id="32" name="el-1788319681194-23"/>
          <p:cNvSpPr/>
          <p:nvPr/>
        </p:nvSpPr>
        <p:spPr>
          <a:xfrm>
            <a:off x="6427924" y="3350419"/>
            <a:ext cx="2180295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1194-24"/>
          <p:cNvCxnSpPr/>
          <p:nvPr/>
        </p:nvCxnSpPr>
        <p:spPr>
          <a:xfrm>
            <a:off x="6442211" y="3350419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1341-58"/>
          <p:cNvSpPr/>
          <p:nvPr/>
        </p:nvSpPr>
        <p:spPr>
          <a:xfrm>
            <a:off x="6527936" y="341471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43182" y="67091"/>
                </a:moveTo>
                <a:lnTo>
                  <a:pt x="43182" y="67091"/>
                </a:lnTo>
                <a:lnTo>
                  <a:pt x="47909" y="67091"/>
                </a:lnTo>
                <a:lnTo>
                  <a:pt x="47909" y="54364"/>
                </a:lnTo>
                <a:lnTo>
                  <a:pt x="43182" y="54364"/>
                </a:lnTo>
                <a:cubicBezTo>
                  <a:pt x="40212" y="54061"/>
                  <a:pt x="38606" y="52455"/>
                  <a:pt x="38364" y="49545"/>
                </a:cubicBezTo>
                <a:lnTo>
                  <a:pt x="38364" y="49545"/>
                </a:lnTo>
                <a:cubicBezTo>
                  <a:pt x="38606" y="46636"/>
                  <a:pt x="40212" y="45030"/>
                  <a:pt x="43182" y="44727"/>
                </a:cubicBezTo>
                <a:lnTo>
                  <a:pt x="43182" y="44727"/>
                </a:lnTo>
                <a:lnTo>
                  <a:pt x="52727" y="44727"/>
                </a:lnTo>
                <a:cubicBezTo>
                  <a:pt x="55636" y="45030"/>
                  <a:pt x="57242" y="46636"/>
                  <a:pt x="57545" y="49545"/>
                </a:cubicBezTo>
                <a:lnTo>
                  <a:pt x="57545" y="49545"/>
                </a:lnTo>
                <a:lnTo>
                  <a:pt x="57545" y="67091"/>
                </a:lnTo>
                <a:lnTo>
                  <a:pt x="59091" y="67091"/>
                </a:lnTo>
                <a:cubicBezTo>
                  <a:pt x="62061" y="67394"/>
                  <a:pt x="63667" y="69000"/>
                  <a:pt x="63909" y="71909"/>
                </a:cubicBezTo>
                <a:lnTo>
                  <a:pt x="63909" y="71909"/>
                </a:lnTo>
                <a:cubicBezTo>
                  <a:pt x="63667" y="74818"/>
                  <a:pt x="62061" y="76424"/>
                  <a:pt x="59091" y="76727"/>
                </a:cubicBezTo>
                <a:lnTo>
                  <a:pt x="59091" y="76727"/>
                </a:lnTo>
                <a:lnTo>
                  <a:pt x="43182" y="76727"/>
                </a:lnTo>
                <a:cubicBezTo>
                  <a:pt x="40212" y="76424"/>
                  <a:pt x="38606" y="74818"/>
                  <a:pt x="38364" y="71909"/>
                </a:cubicBezTo>
                <a:lnTo>
                  <a:pt x="38364" y="71909"/>
                </a:lnTo>
                <a:cubicBezTo>
                  <a:pt x="38606" y="69000"/>
                  <a:pt x="40212" y="67394"/>
                  <a:pt x="43182" y="67091"/>
                </a:cubicBezTo>
                <a:lnTo>
                  <a:pt x="43182" y="67091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3000" y="25545"/>
                  <a:pt x="54515" y="26152"/>
                  <a:pt x="55727" y="27364"/>
                </a:cubicBezTo>
                <a:lnTo>
                  <a:pt x="55727" y="27364"/>
                </a:lnTo>
                <a:lnTo>
                  <a:pt x="55727" y="27364"/>
                </a:lnTo>
                <a:cubicBezTo>
                  <a:pt x="56939" y="28576"/>
                  <a:pt x="57545" y="30121"/>
                  <a:pt x="57545" y="32000"/>
                </a:cubicBezTo>
                <a:lnTo>
                  <a:pt x="57545" y="32000"/>
                </a:lnTo>
                <a:cubicBezTo>
                  <a:pt x="57545" y="33818"/>
                  <a:pt x="56939" y="35333"/>
                  <a:pt x="55727" y="36545"/>
                </a:cubicBezTo>
                <a:lnTo>
                  <a:pt x="55727" y="36545"/>
                </a:lnTo>
                <a:cubicBezTo>
                  <a:pt x="54515" y="37758"/>
                  <a:pt x="53000" y="38364"/>
                  <a:pt x="51182" y="38364"/>
                </a:cubicBezTo>
                <a:lnTo>
                  <a:pt x="51182" y="38364"/>
                </a:lnTo>
                <a:cubicBezTo>
                  <a:pt x="49303" y="38364"/>
                  <a:pt x="47758" y="37758"/>
                  <a:pt x="46545" y="36545"/>
                </a:cubicBezTo>
                <a:lnTo>
                  <a:pt x="46545" y="36545"/>
                </a:lnTo>
                <a:cubicBezTo>
                  <a:pt x="45333" y="35333"/>
                  <a:pt x="44727" y="33818"/>
                  <a:pt x="44727" y="32000"/>
                </a:cubicBezTo>
                <a:lnTo>
                  <a:pt x="44727" y="32000"/>
                </a:lnTo>
                <a:cubicBezTo>
                  <a:pt x="44727" y="30121"/>
                  <a:pt x="45333" y="28576"/>
                  <a:pt x="46545" y="27364"/>
                </a:cubicBezTo>
                <a:lnTo>
                  <a:pt x="46545" y="27364"/>
                </a:lnTo>
                <a:cubicBezTo>
                  <a:pt x="47758" y="26152"/>
                  <a:pt x="49303" y="25545"/>
                  <a:pt x="51182" y="25545"/>
                </a:cubicBezTo>
                <a:lnTo>
                  <a:pt x="51182" y="25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1188-14"/>
          <p:cNvSpPr/>
          <p:nvPr/>
        </p:nvSpPr>
        <p:spPr>
          <a:xfrm>
            <a:off x="400050" y="3907631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8319681341-57"/>
          <p:cNvSpPr/>
          <p:nvPr/>
        </p:nvSpPr>
        <p:spPr>
          <a:xfrm>
            <a:off x="625078" y="4043363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50" y="10722"/>
                </a:moveTo>
                <a:lnTo>
                  <a:pt x="99650" y="10722"/>
                </a:lnTo>
                <a:cubicBezTo>
                  <a:pt x="100717" y="9426"/>
                  <a:pt x="101250" y="7944"/>
                  <a:pt x="101250" y="6278"/>
                </a:cubicBezTo>
                <a:lnTo>
                  <a:pt x="101250" y="6278"/>
                </a:lnTo>
                <a:lnTo>
                  <a:pt x="101250" y="6278"/>
                </a:lnTo>
                <a:cubicBezTo>
                  <a:pt x="101250" y="4574"/>
                  <a:pt x="100717" y="3074"/>
                  <a:pt x="99650" y="1778"/>
                </a:cubicBezTo>
                <a:lnTo>
                  <a:pt x="99650" y="1778"/>
                </a:lnTo>
                <a:cubicBezTo>
                  <a:pt x="98483" y="593"/>
                  <a:pt x="97150" y="0"/>
                  <a:pt x="95650" y="0"/>
                </a:cubicBezTo>
                <a:lnTo>
                  <a:pt x="95650" y="0"/>
                </a:lnTo>
                <a:cubicBezTo>
                  <a:pt x="94117" y="0"/>
                  <a:pt x="92767" y="593"/>
                  <a:pt x="91600" y="1778"/>
                </a:cubicBezTo>
                <a:lnTo>
                  <a:pt x="91600" y="1778"/>
                </a:lnTo>
                <a:lnTo>
                  <a:pt x="57850" y="39278"/>
                </a:lnTo>
                <a:lnTo>
                  <a:pt x="51850" y="32611"/>
                </a:lnTo>
                <a:cubicBezTo>
                  <a:pt x="51050" y="31722"/>
                  <a:pt x="50117" y="31278"/>
                  <a:pt x="49050" y="31278"/>
                </a:cubicBezTo>
                <a:lnTo>
                  <a:pt x="49050" y="31278"/>
                </a:lnTo>
                <a:cubicBezTo>
                  <a:pt x="46583" y="31537"/>
                  <a:pt x="45233" y="33019"/>
                  <a:pt x="45000" y="35722"/>
                </a:cubicBezTo>
                <a:lnTo>
                  <a:pt x="45000" y="35722"/>
                </a:lnTo>
                <a:lnTo>
                  <a:pt x="45000" y="41389"/>
                </a:lnTo>
                <a:lnTo>
                  <a:pt x="64000" y="62500"/>
                </a:lnTo>
                <a:lnTo>
                  <a:pt x="69100" y="62500"/>
                </a:lnTo>
                <a:cubicBezTo>
                  <a:pt x="71533" y="62241"/>
                  <a:pt x="72883" y="60741"/>
                  <a:pt x="73150" y="58000"/>
                </a:cubicBezTo>
                <a:lnTo>
                  <a:pt x="73150" y="58000"/>
                </a:lnTo>
                <a:cubicBezTo>
                  <a:pt x="73150" y="56852"/>
                  <a:pt x="72733" y="55815"/>
                  <a:pt x="71900" y="54889"/>
                </a:cubicBezTo>
                <a:lnTo>
                  <a:pt x="71900" y="54889"/>
                </a:lnTo>
                <a:lnTo>
                  <a:pt x="65900" y="48222"/>
                </a:lnTo>
                <a:lnTo>
                  <a:pt x="99650" y="10722"/>
                </a:lnTo>
                <a:moveTo>
                  <a:pt x="59950" y="68944"/>
                </a:moveTo>
                <a:lnTo>
                  <a:pt x="59950" y="68944"/>
                </a:lnTo>
                <a:lnTo>
                  <a:pt x="39200" y="45889"/>
                </a:lnTo>
                <a:cubicBezTo>
                  <a:pt x="31333" y="45259"/>
                  <a:pt x="24533" y="48000"/>
                  <a:pt x="18800" y="54111"/>
                </a:cubicBezTo>
                <a:lnTo>
                  <a:pt x="18800" y="54111"/>
                </a:lnTo>
                <a:lnTo>
                  <a:pt x="17400" y="55667"/>
                </a:lnTo>
                <a:cubicBezTo>
                  <a:pt x="13433" y="60222"/>
                  <a:pt x="11383" y="65685"/>
                  <a:pt x="11250" y="72056"/>
                </a:cubicBezTo>
                <a:lnTo>
                  <a:pt x="11250" y="72056"/>
                </a:lnTo>
                <a:cubicBezTo>
                  <a:pt x="11483" y="73611"/>
                  <a:pt x="12250" y="74130"/>
                  <a:pt x="13550" y="73611"/>
                </a:cubicBezTo>
                <a:lnTo>
                  <a:pt x="13550" y="73611"/>
                </a:lnTo>
                <a:lnTo>
                  <a:pt x="22500" y="68778"/>
                </a:lnTo>
                <a:cubicBezTo>
                  <a:pt x="22967" y="68481"/>
                  <a:pt x="23317" y="68537"/>
                  <a:pt x="23550" y="68944"/>
                </a:cubicBezTo>
                <a:lnTo>
                  <a:pt x="23550" y="68944"/>
                </a:lnTo>
                <a:cubicBezTo>
                  <a:pt x="23917" y="69463"/>
                  <a:pt x="23917" y="69926"/>
                  <a:pt x="23550" y="70333"/>
                </a:cubicBezTo>
                <a:lnTo>
                  <a:pt x="23550" y="70333"/>
                </a:lnTo>
                <a:lnTo>
                  <a:pt x="1250" y="92389"/>
                </a:lnTo>
                <a:cubicBezTo>
                  <a:pt x="417" y="93315"/>
                  <a:pt x="0" y="94426"/>
                  <a:pt x="0" y="95722"/>
                </a:cubicBezTo>
                <a:lnTo>
                  <a:pt x="0" y="95722"/>
                </a:lnTo>
                <a:cubicBezTo>
                  <a:pt x="233" y="98315"/>
                  <a:pt x="1517" y="99741"/>
                  <a:pt x="3850" y="100000"/>
                </a:cubicBezTo>
                <a:lnTo>
                  <a:pt x="3850" y="100000"/>
                </a:lnTo>
                <a:lnTo>
                  <a:pt x="34300" y="100000"/>
                </a:lnTo>
                <a:cubicBezTo>
                  <a:pt x="41433" y="99852"/>
                  <a:pt x="47517" y="97056"/>
                  <a:pt x="52550" y="91611"/>
                </a:cubicBezTo>
                <a:lnTo>
                  <a:pt x="52550" y="91611"/>
                </a:lnTo>
                <a:cubicBezTo>
                  <a:pt x="58050" y="85241"/>
                  <a:pt x="60517" y="77685"/>
                  <a:pt x="59950" y="68944"/>
                </a:cubicBezTo>
                <a:lnTo>
                  <a:pt x="59950" y="68944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118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118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1340-54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118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8319681187-9"/>
          <p:cNvSpPr txBox="1"/>
          <p:nvPr/>
        </p:nvSpPr>
        <p:spPr>
          <a:xfrm>
            <a:off x="557213" y="121444"/>
            <a:ext cx="159019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箱内连接线要求</a:t>
            </a:r>
            <a:endParaRPr/>
          </a:p>
        </p:txBody>
      </p:sp>
      <p:sp>
        <p:nvSpPr>
          <p:cNvPr id="42" name="el-1788319681191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3" name="el-1788319681191-19"/>
          <p:cNvSpPr txBox="1"/>
          <p:nvPr/>
        </p:nvSpPr>
        <p:spPr>
          <a:xfrm>
            <a:off x="928688" y="1096566"/>
            <a:ext cx="167892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绝缘层颜色 · 按规范配置</a:t>
            </a:r>
            <a:endParaRPr/>
          </a:p>
        </p:txBody>
      </p:sp>
      <p:sp>
        <p:nvSpPr>
          <p:cNvPr id="44" name="el-1788319681203-36"/>
          <p:cNvSpPr txBox="1"/>
          <p:nvPr/>
        </p:nvSpPr>
        <p:spPr>
          <a:xfrm>
            <a:off x="5773043" y="1110853"/>
            <a:ext cx="4416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L1 黄</a:t>
            </a:r>
            <a:endParaRPr/>
          </a:p>
        </p:txBody>
      </p:sp>
      <p:sp>
        <p:nvSpPr>
          <p:cNvPr id="45" name="el-1788319681203-37"/>
          <p:cNvSpPr txBox="1"/>
          <p:nvPr/>
        </p:nvSpPr>
        <p:spPr>
          <a:xfrm>
            <a:off x="6365416" y="1110853"/>
            <a:ext cx="4416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L2 绿</a:t>
            </a:r>
            <a:endParaRPr/>
          </a:p>
        </p:txBody>
      </p:sp>
      <p:sp>
        <p:nvSpPr>
          <p:cNvPr id="46" name="el-1788319681203-38"/>
          <p:cNvSpPr txBox="1"/>
          <p:nvPr/>
        </p:nvSpPr>
        <p:spPr>
          <a:xfrm>
            <a:off x="6957789" y="1110853"/>
            <a:ext cx="4416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L3 红</a:t>
            </a:r>
            <a:endParaRPr/>
          </a:p>
        </p:txBody>
      </p:sp>
      <p:sp>
        <p:nvSpPr>
          <p:cNvPr id="47" name="el-1788319681203-39"/>
          <p:cNvSpPr txBox="1"/>
          <p:nvPr/>
        </p:nvSpPr>
        <p:spPr>
          <a:xfrm>
            <a:off x="7550162" y="1110853"/>
            <a:ext cx="48079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N 淡蓝</a:t>
            </a:r>
            <a:endParaRPr/>
          </a:p>
        </p:txBody>
      </p:sp>
      <p:sp>
        <p:nvSpPr>
          <p:cNvPr id="48" name="el-1788319681203-40"/>
          <p:cNvSpPr txBox="1"/>
          <p:nvPr/>
        </p:nvSpPr>
        <p:spPr>
          <a:xfrm>
            <a:off x="8215982" y="1110853"/>
            <a:ext cx="5558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PE 黄绿</a:t>
            </a:r>
            <a:endParaRPr/>
          </a:p>
        </p:txBody>
      </p:sp>
      <p:sp>
        <p:nvSpPr>
          <p:cNvPr id="49" name="el-1788319681203-41"/>
          <p:cNvSpPr txBox="1"/>
          <p:nvPr/>
        </p:nvSpPr>
        <p:spPr>
          <a:xfrm>
            <a:off x="375476" y="1675209"/>
            <a:ext cx="53492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50" name="el-1788319681201-32"/>
          <p:cNvSpPr txBox="1"/>
          <p:nvPr/>
        </p:nvSpPr>
        <p:spPr>
          <a:xfrm>
            <a:off x="964406" y="1673758"/>
            <a:ext cx="1605201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必须采用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铜芯绝缘导线</a:t>
            </a:r>
            <a:endParaRPr/>
          </a:p>
        </p:txBody>
      </p:sp>
      <p:sp>
        <p:nvSpPr>
          <p:cNvPr id="51" name="el-1788319681203-42"/>
          <p:cNvSpPr txBox="1"/>
          <p:nvPr/>
        </p:nvSpPr>
        <p:spPr>
          <a:xfrm>
            <a:off x="375476" y="2246709"/>
            <a:ext cx="53492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52" name="el-1788319681201-33"/>
          <p:cNvSpPr txBox="1"/>
          <p:nvPr/>
        </p:nvSpPr>
        <p:spPr>
          <a:xfrm>
            <a:off x="964406" y="2245258"/>
            <a:ext cx="2655332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绝缘层颜色标识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按规定配置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并排列整齐</a:t>
            </a:r>
            <a:endParaRPr/>
          </a:p>
        </p:txBody>
      </p:sp>
      <p:sp>
        <p:nvSpPr>
          <p:cNvPr id="53" name="el-1788319681203-43"/>
          <p:cNvSpPr txBox="1"/>
          <p:nvPr/>
        </p:nvSpPr>
        <p:spPr>
          <a:xfrm>
            <a:off x="375476" y="2818209"/>
            <a:ext cx="53492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4" name="el-1788319681202-34"/>
          <p:cNvSpPr txBox="1"/>
          <p:nvPr/>
        </p:nvSpPr>
        <p:spPr>
          <a:xfrm>
            <a:off x="964406" y="2816758"/>
            <a:ext cx="1755219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线束应有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外套绝缘管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保护</a:t>
            </a:r>
            <a:endParaRPr/>
          </a:p>
        </p:txBody>
      </p:sp>
      <p:sp>
        <p:nvSpPr>
          <p:cNvPr id="55" name="el-1788319681203-44"/>
          <p:cNvSpPr txBox="1"/>
          <p:nvPr/>
        </p:nvSpPr>
        <p:spPr>
          <a:xfrm>
            <a:off x="375476" y="3389709"/>
            <a:ext cx="53492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56" name="el-1788319681202-35"/>
          <p:cNvSpPr txBox="1"/>
          <p:nvPr/>
        </p:nvSpPr>
        <p:spPr>
          <a:xfrm>
            <a:off x="964406" y="3388258"/>
            <a:ext cx="3255407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导线与电器端子连接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牢固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，不得有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外露带电部分</a:t>
            </a:r>
            <a:endParaRPr/>
          </a:p>
        </p:txBody>
      </p:sp>
      <p:sp>
        <p:nvSpPr>
          <p:cNvPr id="57" name="el-1788319681198-31"/>
          <p:cNvSpPr txBox="1"/>
          <p:nvPr/>
        </p:nvSpPr>
        <p:spPr>
          <a:xfrm>
            <a:off x="6621698" y="1693069"/>
            <a:ext cx="129894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规范接线 · 颜色识别</a:t>
            </a:r>
            <a:endParaRPr/>
          </a:p>
        </p:txBody>
      </p:sp>
      <p:sp>
        <p:nvSpPr>
          <p:cNvPr id="58" name="el-1788319681207-53"/>
          <p:cNvSpPr txBox="1"/>
          <p:nvPr/>
        </p:nvSpPr>
        <p:spPr>
          <a:xfrm>
            <a:off x="7006568" y="2100263"/>
            <a:ext cx="67289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L1 (黄)</a:t>
            </a:r>
            <a:endParaRPr/>
          </a:p>
        </p:txBody>
      </p:sp>
      <p:sp>
        <p:nvSpPr>
          <p:cNvPr id="59" name="el-1788319681208-54"/>
          <p:cNvSpPr txBox="1"/>
          <p:nvPr/>
        </p:nvSpPr>
        <p:spPr>
          <a:xfrm>
            <a:off x="7006568" y="2328863"/>
            <a:ext cx="67289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L2 (绿)</a:t>
            </a:r>
            <a:endParaRPr/>
          </a:p>
        </p:txBody>
      </p:sp>
      <p:sp>
        <p:nvSpPr>
          <p:cNvPr id="60" name="el-1788319681208-55"/>
          <p:cNvSpPr txBox="1"/>
          <p:nvPr/>
        </p:nvSpPr>
        <p:spPr>
          <a:xfrm>
            <a:off x="7006568" y="2557463"/>
            <a:ext cx="67289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L3 (红)</a:t>
            </a:r>
            <a:endParaRPr/>
          </a:p>
        </p:txBody>
      </p:sp>
      <p:sp>
        <p:nvSpPr>
          <p:cNvPr id="61" name="el-1788319681208-56"/>
          <p:cNvSpPr txBox="1"/>
          <p:nvPr/>
        </p:nvSpPr>
        <p:spPr>
          <a:xfrm>
            <a:off x="7006568" y="2786063"/>
            <a:ext cx="71719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 (淡蓝)</a:t>
            </a:r>
            <a:endParaRPr/>
          </a:p>
        </p:txBody>
      </p:sp>
      <p:sp>
        <p:nvSpPr>
          <p:cNvPr id="62" name="el-1788319681208-57"/>
          <p:cNvSpPr txBox="1"/>
          <p:nvPr/>
        </p:nvSpPr>
        <p:spPr>
          <a:xfrm>
            <a:off x="7006568" y="3014663"/>
            <a:ext cx="80237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 (黄绿)</a:t>
            </a:r>
            <a:endParaRPr/>
          </a:p>
        </p:txBody>
      </p:sp>
      <p:sp>
        <p:nvSpPr>
          <p:cNvPr id="63" name="el-1788319681193-22"/>
          <p:cNvSpPr txBox="1"/>
          <p:nvPr/>
        </p:nvSpPr>
        <p:spPr>
          <a:xfrm>
            <a:off x="6527936" y="3393281"/>
            <a:ext cx="23610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线束套绝缘管 · 排列整齐 · 无外露</a:t>
            </a:r>
            <a:endParaRPr/>
          </a:p>
        </p:txBody>
      </p:sp>
      <p:sp>
        <p:nvSpPr>
          <p:cNvPr id="64" name="el-1788319681190-18"/>
          <p:cNvSpPr txBox="1"/>
          <p:nvPr/>
        </p:nvSpPr>
        <p:spPr>
          <a:xfrm>
            <a:off x="978694" y="4032647"/>
            <a:ext cx="367050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精益要求：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箱内接线整齐 · 标识清晰 · 杜绝杂乱无章</a:t>
            </a:r>
            <a:endParaRPr/>
          </a:p>
        </p:txBody>
      </p:sp>
      <p:sp>
        <p:nvSpPr>
          <p:cNvPr id="65" name="el-1788319681189-17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6" name="el-1788319681188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铜芯导线 · 颜色规范 · 绝缘套管</a:t>
            </a:r>
            <a:endParaRPr/>
          </a:p>
        </p:txBody>
      </p:sp>
      <p:sp>
        <p:nvSpPr>
          <p:cNvPr id="67" name="el-1788319681188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P26 / 110</a:t>
            </a:r>
            <a:endParaRPr/>
          </a:p>
        </p:txBody>
      </p:sp>
      <p:cxnSp>
        <p:nvCxnSpPr>
          <p:cNvPr id="68" name="el-1788319681186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-1788319681186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8319681187-5"/>
          <p:cNvSpPr/>
          <p:nvPr/>
        </p:nvSpPr>
        <p:spPr>
          <a:xfrm>
            <a:off x="171450" y="17859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1342-6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21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210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211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213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345-62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213-13"/>
          <p:cNvSpPr/>
          <p:nvPr/>
        </p:nvSpPr>
        <p:spPr>
          <a:xfrm>
            <a:off x="400050" y="3746897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el-1788319681339-53"/>
          <p:cNvPicPr/>
          <p:nvPr/>
        </p:nvPicPr>
        <p:blipFill>
          <a:blip r:embed="rId2"/>
          <a:stretch>
            <a:fillRect/>
          </a:stretch>
        </p:blipFill>
        <p:spPr>
          <a:xfrm>
            <a:off x="578644" y="3871913"/>
            <a:ext cx="457200" cy="157163"/>
          </a:xfrm>
          <a:prstGeom prst="rect">
            <a:avLst/>
          </a:prstGeom>
          <a:ln w="7144" algn="in">
            <a:solidFill>
              <a:srgbClr val="F0A500"/>
            </a:solidFill>
            <a:prstDash val="solid"/>
          </a:ln>
        </p:spPr>
      </p:pic>
      <p:cxnSp>
        <p:nvCxnSpPr>
          <p:cNvPr id="9" name="el-1788319681214-18"/>
          <p:cNvCxnSpPr/>
          <p:nvPr/>
        </p:nvCxnSpPr>
        <p:spPr>
          <a:xfrm>
            <a:off x="1786496" y="3861197"/>
            <a:ext cx="914" cy="178594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1346-63"/>
          <p:cNvSpPr/>
          <p:nvPr/>
        </p:nvSpPr>
        <p:spPr>
          <a:xfrm>
            <a:off x="6874073" y="3902273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121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1211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1345-61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121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8319681211-9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箱体接地与箱门连接</a:t>
            </a:r>
            <a:endParaRPr/>
          </a:p>
        </p:txBody>
      </p:sp>
      <p:sp>
        <p:nvSpPr>
          <p:cNvPr id="16" name="el-1788319681214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7" name="el-1788319681218-25"/>
          <p:cNvSpPr txBox="1"/>
          <p:nvPr/>
        </p:nvSpPr>
        <p:spPr>
          <a:xfrm>
            <a:off x="1092994" y="3854053"/>
            <a:ext cx="7960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PE 导线</a:t>
            </a:r>
            <a:endParaRPr/>
          </a:p>
        </p:txBody>
      </p:sp>
      <p:sp>
        <p:nvSpPr>
          <p:cNvPr id="18" name="el-1788319681214-16"/>
          <p:cNvSpPr txBox="1"/>
          <p:nvPr/>
        </p:nvSpPr>
        <p:spPr>
          <a:xfrm>
            <a:off x="1918655" y="3861197"/>
            <a:ext cx="179706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黄/绿组合色 · 绝缘软铜线</a:t>
            </a:r>
            <a:endParaRPr/>
          </a:p>
        </p:txBody>
      </p:sp>
      <p:sp>
        <p:nvSpPr>
          <p:cNvPr id="19" name="el-1788319681214-15"/>
          <p:cNvSpPr txBox="1"/>
          <p:nvPr/>
        </p:nvSpPr>
        <p:spPr>
          <a:xfrm>
            <a:off x="6874073" y="3864769"/>
            <a:ext cx="19047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sz="1010">
                <a:solidFill>
                  <a:srgbClr val="E8EEF6">
                    <a:alpha val="75000"/>
                  </a:srgbClr>
                </a:solidFill>
                <a:latin typeface="Microsoft YaHei"/>
                <a:ea typeface="Microsoft YaHei"/>
                <a:cs typeface="Microsoft YaHei"/>
              </a:rPr>
              <a:t>箱门跨接 · 保证电气连续性</a:t>
            </a:r>
            <a:endParaRPr/>
          </a:p>
        </p:txBody>
      </p:sp>
      <p:sp>
        <p:nvSpPr>
          <p:cNvPr id="20" name="el-1788319681211-8"/>
          <p:cNvSpPr txBox="1"/>
          <p:nvPr/>
        </p:nvSpPr>
        <p:spPr>
          <a:xfrm>
            <a:off x="400050" y="4904184"/>
            <a:ext cx="19450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7701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1" name="el-1788319681212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箱体接地 · 箱门跨接</a:t>
            </a:r>
            <a:endParaRPr/>
          </a:p>
        </p:txBody>
      </p:sp>
      <p:sp>
        <p:nvSpPr>
          <p:cNvPr id="22" name="el-178831968121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P27 / 110</a:t>
            </a:r>
            <a:endParaRPr/>
          </a:p>
        </p:txBody>
      </p:sp>
      <p:sp>
        <p:nvSpPr>
          <p:cNvPr id="23" name="el-1788319681215-19"/>
          <p:cNvSpPr/>
          <p:nvPr/>
        </p:nvSpPr>
        <p:spPr>
          <a:xfrm>
            <a:off x="400050" y="1189434"/>
            <a:ext cx="4057650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1218-28"/>
          <p:cNvCxnSpPr/>
          <p:nvPr/>
        </p:nvCxnSpPr>
        <p:spPr>
          <a:xfrm>
            <a:off x="592931" y="1760934"/>
            <a:ext cx="3671888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1221-36"/>
          <p:cNvSpPr/>
          <p:nvPr/>
        </p:nvSpPr>
        <p:spPr>
          <a:xfrm>
            <a:off x="592931" y="1353741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1328-49"/>
          <p:cNvSpPr/>
          <p:nvPr/>
        </p:nvSpPr>
        <p:spPr>
          <a:xfrm>
            <a:off x="671513" y="1432322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82" y="55941"/>
                </a:moveTo>
                <a:lnTo>
                  <a:pt x="9882" y="55941"/>
                </a:lnTo>
                <a:lnTo>
                  <a:pt x="15706" y="57059"/>
                </a:lnTo>
                <a:cubicBezTo>
                  <a:pt x="17353" y="57451"/>
                  <a:pt x="18745" y="57078"/>
                  <a:pt x="19882" y="55941"/>
                </a:cubicBezTo>
                <a:lnTo>
                  <a:pt x="19882" y="55941"/>
                </a:lnTo>
                <a:lnTo>
                  <a:pt x="22941" y="52882"/>
                </a:lnTo>
                <a:cubicBezTo>
                  <a:pt x="24078" y="51863"/>
                  <a:pt x="25333" y="51490"/>
                  <a:pt x="26706" y="51765"/>
                </a:cubicBezTo>
                <a:lnTo>
                  <a:pt x="26706" y="51765"/>
                </a:lnTo>
                <a:cubicBezTo>
                  <a:pt x="28235" y="52000"/>
                  <a:pt x="29373" y="52824"/>
                  <a:pt x="30118" y="54235"/>
                </a:cubicBezTo>
                <a:lnTo>
                  <a:pt x="30118" y="54235"/>
                </a:lnTo>
                <a:lnTo>
                  <a:pt x="31824" y="57647"/>
                </a:lnTo>
                <a:cubicBezTo>
                  <a:pt x="32843" y="59529"/>
                  <a:pt x="34490" y="60529"/>
                  <a:pt x="36765" y="60647"/>
                </a:cubicBezTo>
                <a:lnTo>
                  <a:pt x="36765" y="60647"/>
                </a:lnTo>
                <a:cubicBezTo>
                  <a:pt x="38176" y="60529"/>
                  <a:pt x="39314" y="59961"/>
                  <a:pt x="40176" y="58941"/>
                </a:cubicBezTo>
                <a:lnTo>
                  <a:pt x="40176" y="58941"/>
                </a:lnTo>
                <a:cubicBezTo>
                  <a:pt x="40961" y="57804"/>
                  <a:pt x="41157" y="56549"/>
                  <a:pt x="40765" y="55176"/>
                </a:cubicBezTo>
                <a:lnTo>
                  <a:pt x="40765" y="55176"/>
                </a:lnTo>
                <a:lnTo>
                  <a:pt x="39647" y="51353"/>
                </a:lnTo>
                <a:cubicBezTo>
                  <a:pt x="39255" y="49863"/>
                  <a:pt x="39490" y="48471"/>
                  <a:pt x="40353" y="47176"/>
                </a:cubicBezTo>
                <a:lnTo>
                  <a:pt x="40353" y="47176"/>
                </a:lnTo>
                <a:cubicBezTo>
                  <a:pt x="41255" y="46039"/>
                  <a:pt x="42471" y="45471"/>
                  <a:pt x="44000" y="45471"/>
                </a:cubicBezTo>
                <a:lnTo>
                  <a:pt x="44000" y="45471"/>
                </a:lnTo>
                <a:lnTo>
                  <a:pt x="44529" y="45471"/>
                </a:lnTo>
                <a:cubicBezTo>
                  <a:pt x="47196" y="45353"/>
                  <a:pt x="49294" y="44216"/>
                  <a:pt x="50824" y="42059"/>
                </a:cubicBezTo>
                <a:lnTo>
                  <a:pt x="50824" y="42059"/>
                </a:lnTo>
                <a:lnTo>
                  <a:pt x="52882" y="39059"/>
                </a:lnTo>
                <a:cubicBezTo>
                  <a:pt x="53902" y="37294"/>
                  <a:pt x="53843" y="35529"/>
                  <a:pt x="52706" y="33765"/>
                </a:cubicBezTo>
                <a:lnTo>
                  <a:pt x="52706" y="33765"/>
                </a:lnTo>
                <a:lnTo>
                  <a:pt x="49647" y="29765"/>
                </a:lnTo>
                <a:cubicBezTo>
                  <a:pt x="48667" y="28392"/>
                  <a:pt x="48412" y="26941"/>
                  <a:pt x="48882" y="25412"/>
                </a:cubicBezTo>
                <a:lnTo>
                  <a:pt x="48882" y="25412"/>
                </a:lnTo>
                <a:cubicBezTo>
                  <a:pt x="49392" y="24000"/>
                  <a:pt x="50471" y="23039"/>
                  <a:pt x="52118" y="22529"/>
                </a:cubicBezTo>
                <a:lnTo>
                  <a:pt x="52118" y="22529"/>
                </a:lnTo>
                <a:lnTo>
                  <a:pt x="55353" y="21824"/>
                </a:lnTo>
                <a:cubicBezTo>
                  <a:pt x="56882" y="21314"/>
                  <a:pt x="57961" y="20353"/>
                  <a:pt x="58588" y="18941"/>
                </a:cubicBezTo>
                <a:lnTo>
                  <a:pt x="58588" y="18941"/>
                </a:lnTo>
                <a:lnTo>
                  <a:pt x="61588" y="11176"/>
                </a:lnTo>
                <a:cubicBezTo>
                  <a:pt x="57431" y="9804"/>
                  <a:pt x="53078" y="9118"/>
                  <a:pt x="48529" y="9118"/>
                </a:cubicBezTo>
                <a:lnTo>
                  <a:pt x="48529" y="9118"/>
                </a:lnTo>
                <a:cubicBezTo>
                  <a:pt x="37392" y="9353"/>
                  <a:pt x="28098" y="13196"/>
                  <a:pt x="20647" y="20647"/>
                </a:cubicBezTo>
                <a:lnTo>
                  <a:pt x="20647" y="20647"/>
                </a:lnTo>
                <a:cubicBezTo>
                  <a:pt x="13196" y="28098"/>
                  <a:pt x="9353" y="37392"/>
                  <a:pt x="9118" y="48529"/>
                </a:cubicBezTo>
                <a:lnTo>
                  <a:pt x="9118" y="48529"/>
                </a:lnTo>
                <a:cubicBezTo>
                  <a:pt x="9118" y="51039"/>
                  <a:pt x="9373" y="53510"/>
                  <a:pt x="9882" y="55941"/>
                </a:cubicBezTo>
                <a:lnTo>
                  <a:pt x="9882" y="55941"/>
                </a:lnTo>
                <a:moveTo>
                  <a:pt x="87000" y="56882"/>
                </a:moveTo>
                <a:lnTo>
                  <a:pt x="87000" y="56882"/>
                </a:lnTo>
                <a:cubicBezTo>
                  <a:pt x="86765" y="56765"/>
                  <a:pt x="86510" y="56765"/>
                  <a:pt x="86235" y="56882"/>
                </a:cubicBezTo>
                <a:lnTo>
                  <a:pt x="86235" y="56882"/>
                </a:lnTo>
                <a:lnTo>
                  <a:pt x="86235" y="56882"/>
                </a:lnTo>
                <a:cubicBezTo>
                  <a:pt x="86000" y="56882"/>
                  <a:pt x="85686" y="56941"/>
                  <a:pt x="85294" y="57059"/>
                </a:cubicBezTo>
                <a:lnTo>
                  <a:pt x="85294" y="57059"/>
                </a:lnTo>
                <a:lnTo>
                  <a:pt x="82471" y="57824"/>
                </a:lnTo>
                <a:cubicBezTo>
                  <a:pt x="81059" y="58059"/>
                  <a:pt x="79922" y="57608"/>
                  <a:pt x="79059" y="56471"/>
                </a:cubicBezTo>
                <a:lnTo>
                  <a:pt x="79059" y="56471"/>
                </a:lnTo>
                <a:lnTo>
                  <a:pt x="78647" y="55941"/>
                </a:lnTo>
                <a:cubicBezTo>
                  <a:pt x="77392" y="54020"/>
                  <a:pt x="75686" y="53059"/>
                  <a:pt x="73529" y="53059"/>
                </a:cubicBezTo>
                <a:lnTo>
                  <a:pt x="73529" y="53059"/>
                </a:lnTo>
                <a:cubicBezTo>
                  <a:pt x="71255" y="53059"/>
                  <a:pt x="69490" y="54020"/>
                  <a:pt x="68235" y="55941"/>
                </a:cubicBezTo>
                <a:lnTo>
                  <a:pt x="68235" y="55941"/>
                </a:lnTo>
                <a:lnTo>
                  <a:pt x="67118" y="57824"/>
                </a:lnTo>
                <a:cubicBezTo>
                  <a:pt x="66843" y="58216"/>
                  <a:pt x="66451" y="58529"/>
                  <a:pt x="65941" y="58765"/>
                </a:cubicBezTo>
                <a:lnTo>
                  <a:pt x="65941" y="58765"/>
                </a:lnTo>
                <a:lnTo>
                  <a:pt x="59118" y="62529"/>
                </a:lnTo>
                <a:cubicBezTo>
                  <a:pt x="57353" y="63549"/>
                  <a:pt x="56216" y="64941"/>
                  <a:pt x="55706" y="66706"/>
                </a:cubicBezTo>
                <a:lnTo>
                  <a:pt x="55706" y="66706"/>
                </a:lnTo>
                <a:cubicBezTo>
                  <a:pt x="55078" y="68627"/>
                  <a:pt x="55157" y="70471"/>
                  <a:pt x="55941" y="72235"/>
                </a:cubicBezTo>
                <a:lnTo>
                  <a:pt x="55941" y="72235"/>
                </a:lnTo>
                <a:lnTo>
                  <a:pt x="57059" y="74706"/>
                </a:lnTo>
                <a:cubicBezTo>
                  <a:pt x="57804" y="76471"/>
                  <a:pt x="59137" y="77725"/>
                  <a:pt x="61059" y="78471"/>
                </a:cubicBezTo>
                <a:lnTo>
                  <a:pt x="61059" y="78471"/>
                </a:lnTo>
                <a:cubicBezTo>
                  <a:pt x="62824" y="79255"/>
                  <a:pt x="64647" y="79314"/>
                  <a:pt x="66529" y="78647"/>
                </a:cubicBezTo>
                <a:lnTo>
                  <a:pt x="66529" y="78647"/>
                </a:lnTo>
                <a:lnTo>
                  <a:pt x="67118" y="78471"/>
                </a:lnTo>
                <a:cubicBezTo>
                  <a:pt x="69118" y="77725"/>
                  <a:pt x="71020" y="77980"/>
                  <a:pt x="72824" y="79235"/>
                </a:cubicBezTo>
                <a:lnTo>
                  <a:pt x="72824" y="79235"/>
                </a:lnTo>
                <a:lnTo>
                  <a:pt x="73000" y="79412"/>
                </a:lnTo>
                <a:cubicBezTo>
                  <a:pt x="80176" y="73608"/>
                  <a:pt x="84843" y="66098"/>
                  <a:pt x="87000" y="56882"/>
                </a:cubicBezTo>
                <a:lnTo>
                  <a:pt x="87000" y="56882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27471" y="65941"/>
                </a:moveTo>
                <a:lnTo>
                  <a:pt x="27471" y="65941"/>
                </a:lnTo>
                <a:cubicBezTo>
                  <a:pt x="27118" y="67863"/>
                  <a:pt x="27824" y="69137"/>
                  <a:pt x="29588" y="69765"/>
                </a:cubicBezTo>
                <a:lnTo>
                  <a:pt x="29588" y="69765"/>
                </a:lnTo>
                <a:lnTo>
                  <a:pt x="35647" y="71294"/>
                </a:lnTo>
                <a:cubicBezTo>
                  <a:pt x="37529" y="71529"/>
                  <a:pt x="38784" y="70765"/>
                  <a:pt x="39412" y="69000"/>
                </a:cubicBezTo>
                <a:lnTo>
                  <a:pt x="39412" y="69000"/>
                </a:lnTo>
                <a:cubicBezTo>
                  <a:pt x="39686" y="67118"/>
                  <a:pt x="38941" y="65922"/>
                  <a:pt x="37176" y="65412"/>
                </a:cubicBezTo>
                <a:lnTo>
                  <a:pt x="37176" y="65412"/>
                </a:lnTo>
                <a:lnTo>
                  <a:pt x="31118" y="63882"/>
                </a:lnTo>
                <a:cubicBezTo>
                  <a:pt x="29196" y="63490"/>
                  <a:pt x="27980" y="64176"/>
                  <a:pt x="27471" y="65941"/>
                </a:cubicBezTo>
                <a:lnTo>
                  <a:pt x="27471" y="65941"/>
                </a:lnTo>
                <a:moveTo>
                  <a:pt x="44941" y="62176"/>
                </a:moveTo>
                <a:lnTo>
                  <a:pt x="44941" y="62176"/>
                </a:lnTo>
                <a:cubicBezTo>
                  <a:pt x="44549" y="64059"/>
                  <a:pt x="45235" y="65314"/>
                  <a:pt x="47000" y="65941"/>
                </a:cubicBezTo>
                <a:lnTo>
                  <a:pt x="47000" y="65941"/>
                </a:lnTo>
                <a:cubicBezTo>
                  <a:pt x="48922" y="66216"/>
                  <a:pt x="50196" y="65471"/>
                  <a:pt x="50824" y="63706"/>
                </a:cubicBezTo>
                <a:lnTo>
                  <a:pt x="50824" y="63706"/>
                </a:lnTo>
                <a:lnTo>
                  <a:pt x="52294" y="57647"/>
                </a:lnTo>
                <a:cubicBezTo>
                  <a:pt x="52569" y="55725"/>
                  <a:pt x="51824" y="54510"/>
                  <a:pt x="50059" y="54000"/>
                </a:cubicBezTo>
                <a:lnTo>
                  <a:pt x="50059" y="54000"/>
                </a:lnTo>
                <a:cubicBezTo>
                  <a:pt x="48137" y="53647"/>
                  <a:pt x="46941" y="54353"/>
                  <a:pt x="46471" y="56118"/>
                </a:cubicBezTo>
                <a:lnTo>
                  <a:pt x="46471" y="56118"/>
                </a:lnTo>
                <a:lnTo>
                  <a:pt x="44941" y="62176"/>
                </a:lnTo>
                <a:moveTo>
                  <a:pt x="65000" y="21588"/>
                </a:moveTo>
                <a:lnTo>
                  <a:pt x="65000" y="21588"/>
                </a:lnTo>
                <a:cubicBezTo>
                  <a:pt x="63353" y="20843"/>
                  <a:pt x="62039" y="21294"/>
                  <a:pt x="61059" y="22941"/>
                </a:cubicBezTo>
                <a:lnTo>
                  <a:pt x="61059" y="22941"/>
                </a:lnTo>
                <a:lnTo>
                  <a:pt x="58000" y="29000"/>
                </a:lnTo>
                <a:cubicBezTo>
                  <a:pt x="57255" y="30765"/>
                  <a:pt x="57706" y="32098"/>
                  <a:pt x="59353" y="33000"/>
                </a:cubicBezTo>
                <a:lnTo>
                  <a:pt x="59353" y="33000"/>
                </a:lnTo>
                <a:cubicBezTo>
                  <a:pt x="61118" y="33745"/>
                  <a:pt x="62431" y="33294"/>
                  <a:pt x="63294" y="31647"/>
                </a:cubicBezTo>
                <a:lnTo>
                  <a:pt x="63294" y="31647"/>
                </a:lnTo>
                <a:lnTo>
                  <a:pt x="66353" y="25588"/>
                </a:lnTo>
                <a:cubicBezTo>
                  <a:pt x="67098" y="23941"/>
                  <a:pt x="66647" y="22608"/>
                  <a:pt x="65000" y="21588"/>
                </a:cubicBezTo>
                <a:lnTo>
                  <a:pt x="65000" y="2158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1218-24"/>
          <p:cNvCxnSpPr/>
          <p:nvPr/>
        </p:nvCxnSpPr>
        <p:spPr>
          <a:xfrm>
            <a:off x="3303984" y="2122363"/>
            <a:ext cx="914" cy="207169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1218-26"/>
          <p:cNvSpPr/>
          <p:nvPr/>
        </p:nvSpPr>
        <p:spPr>
          <a:xfrm>
            <a:off x="592931" y="3096816"/>
            <a:ext cx="3671888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1219-30"/>
          <p:cNvCxnSpPr/>
          <p:nvPr/>
        </p:nvCxnSpPr>
        <p:spPr>
          <a:xfrm>
            <a:off x="610791" y="3096816"/>
            <a:ext cx="914" cy="300038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1346-64"/>
          <p:cNvSpPr/>
          <p:nvPr/>
        </p:nvSpPr>
        <p:spPr>
          <a:xfrm>
            <a:off x="728663" y="318254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1215-20"/>
          <p:cNvSpPr/>
          <p:nvPr/>
        </p:nvSpPr>
        <p:spPr>
          <a:xfrm>
            <a:off x="4686300" y="1189434"/>
            <a:ext cx="4057650" cy="2357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1219-29"/>
          <p:cNvCxnSpPr/>
          <p:nvPr/>
        </p:nvCxnSpPr>
        <p:spPr>
          <a:xfrm>
            <a:off x="4879181" y="1760934"/>
            <a:ext cx="3671888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1221-37"/>
          <p:cNvSpPr/>
          <p:nvPr/>
        </p:nvSpPr>
        <p:spPr>
          <a:xfrm>
            <a:off x="4879181" y="1353741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1328-50"/>
          <p:cNvSpPr/>
          <p:nvPr/>
        </p:nvSpPr>
        <p:spPr>
          <a:xfrm>
            <a:off x="4947940" y="1432360"/>
            <a:ext cx="176808" cy="157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63" y="6375"/>
                </a:moveTo>
                <a:lnTo>
                  <a:pt x="54263" y="6375"/>
                </a:lnTo>
                <a:cubicBezTo>
                  <a:pt x="54263" y="4250"/>
                  <a:pt x="53596" y="2583"/>
                  <a:pt x="52263" y="1375"/>
                </a:cubicBezTo>
                <a:lnTo>
                  <a:pt x="52263" y="1375"/>
                </a:lnTo>
                <a:cubicBezTo>
                  <a:pt x="50789" y="167"/>
                  <a:pt x="49193" y="-250"/>
                  <a:pt x="47474" y="125"/>
                </a:cubicBezTo>
                <a:lnTo>
                  <a:pt x="47474" y="125"/>
                </a:lnTo>
                <a:lnTo>
                  <a:pt x="16947" y="9188"/>
                </a:lnTo>
                <a:cubicBezTo>
                  <a:pt x="15158" y="9729"/>
                  <a:pt x="13684" y="10875"/>
                  <a:pt x="12526" y="12625"/>
                </a:cubicBezTo>
                <a:lnTo>
                  <a:pt x="12526" y="12625"/>
                </a:lnTo>
                <a:cubicBezTo>
                  <a:pt x="11404" y="14375"/>
                  <a:pt x="10842" y="16396"/>
                  <a:pt x="10842" y="18688"/>
                </a:cubicBezTo>
                <a:lnTo>
                  <a:pt x="10842" y="18688"/>
                </a:lnTo>
                <a:lnTo>
                  <a:pt x="10842" y="90188"/>
                </a:lnTo>
                <a:lnTo>
                  <a:pt x="5421" y="90188"/>
                </a:lnTo>
                <a:cubicBezTo>
                  <a:pt x="3842" y="90188"/>
                  <a:pt x="2544" y="90792"/>
                  <a:pt x="1526" y="92000"/>
                </a:cubicBezTo>
                <a:lnTo>
                  <a:pt x="1526" y="92000"/>
                </a:lnTo>
                <a:cubicBezTo>
                  <a:pt x="509" y="93208"/>
                  <a:pt x="0" y="94750"/>
                  <a:pt x="0" y="96625"/>
                </a:cubicBezTo>
                <a:lnTo>
                  <a:pt x="0" y="96625"/>
                </a:lnTo>
                <a:cubicBezTo>
                  <a:pt x="0" y="98500"/>
                  <a:pt x="509" y="100042"/>
                  <a:pt x="1526" y="101250"/>
                </a:cubicBezTo>
                <a:lnTo>
                  <a:pt x="1526" y="101250"/>
                </a:lnTo>
                <a:cubicBezTo>
                  <a:pt x="2544" y="102458"/>
                  <a:pt x="3842" y="103062"/>
                  <a:pt x="5421" y="103062"/>
                </a:cubicBezTo>
                <a:lnTo>
                  <a:pt x="5421" y="103062"/>
                </a:lnTo>
                <a:lnTo>
                  <a:pt x="16263" y="103062"/>
                </a:lnTo>
                <a:lnTo>
                  <a:pt x="48842" y="103062"/>
                </a:lnTo>
                <a:lnTo>
                  <a:pt x="54263" y="103062"/>
                </a:lnTo>
                <a:lnTo>
                  <a:pt x="54263" y="96625"/>
                </a:lnTo>
                <a:lnTo>
                  <a:pt x="54263" y="6375"/>
                </a:lnTo>
                <a:moveTo>
                  <a:pt x="43421" y="51500"/>
                </a:moveTo>
                <a:lnTo>
                  <a:pt x="43421" y="51500"/>
                </a:lnTo>
                <a:cubicBezTo>
                  <a:pt x="43421" y="53375"/>
                  <a:pt x="43018" y="54917"/>
                  <a:pt x="42211" y="56125"/>
                </a:cubicBezTo>
                <a:lnTo>
                  <a:pt x="42211" y="56125"/>
                </a:lnTo>
                <a:lnTo>
                  <a:pt x="42211" y="56125"/>
                </a:lnTo>
                <a:cubicBezTo>
                  <a:pt x="41439" y="57333"/>
                  <a:pt x="40491" y="57938"/>
                  <a:pt x="39368" y="57938"/>
                </a:cubicBezTo>
                <a:lnTo>
                  <a:pt x="39368" y="57938"/>
                </a:lnTo>
                <a:cubicBezTo>
                  <a:pt x="38211" y="57938"/>
                  <a:pt x="37246" y="57333"/>
                  <a:pt x="36474" y="56125"/>
                </a:cubicBezTo>
                <a:lnTo>
                  <a:pt x="36474" y="56125"/>
                </a:lnTo>
                <a:cubicBezTo>
                  <a:pt x="35667" y="54917"/>
                  <a:pt x="35263" y="53375"/>
                  <a:pt x="35263" y="51500"/>
                </a:cubicBezTo>
                <a:lnTo>
                  <a:pt x="35263" y="51500"/>
                </a:lnTo>
                <a:cubicBezTo>
                  <a:pt x="35263" y="49625"/>
                  <a:pt x="35667" y="48083"/>
                  <a:pt x="36474" y="46875"/>
                </a:cubicBezTo>
                <a:lnTo>
                  <a:pt x="36474" y="46875"/>
                </a:lnTo>
                <a:cubicBezTo>
                  <a:pt x="37246" y="45667"/>
                  <a:pt x="38211" y="45063"/>
                  <a:pt x="39368" y="45063"/>
                </a:cubicBezTo>
                <a:lnTo>
                  <a:pt x="39368" y="45063"/>
                </a:lnTo>
                <a:cubicBezTo>
                  <a:pt x="40491" y="45063"/>
                  <a:pt x="41439" y="45667"/>
                  <a:pt x="42211" y="46875"/>
                </a:cubicBezTo>
                <a:lnTo>
                  <a:pt x="42211" y="46875"/>
                </a:lnTo>
                <a:cubicBezTo>
                  <a:pt x="43018" y="48083"/>
                  <a:pt x="43421" y="49625"/>
                  <a:pt x="43421" y="51500"/>
                </a:cubicBezTo>
                <a:lnTo>
                  <a:pt x="43421" y="51500"/>
                </a:lnTo>
                <a:moveTo>
                  <a:pt x="59684" y="25750"/>
                </a:moveTo>
                <a:lnTo>
                  <a:pt x="59684" y="25750"/>
                </a:lnTo>
                <a:lnTo>
                  <a:pt x="76000" y="25750"/>
                </a:lnTo>
                <a:lnTo>
                  <a:pt x="76000" y="96625"/>
                </a:lnTo>
                <a:cubicBezTo>
                  <a:pt x="76000" y="98500"/>
                  <a:pt x="76509" y="100042"/>
                  <a:pt x="77526" y="101250"/>
                </a:cubicBezTo>
                <a:lnTo>
                  <a:pt x="77526" y="101250"/>
                </a:lnTo>
                <a:cubicBezTo>
                  <a:pt x="78544" y="102458"/>
                  <a:pt x="79842" y="103062"/>
                  <a:pt x="81421" y="103062"/>
                </a:cubicBezTo>
                <a:lnTo>
                  <a:pt x="81421" y="103062"/>
                </a:lnTo>
                <a:lnTo>
                  <a:pt x="92263" y="103062"/>
                </a:lnTo>
                <a:cubicBezTo>
                  <a:pt x="93842" y="103062"/>
                  <a:pt x="95140" y="102458"/>
                  <a:pt x="96158" y="101250"/>
                </a:cubicBezTo>
                <a:lnTo>
                  <a:pt x="96158" y="101250"/>
                </a:lnTo>
                <a:cubicBezTo>
                  <a:pt x="97175" y="100042"/>
                  <a:pt x="97684" y="98500"/>
                  <a:pt x="97684" y="96625"/>
                </a:cubicBezTo>
                <a:lnTo>
                  <a:pt x="97684" y="96625"/>
                </a:lnTo>
                <a:cubicBezTo>
                  <a:pt x="97684" y="94750"/>
                  <a:pt x="97175" y="93208"/>
                  <a:pt x="96158" y="92000"/>
                </a:cubicBezTo>
                <a:lnTo>
                  <a:pt x="96158" y="92000"/>
                </a:lnTo>
                <a:cubicBezTo>
                  <a:pt x="95140" y="90792"/>
                  <a:pt x="93842" y="90188"/>
                  <a:pt x="92263" y="90188"/>
                </a:cubicBezTo>
                <a:lnTo>
                  <a:pt x="92263" y="90188"/>
                </a:lnTo>
                <a:lnTo>
                  <a:pt x="86842" y="90188"/>
                </a:lnTo>
                <a:lnTo>
                  <a:pt x="86842" y="25750"/>
                </a:lnTo>
                <a:cubicBezTo>
                  <a:pt x="86737" y="22125"/>
                  <a:pt x="85667" y="19104"/>
                  <a:pt x="83632" y="16688"/>
                </a:cubicBezTo>
                <a:lnTo>
                  <a:pt x="83632" y="16688"/>
                </a:lnTo>
                <a:cubicBezTo>
                  <a:pt x="81596" y="14271"/>
                  <a:pt x="79053" y="12979"/>
                  <a:pt x="76000" y="12812"/>
                </a:cubicBezTo>
                <a:lnTo>
                  <a:pt x="76000" y="12812"/>
                </a:lnTo>
                <a:lnTo>
                  <a:pt x="59684" y="12812"/>
                </a:lnTo>
                <a:lnTo>
                  <a:pt x="59684" y="25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1218-27"/>
          <p:cNvSpPr/>
          <p:nvPr/>
        </p:nvSpPr>
        <p:spPr>
          <a:xfrm>
            <a:off x="4879181" y="3096816"/>
            <a:ext cx="3671888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1219-31"/>
          <p:cNvCxnSpPr/>
          <p:nvPr/>
        </p:nvCxnSpPr>
        <p:spPr>
          <a:xfrm>
            <a:off x="4897041" y="3096816"/>
            <a:ext cx="914" cy="300038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1346-65"/>
          <p:cNvSpPr/>
          <p:nvPr/>
        </p:nvSpPr>
        <p:spPr>
          <a:xfrm>
            <a:off x="5019935" y="3188273"/>
            <a:ext cx="168548" cy="1314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444" y="51786"/>
                </a:moveTo>
                <a:lnTo>
                  <a:pt x="91444" y="51786"/>
                </a:lnTo>
                <a:cubicBezTo>
                  <a:pt x="96037" y="45500"/>
                  <a:pt x="98333" y="38310"/>
                  <a:pt x="98333" y="30214"/>
                </a:cubicBezTo>
                <a:lnTo>
                  <a:pt x="98333" y="30214"/>
                </a:lnTo>
                <a:lnTo>
                  <a:pt x="98333" y="30214"/>
                </a:lnTo>
                <a:cubicBezTo>
                  <a:pt x="98333" y="22262"/>
                  <a:pt x="96037" y="15143"/>
                  <a:pt x="91444" y="8857"/>
                </a:cubicBezTo>
                <a:lnTo>
                  <a:pt x="91444" y="8857"/>
                </a:lnTo>
                <a:cubicBezTo>
                  <a:pt x="87222" y="3714"/>
                  <a:pt x="82296" y="786"/>
                  <a:pt x="76667" y="71"/>
                </a:cubicBezTo>
                <a:lnTo>
                  <a:pt x="76667" y="71"/>
                </a:lnTo>
                <a:cubicBezTo>
                  <a:pt x="71111" y="-452"/>
                  <a:pt x="65963" y="1429"/>
                  <a:pt x="61222" y="5714"/>
                </a:cubicBezTo>
                <a:lnTo>
                  <a:pt x="61222" y="5714"/>
                </a:lnTo>
                <a:lnTo>
                  <a:pt x="60889" y="5929"/>
                </a:lnTo>
                <a:cubicBezTo>
                  <a:pt x="59667" y="7071"/>
                  <a:pt x="58963" y="8548"/>
                  <a:pt x="58778" y="10357"/>
                </a:cubicBezTo>
                <a:lnTo>
                  <a:pt x="58778" y="10357"/>
                </a:lnTo>
                <a:cubicBezTo>
                  <a:pt x="58556" y="12024"/>
                  <a:pt x="58870" y="13690"/>
                  <a:pt x="59722" y="15357"/>
                </a:cubicBezTo>
                <a:lnTo>
                  <a:pt x="59722" y="15357"/>
                </a:lnTo>
                <a:cubicBezTo>
                  <a:pt x="60611" y="16786"/>
                  <a:pt x="61704" y="17619"/>
                  <a:pt x="63000" y="17857"/>
                </a:cubicBezTo>
                <a:lnTo>
                  <a:pt x="63000" y="17857"/>
                </a:lnTo>
                <a:cubicBezTo>
                  <a:pt x="64407" y="18286"/>
                  <a:pt x="65704" y="17952"/>
                  <a:pt x="66889" y="16857"/>
                </a:cubicBezTo>
                <a:lnTo>
                  <a:pt x="66889" y="16857"/>
                </a:lnTo>
                <a:lnTo>
                  <a:pt x="67222" y="16643"/>
                </a:lnTo>
                <a:cubicBezTo>
                  <a:pt x="69926" y="14262"/>
                  <a:pt x="72796" y="13214"/>
                  <a:pt x="75833" y="13500"/>
                </a:cubicBezTo>
                <a:lnTo>
                  <a:pt x="75833" y="13500"/>
                </a:lnTo>
                <a:cubicBezTo>
                  <a:pt x="78981" y="13786"/>
                  <a:pt x="81759" y="15381"/>
                  <a:pt x="84167" y="18286"/>
                </a:cubicBezTo>
                <a:lnTo>
                  <a:pt x="84167" y="18286"/>
                </a:lnTo>
                <a:cubicBezTo>
                  <a:pt x="86648" y="21762"/>
                  <a:pt x="87889" y="25738"/>
                  <a:pt x="87889" y="30214"/>
                </a:cubicBezTo>
                <a:lnTo>
                  <a:pt x="87889" y="30214"/>
                </a:lnTo>
                <a:cubicBezTo>
                  <a:pt x="87889" y="34833"/>
                  <a:pt x="86648" y="38810"/>
                  <a:pt x="84167" y="42143"/>
                </a:cubicBezTo>
                <a:lnTo>
                  <a:pt x="84167" y="42143"/>
                </a:lnTo>
                <a:lnTo>
                  <a:pt x="65778" y="65786"/>
                </a:lnTo>
                <a:cubicBezTo>
                  <a:pt x="63037" y="69024"/>
                  <a:pt x="59944" y="70643"/>
                  <a:pt x="56500" y="70643"/>
                </a:cubicBezTo>
                <a:lnTo>
                  <a:pt x="56500" y="70643"/>
                </a:lnTo>
                <a:cubicBezTo>
                  <a:pt x="53019" y="70643"/>
                  <a:pt x="49926" y="69024"/>
                  <a:pt x="47222" y="65786"/>
                </a:cubicBezTo>
                <a:lnTo>
                  <a:pt x="47222" y="65786"/>
                </a:lnTo>
                <a:cubicBezTo>
                  <a:pt x="44926" y="62738"/>
                  <a:pt x="43667" y="59190"/>
                  <a:pt x="43444" y="55143"/>
                </a:cubicBezTo>
                <a:lnTo>
                  <a:pt x="43444" y="55143"/>
                </a:lnTo>
                <a:cubicBezTo>
                  <a:pt x="43222" y="51238"/>
                  <a:pt x="44037" y="47548"/>
                  <a:pt x="45889" y="44071"/>
                </a:cubicBezTo>
                <a:lnTo>
                  <a:pt x="45889" y="44071"/>
                </a:lnTo>
                <a:lnTo>
                  <a:pt x="46056" y="43643"/>
                </a:lnTo>
                <a:cubicBezTo>
                  <a:pt x="46833" y="42071"/>
                  <a:pt x="47111" y="40452"/>
                  <a:pt x="46889" y="38786"/>
                </a:cubicBezTo>
                <a:lnTo>
                  <a:pt x="46889" y="38786"/>
                </a:lnTo>
                <a:cubicBezTo>
                  <a:pt x="46667" y="36976"/>
                  <a:pt x="45963" y="35524"/>
                  <a:pt x="44778" y="34429"/>
                </a:cubicBezTo>
                <a:lnTo>
                  <a:pt x="44778" y="34429"/>
                </a:lnTo>
                <a:cubicBezTo>
                  <a:pt x="43556" y="33286"/>
                  <a:pt x="42296" y="32857"/>
                  <a:pt x="41000" y="33143"/>
                </a:cubicBezTo>
                <a:lnTo>
                  <a:pt x="41000" y="33143"/>
                </a:lnTo>
                <a:cubicBezTo>
                  <a:pt x="39593" y="33429"/>
                  <a:pt x="38463" y="34333"/>
                  <a:pt x="37611" y="35857"/>
                </a:cubicBezTo>
                <a:lnTo>
                  <a:pt x="37611" y="35857"/>
                </a:lnTo>
                <a:lnTo>
                  <a:pt x="37444" y="36286"/>
                </a:lnTo>
                <a:cubicBezTo>
                  <a:pt x="34074" y="42429"/>
                  <a:pt x="32611" y="49119"/>
                  <a:pt x="33056" y="56357"/>
                </a:cubicBezTo>
                <a:lnTo>
                  <a:pt x="33056" y="56357"/>
                </a:lnTo>
                <a:cubicBezTo>
                  <a:pt x="33463" y="63500"/>
                  <a:pt x="35741" y="69786"/>
                  <a:pt x="39889" y="75214"/>
                </a:cubicBezTo>
                <a:lnTo>
                  <a:pt x="39889" y="75214"/>
                </a:lnTo>
                <a:cubicBezTo>
                  <a:pt x="44778" y="81071"/>
                  <a:pt x="50315" y="84000"/>
                  <a:pt x="56500" y="84000"/>
                </a:cubicBezTo>
                <a:lnTo>
                  <a:pt x="56500" y="84000"/>
                </a:lnTo>
                <a:cubicBezTo>
                  <a:pt x="62796" y="84000"/>
                  <a:pt x="68370" y="81071"/>
                  <a:pt x="73222" y="75214"/>
                </a:cubicBezTo>
                <a:lnTo>
                  <a:pt x="73222" y="75214"/>
                </a:lnTo>
                <a:lnTo>
                  <a:pt x="91444" y="51786"/>
                </a:lnTo>
                <a:moveTo>
                  <a:pt x="6833" y="46786"/>
                </a:moveTo>
                <a:lnTo>
                  <a:pt x="6833" y="46786"/>
                </a:lnTo>
                <a:cubicBezTo>
                  <a:pt x="2278" y="53024"/>
                  <a:pt x="0" y="60190"/>
                  <a:pt x="0" y="68286"/>
                </a:cubicBezTo>
                <a:lnTo>
                  <a:pt x="0" y="68286"/>
                </a:lnTo>
                <a:lnTo>
                  <a:pt x="0" y="68286"/>
                </a:lnTo>
                <a:cubicBezTo>
                  <a:pt x="0" y="76238"/>
                  <a:pt x="2278" y="83357"/>
                  <a:pt x="6833" y="89643"/>
                </a:cubicBezTo>
                <a:lnTo>
                  <a:pt x="6833" y="89643"/>
                </a:lnTo>
                <a:cubicBezTo>
                  <a:pt x="11056" y="94833"/>
                  <a:pt x="16000" y="97762"/>
                  <a:pt x="21667" y="98429"/>
                </a:cubicBezTo>
                <a:lnTo>
                  <a:pt x="21667" y="98429"/>
                </a:lnTo>
                <a:cubicBezTo>
                  <a:pt x="27185" y="99000"/>
                  <a:pt x="32389" y="97119"/>
                  <a:pt x="37278" y="92786"/>
                </a:cubicBezTo>
                <a:lnTo>
                  <a:pt x="37278" y="92786"/>
                </a:lnTo>
                <a:lnTo>
                  <a:pt x="37444" y="92571"/>
                </a:lnTo>
                <a:cubicBezTo>
                  <a:pt x="38630" y="91476"/>
                  <a:pt x="39333" y="90024"/>
                  <a:pt x="39556" y="88214"/>
                </a:cubicBezTo>
                <a:lnTo>
                  <a:pt x="39556" y="88214"/>
                </a:lnTo>
                <a:cubicBezTo>
                  <a:pt x="39778" y="86548"/>
                  <a:pt x="39500" y="84857"/>
                  <a:pt x="38722" y="83143"/>
                </a:cubicBezTo>
                <a:lnTo>
                  <a:pt x="38722" y="83143"/>
                </a:lnTo>
                <a:cubicBezTo>
                  <a:pt x="37759" y="81762"/>
                  <a:pt x="36630" y="80929"/>
                  <a:pt x="35333" y="80643"/>
                </a:cubicBezTo>
                <a:lnTo>
                  <a:pt x="35333" y="80643"/>
                </a:lnTo>
                <a:cubicBezTo>
                  <a:pt x="33926" y="80214"/>
                  <a:pt x="32611" y="80571"/>
                  <a:pt x="31389" y="81714"/>
                </a:cubicBezTo>
                <a:lnTo>
                  <a:pt x="31389" y="81714"/>
                </a:lnTo>
                <a:lnTo>
                  <a:pt x="31111" y="81929"/>
                </a:lnTo>
                <a:cubicBezTo>
                  <a:pt x="28370" y="84310"/>
                  <a:pt x="25481" y="85357"/>
                  <a:pt x="22444" y="85071"/>
                </a:cubicBezTo>
                <a:lnTo>
                  <a:pt x="22444" y="85071"/>
                </a:lnTo>
                <a:cubicBezTo>
                  <a:pt x="19296" y="84786"/>
                  <a:pt x="16537" y="83167"/>
                  <a:pt x="14167" y="80214"/>
                </a:cubicBezTo>
                <a:lnTo>
                  <a:pt x="14167" y="80214"/>
                </a:lnTo>
                <a:cubicBezTo>
                  <a:pt x="11685" y="76738"/>
                  <a:pt x="10444" y="72762"/>
                  <a:pt x="10444" y="68286"/>
                </a:cubicBezTo>
                <a:lnTo>
                  <a:pt x="10444" y="68286"/>
                </a:lnTo>
                <a:cubicBezTo>
                  <a:pt x="10444" y="63714"/>
                  <a:pt x="11741" y="59738"/>
                  <a:pt x="14333" y="56357"/>
                </a:cubicBezTo>
                <a:lnTo>
                  <a:pt x="14333" y="56357"/>
                </a:lnTo>
                <a:lnTo>
                  <a:pt x="32556" y="32714"/>
                </a:lnTo>
                <a:cubicBezTo>
                  <a:pt x="35259" y="29524"/>
                  <a:pt x="38352" y="27929"/>
                  <a:pt x="41833" y="27929"/>
                </a:cubicBezTo>
                <a:lnTo>
                  <a:pt x="41833" y="27929"/>
                </a:lnTo>
                <a:cubicBezTo>
                  <a:pt x="45315" y="27929"/>
                  <a:pt x="48407" y="29524"/>
                  <a:pt x="51111" y="32714"/>
                </a:cubicBezTo>
                <a:lnTo>
                  <a:pt x="51111" y="32714"/>
                </a:lnTo>
                <a:cubicBezTo>
                  <a:pt x="53370" y="35810"/>
                  <a:pt x="54611" y="39381"/>
                  <a:pt x="54833" y="43429"/>
                </a:cubicBezTo>
                <a:lnTo>
                  <a:pt x="54833" y="43429"/>
                </a:lnTo>
                <a:cubicBezTo>
                  <a:pt x="55056" y="47333"/>
                  <a:pt x="54241" y="51024"/>
                  <a:pt x="52389" y="54500"/>
                </a:cubicBezTo>
                <a:lnTo>
                  <a:pt x="52389" y="54500"/>
                </a:lnTo>
                <a:lnTo>
                  <a:pt x="52222" y="54929"/>
                </a:lnTo>
                <a:cubicBezTo>
                  <a:pt x="51481" y="56452"/>
                  <a:pt x="51222" y="58119"/>
                  <a:pt x="51444" y="59929"/>
                </a:cubicBezTo>
                <a:lnTo>
                  <a:pt x="51444" y="59929"/>
                </a:lnTo>
                <a:cubicBezTo>
                  <a:pt x="51667" y="61595"/>
                  <a:pt x="52370" y="63000"/>
                  <a:pt x="53556" y="64143"/>
                </a:cubicBezTo>
                <a:lnTo>
                  <a:pt x="53556" y="64143"/>
                </a:lnTo>
                <a:cubicBezTo>
                  <a:pt x="54741" y="65238"/>
                  <a:pt x="55981" y="65643"/>
                  <a:pt x="57278" y="65357"/>
                </a:cubicBezTo>
                <a:lnTo>
                  <a:pt x="57278" y="65357"/>
                </a:lnTo>
                <a:cubicBezTo>
                  <a:pt x="58685" y="65119"/>
                  <a:pt x="59833" y="64214"/>
                  <a:pt x="60722" y="62643"/>
                </a:cubicBezTo>
                <a:lnTo>
                  <a:pt x="60722" y="62643"/>
                </a:lnTo>
                <a:lnTo>
                  <a:pt x="60889" y="62214"/>
                </a:lnTo>
                <a:cubicBezTo>
                  <a:pt x="64259" y="56119"/>
                  <a:pt x="65722" y="49429"/>
                  <a:pt x="65278" y="42143"/>
                </a:cubicBezTo>
                <a:lnTo>
                  <a:pt x="65278" y="42143"/>
                </a:lnTo>
                <a:cubicBezTo>
                  <a:pt x="64833" y="35048"/>
                  <a:pt x="62556" y="28786"/>
                  <a:pt x="58444" y="23357"/>
                </a:cubicBezTo>
                <a:lnTo>
                  <a:pt x="58444" y="23357"/>
                </a:lnTo>
                <a:cubicBezTo>
                  <a:pt x="53556" y="17452"/>
                  <a:pt x="48019" y="14500"/>
                  <a:pt x="41833" y="14500"/>
                </a:cubicBezTo>
                <a:lnTo>
                  <a:pt x="41833" y="14500"/>
                </a:lnTo>
                <a:cubicBezTo>
                  <a:pt x="35537" y="14500"/>
                  <a:pt x="30000" y="17452"/>
                  <a:pt x="25222" y="23357"/>
                </a:cubicBezTo>
                <a:lnTo>
                  <a:pt x="25222" y="23357"/>
                </a:lnTo>
                <a:lnTo>
                  <a:pt x="6833" y="46786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1210-1"/>
          <p:cNvCxnSpPr/>
          <p:nvPr/>
        </p:nvCxnSpPr>
        <p:spPr>
          <a:xfrm>
            <a:off x="8815388" y="8072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88319681210-2"/>
          <p:cNvCxnSpPr/>
          <p:nvPr/>
        </p:nvCxnSpPr>
        <p:spPr>
          <a:xfrm>
            <a:off x="200025" y="46220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1220-32"/>
          <p:cNvSpPr txBox="1"/>
          <p:nvPr/>
        </p:nvSpPr>
        <p:spPr>
          <a:xfrm>
            <a:off x="1007269" y="1400175"/>
            <a:ext cx="234720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 · 安装板 · 底座接地</a:t>
            </a:r>
            <a:endParaRPr/>
          </a:p>
        </p:txBody>
      </p:sp>
      <p:sp>
        <p:nvSpPr>
          <p:cNvPr id="41" name="el-1788319681217-21"/>
          <p:cNvSpPr txBox="1"/>
          <p:nvPr/>
        </p:nvSpPr>
        <p:spPr>
          <a:xfrm>
            <a:off x="592931" y="1868091"/>
            <a:ext cx="3671888" cy="7199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888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配电箱、开关箱的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金属箱体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金属电器安装板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以及电器正常不带电的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金属底座、外壳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等，应通过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与保护接地导体(PE)做电气连接。</a:t>
            </a:r>
            <a:endParaRPr/>
          </a:p>
        </p:txBody>
      </p:sp>
      <p:sp>
        <p:nvSpPr>
          <p:cNvPr id="42" name="el-1788319681218-23"/>
          <p:cNvSpPr/>
          <p:nvPr/>
        </p:nvSpPr>
        <p:spPr>
          <a:xfrm>
            <a:off x="3293269" y="2122363"/>
            <a:ext cx="77018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EF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1218-23__text"/>
          <p:cNvSpPr txBox="1"/>
          <p:nvPr/>
        </p:nvSpPr>
        <p:spPr>
          <a:xfrm>
            <a:off x="3293269" y="2122363"/>
            <a:ext cx="77018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PE端子板</a:t>
            </a:r>
            <a:endParaRPr/>
          </a:p>
        </p:txBody>
      </p:sp>
      <p:sp>
        <p:nvSpPr>
          <p:cNvPr id="44" name="el-1788319681220-33"/>
          <p:cNvSpPr txBox="1"/>
          <p:nvPr/>
        </p:nvSpPr>
        <p:spPr>
          <a:xfrm>
            <a:off x="942975" y="3168253"/>
            <a:ext cx="298334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PE端子板连接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· 所有可导电金属部分必须可靠接地</a:t>
            </a:r>
            <a:endParaRPr/>
          </a:p>
        </p:txBody>
      </p:sp>
      <p:sp>
        <p:nvSpPr>
          <p:cNvPr id="45" name="el-1788319681220-34"/>
          <p:cNvSpPr txBox="1"/>
          <p:nvPr/>
        </p:nvSpPr>
        <p:spPr>
          <a:xfrm>
            <a:off x="5293519" y="1400175"/>
            <a:ext cx="166306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金属箱门与箱体跨接</a:t>
            </a:r>
            <a:endParaRPr/>
          </a:p>
        </p:txBody>
      </p:sp>
      <p:sp>
        <p:nvSpPr>
          <p:cNvPr id="46" name="el-1788319681217-22"/>
          <p:cNvSpPr txBox="1"/>
          <p:nvPr/>
        </p:nvSpPr>
        <p:spPr>
          <a:xfrm>
            <a:off x="4879181" y="1868091"/>
            <a:ext cx="3671888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8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金属箱门与金属箱体应采用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黄/绿组合颜色绝缘软导线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做电气连接，确保箱门与箱体电位均衡。</a:t>
            </a:r>
            <a:endParaRPr/>
          </a:p>
        </p:txBody>
      </p:sp>
      <p:sp>
        <p:nvSpPr>
          <p:cNvPr id="47" name="el-1788319681220-35"/>
          <p:cNvSpPr txBox="1"/>
          <p:nvPr/>
        </p:nvSpPr>
        <p:spPr>
          <a:xfrm>
            <a:off x="5264944" y="3168253"/>
            <a:ext cx="251276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黄绿双色软线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· 截面满足要求 · 连接牢固</a:t>
            </a:r>
            <a:endParaRPr/>
          </a:p>
        </p:txBody>
      </p:sp>
      <p:sp>
        <p:nvSpPr>
          <p:cNvPr id="48" name="el-1788319681347-6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504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505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505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507-13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574-64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0" y="62500"/>
                </a:moveTo>
                <a:lnTo>
                  <a:pt x="18750" y="62500"/>
                </a:lnTo>
                <a:cubicBezTo>
                  <a:pt x="13417" y="62389"/>
                  <a:pt x="9000" y="60556"/>
                  <a:pt x="5500" y="57000"/>
                </a:cubicBezTo>
                <a:lnTo>
                  <a:pt x="5500" y="57000"/>
                </a:lnTo>
                <a:lnTo>
                  <a:pt x="5500" y="57000"/>
                </a:lnTo>
                <a:cubicBezTo>
                  <a:pt x="1944" y="53500"/>
                  <a:pt x="111" y="49083"/>
                  <a:pt x="0" y="43750"/>
                </a:cubicBezTo>
                <a:lnTo>
                  <a:pt x="0" y="43750"/>
                </a:lnTo>
                <a:cubicBezTo>
                  <a:pt x="111" y="39583"/>
                  <a:pt x="1361" y="35861"/>
                  <a:pt x="3750" y="32583"/>
                </a:cubicBezTo>
                <a:lnTo>
                  <a:pt x="3750" y="32583"/>
                </a:lnTo>
                <a:cubicBezTo>
                  <a:pt x="6083" y="29472"/>
                  <a:pt x="9139" y="27278"/>
                  <a:pt x="12917" y="26000"/>
                </a:cubicBezTo>
                <a:lnTo>
                  <a:pt x="12917" y="26000"/>
                </a:lnTo>
                <a:cubicBezTo>
                  <a:pt x="12639" y="24667"/>
                  <a:pt x="12500" y="23306"/>
                  <a:pt x="12500" y="21917"/>
                </a:cubicBezTo>
                <a:lnTo>
                  <a:pt x="12500" y="21917"/>
                </a:lnTo>
                <a:cubicBezTo>
                  <a:pt x="12611" y="15639"/>
                  <a:pt x="14750" y="10472"/>
                  <a:pt x="18917" y="6417"/>
                </a:cubicBezTo>
                <a:lnTo>
                  <a:pt x="18917" y="6417"/>
                </a:lnTo>
                <a:cubicBezTo>
                  <a:pt x="22972" y="2250"/>
                  <a:pt x="28139" y="111"/>
                  <a:pt x="34417" y="0"/>
                </a:cubicBezTo>
                <a:lnTo>
                  <a:pt x="34417" y="0"/>
                </a:lnTo>
                <a:cubicBezTo>
                  <a:pt x="38694" y="0"/>
                  <a:pt x="42528" y="1111"/>
                  <a:pt x="45917" y="3333"/>
                </a:cubicBezTo>
                <a:lnTo>
                  <a:pt x="45917" y="3333"/>
                </a:lnTo>
                <a:cubicBezTo>
                  <a:pt x="49306" y="5389"/>
                  <a:pt x="51917" y="8194"/>
                  <a:pt x="53750" y="11750"/>
                </a:cubicBezTo>
                <a:lnTo>
                  <a:pt x="53750" y="11750"/>
                </a:lnTo>
                <a:cubicBezTo>
                  <a:pt x="56694" y="8194"/>
                  <a:pt x="60667" y="6361"/>
                  <a:pt x="65667" y="6250"/>
                </a:cubicBezTo>
                <a:lnTo>
                  <a:pt x="65667" y="6250"/>
                </a:lnTo>
                <a:cubicBezTo>
                  <a:pt x="70056" y="6361"/>
                  <a:pt x="73750" y="7861"/>
                  <a:pt x="76750" y="10750"/>
                </a:cubicBezTo>
                <a:lnTo>
                  <a:pt x="76750" y="10750"/>
                </a:lnTo>
                <a:cubicBezTo>
                  <a:pt x="79639" y="13750"/>
                  <a:pt x="81139" y="17472"/>
                  <a:pt x="81250" y="21917"/>
                </a:cubicBezTo>
                <a:lnTo>
                  <a:pt x="81250" y="21917"/>
                </a:lnTo>
                <a:cubicBezTo>
                  <a:pt x="81250" y="22917"/>
                  <a:pt x="81111" y="23944"/>
                  <a:pt x="80833" y="25000"/>
                </a:cubicBezTo>
                <a:lnTo>
                  <a:pt x="80833" y="25000"/>
                </a:lnTo>
                <a:cubicBezTo>
                  <a:pt x="81000" y="25000"/>
                  <a:pt x="81083" y="25000"/>
                  <a:pt x="81083" y="25000"/>
                </a:cubicBezTo>
                <a:lnTo>
                  <a:pt x="81083" y="25000"/>
                </a:lnTo>
                <a:cubicBezTo>
                  <a:pt x="81194" y="25000"/>
                  <a:pt x="81250" y="25000"/>
                  <a:pt x="81250" y="25000"/>
                </a:cubicBezTo>
                <a:lnTo>
                  <a:pt x="81250" y="25000"/>
                </a:lnTo>
                <a:cubicBezTo>
                  <a:pt x="86583" y="25111"/>
                  <a:pt x="91000" y="26944"/>
                  <a:pt x="94500" y="30500"/>
                </a:cubicBezTo>
                <a:lnTo>
                  <a:pt x="94500" y="30500"/>
                </a:lnTo>
                <a:cubicBezTo>
                  <a:pt x="98056" y="34000"/>
                  <a:pt x="99889" y="38417"/>
                  <a:pt x="100000" y="43750"/>
                </a:cubicBezTo>
                <a:lnTo>
                  <a:pt x="100000" y="43750"/>
                </a:lnTo>
                <a:cubicBezTo>
                  <a:pt x="99889" y="49083"/>
                  <a:pt x="98056" y="53500"/>
                  <a:pt x="94500" y="57000"/>
                </a:cubicBezTo>
                <a:lnTo>
                  <a:pt x="94500" y="57000"/>
                </a:lnTo>
                <a:cubicBezTo>
                  <a:pt x="91000" y="60556"/>
                  <a:pt x="86583" y="62389"/>
                  <a:pt x="81250" y="62500"/>
                </a:cubicBezTo>
                <a:lnTo>
                  <a:pt x="81250" y="62500"/>
                </a:lnTo>
                <a:lnTo>
                  <a:pt x="18750" y="62500"/>
                </a:lnTo>
                <a:moveTo>
                  <a:pt x="17417" y="72667"/>
                </a:moveTo>
                <a:lnTo>
                  <a:pt x="17417" y="72667"/>
                </a:lnTo>
                <a:cubicBezTo>
                  <a:pt x="17639" y="72167"/>
                  <a:pt x="18083" y="71917"/>
                  <a:pt x="18750" y="71917"/>
                </a:cubicBezTo>
                <a:lnTo>
                  <a:pt x="18750" y="71917"/>
                </a:lnTo>
                <a:cubicBezTo>
                  <a:pt x="19417" y="71917"/>
                  <a:pt x="19861" y="72167"/>
                  <a:pt x="20083" y="72667"/>
                </a:cubicBezTo>
                <a:lnTo>
                  <a:pt x="20083" y="72667"/>
                </a:lnTo>
                <a:lnTo>
                  <a:pt x="26917" y="85333"/>
                </a:lnTo>
                <a:cubicBezTo>
                  <a:pt x="27750" y="86778"/>
                  <a:pt x="28167" y="88333"/>
                  <a:pt x="28167" y="90000"/>
                </a:cubicBezTo>
                <a:lnTo>
                  <a:pt x="28167" y="90000"/>
                </a:lnTo>
                <a:lnTo>
                  <a:pt x="28167" y="90667"/>
                </a:lnTo>
                <a:cubicBezTo>
                  <a:pt x="28167" y="93222"/>
                  <a:pt x="27250" y="95417"/>
                  <a:pt x="25417" y="97250"/>
                </a:cubicBezTo>
                <a:lnTo>
                  <a:pt x="25417" y="97250"/>
                </a:lnTo>
                <a:cubicBezTo>
                  <a:pt x="23583" y="98972"/>
                  <a:pt x="21361" y="99889"/>
                  <a:pt x="18750" y="100000"/>
                </a:cubicBezTo>
                <a:lnTo>
                  <a:pt x="18750" y="100000"/>
                </a:lnTo>
                <a:cubicBezTo>
                  <a:pt x="16139" y="99889"/>
                  <a:pt x="13917" y="98972"/>
                  <a:pt x="12083" y="97250"/>
                </a:cubicBezTo>
                <a:lnTo>
                  <a:pt x="12083" y="97250"/>
                </a:lnTo>
                <a:cubicBezTo>
                  <a:pt x="10417" y="95417"/>
                  <a:pt x="9528" y="93222"/>
                  <a:pt x="9417" y="90667"/>
                </a:cubicBezTo>
                <a:lnTo>
                  <a:pt x="9417" y="90667"/>
                </a:lnTo>
                <a:lnTo>
                  <a:pt x="9417" y="90000"/>
                </a:lnTo>
                <a:cubicBezTo>
                  <a:pt x="9417" y="88333"/>
                  <a:pt x="9806" y="86778"/>
                  <a:pt x="10583" y="85333"/>
                </a:cubicBezTo>
                <a:lnTo>
                  <a:pt x="10583" y="85333"/>
                </a:lnTo>
                <a:lnTo>
                  <a:pt x="17417" y="72667"/>
                </a:lnTo>
                <a:moveTo>
                  <a:pt x="48667" y="72667"/>
                </a:moveTo>
                <a:lnTo>
                  <a:pt x="48667" y="72667"/>
                </a:lnTo>
                <a:cubicBezTo>
                  <a:pt x="48889" y="72167"/>
                  <a:pt x="49333" y="71917"/>
                  <a:pt x="50000" y="71917"/>
                </a:cubicBezTo>
                <a:lnTo>
                  <a:pt x="50000" y="71917"/>
                </a:lnTo>
                <a:cubicBezTo>
                  <a:pt x="50667" y="71917"/>
                  <a:pt x="51111" y="72167"/>
                  <a:pt x="51333" y="72667"/>
                </a:cubicBezTo>
                <a:lnTo>
                  <a:pt x="51333" y="72667"/>
                </a:lnTo>
                <a:lnTo>
                  <a:pt x="58167" y="85333"/>
                </a:lnTo>
                <a:cubicBezTo>
                  <a:pt x="59000" y="86778"/>
                  <a:pt x="59417" y="88333"/>
                  <a:pt x="59417" y="90000"/>
                </a:cubicBezTo>
                <a:lnTo>
                  <a:pt x="59417" y="90000"/>
                </a:lnTo>
                <a:lnTo>
                  <a:pt x="59417" y="90667"/>
                </a:lnTo>
                <a:cubicBezTo>
                  <a:pt x="59417" y="93222"/>
                  <a:pt x="58500" y="95417"/>
                  <a:pt x="56667" y="97250"/>
                </a:cubicBezTo>
                <a:lnTo>
                  <a:pt x="56667" y="97250"/>
                </a:lnTo>
                <a:cubicBezTo>
                  <a:pt x="54833" y="98972"/>
                  <a:pt x="52611" y="99889"/>
                  <a:pt x="50000" y="100000"/>
                </a:cubicBezTo>
                <a:lnTo>
                  <a:pt x="50000" y="100000"/>
                </a:lnTo>
                <a:cubicBezTo>
                  <a:pt x="47389" y="99889"/>
                  <a:pt x="45167" y="98972"/>
                  <a:pt x="43333" y="97250"/>
                </a:cubicBezTo>
                <a:lnTo>
                  <a:pt x="43333" y="97250"/>
                </a:lnTo>
                <a:cubicBezTo>
                  <a:pt x="41667" y="95417"/>
                  <a:pt x="40778" y="93222"/>
                  <a:pt x="40667" y="90667"/>
                </a:cubicBezTo>
                <a:lnTo>
                  <a:pt x="40667" y="90667"/>
                </a:lnTo>
                <a:lnTo>
                  <a:pt x="40667" y="90000"/>
                </a:lnTo>
                <a:cubicBezTo>
                  <a:pt x="40667" y="88333"/>
                  <a:pt x="41056" y="86778"/>
                  <a:pt x="41833" y="85333"/>
                </a:cubicBezTo>
                <a:lnTo>
                  <a:pt x="41833" y="85333"/>
                </a:lnTo>
                <a:lnTo>
                  <a:pt x="48667" y="72667"/>
                </a:lnTo>
                <a:moveTo>
                  <a:pt x="73083" y="85333"/>
                </a:moveTo>
                <a:lnTo>
                  <a:pt x="73083" y="85333"/>
                </a:lnTo>
                <a:lnTo>
                  <a:pt x="79917" y="72667"/>
                </a:lnTo>
                <a:cubicBezTo>
                  <a:pt x="80139" y="72167"/>
                  <a:pt x="80583" y="71917"/>
                  <a:pt x="81250" y="71917"/>
                </a:cubicBezTo>
                <a:lnTo>
                  <a:pt x="81250" y="71917"/>
                </a:lnTo>
                <a:cubicBezTo>
                  <a:pt x="81917" y="71917"/>
                  <a:pt x="82361" y="72167"/>
                  <a:pt x="82583" y="72667"/>
                </a:cubicBezTo>
                <a:lnTo>
                  <a:pt x="82583" y="72667"/>
                </a:lnTo>
                <a:lnTo>
                  <a:pt x="89417" y="85333"/>
                </a:lnTo>
                <a:cubicBezTo>
                  <a:pt x="90250" y="86778"/>
                  <a:pt x="90667" y="88333"/>
                  <a:pt x="90667" y="90000"/>
                </a:cubicBezTo>
                <a:lnTo>
                  <a:pt x="90667" y="90000"/>
                </a:lnTo>
                <a:lnTo>
                  <a:pt x="90667" y="90667"/>
                </a:lnTo>
                <a:cubicBezTo>
                  <a:pt x="90667" y="93222"/>
                  <a:pt x="89750" y="95417"/>
                  <a:pt x="87917" y="97250"/>
                </a:cubicBezTo>
                <a:lnTo>
                  <a:pt x="87917" y="97250"/>
                </a:lnTo>
                <a:cubicBezTo>
                  <a:pt x="86083" y="98972"/>
                  <a:pt x="83861" y="99889"/>
                  <a:pt x="81250" y="100000"/>
                </a:cubicBezTo>
                <a:lnTo>
                  <a:pt x="81250" y="100000"/>
                </a:lnTo>
                <a:cubicBezTo>
                  <a:pt x="78639" y="99889"/>
                  <a:pt x="76417" y="98972"/>
                  <a:pt x="74583" y="97250"/>
                </a:cubicBezTo>
                <a:lnTo>
                  <a:pt x="74583" y="97250"/>
                </a:lnTo>
                <a:cubicBezTo>
                  <a:pt x="72917" y="95417"/>
                  <a:pt x="72028" y="93222"/>
                  <a:pt x="71917" y="90667"/>
                </a:cubicBezTo>
                <a:lnTo>
                  <a:pt x="71917" y="90667"/>
                </a:lnTo>
                <a:lnTo>
                  <a:pt x="71917" y="90000"/>
                </a:lnTo>
                <a:cubicBezTo>
                  <a:pt x="71917" y="88333"/>
                  <a:pt x="72306" y="86778"/>
                  <a:pt x="73083" y="85333"/>
                </a:cubicBezTo>
                <a:lnTo>
                  <a:pt x="73083" y="8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510-18"/>
          <p:cNvSpPr/>
          <p:nvPr/>
        </p:nvSpPr>
        <p:spPr>
          <a:xfrm>
            <a:off x="400050" y="992312"/>
            <a:ext cx="4479131" cy="27945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1513-21"/>
          <p:cNvCxnSpPr/>
          <p:nvPr/>
        </p:nvCxnSpPr>
        <p:spPr>
          <a:xfrm>
            <a:off x="592931" y="1442368"/>
            <a:ext cx="4093369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1576-66"/>
          <p:cNvSpPr/>
          <p:nvPr/>
        </p:nvSpPr>
        <p:spPr>
          <a:xfrm>
            <a:off x="593545" y="1181621"/>
            <a:ext cx="175580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22" y="0"/>
                </a:moveTo>
                <a:lnTo>
                  <a:pt x="51222" y="0"/>
                </a:lnTo>
                <a:cubicBezTo>
                  <a:pt x="52889" y="0"/>
                  <a:pt x="54259" y="569"/>
                  <a:pt x="55333" y="1706"/>
                </a:cubicBezTo>
                <a:lnTo>
                  <a:pt x="55333" y="1706"/>
                </a:lnTo>
                <a:lnTo>
                  <a:pt x="55333" y="1706"/>
                </a:lnTo>
                <a:cubicBezTo>
                  <a:pt x="56407" y="2843"/>
                  <a:pt x="56944" y="4294"/>
                  <a:pt x="56944" y="6059"/>
                </a:cubicBezTo>
                <a:lnTo>
                  <a:pt x="56944" y="6059"/>
                </a:lnTo>
                <a:lnTo>
                  <a:pt x="56944" y="9471"/>
                </a:lnTo>
                <a:cubicBezTo>
                  <a:pt x="68981" y="11000"/>
                  <a:pt x="79130" y="15804"/>
                  <a:pt x="87389" y="23882"/>
                </a:cubicBezTo>
                <a:lnTo>
                  <a:pt x="87389" y="23882"/>
                </a:lnTo>
                <a:cubicBezTo>
                  <a:pt x="95722" y="31961"/>
                  <a:pt x="100722" y="42078"/>
                  <a:pt x="102389" y="54235"/>
                </a:cubicBezTo>
                <a:lnTo>
                  <a:pt x="102389" y="54235"/>
                </a:lnTo>
                <a:cubicBezTo>
                  <a:pt x="102389" y="55725"/>
                  <a:pt x="101852" y="56725"/>
                  <a:pt x="100778" y="57235"/>
                </a:cubicBezTo>
                <a:lnTo>
                  <a:pt x="100778" y="57235"/>
                </a:lnTo>
                <a:cubicBezTo>
                  <a:pt x="99593" y="57863"/>
                  <a:pt x="98463" y="57686"/>
                  <a:pt x="97389" y="56706"/>
                </a:cubicBezTo>
                <a:lnTo>
                  <a:pt x="97389" y="56706"/>
                </a:lnTo>
                <a:cubicBezTo>
                  <a:pt x="96093" y="55176"/>
                  <a:pt x="94370" y="53902"/>
                  <a:pt x="92222" y="52882"/>
                </a:cubicBezTo>
                <a:lnTo>
                  <a:pt x="92222" y="52882"/>
                </a:lnTo>
                <a:cubicBezTo>
                  <a:pt x="90074" y="52020"/>
                  <a:pt x="87852" y="51588"/>
                  <a:pt x="85556" y="51588"/>
                </a:cubicBezTo>
                <a:lnTo>
                  <a:pt x="85556" y="51588"/>
                </a:lnTo>
                <a:cubicBezTo>
                  <a:pt x="82000" y="51706"/>
                  <a:pt x="78963" y="52843"/>
                  <a:pt x="76444" y="55000"/>
                </a:cubicBezTo>
                <a:lnTo>
                  <a:pt x="76444" y="55000"/>
                </a:lnTo>
                <a:cubicBezTo>
                  <a:pt x="73926" y="57275"/>
                  <a:pt x="72315" y="60176"/>
                  <a:pt x="71611" y="63706"/>
                </a:cubicBezTo>
                <a:lnTo>
                  <a:pt x="71611" y="63706"/>
                </a:lnTo>
                <a:cubicBezTo>
                  <a:pt x="71130" y="65588"/>
                  <a:pt x="70056" y="66588"/>
                  <a:pt x="68389" y="66706"/>
                </a:cubicBezTo>
                <a:lnTo>
                  <a:pt x="68389" y="66706"/>
                </a:lnTo>
                <a:cubicBezTo>
                  <a:pt x="66722" y="66588"/>
                  <a:pt x="65648" y="65588"/>
                  <a:pt x="65167" y="63706"/>
                </a:cubicBezTo>
                <a:lnTo>
                  <a:pt x="65167" y="63706"/>
                </a:lnTo>
                <a:cubicBezTo>
                  <a:pt x="64463" y="60176"/>
                  <a:pt x="62852" y="57275"/>
                  <a:pt x="60333" y="55000"/>
                </a:cubicBezTo>
                <a:lnTo>
                  <a:pt x="60333" y="55000"/>
                </a:lnTo>
                <a:cubicBezTo>
                  <a:pt x="57815" y="52843"/>
                  <a:pt x="54778" y="51706"/>
                  <a:pt x="51222" y="51588"/>
                </a:cubicBezTo>
                <a:lnTo>
                  <a:pt x="51222" y="51588"/>
                </a:lnTo>
                <a:cubicBezTo>
                  <a:pt x="47630" y="51706"/>
                  <a:pt x="44574" y="52843"/>
                  <a:pt x="42056" y="55000"/>
                </a:cubicBezTo>
                <a:lnTo>
                  <a:pt x="42056" y="55000"/>
                </a:lnTo>
                <a:cubicBezTo>
                  <a:pt x="39574" y="57275"/>
                  <a:pt x="37963" y="60176"/>
                  <a:pt x="37222" y="63706"/>
                </a:cubicBezTo>
                <a:lnTo>
                  <a:pt x="37222" y="63706"/>
                </a:lnTo>
                <a:cubicBezTo>
                  <a:pt x="36741" y="65588"/>
                  <a:pt x="35667" y="66588"/>
                  <a:pt x="34000" y="66706"/>
                </a:cubicBezTo>
                <a:lnTo>
                  <a:pt x="34000" y="66706"/>
                </a:lnTo>
                <a:cubicBezTo>
                  <a:pt x="32333" y="66588"/>
                  <a:pt x="31259" y="65588"/>
                  <a:pt x="30778" y="63706"/>
                </a:cubicBezTo>
                <a:lnTo>
                  <a:pt x="30778" y="63706"/>
                </a:lnTo>
                <a:cubicBezTo>
                  <a:pt x="30074" y="60176"/>
                  <a:pt x="28463" y="57275"/>
                  <a:pt x="25944" y="55000"/>
                </a:cubicBezTo>
                <a:lnTo>
                  <a:pt x="25944" y="55000"/>
                </a:lnTo>
                <a:cubicBezTo>
                  <a:pt x="23463" y="52843"/>
                  <a:pt x="20426" y="51706"/>
                  <a:pt x="16833" y="51588"/>
                </a:cubicBezTo>
                <a:lnTo>
                  <a:pt x="16833" y="51588"/>
                </a:lnTo>
                <a:cubicBezTo>
                  <a:pt x="14574" y="51588"/>
                  <a:pt x="12370" y="52020"/>
                  <a:pt x="10222" y="52882"/>
                </a:cubicBezTo>
                <a:lnTo>
                  <a:pt x="10222" y="52882"/>
                </a:lnTo>
                <a:cubicBezTo>
                  <a:pt x="8074" y="53902"/>
                  <a:pt x="6333" y="55176"/>
                  <a:pt x="5000" y="56706"/>
                </a:cubicBezTo>
                <a:lnTo>
                  <a:pt x="5000" y="56706"/>
                </a:lnTo>
                <a:cubicBezTo>
                  <a:pt x="3926" y="57686"/>
                  <a:pt x="2796" y="57922"/>
                  <a:pt x="1611" y="57412"/>
                </a:cubicBezTo>
                <a:lnTo>
                  <a:pt x="1611" y="57412"/>
                </a:lnTo>
                <a:cubicBezTo>
                  <a:pt x="537" y="56784"/>
                  <a:pt x="0" y="55725"/>
                  <a:pt x="0" y="54235"/>
                </a:cubicBezTo>
                <a:lnTo>
                  <a:pt x="0" y="54235"/>
                </a:lnTo>
                <a:cubicBezTo>
                  <a:pt x="1667" y="42078"/>
                  <a:pt x="6685" y="31961"/>
                  <a:pt x="15056" y="23882"/>
                </a:cubicBezTo>
                <a:lnTo>
                  <a:pt x="15056" y="23882"/>
                </a:lnTo>
                <a:cubicBezTo>
                  <a:pt x="23278" y="15804"/>
                  <a:pt x="33426" y="11000"/>
                  <a:pt x="45500" y="9471"/>
                </a:cubicBezTo>
                <a:lnTo>
                  <a:pt x="45500" y="9471"/>
                </a:lnTo>
                <a:lnTo>
                  <a:pt x="45500" y="6059"/>
                </a:lnTo>
                <a:cubicBezTo>
                  <a:pt x="45500" y="4294"/>
                  <a:pt x="46037" y="2843"/>
                  <a:pt x="47111" y="1706"/>
                </a:cubicBezTo>
                <a:lnTo>
                  <a:pt x="47111" y="1706"/>
                </a:lnTo>
                <a:cubicBezTo>
                  <a:pt x="48185" y="569"/>
                  <a:pt x="49556" y="0"/>
                  <a:pt x="51222" y="0"/>
                </a:cubicBezTo>
                <a:lnTo>
                  <a:pt x="51222" y="0"/>
                </a:lnTo>
                <a:moveTo>
                  <a:pt x="51222" y="57647"/>
                </a:moveTo>
                <a:lnTo>
                  <a:pt x="51222" y="57647"/>
                </a:lnTo>
                <a:cubicBezTo>
                  <a:pt x="53481" y="57647"/>
                  <a:pt x="55389" y="58392"/>
                  <a:pt x="56944" y="59882"/>
                </a:cubicBezTo>
                <a:lnTo>
                  <a:pt x="56944" y="59882"/>
                </a:lnTo>
                <a:lnTo>
                  <a:pt x="56944" y="81706"/>
                </a:lnTo>
                <a:cubicBezTo>
                  <a:pt x="56833" y="86020"/>
                  <a:pt x="55389" y="89627"/>
                  <a:pt x="52611" y="92529"/>
                </a:cubicBezTo>
                <a:lnTo>
                  <a:pt x="52611" y="92529"/>
                </a:lnTo>
                <a:cubicBezTo>
                  <a:pt x="49870" y="95431"/>
                  <a:pt x="46481" y="96941"/>
                  <a:pt x="42444" y="97059"/>
                </a:cubicBezTo>
                <a:lnTo>
                  <a:pt x="42444" y="97059"/>
                </a:lnTo>
                <a:cubicBezTo>
                  <a:pt x="39556" y="97059"/>
                  <a:pt x="36981" y="96294"/>
                  <a:pt x="34722" y="94765"/>
                </a:cubicBezTo>
                <a:lnTo>
                  <a:pt x="34722" y="94765"/>
                </a:lnTo>
                <a:cubicBezTo>
                  <a:pt x="32463" y="93275"/>
                  <a:pt x="30685" y="91196"/>
                  <a:pt x="29389" y="88529"/>
                </a:cubicBezTo>
                <a:lnTo>
                  <a:pt x="29389" y="88529"/>
                </a:lnTo>
                <a:lnTo>
                  <a:pt x="29000" y="87588"/>
                </a:lnTo>
                <a:cubicBezTo>
                  <a:pt x="28296" y="86059"/>
                  <a:pt x="28185" y="84549"/>
                  <a:pt x="28667" y="83059"/>
                </a:cubicBezTo>
                <a:lnTo>
                  <a:pt x="28667" y="83059"/>
                </a:lnTo>
                <a:cubicBezTo>
                  <a:pt x="29148" y="81529"/>
                  <a:pt x="30093" y="80314"/>
                  <a:pt x="31500" y="79412"/>
                </a:cubicBezTo>
                <a:lnTo>
                  <a:pt x="31500" y="79412"/>
                </a:lnTo>
                <a:cubicBezTo>
                  <a:pt x="32944" y="78784"/>
                  <a:pt x="34389" y="78725"/>
                  <a:pt x="35833" y="79235"/>
                </a:cubicBezTo>
                <a:lnTo>
                  <a:pt x="35833" y="79235"/>
                </a:lnTo>
                <a:cubicBezTo>
                  <a:pt x="37241" y="79745"/>
                  <a:pt x="38370" y="80765"/>
                  <a:pt x="39222" y="82294"/>
                </a:cubicBezTo>
                <a:lnTo>
                  <a:pt x="39222" y="82294"/>
                </a:lnTo>
                <a:lnTo>
                  <a:pt x="39556" y="83059"/>
                </a:lnTo>
                <a:cubicBezTo>
                  <a:pt x="40148" y="84314"/>
                  <a:pt x="41111" y="84941"/>
                  <a:pt x="42444" y="84941"/>
                </a:cubicBezTo>
                <a:lnTo>
                  <a:pt x="42444" y="84941"/>
                </a:lnTo>
                <a:cubicBezTo>
                  <a:pt x="44333" y="84824"/>
                  <a:pt x="45352" y="83745"/>
                  <a:pt x="45500" y="81706"/>
                </a:cubicBezTo>
                <a:lnTo>
                  <a:pt x="45500" y="81706"/>
                </a:lnTo>
                <a:lnTo>
                  <a:pt x="45500" y="59882"/>
                </a:lnTo>
                <a:cubicBezTo>
                  <a:pt x="47019" y="58392"/>
                  <a:pt x="48926" y="57647"/>
                  <a:pt x="51222" y="57647"/>
                </a:cubicBezTo>
                <a:lnTo>
                  <a:pt x="51222" y="5764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1516-27"/>
          <p:cNvSpPr/>
          <p:nvPr/>
        </p:nvSpPr>
        <p:spPr>
          <a:xfrm>
            <a:off x="592931" y="1549524"/>
            <a:ext cx="4093369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1518-33"/>
          <p:cNvCxnSpPr/>
          <p:nvPr/>
        </p:nvCxnSpPr>
        <p:spPr>
          <a:xfrm>
            <a:off x="607219" y="1549524"/>
            <a:ext cx="914" cy="4143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1578-69"/>
          <p:cNvSpPr/>
          <p:nvPr/>
        </p:nvSpPr>
        <p:spPr>
          <a:xfrm>
            <a:off x="768831" y="1692818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1517-28"/>
          <p:cNvSpPr/>
          <p:nvPr/>
        </p:nvSpPr>
        <p:spPr>
          <a:xfrm>
            <a:off x="592931" y="2063874"/>
            <a:ext cx="4093369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1518-34"/>
          <p:cNvCxnSpPr/>
          <p:nvPr/>
        </p:nvCxnSpPr>
        <p:spPr>
          <a:xfrm>
            <a:off x="607219" y="2063874"/>
            <a:ext cx="914" cy="62865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1578-70"/>
          <p:cNvSpPr/>
          <p:nvPr/>
        </p:nvSpPr>
        <p:spPr>
          <a:xfrm>
            <a:off x="753205" y="2206749"/>
            <a:ext cx="160762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353" y="1200"/>
                </a:moveTo>
                <a:lnTo>
                  <a:pt x="46353" y="1200"/>
                </a:lnTo>
                <a:cubicBezTo>
                  <a:pt x="48549" y="-400"/>
                  <a:pt x="50725" y="-400"/>
                  <a:pt x="52882" y="1200"/>
                </a:cubicBezTo>
                <a:lnTo>
                  <a:pt x="52882" y="1200"/>
                </a:lnTo>
                <a:lnTo>
                  <a:pt x="91529" y="32400"/>
                </a:lnTo>
                <a:cubicBezTo>
                  <a:pt x="92784" y="33467"/>
                  <a:pt x="93529" y="34978"/>
                  <a:pt x="93765" y="36933"/>
                </a:cubicBezTo>
                <a:lnTo>
                  <a:pt x="93765" y="36933"/>
                </a:lnTo>
                <a:lnTo>
                  <a:pt x="99294" y="93133"/>
                </a:lnTo>
                <a:cubicBezTo>
                  <a:pt x="99373" y="94956"/>
                  <a:pt x="98902" y="96533"/>
                  <a:pt x="97882" y="97867"/>
                </a:cubicBezTo>
                <a:lnTo>
                  <a:pt x="97882" y="97867"/>
                </a:lnTo>
                <a:cubicBezTo>
                  <a:pt x="96745" y="99289"/>
                  <a:pt x="95373" y="100000"/>
                  <a:pt x="93765" y="100000"/>
                </a:cubicBezTo>
                <a:lnTo>
                  <a:pt x="93765" y="100000"/>
                </a:lnTo>
                <a:lnTo>
                  <a:pt x="71706" y="100000"/>
                </a:lnTo>
                <a:lnTo>
                  <a:pt x="49647" y="56267"/>
                </a:lnTo>
                <a:lnTo>
                  <a:pt x="49647" y="100000"/>
                </a:lnTo>
                <a:lnTo>
                  <a:pt x="5529" y="100000"/>
                </a:lnTo>
                <a:cubicBezTo>
                  <a:pt x="3922" y="100000"/>
                  <a:pt x="2529" y="99289"/>
                  <a:pt x="1353" y="97867"/>
                </a:cubicBezTo>
                <a:lnTo>
                  <a:pt x="1353" y="97867"/>
                </a:lnTo>
                <a:cubicBezTo>
                  <a:pt x="333" y="96533"/>
                  <a:pt x="-118" y="94911"/>
                  <a:pt x="0" y="93000"/>
                </a:cubicBezTo>
                <a:lnTo>
                  <a:pt x="0" y="93000"/>
                </a:lnTo>
                <a:lnTo>
                  <a:pt x="5529" y="36733"/>
                </a:lnTo>
                <a:cubicBezTo>
                  <a:pt x="5765" y="34911"/>
                  <a:pt x="6510" y="33467"/>
                  <a:pt x="7765" y="32400"/>
                </a:cubicBezTo>
                <a:lnTo>
                  <a:pt x="7765" y="32400"/>
                </a:lnTo>
                <a:lnTo>
                  <a:pt x="46353" y="12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1517-29"/>
          <p:cNvSpPr/>
          <p:nvPr/>
        </p:nvSpPr>
        <p:spPr>
          <a:xfrm>
            <a:off x="592931" y="2792537"/>
            <a:ext cx="4093369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1518-35"/>
          <p:cNvCxnSpPr/>
          <p:nvPr/>
        </p:nvCxnSpPr>
        <p:spPr>
          <a:xfrm>
            <a:off x="607219" y="2792537"/>
            <a:ext cx="914" cy="62865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1578-71"/>
          <p:cNvSpPr/>
          <p:nvPr/>
        </p:nvSpPr>
        <p:spPr>
          <a:xfrm>
            <a:off x="745477" y="2935372"/>
            <a:ext cx="178673" cy="1429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368" y="100000"/>
                </a:moveTo>
                <a:lnTo>
                  <a:pt x="49368" y="100000"/>
                </a:lnTo>
                <a:cubicBezTo>
                  <a:pt x="57789" y="99778"/>
                  <a:pt x="64772" y="96067"/>
                  <a:pt x="70316" y="88867"/>
                </a:cubicBezTo>
                <a:lnTo>
                  <a:pt x="70316" y="88867"/>
                </a:lnTo>
                <a:lnTo>
                  <a:pt x="24368" y="43000"/>
                </a:lnTo>
                <a:cubicBezTo>
                  <a:pt x="21491" y="50422"/>
                  <a:pt x="19947" y="56933"/>
                  <a:pt x="19737" y="62533"/>
                </a:cubicBezTo>
                <a:lnTo>
                  <a:pt x="19737" y="62533"/>
                </a:lnTo>
                <a:cubicBezTo>
                  <a:pt x="19947" y="73200"/>
                  <a:pt x="22825" y="82044"/>
                  <a:pt x="28368" y="89067"/>
                </a:cubicBezTo>
                <a:lnTo>
                  <a:pt x="28368" y="89067"/>
                </a:lnTo>
                <a:cubicBezTo>
                  <a:pt x="33947" y="96133"/>
                  <a:pt x="40947" y="99778"/>
                  <a:pt x="49368" y="100000"/>
                </a:cubicBezTo>
                <a:lnTo>
                  <a:pt x="49368" y="100000"/>
                </a:lnTo>
                <a:moveTo>
                  <a:pt x="77895" y="72467"/>
                </a:moveTo>
                <a:lnTo>
                  <a:pt x="77895" y="72467"/>
                </a:lnTo>
                <a:cubicBezTo>
                  <a:pt x="78596" y="69222"/>
                  <a:pt x="78947" y="65911"/>
                  <a:pt x="78947" y="62533"/>
                </a:cubicBezTo>
                <a:lnTo>
                  <a:pt x="78947" y="62533"/>
                </a:lnTo>
                <a:cubicBezTo>
                  <a:pt x="78772" y="56400"/>
                  <a:pt x="76982" y="49244"/>
                  <a:pt x="73579" y="41067"/>
                </a:cubicBezTo>
                <a:lnTo>
                  <a:pt x="73579" y="41067"/>
                </a:lnTo>
                <a:cubicBezTo>
                  <a:pt x="70175" y="32844"/>
                  <a:pt x="66474" y="25156"/>
                  <a:pt x="62474" y="18000"/>
                </a:cubicBezTo>
                <a:lnTo>
                  <a:pt x="62474" y="18000"/>
                </a:lnTo>
                <a:cubicBezTo>
                  <a:pt x="58474" y="10844"/>
                  <a:pt x="55386" y="5644"/>
                  <a:pt x="53211" y="2400"/>
                </a:cubicBezTo>
                <a:lnTo>
                  <a:pt x="53211" y="2400"/>
                </a:lnTo>
                <a:cubicBezTo>
                  <a:pt x="52298" y="800"/>
                  <a:pt x="51070" y="0"/>
                  <a:pt x="49526" y="0"/>
                </a:cubicBezTo>
                <a:lnTo>
                  <a:pt x="49526" y="0"/>
                </a:lnTo>
                <a:lnTo>
                  <a:pt x="49211" y="0"/>
                </a:lnTo>
                <a:cubicBezTo>
                  <a:pt x="47667" y="0"/>
                  <a:pt x="46439" y="800"/>
                  <a:pt x="45526" y="2400"/>
                </a:cubicBezTo>
                <a:lnTo>
                  <a:pt x="45526" y="2400"/>
                </a:lnTo>
                <a:cubicBezTo>
                  <a:pt x="44088" y="4444"/>
                  <a:pt x="42123" y="7622"/>
                  <a:pt x="39632" y="11933"/>
                </a:cubicBezTo>
                <a:lnTo>
                  <a:pt x="39632" y="11933"/>
                </a:lnTo>
                <a:cubicBezTo>
                  <a:pt x="37175" y="16244"/>
                  <a:pt x="34561" y="21133"/>
                  <a:pt x="31789" y="26600"/>
                </a:cubicBezTo>
                <a:lnTo>
                  <a:pt x="31789" y="26600"/>
                </a:lnTo>
                <a:lnTo>
                  <a:pt x="6053" y="1000"/>
                </a:lnTo>
                <a:cubicBezTo>
                  <a:pt x="4088" y="-556"/>
                  <a:pt x="2333" y="-289"/>
                  <a:pt x="789" y="1800"/>
                </a:cubicBezTo>
                <a:lnTo>
                  <a:pt x="789" y="1800"/>
                </a:lnTo>
                <a:cubicBezTo>
                  <a:pt x="-439" y="4244"/>
                  <a:pt x="-228" y="6444"/>
                  <a:pt x="1421" y="8400"/>
                </a:cubicBezTo>
                <a:lnTo>
                  <a:pt x="1421" y="8400"/>
                </a:lnTo>
                <a:lnTo>
                  <a:pt x="92684" y="99067"/>
                </a:lnTo>
                <a:cubicBezTo>
                  <a:pt x="94649" y="100622"/>
                  <a:pt x="96404" y="100356"/>
                  <a:pt x="97947" y="98267"/>
                </a:cubicBezTo>
                <a:lnTo>
                  <a:pt x="97947" y="98267"/>
                </a:lnTo>
                <a:cubicBezTo>
                  <a:pt x="99175" y="95778"/>
                  <a:pt x="98965" y="93556"/>
                  <a:pt x="97316" y="91600"/>
                </a:cubicBezTo>
                <a:lnTo>
                  <a:pt x="97316" y="91600"/>
                </a:lnTo>
                <a:lnTo>
                  <a:pt x="77895" y="72467"/>
                </a:lnTo>
                <a:moveTo>
                  <a:pt x="34579" y="65667"/>
                </a:moveTo>
                <a:lnTo>
                  <a:pt x="34579" y="65667"/>
                </a:lnTo>
                <a:cubicBezTo>
                  <a:pt x="34684" y="70067"/>
                  <a:pt x="35860" y="73778"/>
                  <a:pt x="38105" y="76800"/>
                </a:cubicBezTo>
                <a:lnTo>
                  <a:pt x="38105" y="76800"/>
                </a:lnTo>
                <a:lnTo>
                  <a:pt x="38105" y="76800"/>
                </a:lnTo>
                <a:cubicBezTo>
                  <a:pt x="40456" y="79644"/>
                  <a:pt x="43386" y="81133"/>
                  <a:pt x="46895" y="81267"/>
                </a:cubicBezTo>
                <a:lnTo>
                  <a:pt x="46895" y="81267"/>
                </a:lnTo>
                <a:cubicBezTo>
                  <a:pt x="48439" y="81400"/>
                  <a:pt x="49263" y="82444"/>
                  <a:pt x="49368" y="84400"/>
                </a:cubicBezTo>
                <a:lnTo>
                  <a:pt x="49368" y="84400"/>
                </a:lnTo>
                <a:cubicBezTo>
                  <a:pt x="49263" y="86356"/>
                  <a:pt x="48439" y="87400"/>
                  <a:pt x="46895" y="87533"/>
                </a:cubicBezTo>
                <a:lnTo>
                  <a:pt x="46895" y="87533"/>
                </a:lnTo>
                <a:cubicBezTo>
                  <a:pt x="41947" y="87400"/>
                  <a:pt x="37895" y="85244"/>
                  <a:pt x="34737" y="81067"/>
                </a:cubicBezTo>
                <a:lnTo>
                  <a:pt x="34737" y="81067"/>
                </a:lnTo>
                <a:cubicBezTo>
                  <a:pt x="31439" y="77022"/>
                  <a:pt x="29737" y="71889"/>
                  <a:pt x="29632" y="65667"/>
                </a:cubicBezTo>
                <a:lnTo>
                  <a:pt x="29632" y="65667"/>
                </a:lnTo>
                <a:cubicBezTo>
                  <a:pt x="29737" y="63711"/>
                  <a:pt x="30561" y="62667"/>
                  <a:pt x="32105" y="62533"/>
                </a:cubicBezTo>
                <a:lnTo>
                  <a:pt x="32105" y="62533"/>
                </a:lnTo>
                <a:cubicBezTo>
                  <a:pt x="33649" y="62667"/>
                  <a:pt x="34474" y="63711"/>
                  <a:pt x="34579" y="65667"/>
                </a:cubicBezTo>
                <a:lnTo>
                  <a:pt x="34579" y="65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1510-19"/>
          <p:cNvSpPr/>
          <p:nvPr/>
        </p:nvSpPr>
        <p:spPr>
          <a:xfrm>
            <a:off x="5079206" y="992312"/>
            <a:ext cx="3664744" cy="27945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1513-22"/>
          <p:cNvCxnSpPr/>
          <p:nvPr/>
        </p:nvCxnSpPr>
        <p:spPr>
          <a:xfrm>
            <a:off x="5272088" y="1442368"/>
            <a:ext cx="3278981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1576-67"/>
          <p:cNvSpPr/>
          <p:nvPr/>
        </p:nvSpPr>
        <p:spPr>
          <a:xfrm>
            <a:off x="5272088" y="1191444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412" y="1643"/>
                </a:moveTo>
                <a:lnTo>
                  <a:pt x="65412" y="1643"/>
                </a:lnTo>
                <a:lnTo>
                  <a:pt x="89647" y="31286"/>
                </a:lnTo>
                <a:cubicBezTo>
                  <a:pt x="94588" y="37762"/>
                  <a:pt x="97059" y="45143"/>
                  <a:pt x="97059" y="53429"/>
                </a:cubicBezTo>
                <a:lnTo>
                  <a:pt x="97059" y="53429"/>
                </a:lnTo>
                <a:cubicBezTo>
                  <a:pt x="97059" y="61714"/>
                  <a:pt x="94588" y="69071"/>
                  <a:pt x="89647" y="75500"/>
                </a:cubicBezTo>
                <a:lnTo>
                  <a:pt x="89647" y="75500"/>
                </a:lnTo>
                <a:lnTo>
                  <a:pt x="68412" y="101500"/>
                </a:lnTo>
                <a:cubicBezTo>
                  <a:pt x="66294" y="103643"/>
                  <a:pt x="64157" y="103643"/>
                  <a:pt x="62000" y="101500"/>
                </a:cubicBezTo>
                <a:lnTo>
                  <a:pt x="62000" y="101500"/>
                </a:lnTo>
                <a:cubicBezTo>
                  <a:pt x="60235" y="98881"/>
                  <a:pt x="60235" y="96286"/>
                  <a:pt x="62000" y="93714"/>
                </a:cubicBezTo>
                <a:lnTo>
                  <a:pt x="62000" y="93714"/>
                </a:lnTo>
                <a:lnTo>
                  <a:pt x="83235" y="67643"/>
                </a:lnTo>
                <a:cubicBezTo>
                  <a:pt x="86373" y="63500"/>
                  <a:pt x="87941" y="58762"/>
                  <a:pt x="87941" y="53429"/>
                </a:cubicBezTo>
                <a:lnTo>
                  <a:pt x="87941" y="53429"/>
                </a:lnTo>
                <a:cubicBezTo>
                  <a:pt x="87941" y="48048"/>
                  <a:pt x="86373" y="43286"/>
                  <a:pt x="83235" y="39143"/>
                </a:cubicBezTo>
                <a:lnTo>
                  <a:pt x="83235" y="39143"/>
                </a:lnTo>
                <a:lnTo>
                  <a:pt x="58941" y="9429"/>
                </a:lnTo>
                <a:cubicBezTo>
                  <a:pt x="57176" y="6810"/>
                  <a:pt x="57176" y="4214"/>
                  <a:pt x="58941" y="1643"/>
                </a:cubicBezTo>
                <a:lnTo>
                  <a:pt x="58941" y="1643"/>
                </a:lnTo>
                <a:cubicBezTo>
                  <a:pt x="61098" y="-548"/>
                  <a:pt x="63255" y="-548"/>
                  <a:pt x="65412" y="1643"/>
                </a:cubicBezTo>
                <a:lnTo>
                  <a:pt x="65412" y="1643"/>
                </a:lnTo>
                <a:moveTo>
                  <a:pt x="0" y="45571"/>
                </a:moveTo>
                <a:lnTo>
                  <a:pt x="0" y="45571"/>
                </a:lnTo>
                <a:lnTo>
                  <a:pt x="0" y="11071"/>
                </a:lnTo>
                <a:cubicBezTo>
                  <a:pt x="118" y="7976"/>
                  <a:pt x="1000" y="5357"/>
                  <a:pt x="2647" y="3214"/>
                </a:cubicBezTo>
                <a:lnTo>
                  <a:pt x="2647" y="3214"/>
                </a:lnTo>
                <a:cubicBezTo>
                  <a:pt x="4412" y="1214"/>
                  <a:pt x="6569" y="143"/>
                  <a:pt x="9118" y="0"/>
                </a:cubicBezTo>
                <a:lnTo>
                  <a:pt x="9118" y="0"/>
                </a:lnTo>
                <a:lnTo>
                  <a:pt x="37529" y="0"/>
                </a:lnTo>
                <a:cubicBezTo>
                  <a:pt x="40824" y="0"/>
                  <a:pt x="43667" y="1452"/>
                  <a:pt x="46059" y="4357"/>
                </a:cubicBezTo>
                <a:lnTo>
                  <a:pt x="46059" y="4357"/>
                </a:lnTo>
                <a:lnTo>
                  <a:pt x="77941" y="43071"/>
                </a:lnTo>
                <a:cubicBezTo>
                  <a:pt x="80333" y="45976"/>
                  <a:pt x="81529" y="49429"/>
                  <a:pt x="81529" y="53429"/>
                </a:cubicBezTo>
                <a:lnTo>
                  <a:pt x="81529" y="53429"/>
                </a:lnTo>
                <a:cubicBezTo>
                  <a:pt x="81529" y="57238"/>
                  <a:pt x="80333" y="60690"/>
                  <a:pt x="77941" y="63786"/>
                </a:cubicBezTo>
                <a:lnTo>
                  <a:pt x="77941" y="63786"/>
                </a:lnTo>
                <a:lnTo>
                  <a:pt x="52529" y="94643"/>
                </a:lnTo>
                <a:cubicBezTo>
                  <a:pt x="50098" y="97405"/>
                  <a:pt x="47255" y="98786"/>
                  <a:pt x="44000" y="98786"/>
                </a:cubicBezTo>
                <a:lnTo>
                  <a:pt x="44000" y="98786"/>
                </a:lnTo>
                <a:cubicBezTo>
                  <a:pt x="40824" y="98786"/>
                  <a:pt x="37980" y="97405"/>
                  <a:pt x="35471" y="94643"/>
                </a:cubicBezTo>
                <a:lnTo>
                  <a:pt x="35471" y="94643"/>
                </a:lnTo>
                <a:lnTo>
                  <a:pt x="3588" y="55929"/>
                </a:lnTo>
                <a:cubicBezTo>
                  <a:pt x="1196" y="53024"/>
                  <a:pt x="0" y="49571"/>
                  <a:pt x="0" y="45571"/>
                </a:cubicBezTo>
                <a:lnTo>
                  <a:pt x="0" y="45571"/>
                </a:lnTo>
                <a:moveTo>
                  <a:pt x="27294" y="25786"/>
                </a:moveTo>
                <a:lnTo>
                  <a:pt x="27294" y="25786"/>
                </a:lnTo>
                <a:cubicBezTo>
                  <a:pt x="27294" y="23643"/>
                  <a:pt x="26725" y="21881"/>
                  <a:pt x="25588" y="20500"/>
                </a:cubicBezTo>
                <a:lnTo>
                  <a:pt x="25588" y="20500"/>
                </a:lnTo>
                <a:lnTo>
                  <a:pt x="25588" y="20500"/>
                </a:lnTo>
                <a:cubicBezTo>
                  <a:pt x="24451" y="19119"/>
                  <a:pt x="23000" y="18429"/>
                  <a:pt x="21235" y="18429"/>
                </a:cubicBezTo>
                <a:lnTo>
                  <a:pt x="21235" y="18429"/>
                </a:lnTo>
                <a:cubicBezTo>
                  <a:pt x="19471" y="18429"/>
                  <a:pt x="18020" y="19119"/>
                  <a:pt x="16882" y="20500"/>
                </a:cubicBezTo>
                <a:lnTo>
                  <a:pt x="16882" y="20500"/>
                </a:lnTo>
                <a:cubicBezTo>
                  <a:pt x="15745" y="21881"/>
                  <a:pt x="15176" y="23643"/>
                  <a:pt x="15176" y="25786"/>
                </a:cubicBezTo>
                <a:lnTo>
                  <a:pt x="15176" y="25786"/>
                </a:lnTo>
                <a:cubicBezTo>
                  <a:pt x="15176" y="27929"/>
                  <a:pt x="15745" y="29690"/>
                  <a:pt x="16882" y="31071"/>
                </a:cubicBezTo>
                <a:lnTo>
                  <a:pt x="16882" y="31071"/>
                </a:lnTo>
                <a:cubicBezTo>
                  <a:pt x="18020" y="32452"/>
                  <a:pt x="19471" y="33143"/>
                  <a:pt x="21235" y="33143"/>
                </a:cubicBezTo>
                <a:lnTo>
                  <a:pt x="21235" y="33143"/>
                </a:lnTo>
                <a:cubicBezTo>
                  <a:pt x="23000" y="33143"/>
                  <a:pt x="24451" y="32452"/>
                  <a:pt x="25588" y="31071"/>
                </a:cubicBezTo>
                <a:lnTo>
                  <a:pt x="25588" y="31071"/>
                </a:lnTo>
                <a:cubicBezTo>
                  <a:pt x="26725" y="29690"/>
                  <a:pt x="27294" y="27929"/>
                  <a:pt x="27294" y="25786"/>
                </a:cubicBezTo>
                <a:lnTo>
                  <a:pt x="27294" y="257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1517-30"/>
          <p:cNvCxnSpPr/>
          <p:nvPr/>
        </p:nvCxnSpPr>
        <p:spPr>
          <a:xfrm>
            <a:off x="5272088" y="1895996"/>
            <a:ext cx="327898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1521-44"/>
          <p:cNvSpPr/>
          <p:nvPr/>
        </p:nvSpPr>
        <p:spPr>
          <a:xfrm>
            <a:off x="5272088" y="160667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1517-31"/>
          <p:cNvCxnSpPr/>
          <p:nvPr/>
        </p:nvCxnSpPr>
        <p:spPr>
          <a:xfrm>
            <a:off x="5272088" y="2331765"/>
            <a:ext cx="327898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1521-46"/>
          <p:cNvSpPr/>
          <p:nvPr/>
        </p:nvSpPr>
        <p:spPr>
          <a:xfrm>
            <a:off x="5272088" y="204244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1518-32"/>
          <p:cNvCxnSpPr/>
          <p:nvPr/>
        </p:nvCxnSpPr>
        <p:spPr>
          <a:xfrm>
            <a:off x="5272088" y="2767533"/>
            <a:ext cx="327898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1522-48"/>
          <p:cNvSpPr/>
          <p:nvPr/>
        </p:nvSpPr>
        <p:spPr>
          <a:xfrm>
            <a:off x="5272088" y="247821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1522-50"/>
          <p:cNvSpPr/>
          <p:nvPr/>
        </p:nvSpPr>
        <p:spPr>
          <a:xfrm>
            <a:off x="5272088" y="291398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1512-20"/>
          <p:cNvSpPr/>
          <p:nvPr/>
        </p:nvSpPr>
        <p:spPr>
          <a:xfrm>
            <a:off x="5272088" y="3299743"/>
            <a:ext cx="3278981" cy="351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1513-23"/>
          <p:cNvCxnSpPr/>
          <p:nvPr/>
        </p:nvCxnSpPr>
        <p:spPr>
          <a:xfrm>
            <a:off x="5289947" y="3299743"/>
            <a:ext cx="914" cy="351383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1577-68"/>
          <p:cNvSpPr/>
          <p:nvPr/>
        </p:nvSpPr>
        <p:spPr>
          <a:xfrm>
            <a:off x="5422106" y="340399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1507-12"/>
          <p:cNvSpPr/>
          <p:nvPr/>
        </p:nvSpPr>
        <p:spPr>
          <a:xfrm>
            <a:off x="400050" y="3958307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1508-14"/>
          <p:cNvCxnSpPr/>
          <p:nvPr/>
        </p:nvCxnSpPr>
        <p:spPr>
          <a:xfrm>
            <a:off x="421481" y="3958307"/>
            <a:ext cx="914" cy="392906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1575-65"/>
          <p:cNvSpPr/>
          <p:nvPr/>
        </p:nvSpPr>
        <p:spPr>
          <a:xfrm>
            <a:off x="635794" y="4089574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1504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1505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1566-5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1506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8319681506-8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配电箱防雨防尘要求</a:t>
            </a:r>
            <a:endParaRPr/>
          </a:p>
        </p:txBody>
      </p:sp>
      <p:sp>
        <p:nvSpPr>
          <p:cNvPr id="40" name="el-1788319681508-1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1" name="el-1788319681515-24"/>
          <p:cNvSpPr txBox="1"/>
          <p:nvPr/>
        </p:nvSpPr>
        <p:spPr>
          <a:xfrm>
            <a:off x="841177" y="1156618"/>
            <a:ext cx="10529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防雨防尘措施</a:t>
            </a:r>
            <a:endParaRPr/>
          </a:p>
        </p:txBody>
      </p:sp>
      <p:sp>
        <p:nvSpPr>
          <p:cNvPr id="42" name="el-1788319681520-40"/>
          <p:cNvSpPr txBox="1"/>
          <p:nvPr/>
        </p:nvSpPr>
        <p:spPr>
          <a:xfrm>
            <a:off x="1035844" y="1649537"/>
            <a:ext cx="35290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外形结构应具有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防雨、防尘措施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，适应户外露天环境。</a:t>
            </a:r>
            <a:endParaRPr/>
          </a:p>
        </p:txBody>
      </p:sp>
      <p:sp>
        <p:nvSpPr>
          <p:cNvPr id="43" name="el-1788319681521-41"/>
          <p:cNvSpPr txBox="1"/>
          <p:nvPr/>
        </p:nvSpPr>
        <p:spPr>
          <a:xfrm>
            <a:off x="1031491" y="2163887"/>
            <a:ext cx="3540509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单独装设防雨棚(盖)时，防雨棚(盖)宜采用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绝缘材料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制作。</a:t>
            </a:r>
            <a:endParaRPr/>
          </a:p>
        </p:txBody>
      </p:sp>
      <p:sp>
        <p:nvSpPr>
          <p:cNvPr id="44" name="el-1788319681521-42"/>
          <p:cNvSpPr txBox="1"/>
          <p:nvPr/>
        </p:nvSpPr>
        <p:spPr>
          <a:xfrm>
            <a:off x="1033946" y="2892549"/>
            <a:ext cx="3538054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配电箱应具备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防淋雨、防积尘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能力，保障内部电器安全。</a:t>
            </a:r>
            <a:endParaRPr/>
          </a:p>
        </p:txBody>
      </p:sp>
      <p:sp>
        <p:nvSpPr>
          <p:cNvPr id="45" name="el-1788319681515-25"/>
          <p:cNvSpPr txBox="1"/>
          <p:nvPr/>
        </p:nvSpPr>
        <p:spPr>
          <a:xfrm>
            <a:off x="5500688" y="1156618"/>
            <a:ext cx="12101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配电箱标识要求</a:t>
            </a:r>
            <a:endParaRPr/>
          </a:p>
        </p:txBody>
      </p:sp>
      <p:sp>
        <p:nvSpPr>
          <p:cNvPr id="46" name="el-1788319681521-43"/>
          <p:cNvSpPr txBox="1"/>
          <p:nvPr/>
        </p:nvSpPr>
        <p:spPr>
          <a:xfrm>
            <a:off x="5162788" y="1649537"/>
            <a:ext cx="44719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7" name="el-1788319681520-36"/>
          <p:cNvSpPr txBox="1"/>
          <p:nvPr/>
        </p:nvSpPr>
        <p:spPr>
          <a:xfrm>
            <a:off x="5586413" y="1628105"/>
            <a:ext cx="16059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名称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配电箱/开关箱</a:t>
            </a:r>
            <a:endParaRPr/>
          </a:p>
        </p:txBody>
      </p:sp>
      <p:sp>
        <p:nvSpPr>
          <p:cNvPr id="48" name="el-1788319681521-45"/>
          <p:cNvSpPr txBox="1"/>
          <p:nvPr/>
        </p:nvSpPr>
        <p:spPr>
          <a:xfrm>
            <a:off x="5162788" y="2085305"/>
            <a:ext cx="44719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9" name="el-1788319681520-37"/>
          <p:cNvSpPr txBox="1"/>
          <p:nvPr/>
        </p:nvSpPr>
        <p:spPr>
          <a:xfrm>
            <a:off x="5586413" y="2063874"/>
            <a:ext cx="121341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编号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统一编排</a:t>
            </a:r>
            <a:endParaRPr/>
          </a:p>
        </p:txBody>
      </p:sp>
      <p:sp>
        <p:nvSpPr>
          <p:cNvPr id="50" name="el-1788319681522-47"/>
          <p:cNvSpPr txBox="1"/>
          <p:nvPr/>
        </p:nvSpPr>
        <p:spPr>
          <a:xfrm>
            <a:off x="5162788" y="2521074"/>
            <a:ext cx="44719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1" name="el-1788319681520-38"/>
          <p:cNvSpPr txBox="1"/>
          <p:nvPr/>
        </p:nvSpPr>
        <p:spPr>
          <a:xfrm>
            <a:off x="5586413" y="2499643"/>
            <a:ext cx="149916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型号规格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箱体型号</a:t>
            </a:r>
            <a:endParaRPr/>
          </a:p>
        </p:txBody>
      </p:sp>
      <p:sp>
        <p:nvSpPr>
          <p:cNvPr id="52" name="el-1788319681522-49"/>
          <p:cNvSpPr txBox="1"/>
          <p:nvPr/>
        </p:nvSpPr>
        <p:spPr>
          <a:xfrm>
            <a:off x="5162788" y="2956843"/>
            <a:ext cx="44719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53" name="el-1788319681520-39"/>
          <p:cNvSpPr txBox="1"/>
          <p:nvPr/>
        </p:nvSpPr>
        <p:spPr>
          <a:xfrm>
            <a:off x="5586413" y="2935412"/>
            <a:ext cx="149916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额定电流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额定电压</a:t>
            </a:r>
            <a:endParaRPr/>
          </a:p>
        </p:txBody>
      </p:sp>
      <p:sp>
        <p:nvSpPr>
          <p:cNvPr id="54" name="el-1788319681516-26"/>
          <p:cNvSpPr txBox="1"/>
          <p:nvPr/>
        </p:nvSpPr>
        <p:spPr>
          <a:xfrm>
            <a:off x="5636419" y="3385468"/>
            <a:ext cx="2018257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明确标识 · 便于识别与运维管理</a:t>
            </a:r>
            <a:endParaRPr/>
          </a:p>
        </p:txBody>
      </p:sp>
      <p:sp>
        <p:nvSpPr>
          <p:cNvPr id="55" name="el-1788319681509-17"/>
          <p:cNvSpPr txBox="1"/>
          <p:nvPr/>
        </p:nvSpPr>
        <p:spPr>
          <a:xfrm>
            <a:off x="928688" y="4065463"/>
            <a:ext cx="408817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注意：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防雨棚(盖)采用绝缘材料，防止因棚体导电引发触电事故。</a:t>
            </a:r>
            <a:endParaRPr/>
          </a:p>
        </p:txBody>
      </p:sp>
      <p:sp>
        <p:nvSpPr>
          <p:cNvPr id="56" name="el-1788319681508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7" name="el-1788319681506-9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防雨防尘 · 标识清晰 · 安全可靠</a:t>
            </a:r>
            <a:endParaRPr/>
          </a:p>
        </p:txBody>
      </p:sp>
      <p:sp>
        <p:nvSpPr>
          <p:cNvPr id="58" name="el-1788319681506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P28 / 110</a:t>
            </a:r>
            <a:endParaRPr/>
          </a:p>
        </p:txBody>
      </p:sp>
      <p:cxnSp>
        <p:nvCxnSpPr>
          <p:cNvPr id="59" name="el-1788319681504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8319681504-2"/>
          <p:cNvCxnSpPr/>
          <p:nvPr/>
        </p:nvCxnSpPr>
        <p:spPr>
          <a:xfrm>
            <a:off x="171450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1579-7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1525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8319681526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1530-12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8319681582-74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1530-13"/>
          <p:cNvSpPr/>
          <p:nvPr/>
        </p:nvSpPr>
        <p:spPr>
          <a:xfrm>
            <a:off x="400050" y="1078706"/>
            <a:ext cx="8343900" cy="10787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1533-19"/>
          <p:cNvCxnSpPr/>
          <p:nvPr/>
        </p:nvCxnSpPr>
        <p:spPr>
          <a:xfrm>
            <a:off x="607219" y="1528763"/>
            <a:ext cx="792956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1533-21"/>
          <p:cNvCxnSpPr/>
          <p:nvPr/>
        </p:nvCxnSpPr>
        <p:spPr>
          <a:xfrm>
            <a:off x="3607594" y="1828800"/>
            <a:ext cx="8001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1533-23"/>
          <p:cNvCxnSpPr/>
          <p:nvPr/>
        </p:nvCxnSpPr>
        <p:spPr>
          <a:xfrm>
            <a:off x="4550569" y="1828800"/>
            <a:ext cx="94297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1533-24"/>
          <p:cNvSpPr/>
          <p:nvPr/>
        </p:nvSpPr>
        <p:spPr>
          <a:xfrm>
            <a:off x="400050" y="2343150"/>
            <a:ext cx="1978819" cy="13000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1534-28"/>
          <p:cNvCxnSpPr/>
          <p:nvPr/>
        </p:nvCxnSpPr>
        <p:spPr>
          <a:xfrm>
            <a:off x="400050" y="2361009"/>
            <a:ext cx="1978819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1572-60"/>
          <p:cNvSpPr/>
          <p:nvPr/>
        </p:nvSpPr>
        <p:spPr>
          <a:xfrm>
            <a:off x="521494" y="252174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0000" y="31278"/>
                </a:moveTo>
                <a:lnTo>
                  <a:pt x="50000" y="31278"/>
                </a:lnTo>
                <a:cubicBezTo>
                  <a:pt x="53370" y="31278"/>
                  <a:pt x="56500" y="32111"/>
                  <a:pt x="59389" y="33778"/>
                </a:cubicBezTo>
                <a:lnTo>
                  <a:pt x="59389" y="33778"/>
                </a:lnTo>
                <a:lnTo>
                  <a:pt x="59389" y="33778"/>
                </a:lnTo>
                <a:cubicBezTo>
                  <a:pt x="62241" y="35481"/>
                  <a:pt x="64519" y="37759"/>
                  <a:pt x="66222" y="40611"/>
                </a:cubicBezTo>
                <a:lnTo>
                  <a:pt x="66222" y="40611"/>
                </a:lnTo>
                <a:cubicBezTo>
                  <a:pt x="67926" y="43611"/>
                  <a:pt x="68778" y="46741"/>
                  <a:pt x="68778" y="50000"/>
                </a:cubicBezTo>
                <a:lnTo>
                  <a:pt x="68778" y="50000"/>
                </a:lnTo>
                <a:cubicBezTo>
                  <a:pt x="68778" y="53259"/>
                  <a:pt x="67926" y="56389"/>
                  <a:pt x="66222" y="59389"/>
                </a:cubicBezTo>
                <a:lnTo>
                  <a:pt x="66222" y="59389"/>
                </a:lnTo>
                <a:cubicBezTo>
                  <a:pt x="64519" y="62241"/>
                  <a:pt x="62241" y="64519"/>
                  <a:pt x="59389" y="66222"/>
                </a:cubicBezTo>
                <a:lnTo>
                  <a:pt x="59389" y="66222"/>
                </a:lnTo>
                <a:cubicBezTo>
                  <a:pt x="56500" y="67926"/>
                  <a:pt x="53370" y="68778"/>
                  <a:pt x="50000" y="68778"/>
                </a:cubicBezTo>
                <a:lnTo>
                  <a:pt x="50000" y="68778"/>
                </a:lnTo>
                <a:cubicBezTo>
                  <a:pt x="46630" y="68778"/>
                  <a:pt x="43500" y="67926"/>
                  <a:pt x="40611" y="66222"/>
                </a:cubicBezTo>
                <a:lnTo>
                  <a:pt x="40611" y="66222"/>
                </a:lnTo>
                <a:cubicBezTo>
                  <a:pt x="37759" y="64519"/>
                  <a:pt x="35481" y="62241"/>
                  <a:pt x="33778" y="59389"/>
                </a:cubicBezTo>
                <a:lnTo>
                  <a:pt x="33778" y="59389"/>
                </a:lnTo>
                <a:cubicBezTo>
                  <a:pt x="32111" y="56389"/>
                  <a:pt x="31278" y="53259"/>
                  <a:pt x="31278" y="50000"/>
                </a:cubicBezTo>
                <a:lnTo>
                  <a:pt x="31278" y="50000"/>
                </a:lnTo>
                <a:cubicBezTo>
                  <a:pt x="31278" y="46741"/>
                  <a:pt x="32111" y="43611"/>
                  <a:pt x="33778" y="40611"/>
                </a:cubicBezTo>
                <a:lnTo>
                  <a:pt x="33778" y="40611"/>
                </a:lnTo>
                <a:cubicBezTo>
                  <a:pt x="35481" y="37759"/>
                  <a:pt x="37759" y="35481"/>
                  <a:pt x="40611" y="33778"/>
                </a:cubicBezTo>
                <a:lnTo>
                  <a:pt x="40611" y="33778"/>
                </a:lnTo>
                <a:cubicBezTo>
                  <a:pt x="43500" y="32111"/>
                  <a:pt x="46630" y="31278"/>
                  <a:pt x="50000" y="31278"/>
                </a:cubicBezTo>
                <a:lnTo>
                  <a:pt x="50000" y="312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1538-57"/>
          <p:cNvCxnSpPr/>
          <p:nvPr/>
        </p:nvCxnSpPr>
        <p:spPr>
          <a:xfrm>
            <a:off x="521494" y="3028169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1536-41"/>
          <p:cNvSpPr/>
          <p:nvPr/>
        </p:nvSpPr>
        <p:spPr>
          <a:xfrm>
            <a:off x="521494" y="3364595"/>
            <a:ext cx="70008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1538-58"/>
          <p:cNvCxnSpPr/>
          <p:nvPr/>
        </p:nvCxnSpPr>
        <p:spPr>
          <a:xfrm>
            <a:off x="532209" y="3364595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1534-25"/>
          <p:cNvSpPr/>
          <p:nvPr/>
        </p:nvSpPr>
        <p:spPr>
          <a:xfrm>
            <a:off x="2521744" y="2343150"/>
            <a:ext cx="1978819" cy="13000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1534-29"/>
          <p:cNvCxnSpPr/>
          <p:nvPr/>
        </p:nvCxnSpPr>
        <p:spPr>
          <a:xfrm>
            <a:off x="2521744" y="2361009"/>
            <a:ext cx="1978819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1573-61"/>
          <p:cNvSpPr/>
          <p:nvPr/>
        </p:nvSpPr>
        <p:spPr>
          <a:xfrm>
            <a:off x="2648528" y="2522246"/>
            <a:ext cx="160770" cy="170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0627" y="0"/>
                  <a:pt x="51529" y="204"/>
                  <a:pt x="52353" y="611"/>
                </a:cubicBezTo>
                <a:lnTo>
                  <a:pt x="52353" y="611"/>
                </a:lnTo>
                <a:lnTo>
                  <a:pt x="91412" y="16222"/>
                </a:lnTo>
                <a:cubicBezTo>
                  <a:pt x="93765" y="17111"/>
                  <a:pt x="95627" y="18537"/>
                  <a:pt x="97000" y="20500"/>
                </a:cubicBezTo>
                <a:lnTo>
                  <a:pt x="97000" y="20500"/>
                </a:lnTo>
                <a:cubicBezTo>
                  <a:pt x="98529" y="22463"/>
                  <a:pt x="99294" y="24741"/>
                  <a:pt x="99294" y="27333"/>
                </a:cubicBezTo>
                <a:lnTo>
                  <a:pt x="99294" y="27333"/>
                </a:lnTo>
                <a:cubicBezTo>
                  <a:pt x="99412" y="33963"/>
                  <a:pt x="98235" y="41778"/>
                  <a:pt x="95765" y="50778"/>
                </a:cubicBezTo>
                <a:lnTo>
                  <a:pt x="95765" y="50778"/>
                </a:lnTo>
                <a:cubicBezTo>
                  <a:pt x="93294" y="59778"/>
                  <a:pt x="88804" y="68500"/>
                  <a:pt x="82294" y="76944"/>
                </a:cubicBezTo>
                <a:lnTo>
                  <a:pt x="82294" y="76944"/>
                </a:lnTo>
                <a:cubicBezTo>
                  <a:pt x="75980" y="85537"/>
                  <a:pt x="66882" y="92630"/>
                  <a:pt x="55000" y="98222"/>
                </a:cubicBezTo>
                <a:lnTo>
                  <a:pt x="55000" y="98222"/>
                </a:lnTo>
                <a:cubicBezTo>
                  <a:pt x="51431" y="99815"/>
                  <a:pt x="47863" y="99815"/>
                  <a:pt x="44294" y="98222"/>
                </a:cubicBezTo>
                <a:lnTo>
                  <a:pt x="44294" y="98222"/>
                </a:lnTo>
                <a:cubicBezTo>
                  <a:pt x="32412" y="92630"/>
                  <a:pt x="23294" y="85537"/>
                  <a:pt x="16941" y="76944"/>
                </a:cubicBezTo>
                <a:lnTo>
                  <a:pt x="16941" y="76944"/>
                </a:lnTo>
                <a:cubicBezTo>
                  <a:pt x="10471" y="68500"/>
                  <a:pt x="6000" y="59778"/>
                  <a:pt x="3529" y="50778"/>
                </a:cubicBezTo>
                <a:lnTo>
                  <a:pt x="3529" y="50778"/>
                </a:lnTo>
                <a:cubicBezTo>
                  <a:pt x="1059" y="41778"/>
                  <a:pt x="-118" y="33963"/>
                  <a:pt x="0" y="27333"/>
                </a:cubicBezTo>
                <a:lnTo>
                  <a:pt x="0" y="27333"/>
                </a:lnTo>
                <a:cubicBezTo>
                  <a:pt x="0" y="24741"/>
                  <a:pt x="765" y="22463"/>
                  <a:pt x="2294" y="20500"/>
                </a:cubicBezTo>
                <a:lnTo>
                  <a:pt x="2294" y="20500"/>
                </a:lnTo>
                <a:cubicBezTo>
                  <a:pt x="3667" y="18537"/>
                  <a:pt x="5529" y="17111"/>
                  <a:pt x="7882" y="16222"/>
                </a:cubicBezTo>
                <a:lnTo>
                  <a:pt x="7882" y="16222"/>
                </a:lnTo>
                <a:lnTo>
                  <a:pt x="46941" y="611"/>
                </a:lnTo>
                <a:cubicBezTo>
                  <a:pt x="47765" y="204"/>
                  <a:pt x="48667" y="0"/>
                  <a:pt x="49647" y="0"/>
                </a:cubicBezTo>
                <a:lnTo>
                  <a:pt x="49647" y="0"/>
                </a:lnTo>
                <a:moveTo>
                  <a:pt x="49647" y="13111"/>
                </a:moveTo>
                <a:lnTo>
                  <a:pt x="49647" y="13111"/>
                </a:lnTo>
                <a:lnTo>
                  <a:pt x="49647" y="86889"/>
                </a:lnTo>
                <a:cubicBezTo>
                  <a:pt x="59020" y="82333"/>
                  <a:pt x="66392" y="76556"/>
                  <a:pt x="71765" y="69556"/>
                </a:cubicBezTo>
                <a:lnTo>
                  <a:pt x="71765" y="69556"/>
                </a:lnTo>
                <a:cubicBezTo>
                  <a:pt x="77020" y="62519"/>
                  <a:pt x="80745" y="55278"/>
                  <a:pt x="82941" y="47833"/>
                </a:cubicBezTo>
                <a:lnTo>
                  <a:pt x="82941" y="47833"/>
                </a:lnTo>
                <a:cubicBezTo>
                  <a:pt x="85020" y="40278"/>
                  <a:pt x="86059" y="33519"/>
                  <a:pt x="86059" y="27556"/>
                </a:cubicBezTo>
                <a:lnTo>
                  <a:pt x="86059" y="27556"/>
                </a:lnTo>
                <a:lnTo>
                  <a:pt x="49647" y="13111"/>
                </a:lnTo>
                <a:lnTo>
                  <a:pt x="49647" y="1311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1538-59"/>
          <p:cNvCxnSpPr/>
          <p:nvPr/>
        </p:nvCxnSpPr>
        <p:spPr>
          <a:xfrm>
            <a:off x="2643188" y="3028169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1537-45"/>
          <p:cNvSpPr/>
          <p:nvPr/>
        </p:nvSpPr>
        <p:spPr>
          <a:xfrm>
            <a:off x="2643188" y="3364595"/>
            <a:ext cx="4857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1538-60"/>
          <p:cNvCxnSpPr/>
          <p:nvPr/>
        </p:nvCxnSpPr>
        <p:spPr>
          <a:xfrm>
            <a:off x="2653903" y="3364595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1534-26"/>
          <p:cNvSpPr/>
          <p:nvPr/>
        </p:nvSpPr>
        <p:spPr>
          <a:xfrm>
            <a:off x="4643438" y="2343150"/>
            <a:ext cx="1978819" cy="13000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1534-30"/>
          <p:cNvCxnSpPr/>
          <p:nvPr/>
        </p:nvCxnSpPr>
        <p:spPr>
          <a:xfrm>
            <a:off x="4643438" y="2361009"/>
            <a:ext cx="1978819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1573-62"/>
          <p:cNvSpPr/>
          <p:nvPr/>
        </p:nvSpPr>
        <p:spPr>
          <a:xfrm>
            <a:off x="4764881" y="2532459"/>
            <a:ext cx="214313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565" y="7062"/>
                </a:moveTo>
                <a:lnTo>
                  <a:pt x="19565" y="7062"/>
                </a:lnTo>
                <a:cubicBezTo>
                  <a:pt x="19565" y="4979"/>
                  <a:pt x="20029" y="3292"/>
                  <a:pt x="20957" y="2000"/>
                </a:cubicBezTo>
                <a:lnTo>
                  <a:pt x="20957" y="2000"/>
                </a:lnTo>
                <a:lnTo>
                  <a:pt x="20957" y="2000"/>
                </a:lnTo>
                <a:cubicBezTo>
                  <a:pt x="21855" y="667"/>
                  <a:pt x="23029" y="0"/>
                  <a:pt x="24478" y="0"/>
                </a:cubicBezTo>
                <a:lnTo>
                  <a:pt x="24478" y="0"/>
                </a:lnTo>
                <a:lnTo>
                  <a:pt x="48913" y="0"/>
                </a:lnTo>
                <a:cubicBezTo>
                  <a:pt x="50333" y="0"/>
                  <a:pt x="51507" y="667"/>
                  <a:pt x="52435" y="2000"/>
                </a:cubicBezTo>
                <a:lnTo>
                  <a:pt x="52435" y="2000"/>
                </a:lnTo>
                <a:cubicBezTo>
                  <a:pt x="53362" y="3292"/>
                  <a:pt x="53826" y="4979"/>
                  <a:pt x="53826" y="7062"/>
                </a:cubicBezTo>
                <a:lnTo>
                  <a:pt x="53826" y="7062"/>
                </a:lnTo>
                <a:lnTo>
                  <a:pt x="53826" y="84375"/>
                </a:lnTo>
                <a:lnTo>
                  <a:pt x="68478" y="84375"/>
                </a:lnTo>
                <a:lnTo>
                  <a:pt x="68478" y="49250"/>
                </a:lnTo>
                <a:cubicBezTo>
                  <a:pt x="68478" y="47167"/>
                  <a:pt x="68942" y="45479"/>
                  <a:pt x="69870" y="44188"/>
                </a:cubicBezTo>
                <a:lnTo>
                  <a:pt x="69870" y="44188"/>
                </a:lnTo>
                <a:cubicBezTo>
                  <a:pt x="70768" y="42854"/>
                  <a:pt x="71942" y="42188"/>
                  <a:pt x="73391" y="42188"/>
                </a:cubicBezTo>
                <a:lnTo>
                  <a:pt x="73391" y="42188"/>
                </a:lnTo>
                <a:lnTo>
                  <a:pt x="92957" y="42188"/>
                </a:lnTo>
                <a:cubicBezTo>
                  <a:pt x="94377" y="42188"/>
                  <a:pt x="95536" y="42854"/>
                  <a:pt x="96435" y="44188"/>
                </a:cubicBezTo>
                <a:lnTo>
                  <a:pt x="96435" y="44188"/>
                </a:lnTo>
                <a:cubicBezTo>
                  <a:pt x="97362" y="45479"/>
                  <a:pt x="97826" y="47167"/>
                  <a:pt x="97826" y="49250"/>
                </a:cubicBezTo>
                <a:lnTo>
                  <a:pt x="97826" y="49250"/>
                </a:lnTo>
                <a:cubicBezTo>
                  <a:pt x="97826" y="51292"/>
                  <a:pt x="97362" y="52958"/>
                  <a:pt x="96435" y="54250"/>
                </a:cubicBezTo>
                <a:lnTo>
                  <a:pt x="96435" y="54250"/>
                </a:lnTo>
                <a:cubicBezTo>
                  <a:pt x="95536" y="55583"/>
                  <a:pt x="94377" y="56250"/>
                  <a:pt x="92957" y="56250"/>
                </a:cubicBezTo>
                <a:lnTo>
                  <a:pt x="92957" y="56250"/>
                </a:lnTo>
                <a:lnTo>
                  <a:pt x="78261" y="56250"/>
                </a:lnTo>
                <a:lnTo>
                  <a:pt x="78261" y="91438"/>
                </a:lnTo>
                <a:cubicBezTo>
                  <a:pt x="78261" y="93479"/>
                  <a:pt x="77797" y="95146"/>
                  <a:pt x="76870" y="96438"/>
                </a:cubicBezTo>
                <a:lnTo>
                  <a:pt x="76870" y="96438"/>
                </a:lnTo>
                <a:cubicBezTo>
                  <a:pt x="75971" y="97771"/>
                  <a:pt x="74812" y="98438"/>
                  <a:pt x="73391" y="98438"/>
                </a:cubicBezTo>
                <a:lnTo>
                  <a:pt x="73391" y="98438"/>
                </a:lnTo>
                <a:lnTo>
                  <a:pt x="48913" y="98438"/>
                </a:lnTo>
                <a:cubicBezTo>
                  <a:pt x="47493" y="98438"/>
                  <a:pt x="46319" y="97771"/>
                  <a:pt x="45391" y="96438"/>
                </a:cubicBezTo>
                <a:lnTo>
                  <a:pt x="45391" y="96438"/>
                </a:lnTo>
                <a:cubicBezTo>
                  <a:pt x="44493" y="95146"/>
                  <a:pt x="44043" y="93479"/>
                  <a:pt x="44043" y="91438"/>
                </a:cubicBezTo>
                <a:lnTo>
                  <a:pt x="44043" y="91438"/>
                </a:lnTo>
                <a:lnTo>
                  <a:pt x="44043" y="14063"/>
                </a:lnTo>
                <a:lnTo>
                  <a:pt x="29348" y="14063"/>
                </a:lnTo>
                <a:lnTo>
                  <a:pt x="29348" y="49250"/>
                </a:lnTo>
                <a:cubicBezTo>
                  <a:pt x="29348" y="51292"/>
                  <a:pt x="28884" y="52958"/>
                  <a:pt x="27957" y="54250"/>
                </a:cubicBezTo>
                <a:lnTo>
                  <a:pt x="27957" y="54250"/>
                </a:lnTo>
                <a:cubicBezTo>
                  <a:pt x="27058" y="55583"/>
                  <a:pt x="25899" y="56250"/>
                  <a:pt x="24478" y="56250"/>
                </a:cubicBezTo>
                <a:lnTo>
                  <a:pt x="24478" y="56250"/>
                </a:lnTo>
                <a:lnTo>
                  <a:pt x="4913" y="56250"/>
                </a:lnTo>
                <a:cubicBezTo>
                  <a:pt x="3464" y="56250"/>
                  <a:pt x="2290" y="55583"/>
                  <a:pt x="1391" y="54250"/>
                </a:cubicBezTo>
                <a:lnTo>
                  <a:pt x="1391" y="54250"/>
                </a:lnTo>
                <a:cubicBezTo>
                  <a:pt x="464" y="52958"/>
                  <a:pt x="0" y="51292"/>
                  <a:pt x="0" y="49250"/>
                </a:cubicBezTo>
                <a:lnTo>
                  <a:pt x="0" y="49250"/>
                </a:lnTo>
                <a:cubicBezTo>
                  <a:pt x="0" y="47167"/>
                  <a:pt x="464" y="45479"/>
                  <a:pt x="1391" y="44188"/>
                </a:cubicBezTo>
                <a:lnTo>
                  <a:pt x="1391" y="44188"/>
                </a:lnTo>
                <a:cubicBezTo>
                  <a:pt x="2290" y="42854"/>
                  <a:pt x="3464" y="42188"/>
                  <a:pt x="4913" y="42188"/>
                </a:cubicBezTo>
                <a:lnTo>
                  <a:pt x="4913" y="42188"/>
                </a:lnTo>
                <a:lnTo>
                  <a:pt x="19565" y="42188"/>
                </a:lnTo>
                <a:lnTo>
                  <a:pt x="19565" y="706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1538-61"/>
          <p:cNvCxnSpPr/>
          <p:nvPr/>
        </p:nvCxnSpPr>
        <p:spPr>
          <a:xfrm>
            <a:off x="4764881" y="3028169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1537-49"/>
          <p:cNvSpPr/>
          <p:nvPr/>
        </p:nvSpPr>
        <p:spPr>
          <a:xfrm>
            <a:off x="4764881" y="3364595"/>
            <a:ext cx="100648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1538-62"/>
          <p:cNvCxnSpPr/>
          <p:nvPr/>
        </p:nvCxnSpPr>
        <p:spPr>
          <a:xfrm>
            <a:off x="4775597" y="3364595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1534-27"/>
          <p:cNvSpPr/>
          <p:nvPr/>
        </p:nvSpPr>
        <p:spPr>
          <a:xfrm>
            <a:off x="6765131" y="2343150"/>
            <a:ext cx="1978819" cy="13000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1534-31"/>
          <p:cNvCxnSpPr/>
          <p:nvPr/>
        </p:nvCxnSpPr>
        <p:spPr>
          <a:xfrm>
            <a:off x="6765131" y="2361009"/>
            <a:ext cx="1978819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1573-63"/>
          <p:cNvSpPr/>
          <p:nvPr/>
        </p:nvSpPr>
        <p:spPr>
          <a:xfrm>
            <a:off x="6886575" y="2532459"/>
            <a:ext cx="192881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50" y="42188"/>
                </a:moveTo>
                <a:lnTo>
                  <a:pt x="15650" y="42188"/>
                </a:lnTo>
                <a:lnTo>
                  <a:pt x="0" y="75563"/>
                </a:lnTo>
                <a:lnTo>
                  <a:pt x="0" y="14063"/>
                </a:lnTo>
                <a:cubicBezTo>
                  <a:pt x="133" y="10104"/>
                  <a:pt x="1250" y="6813"/>
                  <a:pt x="3350" y="4188"/>
                </a:cubicBezTo>
                <a:lnTo>
                  <a:pt x="3350" y="4188"/>
                </a:lnTo>
                <a:cubicBezTo>
                  <a:pt x="5450" y="1563"/>
                  <a:pt x="8083" y="167"/>
                  <a:pt x="11250" y="0"/>
                </a:cubicBezTo>
                <a:lnTo>
                  <a:pt x="11250" y="0"/>
                </a:lnTo>
                <a:lnTo>
                  <a:pt x="32000" y="0"/>
                </a:lnTo>
                <a:cubicBezTo>
                  <a:pt x="35033" y="0"/>
                  <a:pt x="37667" y="1396"/>
                  <a:pt x="39900" y="4188"/>
                </a:cubicBezTo>
                <a:lnTo>
                  <a:pt x="39900" y="4188"/>
                </a:lnTo>
                <a:lnTo>
                  <a:pt x="44450" y="9875"/>
                </a:lnTo>
                <a:cubicBezTo>
                  <a:pt x="46683" y="12667"/>
                  <a:pt x="49383" y="14063"/>
                  <a:pt x="52550" y="14063"/>
                </a:cubicBezTo>
                <a:lnTo>
                  <a:pt x="52550" y="14063"/>
                </a:lnTo>
                <a:lnTo>
                  <a:pt x="73150" y="14063"/>
                </a:lnTo>
                <a:cubicBezTo>
                  <a:pt x="76283" y="14229"/>
                  <a:pt x="78917" y="15625"/>
                  <a:pt x="81050" y="18250"/>
                </a:cubicBezTo>
                <a:lnTo>
                  <a:pt x="81050" y="18250"/>
                </a:lnTo>
                <a:cubicBezTo>
                  <a:pt x="83150" y="20875"/>
                  <a:pt x="84267" y="24167"/>
                  <a:pt x="84400" y="28125"/>
                </a:cubicBezTo>
                <a:lnTo>
                  <a:pt x="84400" y="28125"/>
                </a:lnTo>
                <a:lnTo>
                  <a:pt x="84400" y="35188"/>
                </a:lnTo>
                <a:lnTo>
                  <a:pt x="25300" y="35188"/>
                </a:lnTo>
                <a:cubicBezTo>
                  <a:pt x="21100" y="35313"/>
                  <a:pt x="17883" y="37646"/>
                  <a:pt x="15650" y="42188"/>
                </a:cubicBezTo>
                <a:lnTo>
                  <a:pt x="15650" y="42188"/>
                </a:lnTo>
                <a:moveTo>
                  <a:pt x="20400" y="45688"/>
                </a:moveTo>
                <a:lnTo>
                  <a:pt x="20400" y="45688"/>
                </a:lnTo>
                <a:cubicBezTo>
                  <a:pt x="21567" y="43521"/>
                  <a:pt x="23200" y="42354"/>
                  <a:pt x="25300" y="42188"/>
                </a:cubicBezTo>
                <a:lnTo>
                  <a:pt x="25300" y="42188"/>
                </a:lnTo>
                <a:lnTo>
                  <a:pt x="95650" y="42188"/>
                </a:lnTo>
                <a:cubicBezTo>
                  <a:pt x="97750" y="42354"/>
                  <a:pt x="99383" y="43521"/>
                  <a:pt x="100550" y="45688"/>
                </a:cubicBezTo>
                <a:lnTo>
                  <a:pt x="100550" y="45688"/>
                </a:lnTo>
                <a:cubicBezTo>
                  <a:pt x="101483" y="48063"/>
                  <a:pt x="101483" y="50417"/>
                  <a:pt x="100550" y="52750"/>
                </a:cubicBezTo>
                <a:lnTo>
                  <a:pt x="100550" y="52750"/>
                </a:lnTo>
                <a:lnTo>
                  <a:pt x="80850" y="94938"/>
                </a:lnTo>
                <a:cubicBezTo>
                  <a:pt x="79683" y="97104"/>
                  <a:pt x="78050" y="98271"/>
                  <a:pt x="75950" y="98438"/>
                </a:cubicBezTo>
                <a:lnTo>
                  <a:pt x="75950" y="98438"/>
                </a:lnTo>
                <a:lnTo>
                  <a:pt x="5650" y="98438"/>
                </a:lnTo>
                <a:cubicBezTo>
                  <a:pt x="3517" y="98271"/>
                  <a:pt x="1867" y="97104"/>
                  <a:pt x="700" y="94938"/>
                </a:cubicBezTo>
                <a:lnTo>
                  <a:pt x="700" y="94938"/>
                </a:lnTo>
                <a:cubicBezTo>
                  <a:pt x="-233" y="92604"/>
                  <a:pt x="-233" y="90250"/>
                  <a:pt x="700" y="87875"/>
                </a:cubicBezTo>
                <a:lnTo>
                  <a:pt x="700" y="87875"/>
                </a:lnTo>
                <a:lnTo>
                  <a:pt x="20400" y="4568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1538-63"/>
          <p:cNvCxnSpPr/>
          <p:nvPr/>
        </p:nvCxnSpPr>
        <p:spPr>
          <a:xfrm>
            <a:off x="6886575" y="3028169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1537-53"/>
          <p:cNvSpPr/>
          <p:nvPr/>
        </p:nvSpPr>
        <p:spPr>
          <a:xfrm>
            <a:off x="6886575" y="3364595"/>
            <a:ext cx="59293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1539-64"/>
          <p:cNvCxnSpPr/>
          <p:nvPr/>
        </p:nvCxnSpPr>
        <p:spPr>
          <a:xfrm>
            <a:off x="6897291" y="3364595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1530-14"/>
          <p:cNvSpPr/>
          <p:nvPr/>
        </p:nvSpPr>
        <p:spPr>
          <a:xfrm>
            <a:off x="400050" y="3786076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1530-15"/>
          <p:cNvCxnSpPr/>
          <p:nvPr/>
        </p:nvCxnSpPr>
        <p:spPr>
          <a:xfrm>
            <a:off x="428625" y="3786076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1583-75"/>
          <p:cNvSpPr/>
          <p:nvPr/>
        </p:nvSpPr>
        <p:spPr>
          <a:xfrm>
            <a:off x="693851" y="3933416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1536-37"/>
          <p:cNvSpPr/>
          <p:nvPr/>
        </p:nvSpPr>
        <p:spPr>
          <a:xfrm>
            <a:off x="1057275" y="3925379"/>
            <a:ext cx="54649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1583-76"/>
          <p:cNvSpPr/>
          <p:nvPr/>
        </p:nvSpPr>
        <p:spPr>
          <a:xfrm>
            <a:off x="1128713" y="396109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152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1526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1582-73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1528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8319681527-7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总配电箱电器配置</a:t>
            </a:r>
            <a:endParaRPr/>
          </a:p>
        </p:txBody>
      </p:sp>
      <p:sp>
        <p:nvSpPr>
          <p:cNvPr id="44" name="el-1788319681530-1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5" name="el-1788319681532-17"/>
          <p:cNvSpPr txBox="1"/>
          <p:nvPr/>
        </p:nvSpPr>
        <p:spPr>
          <a:xfrm>
            <a:off x="607219" y="1214438"/>
            <a:ext cx="803957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总配电箱内的电器装置应具备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电源隔离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正常接通与分断电路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，以及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短路、过负荷、剩余电流保护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功能。</a:t>
            </a:r>
            <a:endParaRPr/>
          </a:p>
        </p:txBody>
      </p:sp>
      <p:sp>
        <p:nvSpPr>
          <p:cNvPr id="46" name="el-1788319681532-18"/>
          <p:cNvSpPr txBox="1"/>
          <p:nvPr/>
        </p:nvSpPr>
        <p:spPr>
          <a:xfrm>
            <a:off x="607219" y="1621631"/>
            <a:ext cx="792956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当总路设置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总剩余电流动作保护器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时，还应装设</a:t>
            </a:r>
            <a:r>
              <a:rPr sz="10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，以及总断路器、分路断路器或总熔断器、分路熔断器。</a:t>
            </a:r>
            <a:endParaRPr/>
          </a:p>
        </p:txBody>
      </p:sp>
      <p:sp>
        <p:nvSpPr>
          <p:cNvPr id="47" name="el-1788319681533-20"/>
          <p:cNvSpPr/>
          <p:nvPr/>
        </p:nvSpPr>
        <p:spPr>
          <a:xfrm>
            <a:off x="3607594" y="1635919"/>
            <a:ext cx="800100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1533-20__text"/>
          <p:cNvSpPr txBox="1"/>
          <p:nvPr/>
        </p:nvSpPr>
        <p:spPr>
          <a:xfrm>
            <a:off x="3607594" y="1635919"/>
            <a:ext cx="8001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总隔离开关</a:t>
            </a:r>
            <a:endParaRPr/>
          </a:p>
        </p:txBody>
      </p:sp>
      <p:sp>
        <p:nvSpPr>
          <p:cNvPr id="49" name="el-1788319681533-22"/>
          <p:cNvSpPr/>
          <p:nvPr/>
        </p:nvSpPr>
        <p:spPr>
          <a:xfrm>
            <a:off x="4550569" y="1635919"/>
            <a:ext cx="9429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1533-22__text"/>
          <p:cNvSpPr txBox="1"/>
          <p:nvPr/>
        </p:nvSpPr>
        <p:spPr>
          <a:xfrm>
            <a:off x="4550569" y="1635919"/>
            <a:ext cx="9429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分路隔离开关</a:t>
            </a:r>
            <a:endParaRPr/>
          </a:p>
        </p:txBody>
      </p:sp>
      <p:sp>
        <p:nvSpPr>
          <p:cNvPr id="51" name="el-1788319681536-38"/>
          <p:cNvSpPr txBox="1"/>
          <p:nvPr/>
        </p:nvSpPr>
        <p:spPr>
          <a:xfrm>
            <a:off x="521494" y="2793206"/>
            <a:ext cx="1845945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总隔离开关</a:t>
            </a:r>
            <a:endParaRPr/>
          </a:p>
        </p:txBody>
      </p:sp>
      <p:sp>
        <p:nvSpPr>
          <p:cNvPr id="52" name="el-1788319681536-39"/>
          <p:cNvSpPr txBox="1"/>
          <p:nvPr/>
        </p:nvSpPr>
        <p:spPr>
          <a:xfrm>
            <a:off x="521494" y="3103178"/>
            <a:ext cx="18309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电源进线端设置</a:t>
            </a:r>
            <a:endParaRPr/>
          </a:p>
        </p:txBody>
      </p:sp>
      <p:sp>
        <p:nvSpPr>
          <p:cNvPr id="53" name="el-1788319681536-40"/>
          <p:cNvSpPr txBox="1"/>
          <p:nvPr/>
        </p:nvSpPr>
        <p:spPr>
          <a:xfrm>
            <a:off x="614363" y="3386026"/>
            <a:ext cx="6822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可见分断点</a:t>
            </a:r>
            <a:endParaRPr/>
          </a:p>
        </p:txBody>
      </p:sp>
      <p:sp>
        <p:nvSpPr>
          <p:cNvPr id="54" name="el-1788319681536-42"/>
          <p:cNvSpPr txBox="1"/>
          <p:nvPr/>
        </p:nvSpPr>
        <p:spPr>
          <a:xfrm>
            <a:off x="2643188" y="2793206"/>
            <a:ext cx="1845945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总断路器</a:t>
            </a:r>
            <a:endParaRPr/>
          </a:p>
        </p:txBody>
      </p:sp>
      <p:sp>
        <p:nvSpPr>
          <p:cNvPr id="55" name="el-1788319681537-43"/>
          <p:cNvSpPr txBox="1"/>
          <p:nvPr/>
        </p:nvSpPr>
        <p:spPr>
          <a:xfrm>
            <a:off x="2643188" y="3103178"/>
            <a:ext cx="18309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短路、过负荷保护</a:t>
            </a:r>
            <a:endParaRPr/>
          </a:p>
        </p:txBody>
      </p:sp>
      <p:sp>
        <p:nvSpPr>
          <p:cNvPr id="56" name="el-1788319681537-44"/>
          <p:cNvSpPr txBox="1"/>
          <p:nvPr/>
        </p:nvSpPr>
        <p:spPr>
          <a:xfrm>
            <a:off x="2736056" y="3386026"/>
            <a:ext cx="4679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总保护</a:t>
            </a:r>
            <a:endParaRPr/>
          </a:p>
        </p:txBody>
      </p:sp>
      <p:sp>
        <p:nvSpPr>
          <p:cNvPr id="57" name="el-1788319681537-46"/>
          <p:cNvSpPr txBox="1"/>
          <p:nvPr/>
        </p:nvSpPr>
        <p:spPr>
          <a:xfrm>
            <a:off x="4764881" y="2793206"/>
            <a:ext cx="1845945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总漏电保护</a:t>
            </a:r>
            <a:endParaRPr/>
          </a:p>
        </p:txBody>
      </p:sp>
      <p:sp>
        <p:nvSpPr>
          <p:cNvPr id="58" name="el-1788319681537-47"/>
          <p:cNvSpPr txBox="1"/>
          <p:nvPr/>
        </p:nvSpPr>
        <p:spPr>
          <a:xfrm>
            <a:off x="4764881" y="3103178"/>
            <a:ext cx="18309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剩余电流动作保护</a:t>
            </a:r>
            <a:endParaRPr/>
          </a:p>
        </p:txBody>
      </p:sp>
      <p:sp>
        <p:nvSpPr>
          <p:cNvPr id="59" name="el-1788319681537-48"/>
          <p:cNvSpPr txBox="1"/>
          <p:nvPr/>
        </p:nvSpPr>
        <p:spPr>
          <a:xfrm>
            <a:off x="4857750" y="3386026"/>
            <a:ext cx="136581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I△·T△ ≤ 30mA·s</a:t>
            </a:r>
            <a:endParaRPr/>
          </a:p>
        </p:txBody>
      </p:sp>
      <p:sp>
        <p:nvSpPr>
          <p:cNvPr id="60" name="el-1788319681537-50"/>
          <p:cNvSpPr txBox="1"/>
          <p:nvPr/>
        </p:nvSpPr>
        <p:spPr>
          <a:xfrm>
            <a:off x="6886575" y="2793206"/>
            <a:ext cx="1845945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分路隔离开关</a:t>
            </a:r>
            <a:endParaRPr/>
          </a:p>
        </p:txBody>
      </p:sp>
      <p:sp>
        <p:nvSpPr>
          <p:cNvPr id="61" name="el-1788319681537-51"/>
          <p:cNvSpPr txBox="1"/>
          <p:nvPr/>
        </p:nvSpPr>
        <p:spPr>
          <a:xfrm>
            <a:off x="6886575" y="3103178"/>
            <a:ext cx="18309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各分路独立隔离</a:t>
            </a:r>
            <a:endParaRPr/>
          </a:p>
        </p:txBody>
      </p:sp>
      <p:sp>
        <p:nvSpPr>
          <p:cNvPr id="62" name="el-1788319681537-52"/>
          <p:cNvSpPr txBox="1"/>
          <p:nvPr/>
        </p:nvSpPr>
        <p:spPr>
          <a:xfrm>
            <a:off x="6979444" y="3386026"/>
            <a:ext cx="57507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分路控制</a:t>
            </a:r>
            <a:endParaRPr/>
          </a:p>
        </p:txBody>
      </p:sp>
      <p:sp>
        <p:nvSpPr>
          <p:cNvPr id="63" name="el-1788319681536-36"/>
          <p:cNvSpPr txBox="1"/>
          <p:nvPr/>
        </p:nvSpPr>
        <p:spPr>
          <a:xfrm>
            <a:off x="1128713" y="3939667"/>
            <a:ext cx="56007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必须</a:t>
            </a:r>
            <a:endParaRPr/>
          </a:p>
        </p:txBody>
      </p:sp>
      <p:sp>
        <p:nvSpPr>
          <p:cNvPr id="64" name="el-1788319681535-32"/>
          <p:cNvSpPr txBox="1"/>
          <p:nvPr/>
        </p:nvSpPr>
        <p:spPr>
          <a:xfrm>
            <a:off x="1660922" y="3918235"/>
            <a:ext cx="128531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隔离开关应设置于</a:t>
            </a:r>
            <a:endParaRPr/>
          </a:p>
        </p:txBody>
      </p:sp>
      <p:sp>
        <p:nvSpPr>
          <p:cNvPr id="65" name="el-1788319681538-54"/>
          <p:cNvSpPr txBox="1"/>
          <p:nvPr/>
        </p:nvSpPr>
        <p:spPr>
          <a:xfrm>
            <a:off x="2846226" y="3918235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电源进线端</a:t>
            </a:r>
            <a:endParaRPr/>
          </a:p>
        </p:txBody>
      </p:sp>
      <p:sp>
        <p:nvSpPr>
          <p:cNvPr id="66" name="el-1788319681535-33"/>
          <p:cNvSpPr txBox="1"/>
          <p:nvPr/>
        </p:nvSpPr>
        <p:spPr>
          <a:xfrm>
            <a:off x="3560601" y="3918235"/>
            <a:ext cx="13858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，应采用分断时具有</a:t>
            </a:r>
            <a:endParaRPr/>
          </a:p>
        </p:txBody>
      </p:sp>
      <p:sp>
        <p:nvSpPr>
          <p:cNvPr id="67" name="el-1788319681538-55"/>
          <p:cNvSpPr txBox="1"/>
          <p:nvPr/>
        </p:nvSpPr>
        <p:spPr>
          <a:xfrm>
            <a:off x="4846476" y="3918235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可见分断点</a:t>
            </a:r>
            <a:endParaRPr/>
          </a:p>
        </p:txBody>
      </p:sp>
      <p:sp>
        <p:nvSpPr>
          <p:cNvPr id="68" name="el-1788319681535-34"/>
          <p:cNvSpPr txBox="1"/>
          <p:nvPr/>
        </p:nvSpPr>
        <p:spPr>
          <a:xfrm>
            <a:off x="5560851" y="3918235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并能同时断开</a:t>
            </a:r>
            <a:endParaRPr/>
          </a:p>
        </p:txBody>
      </p:sp>
      <p:sp>
        <p:nvSpPr>
          <p:cNvPr id="69" name="el-1788319681538-56"/>
          <p:cNvSpPr txBox="1"/>
          <p:nvPr/>
        </p:nvSpPr>
        <p:spPr>
          <a:xfrm>
            <a:off x="6418101" y="3918235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电源所有极</a:t>
            </a:r>
            <a:endParaRPr/>
          </a:p>
        </p:txBody>
      </p:sp>
      <p:sp>
        <p:nvSpPr>
          <p:cNvPr id="70" name="el-1788319681535-35"/>
          <p:cNvSpPr txBox="1"/>
          <p:nvPr/>
        </p:nvSpPr>
        <p:spPr>
          <a:xfrm>
            <a:off x="7132476" y="3918235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的隔离电器。</a:t>
            </a:r>
            <a:endParaRPr/>
          </a:p>
        </p:txBody>
      </p:sp>
      <p:sp>
        <p:nvSpPr>
          <p:cNvPr id="71" name="el-1788319681527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2" name="el-1788319681528-9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总箱配置 · 隔离保护 · 可见分断</a:t>
            </a:r>
            <a:endParaRPr/>
          </a:p>
        </p:txBody>
      </p:sp>
      <p:sp>
        <p:nvSpPr>
          <p:cNvPr id="73" name="el-1788319681528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P29 / 110</a:t>
            </a:r>
            <a:endParaRPr/>
          </a:p>
        </p:txBody>
      </p:sp>
      <p:cxnSp>
        <p:nvCxnSpPr>
          <p:cNvPr id="74" name="el-1788319681525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8319681525-2"/>
          <p:cNvCxnSpPr/>
          <p:nvPr/>
        </p:nvCxnSpPr>
        <p:spPr>
          <a:xfrm>
            <a:off x="214313" y="4729163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1584-7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54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54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544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546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588-81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  <a:moveTo>
                  <a:pt x="56250" y="18750"/>
                </a:moveTo>
                <a:lnTo>
                  <a:pt x="56250" y="18750"/>
                </a:lnTo>
                <a:cubicBezTo>
                  <a:pt x="56250" y="16917"/>
                  <a:pt x="55667" y="15417"/>
                  <a:pt x="54500" y="14250"/>
                </a:cubicBezTo>
                <a:lnTo>
                  <a:pt x="54500" y="14250"/>
                </a:lnTo>
                <a:lnTo>
                  <a:pt x="54500" y="14250"/>
                </a:lnTo>
                <a:cubicBezTo>
                  <a:pt x="53333" y="13083"/>
                  <a:pt x="51833" y="12500"/>
                  <a:pt x="50000" y="12500"/>
                </a:cubicBezTo>
                <a:lnTo>
                  <a:pt x="50000" y="12500"/>
                </a:lnTo>
                <a:cubicBezTo>
                  <a:pt x="48167" y="12500"/>
                  <a:pt x="46667" y="13083"/>
                  <a:pt x="45500" y="14250"/>
                </a:cubicBezTo>
                <a:lnTo>
                  <a:pt x="45500" y="14250"/>
                </a:lnTo>
                <a:cubicBezTo>
                  <a:pt x="44333" y="15417"/>
                  <a:pt x="43750" y="16917"/>
                  <a:pt x="43750" y="18750"/>
                </a:cubicBezTo>
                <a:lnTo>
                  <a:pt x="43750" y="18750"/>
                </a:lnTo>
                <a:cubicBezTo>
                  <a:pt x="43750" y="20583"/>
                  <a:pt x="44333" y="22083"/>
                  <a:pt x="45500" y="23250"/>
                </a:cubicBezTo>
                <a:lnTo>
                  <a:pt x="45500" y="23250"/>
                </a:lnTo>
                <a:cubicBezTo>
                  <a:pt x="46667" y="24417"/>
                  <a:pt x="48167" y="25000"/>
                  <a:pt x="50000" y="25000"/>
                </a:cubicBezTo>
                <a:lnTo>
                  <a:pt x="50000" y="25000"/>
                </a:lnTo>
                <a:cubicBezTo>
                  <a:pt x="51833" y="25000"/>
                  <a:pt x="53333" y="24417"/>
                  <a:pt x="54500" y="23250"/>
                </a:cubicBezTo>
                <a:lnTo>
                  <a:pt x="54500" y="23250"/>
                </a:lnTo>
                <a:cubicBezTo>
                  <a:pt x="55667" y="22083"/>
                  <a:pt x="56250" y="20583"/>
                  <a:pt x="56250" y="18750"/>
                </a:cubicBezTo>
                <a:lnTo>
                  <a:pt x="56250" y="18750"/>
                </a:lnTo>
                <a:moveTo>
                  <a:pt x="50000" y="81250"/>
                </a:moveTo>
                <a:lnTo>
                  <a:pt x="50000" y="81250"/>
                </a:lnTo>
                <a:cubicBezTo>
                  <a:pt x="53500" y="81139"/>
                  <a:pt x="56417" y="79889"/>
                  <a:pt x="58750" y="77500"/>
                </a:cubicBezTo>
                <a:lnTo>
                  <a:pt x="58750" y="77500"/>
                </a:lnTo>
                <a:lnTo>
                  <a:pt x="58750" y="77500"/>
                </a:lnTo>
                <a:cubicBezTo>
                  <a:pt x="61139" y="75167"/>
                  <a:pt x="62389" y="72250"/>
                  <a:pt x="62500" y="68750"/>
                </a:cubicBezTo>
                <a:lnTo>
                  <a:pt x="62500" y="68750"/>
                </a:lnTo>
                <a:cubicBezTo>
                  <a:pt x="62389" y="65250"/>
                  <a:pt x="61222" y="62333"/>
                  <a:pt x="59000" y="60000"/>
                </a:cubicBezTo>
                <a:lnTo>
                  <a:pt x="59000" y="60000"/>
                </a:lnTo>
                <a:lnTo>
                  <a:pt x="71500" y="31667"/>
                </a:lnTo>
                <a:cubicBezTo>
                  <a:pt x="72389" y="28889"/>
                  <a:pt x="71611" y="26806"/>
                  <a:pt x="69167" y="25417"/>
                </a:cubicBezTo>
                <a:lnTo>
                  <a:pt x="69167" y="25417"/>
                </a:lnTo>
                <a:cubicBezTo>
                  <a:pt x="66389" y="24472"/>
                  <a:pt x="64306" y="25250"/>
                  <a:pt x="62917" y="27750"/>
                </a:cubicBezTo>
                <a:lnTo>
                  <a:pt x="62917" y="27750"/>
                </a:lnTo>
                <a:lnTo>
                  <a:pt x="50417" y="56250"/>
                </a:lnTo>
                <a:cubicBezTo>
                  <a:pt x="50250" y="56250"/>
                  <a:pt x="50167" y="56250"/>
                  <a:pt x="50167" y="56250"/>
                </a:cubicBezTo>
                <a:lnTo>
                  <a:pt x="50167" y="56250"/>
                </a:lnTo>
                <a:cubicBezTo>
                  <a:pt x="50056" y="56250"/>
                  <a:pt x="50000" y="56250"/>
                  <a:pt x="50000" y="56250"/>
                </a:cubicBezTo>
                <a:lnTo>
                  <a:pt x="50000" y="56250"/>
                </a:lnTo>
                <a:cubicBezTo>
                  <a:pt x="46500" y="56361"/>
                  <a:pt x="43583" y="57611"/>
                  <a:pt x="41250" y="60000"/>
                </a:cubicBezTo>
                <a:lnTo>
                  <a:pt x="41250" y="60000"/>
                </a:lnTo>
                <a:cubicBezTo>
                  <a:pt x="38861" y="62333"/>
                  <a:pt x="37611" y="65250"/>
                  <a:pt x="37500" y="68750"/>
                </a:cubicBezTo>
                <a:lnTo>
                  <a:pt x="37500" y="68750"/>
                </a:lnTo>
                <a:cubicBezTo>
                  <a:pt x="37611" y="72250"/>
                  <a:pt x="38861" y="75167"/>
                  <a:pt x="41250" y="77500"/>
                </a:cubicBezTo>
                <a:lnTo>
                  <a:pt x="41250" y="77500"/>
                </a:lnTo>
                <a:cubicBezTo>
                  <a:pt x="43583" y="79889"/>
                  <a:pt x="46500" y="81139"/>
                  <a:pt x="50000" y="81250"/>
                </a:cubicBezTo>
                <a:lnTo>
                  <a:pt x="50000" y="81250"/>
                </a:lnTo>
                <a:moveTo>
                  <a:pt x="34417" y="28167"/>
                </a:moveTo>
                <a:lnTo>
                  <a:pt x="34417" y="28167"/>
                </a:lnTo>
                <a:cubicBezTo>
                  <a:pt x="34417" y="26333"/>
                  <a:pt x="33806" y="24833"/>
                  <a:pt x="32583" y="23667"/>
                </a:cubicBezTo>
                <a:lnTo>
                  <a:pt x="32583" y="23667"/>
                </a:lnTo>
                <a:lnTo>
                  <a:pt x="32583" y="23667"/>
                </a:lnTo>
                <a:cubicBezTo>
                  <a:pt x="31417" y="22500"/>
                  <a:pt x="29944" y="21917"/>
                  <a:pt x="28167" y="21917"/>
                </a:cubicBezTo>
                <a:lnTo>
                  <a:pt x="28167" y="21917"/>
                </a:lnTo>
                <a:cubicBezTo>
                  <a:pt x="26333" y="21917"/>
                  <a:pt x="24833" y="22500"/>
                  <a:pt x="23667" y="23667"/>
                </a:cubicBezTo>
                <a:lnTo>
                  <a:pt x="23667" y="23667"/>
                </a:lnTo>
                <a:cubicBezTo>
                  <a:pt x="22500" y="24833"/>
                  <a:pt x="21917" y="26333"/>
                  <a:pt x="21917" y="28167"/>
                </a:cubicBezTo>
                <a:lnTo>
                  <a:pt x="21917" y="28167"/>
                </a:lnTo>
                <a:cubicBezTo>
                  <a:pt x="21917" y="29944"/>
                  <a:pt x="22500" y="31417"/>
                  <a:pt x="23667" y="32583"/>
                </a:cubicBezTo>
                <a:lnTo>
                  <a:pt x="23667" y="32583"/>
                </a:lnTo>
                <a:cubicBezTo>
                  <a:pt x="24833" y="33806"/>
                  <a:pt x="26333" y="34417"/>
                  <a:pt x="28167" y="34417"/>
                </a:cubicBezTo>
                <a:lnTo>
                  <a:pt x="28167" y="34417"/>
                </a:lnTo>
                <a:cubicBezTo>
                  <a:pt x="29944" y="34417"/>
                  <a:pt x="31417" y="33806"/>
                  <a:pt x="32583" y="32583"/>
                </a:cubicBezTo>
                <a:lnTo>
                  <a:pt x="32583" y="32583"/>
                </a:lnTo>
                <a:cubicBezTo>
                  <a:pt x="33806" y="31417"/>
                  <a:pt x="34417" y="29944"/>
                  <a:pt x="34417" y="28167"/>
                </a:cubicBezTo>
                <a:lnTo>
                  <a:pt x="34417" y="28167"/>
                </a:lnTo>
                <a:moveTo>
                  <a:pt x="18750" y="56250"/>
                </a:moveTo>
                <a:lnTo>
                  <a:pt x="18750" y="56250"/>
                </a:lnTo>
                <a:cubicBezTo>
                  <a:pt x="20583" y="56250"/>
                  <a:pt x="22083" y="55667"/>
                  <a:pt x="23250" y="54500"/>
                </a:cubicBezTo>
                <a:lnTo>
                  <a:pt x="23250" y="54500"/>
                </a:lnTo>
                <a:lnTo>
                  <a:pt x="23250" y="54500"/>
                </a:lnTo>
                <a:cubicBezTo>
                  <a:pt x="24417" y="53333"/>
                  <a:pt x="25000" y="51833"/>
                  <a:pt x="25000" y="50000"/>
                </a:cubicBezTo>
                <a:lnTo>
                  <a:pt x="25000" y="50000"/>
                </a:lnTo>
                <a:cubicBezTo>
                  <a:pt x="25000" y="48167"/>
                  <a:pt x="24417" y="46667"/>
                  <a:pt x="23250" y="45500"/>
                </a:cubicBezTo>
                <a:lnTo>
                  <a:pt x="23250" y="45500"/>
                </a:lnTo>
                <a:cubicBezTo>
                  <a:pt x="22083" y="44333"/>
                  <a:pt x="20583" y="43750"/>
                  <a:pt x="18750" y="43750"/>
                </a:cubicBezTo>
                <a:lnTo>
                  <a:pt x="18750" y="43750"/>
                </a:lnTo>
                <a:cubicBezTo>
                  <a:pt x="16917" y="43750"/>
                  <a:pt x="15417" y="44333"/>
                  <a:pt x="14250" y="45500"/>
                </a:cubicBezTo>
                <a:lnTo>
                  <a:pt x="14250" y="45500"/>
                </a:lnTo>
                <a:cubicBezTo>
                  <a:pt x="13083" y="46667"/>
                  <a:pt x="12500" y="48167"/>
                  <a:pt x="12500" y="50000"/>
                </a:cubicBezTo>
                <a:lnTo>
                  <a:pt x="12500" y="50000"/>
                </a:lnTo>
                <a:cubicBezTo>
                  <a:pt x="12500" y="51833"/>
                  <a:pt x="13083" y="53333"/>
                  <a:pt x="14250" y="54500"/>
                </a:cubicBezTo>
                <a:lnTo>
                  <a:pt x="14250" y="54500"/>
                </a:lnTo>
                <a:cubicBezTo>
                  <a:pt x="15417" y="55667"/>
                  <a:pt x="16917" y="56250"/>
                  <a:pt x="18750" y="56250"/>
                </a:cubicBezTo>
                <a:lnTo>
                  <a:pt x="18750" y="56250"/>
                </a:lnTo>
                <a:moveTo>
                  <a:pt x="87500" y="50000"/>
                </a:moveTo>
                <a:lnTo>
                  <a:pt x="87500" y="50000"/>
                </a:lnTo>
                <a:cubicBezTo>
                  <a:pt x="87500" y="48167"/>
                  <a:pt x="86917" y="46667"/>
                  <a:pt x="85750" y="45500"/>
                </a:cubicBezTo>
                <a:lnTo>
                  <a:pt x="85750" y="45500"/>
                </a:lnTo>
                <a:lnTo>
                  <a:pt x="85750" y="45500"/>
                </a:lnTo>
                <a:cubicBezTo>
                  <a:pt x="84583" y="44333"/>
                  <a:pt x="83083" y="43750"/>
                  <a:pt x="81250" y="43750"/>
                </a:cubicBezTo>
                <a:lnTo>
                  <a:pt x="81250" y="43750"/>
                </a:lnTo>
                <a:cubicBezTo>
                  <a:pt x="79417" y="43750"/>
                  <a:pt x="77917" y="44333"/>
                  <a:pt x="76750" y="45500"/>
                </a:cubicBezTo>
                <a:lnTo>
                  <a:pt x="76750" y="45500"/>
                </a:lnTo>
                <a:cubicBezTo>
                  <a:pt x="75583" y="46667"/>
                  <a:pt x="75000" y="48167"/>
                  <a:pt x="75000" y="50000"/>
                </a:cubicBezTo>
                <a:lnTo>
                  <a:pt x="75000" y="50000"/>
                </a:lnTo>
                <a:cubicBezTo>
                  <a:pt x="75000" y="51833"/>
                  <a:pt x="75583" y="53333"/>
                  <a:pt x="76750" y="54500"/>
                </a:cubicBezTo>
                <a:lnTo>
                  <a:pt x="76750" y="54500"/>
                </a:lnTo>
                <a:cubicBezTo>
                  <a:pt x="77917" y="55667"/>
                  <a:pt x="79417" y="56250"/>
                  <a:pt x="81250" y="56250"/>
                </a:cubicBezTo>
                <a:lnTo>
                  <a:pt x="81250" y="56250"/>
                </a:lnTo>
                <a:cubicBezTo>
                  <a:pt x="83083" y="56250"/>
                  <a:pt x="84583" y="55667"/>
                  <a:pt x="85750" y="54500"/>
                </a:cubicBezTo>
                <a:lnTo>
                  <a:pt x="85750" y="54500"/>
                </a:lnTo>
                <a:cubicBezTo>
                  <a:pt x="86917" y="53333"/>
                  <a:pt x="87500" y="51833"/>
                  <a:pt x="87500" y="50000"/>
                </a:cubicBezTo>
                <a:lnTo>
                  <a:pt x="87500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548-18"/>
          <p:cNvSpPr/>
          <p:nvPr/>
        </p:nvSpPr>
        <p:spPr>
          <a:xfrm>
            <a:off x="400050" y="1067991"/>
            <a:ext cx="4479131" cy="2600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1550-22"/>
          <p:cNvSpPr/>
          <p:nvPr/>
        </p:nvSpPr>
        <p:spPr>
          <a:xfrm>
            <a:off x="592931" y="1218009"/>
            <a:ext cx="1261542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1589-83"/>
          <p:cNvSpPr/>
          <p:nvPr/>
        </p:nvSpPr>
        <p:spPr>
          <a:xfrm>
            <a:off x="678656" y="1274713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100"/>
                </a:moveTo>
                <a:lnTo>
                  <a:pt x="0" y="14100"/>
                </a:lnTo>
                <a:cubicBezTo>
                  <a:pt x="121" y="10100"/>
                  <a:pt x="1394" y="6800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6182" y="1533"/>
                  <a:pt x="9182" y="133"/>
                  <a:pt x="12818" y="0"/>
                </a:cubicBezTo>
                <a:lnTo>
                  <a:pt x="12818" y="0"/>
                </a:lnTo>
                <a:lnTo>
                  <a:pt x="89455" y="0"/>
                </a:lnTo>
                <a:cubicBezTo>
                  <a:pt x="93091" y="133"/>
                  <a:pt x="96091" y="1533"/>
                  <a:pt x="98455" y="4200"/>
                </a:cubicBezTo>
                <a:lnTo>
                  <a:pt x="98455" y="4200"/>
                </a:lnTo>
                <a:cubicBezTo>
                  <a:pt x="100879" y="6800"/>
                  <a:pt x="102152" y="10100"/>
                  <a:pt x="102273" y="14100"/>
                </a:cubicBezTo>
                <a:lnTo>
                  <a:pt x="102273" y="14100"/>
                </a:lnTo>
                <a:lnTo>
                  <a:pt x="102273" y="84400"/>
                </a:lnTo>
                <a:cubicBezTo>
                  <a:pt x="102152" y="88333"/>
                  <a:pt x="100879" y="91633"/>
                  <a:pt x="98455" y="94300"/>
                </a:cubicBezTo>
                <a:lnTo>
                  <a:pt x="98455" y="94300"/>
                </a:lnTo>
                <a:cubicBezTo>
                  <a:pt x="96091" y="96900"/>
                  <a:pt x="93091" y="98267"/>
                  <a:pt x="89455" y="98400"/>
                </a:cubicBezTo>
                <a:lnTo>
                  <a:pt x="89455" y="98400"/>
                </a:lnTo>
                <a:lnTo>
                  <a:pt x="12818" y="98400"/>
                </a:lnTo>
                <a:cubicBezTo>
                  <a:pt x="9182" y="98267"/>
                  <a:pt x="6182" y="96900"/>
                  <a:pt x="3818" y="94300"/>
                </a:cubicBezTo>
                <a:lnTo>
                  <a:pt x="3818" y="94300"/>
                </a:lnTo>
                <a:cubicBezTo>
                  <a:pt x="1394" y="91633"/>
                  <a:pt x="121" y="88333"/>
                  <a:pt x="0" y="84400"/>
                </a:cubicBezTo>
                <a:lnTo>
                  <a:pt x="0" y="84400"/>
                </a:lnTo>
                <a:lnTo>
                  <a:pt x="0" y="14100"/>
                </a:lnTo>
                <a:moveTo>
                  <a:pt x="12818" y="28100"/>
                </a:moveTo>
                <a:lnTo>
                  <a:pt x="12818" y="28100"/>
                </a:lnTo>
                <a:lnTo>
                  <a:pt x="12818" y="84400"/>
                </a:lnTo>
                <a:lnTo>
                  <a:pt x="44727" y="84400"/>
                </a:lnTo>
                <a:lnTo>
                  <a:pt x="44727" y="28100"/>
                </a:lnTo>
                <a:lnTo>
                  <a:pt x="12818" y="28100"/>
                </a:lnTo>
                <a:moveTo>
                  <a:pt x="89455" y="28100"/>
                </a:moveTo>
                <a:lnTo>
                  <a:pt x="89455" y="28100"/>
                </a:lnTo>
                <a:lnTo>
                  <a:pt x="57545" y="28100"/>
                </a:lnTo>
                <a:lnTo>
                  <a:pt x="57545" y="84400"/>
                </a:lnTo>
                <a:lnTo>
                  <a:pt x="89455" y="84400"/>
                </a:lnTo>
                <a:lnTo>
                  <a:pt x="89455" y="281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1554-35"/>
          <p:cNvSpPr/>
          <p:nvPr/>
        </p:nvSpPr>
        <p:spPr>
          <a:xfrm>
            <a:off x="592931" y="1560909"/>
            <a:ext cx="4093369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1555-39"/>
          <p:cNvCxnSpPr/>
          <p:nvPr/>
        </p:nvCxnSpPr>
        <p:spPr>
          <a:xfrm>
            <a:off x="607219" y="1560909"/>
            <a:ext cx="914" cy="3429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1558-55"/>
          <p:cNvSpPr/>
          <p:nvPr/>
        </p:nvSpPr>
        <p:spPr>
          <a:xfrm>
            <a:off x="707231" y="161805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1590-87"/>
          <p:cNvSpPr/>
          <p:nvPr/>
        </p:nvSpPr>
        <p:spPr>
          <a:xfrm>
            <a:off x="778640" y="1675201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1554-36"/>
          <p:cNvSpPr/>
          <p:nvPr/>
        </p:nvSpPr>
        <p:spPr>
          <a:xfrm>
            <a:off x="592931" y="1989534"/>
            <a:ext cx="4093369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1555-40"/>
          <p:cNvCxnSpPr/>
          <p:nvPr/>
        </p:nvCxnSpPr>
        <p:spPr>
          <a:xfrm>
            <a:off x="607219" y="1989534"/>
            <a:ext cx="914" cy="3429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1558-56"/>
          <p:cNvSpPr/>
          <p:nvPr/>
        </p:nvSpPr>
        <p:spPr>
          <a:xfrm>
            <a:off x="707231" y="204668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1592-88"/>
          <p:cNvSpPr/>
          <p:nvPr/>
        </p:nvSpPr>
        <p:spPr>
          <a:xfrm>
            <a:off x="750094" y="2110978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1554-37"/>
          <p:cNvSpPr/>
          <p:nvPr/>
        </p:nvSpPr>
        <p:spPr>
          <a:xfrm>
            <a:off x="592931" y="2418159"/>
            <a:ext cx="4093369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1555-41"/>
          <p:cNvCxnSpPr/>
          <p:nvPr/>
        </p:nvCxnSpPr>
        <p:spPr>
          <a:xfrm>
            <a:off x="607219" y="2418159"/>
            <a:ext cx="914" cy="3429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1558-57"/>
          <p:cNvSpPr/>
          <p:nvPr/>
        </p:nvSpPr>
        <p:spPr>
          <a:xfrm>
            <a:off x="707231" y="247530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1593-89"/>
          <p:cNvSpPr/>
          <p:nvPr/>
        </p:nvSpPr>
        <p:spPr>
          <a:xfrm>
            <a:off x="764381" y="253245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  <a:moveTo>
                  <a:pt x="62500" y="68750"/>
                </a:moveTo>
                <a:lnTo>
                  <a:pt x="62500" y="68750"/>
                </a:lnTo>
                <a:cubicBezTo>
                  <a:pt x="62500" y="66139"/>
                  <a:pt x="61778" y="63806"/>
                  <a:pt x="60333" y="61750"/>
                </a:cubicBezTo>
                <a:lnTo>
                  <a:pt x="60333" y="61750"/>
                </a:lnTo>
                <a:lnTo>
                  <a:pt x="60333" y="61750"/>
                </a:lnTo>
                <a:cubicBezTo>
                  <a:pt x="58889" y="59639"/>
                  <a:pt x="57000" y="58139"/>
                  <a:pt x="54667" y="57250"/>
                </a:cubicBezTo>
                <a:lnTo>
                  <a:pt x="54667" y="57250"/>
                </a:lnTo>
                <a:lnTo>
                  <a:pt x="54667" y="17167"/>
                </a:lnTo>
                <a:cubicBezTo>
                  <a:pt x="54444" y="14333"/>
                  <a:pt x="52889" y="12778"/>
                  <a:pt x="50000" y="12500"/>
                </a:cubicBezTo>
                <a:lnTo>
                  <a:pt x="50000" y="12500"/>
                </a:lnTo>
                <a:cubicBezTo>
                  <a:pt x="47111" y="12778"/>
                  <a:pt x="45556" y="14333"/>
                  <a:pt x="45333" y="17167"/>
                </a:cubicBezTo>
                <a:lnTo>
                  <a:pt x="45333" y="17167"/>
                </a:lnTo>
                <a:lnTo>
                  <a:pt x="45333" y="57250"/>
                </a:lnTo>
                <a:cubicBezTo>
                  <a:pt x="43000" y="58139"/>
                  <a:pt x="41111" y="59639"/>
                  <a:pt x="39667" y="61750"/>
                </a:cubicBezTo>
                <a:lnTo>
                  <a:pt x="39667" y="61750"/>
                </a:lnTo>
                <a:cubicBezTo>
                  <a:pt x="38222" y="63806"/>
                  <a:pt x="37500" y="66139"/>
                  <a:pt x="37500" y="68750"/>
                </a:cubicBezTo>
                <a:lnTo>
                  <a:pt x="37500" y="68750"/>
                </a:lnTo>
                <a:cubicBezTo>
                  <a:pt x="37611" y="72250"/>
                  <a:pt x="38861" y="75167"/>
                  <a:pt x="41250" y="77500"/>
                </a:cubicBezTo>
                <a:lnTo>
                  <a:pt x="41250" y="77500"/>
                </a:lnTo>
                <a:cubicBezTo>
                  <a:pt x="43583" y="79889"/>
                  <a:pt x="46500" y="81139"/>
                  <a:pt x="50000" y="81250"/>
                </a:cubicBezTo>
                <a:lnTo>
                  <a:pt x="50000" y="81250"/>
                </a:lnTo>
                <a:cubicBezTo>
                  <a:pt x="53500" y="81139"/>
                  <a:pt x="56417" y="79889"/>
                  <a:pt x="58750" y="77500"/>
                </a:cubicBezTo>
                <a:lnTo>
                  <a:pt x="58750" y="77500"/>
                </a:lnTo>
                <a:cubicBezTo>
                  <a:pt x="61139" y="75167"/>
                  <a:pt x="62389" y="72250"/>
                  <a:pt x="62500" y="68750"/>
                </a:cubicBezTo>
                <a:lnTo>
                  <a:pt x="62500" y="68750"/>
                </a:lnTo>
                <a:moveTo>
                  <a:pt x="28167" y="34417"/>
                </a:moveTo>
                <a:lnTo>
                  <a:pt x="28167" y="34417"/>
                </a:lnTo>
                <a:cubicBezTo>
                  <a:pt x="29944" y="34417"/>
                  <a:pt x="31417" y="33806"/>
                  <a:pt x="32583" y="32583"/>
                </a:cubicBezTo>
                <a:lnTo>
                  <a:pt x="32583" y="32583"/>
                </a:lnTo>
                <a:lnTo>
                  <a:pt x="32583" y="32583"/>
                </a:lnTo>
                <a:cubicBezTo>
                  <a:pt x="33806" y="31417"/>
                  <a:pt x="34417" y="29944"/>
                  <a:pt x="34417" y="28167"/>
                </a:cubicBezTo>
                <a:lnTo>
                  <a:pt x="34417" y="28167"/>
                </a:lnTo>
                <a:cubicBezTo>
                  <a:pt x="34417" y="26333"/>
                  <a:pt x="33806" y="24833"/>
                  <a:pt x="32583" y="23667"/>
                </a:cubicBezTo>
                <a:lnTo>
                  <a:pt x="32583" y="23667"/>
                </a:lnTo>
                <a:cubicBezTo>
                  <a:pt x="31417" y="22500"/>
                  <a:pt x="29944" y="21917"/>
                  <a:pt x="28167" y="21917"/>
                </a:cubicBezTo>
                <a:lnTo>
                  <a:pt x="28167" y="21917"/>
                </a:lnTo>
                <a:cubicBezTo>
                  <a:pt x="26333" y="21917"/>
                  <a:pt x="24833" y="22500"/>
                  <a:pt x="23667" y="23667"/>
                </a:cubicBezTo>
                <a:lnTo>
                  <a:pt x="23667" y="23667"/>
                </a:lnTo>
                <a:cubicBezTo>
                  <a:pt x="22500" y="24833"/>
                  <a:pt x="21917" y="26333"/>
                  <a:pt x="21917" y="28167"/>
                </a:cubicBezTo>
                <a:lnTo>
                  <a:pt x="21917" y="28167"/>
                </a:lnTo>
                <a:cubicBezTo>
                  <a:pt x="21917" y="29944"/>
                  <a:pt x="22500" y="31417"/>
                  <a:pt x="23667" y="32583"/>
                </a:cubicBezTo>
                <a:lnTo>
                  <a:pt x="23667" y="32583"/>
                </a:lnTo>
                <a:cubicBezTo>
                  <a:pt x="24833" y="33806"/>
                  <a:pt x="26333" y="34417"/>
                  <a:pt x="28167" y="34417"/>
                </a:cubicBezTo>
                <a:lnTo>
                  <a:pt x="28167" y="34417"/>
                </a:lnTo>
                <a:moveTo>
                  <a:pt x="25000" y="50000"/>
                </a:moveTo>
                <a:lnTo>
                  <a:pt x="25000" y="50000"/>
                </a:lnTo>
                <a:cubicBezTo>
                  <a:pt x="25000" y="48167"/>
                  <a:pt x="24417" y="46667"/>
                  <a:pt x="23250" y="45500"/>
                </a:cubicBezTo>
                <a:lnTo>
                  <a:pt x="23250" y="45500"/>
                </a:lnTo>
                <a:lnTo>
                  <a:pt x="23250" y="45500"/>
                </a:lnTo>
                <a:cubicBezTo>
                  <a:pt x="22083" y="44333"/>
                  <a:pt x="20583" y="43750"/>
                  <a:pt x="18750" y="43750"/>
                </a:cubicBezTo>
                <a:lnTo>
                  <a:pt x="18750" y="43750"/>
                </a:lnTo>
                <a:cubicBezTo>
                  <a:pt x="16917" y="43750"/>
                  <a:pt x="15417" y="44333"/>
                  <a:pt x="14250" y="45500"/>
                </a:cubicBezTo>
                <a:lnTo>
                  <a:pt x="14250" y="45500"/>
                </a:lnTo>
                <a:cubicBezTo>
                  <a:pt x="13083" y="46667"/>
                  <a:pt x="12500" y="48167"/>
                  <a:pt x="12500" y="50000"/>
                </a:cubicBezTo>
                <a:lnTo>
                  <a:pt x="12500" y="50000"/>
                </a:lnTo>
                <a:cubicBezTo>
                  <a:pt x="12500" y="51833"/>
                  <a:pt x="13083" y="53333"/>
                  <a:pt x="14250" y="54500"/>
                </a:cubicBezTo>
                <a:lnTo>
                  <a:pt x="14250" y="54500"/>
                </a:lnTo>
                <a:cubicBezTo>
                  <a:pt x="15417" y="55667"/>
                  <a:pt x="16917" y="56250"/>
                  <a:pt x="18750" y="56250"/>
                </a:cubicBezTo>
                <a:lnTo>
                  <a:pt x="18750" y="56250"/>
                </a:lnTo>
                <a:cubicBezTo>
                  <a:pt x="20583" y="56250"/>
                  <a:pt x="22083" y="55667"/>
                  <a:pt x="23250" y="54500"/>
                </a:cubicBezTo>
                <a:lnTo>
                  <a:pt x="23250" y="54500"/>
                </a:lnTo>
                <a:cubicBezTo>
                  <a:pt x="24417" y="53333"/>
                  <a:pt x="25000" y="51833"/>
                  <a:pt x="25000" y="50000"/>
                </a:cubicBezTo>
                <a:lnTo>
                  <a:pt x="25000" y="50000"/>
                </a:lnTo>
                <a:moveTo>
                  <a:pt x="81250" y="56250"/>
                </a:moveTo>
                <a:lnTo>
                  <a:pt x="81250" y="56250"/>
                </a:lnTo>
                <a:cubicBezTo>
                  <a:pt x="83083" y="56250"/>
                  <a:pt x="84583" y="55667"/>
                  <a:pt x="85750" y="54500"/>
                </a:cubicBezTo>
                <a:lnTo>
                  <a:pt x="85750" y="54500"/>
                </a:lnTo>
                <a:lnTo>
                  <a:pt x="85750" y="54500"/>
                </a:lnTo>
                <a:cubicBezTo>
                  <a:pt x="86917" y="53333"/>
                  <a:pt x="87500" y="51833"/>
                  <a:pt x="87500" y="50000"/>
                </a:cubicBezTo>
                <a:lnTo>
                  <a:pt x="87500" y="50000"/>
                </a:lnTo>
                <a:cubicBezTo>
                  <a:pt x="87500" y="48167"/>
                  <a:pt x="86917" y="46667"/>
                  <a:pt x="85750" y="45500"/>
                </a:cubicBezTo>
                <a:lnTo>
                  <a:pt x="85750" y="45500"/>
                </a:lnTo>
                <a:cubicBezTo>
                  <a:pt x="84583" y="44333"/>
                  <a:pt x="83083" y="43750"/>
                  <a:pt x="81250" y="43750"/>
                </a:cubicBezTo>
                <a:lnTo>
                  <a:pt x="81250" y="43750"/>
                </a:lnTo>
                <a:cubicBezTo>
                  <a:pt x="79417" y="43750"/>
                  <a:pt x="77917" y="44333"/>
                  <a:pt x="76750" y="45500"/>
                </a:cubicBezTo>
                <a:lnTo>
                  <a:pt x="76750" y="45500"/>
                </a:lnTo>
                <a:cubicBezTo>
                  <a:pt x="75583" y="46667"/>
                  <a:pt x="75000" y="48167"/>
                  <a:pt x="75000" y="50000"/>
                </a:cubicBezTo>
                <a:lnTo>
                  <a:pt x="75000" y="50000"/>
                </a:lnTo>
                <a:cubicBezTo>
                  <a:pt x="75000" y="51833"/>
                  <a:pt x="75583" y="53333"/>
                  <a:pt x="76750" y="54500"/>
                </a:cubicBezTo>
                <a:lnTo>
                  <a:pt x="76750" y="54500"/>
                </a:lnTo>
                <a:cubicBezTo>
                  <a:pt x="77917" y="55667"/>
                  <a:pt x="79417" y="56250"/>
                  <a:pt x="81250" y="56250"/>
                </a:cubicBezTo>
                <a:lnTo>
                  <a:pt x="81250" y="56250"/>
                </a:lnTo>
                <a:moveTo>
                  <a:pt x="78167" y="28167"/>
                </a:moveTo>
                <a:lnTo>
                  <a:pt x="78167" y="28167"/>
                </a:lnTo>
                <a:cubicBezTo>
                  <a:pt x="78167" y="26333"/>
                  <a:pt x="77556" y="24833"/>
                  <a:pt x="76333" y="23667"/>
                </a:cubicBezTo>
                <a:lnTo>
                  <a:pt x="76333" y="23667"/>
                </a:lnTo>
                <a:lnTo>
                  <a:pt x="76333" y="23667"/>
                </a:lnTo>
                <a:cubicBezTo>
                  <a:pt x="75167" y="22500"/>
                  <a:pt x="73694" y="21917"/>
                  <a:pt x="71917" y="21917"/>
                </a:cubicBezTo>
                <a:lnTo>
                  <a:pt x="71917" y="21917"/>
                </a:lnTo>
                <a:cubicBezTo>
                  <a:pt x="70083" y="21917"/>
                  <a:pt x="68583" y="22500"/>
                  <a:pt x="67417" y="23667"/>
                </a:cubicBezTo>
                <a:lnTo>
                  <a:pt x="67417" y="23667"/>
                </a:lnTo>
                <a:cubicBezTo>
                  <a:pt x="66250" y="24833"/>
                  <a:pt x="65667" y="26333"/>
                  <a:pt x="65667" y="28167"/>
                </a:cubicBezTo>
                <a:lnTo>
                  <a:pt x="65667" y="28167"/>
                </a:lnTo>
                <a:cubicBezTo>
                  <a:pt x="65667" y="29944"/>
                  <a:pt x="66250" y="31417"/>
                  <a:pt x="67417" y="32583"/>
                </a:cubicBezTo>
                <a:lnTo>
                  <a:pt x="67417" y="32583"/>
                </a:lnTo>
                <a:cubicBezTo>
                  <a:pt x="68583" y="33806"/>
                  <a:pt x="70083" y="34417"/>
                  <a:pt x="71917" y="34417"/>
                </a:cubicBezTo>
                <a:lnTo>
                  <a:pt x="71917" y="34417"/>
                </a:lnTo>
                <a:cubicBezTo>
                  <a:pt x="73694" y="34417"/>
                  <a:pt x="75167" y="33806"/>
                  <a:pt x="76333" y="32583"/>
                </a:cubicBezTo>
                <a:lnTo>
                  <a:pt x="76333" y="32583"/>
                </a:lnTo>
                <a:cubicBezTo>
                  <a:pt x="77556" y="31417"/>
                  <a:pt x="78167" y="29944"/>
                  <a:pt x="78167" y="28167"/>
                </a:cubicBezTo>
                <a:lnTo>
                  <a:pt x="78167" y="281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1554-38"/>
          <p:cNvSpPr/>
          <p:nvPr/>
        </p:nvSpPr>
        <p:spPr>
          <a:xfrm>
            <a:off x="592931" y="2846784"/>
            <a:ext cx="4093369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1555-42"/>
          <p:cNvCxnSpPr/>
          <p:nvPr/>
        </p:nvCxnSpPr>
        <p:spPr>
          <a:xfrm>
            <a:off x="607219" y="2846784"/>
            <a:ext cx="914" cy="34290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1559-58"/>
          <p:cNvSpPr/>
          <p:nvPr/>
        </p:nvSpPr>
        <p:spPr>
          <a:xfrm>
            <a:off x="707231" y="290393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1595-90"/>
          <p:cNvSpPr/>
          <p:nvPr/>
        </p:nvSpPr>
        <p:spPr>
          <a:xfrm>
            <a:off x="775097" y="2971800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300" y="7500"/>
                </a:moveTo>
                <a:lnTo>
                  <a:pt x="56300" y="7500"/>
                </a:lnTo>
                <a:cubicBezTo>
                  <a:pt x="56300" y="5300"/>
                  <a:pt x="55567" y="3500"/>
                  <a:pt x="54100" y="2100"/>
                </a:cubicBezTo>
                <a:lnTo>
                  <a:pt x="54100" y="2100"/>
                </a:lnTo>
                <a:lnTo>
                  <a:pt x="54100" y="2100"/>
                </a:lnTo>
                <a:cubicBezTo>
                  <a:pt x="52700" y="700"/>
                  <a:pt x="50933" y="0"/>
                  <a:pt x="48800" y="0"/>
                </a:cubicBezTo>
                <a:lnTo>
                  <a:pt x="48800" y="0"/>
                </a:lnTo>
                <a:cubicBezTo>
                  <a:pt x="46600" y="0"/>
                  <a:pt x="44800" y="700"/>
                  <a:pt x="43400" y="2100"/>
                </a:cubicBezTo>
                <a:lnTo>
                  <a:pt x="43400" y="2100"/>
                </a:lnTo>
                <a:cubicBezTo>
                  <a:pt x="42000" y="3500"/>
                  <a:pt x="41300" y="5300"/>
                  <a:pt x="41300" y="7500"/>
                </a:cubicBezTo>
                <a:lnTo>
                  <a:pt x="41300" y="7500"/>
                </a:lnTo>
                <a:lnTo>
                  <a:pt x="41300" y="41300"/>
                </a:lnTo>
                <a:lnTo>
                  <a:pt x="7500" y="41300"/>
                </a:lnTo>
                <a:cubicBezTo>
                  <a:pt x="5300" y="41300"/>
                  <a:pt x="3500" y="42000"/>
                  <a:pt x="2100" y="43400"/>
                </a:cubicBezTo>
                <a:lnTo>
                  <a:pt x="2100" y="43400"/>
                </a:lnTo>
                <a:cubicBezTo>
                  <a:pt x="700" y="44800"/>
                  <a:pt x="0" y="46600"/>
                  <a:pt x="0" y="48800"/>
                </a:cubicBezTo>
                <a:lnTo>
                  <a:pt x="0" y="48800"/>
                </a:lnTo>
                <a:cubicBezTo>
                  <a:pt x="0" y="50933"/>
                  <a:pt x="700" y="52700"/>
                  <a:pt x="2100" y="54100"/>
                </a:cubicBezTo>
                <a:lnTo>
                  <a:pt x="2100" y="54100"/>
                </a:lnTo>
                <a:cubicBezTo>
                  <a:pt x="3500" y="55567"/>
                  <a:pt x="5300" y="56300"/>
                  <a:pt x="7500" y="56300"/>
                </a:cubicBezTo>
                <a:lnTo>
                  <a:pt x="7500" y="56300"/>
                </a:lnTo>
                <a:lnTo>
                  <a:pt x="41300" y="56300"/>
                </a:lnTo>
                <a:lnTo>
                  <a:pt x="41300" y="90000"/>
                </a:lnTo>
                <a:cubicBezTo>
                  <a:pt x="41300" y="92200"/>
                  <a:pt x="42000" y="94000"/>
                  <a:pt x="43400" y="95400"/>
                </a:cubicBezTo>
                <a:lnTo>
                  <a:pt x="43400" y="95400"/>
                </a:lnTo>
                <a:cubicBezTo>
                  <a:pt x="44800" y="96800"/>
                  <a:pt x="46600" y="97500"/>
                  <a:pt x="48800" y="97500"/>
                </a:cubicBezTo>
                <a:lnTo>
                  <a:pt x="48800" y="97500"/>
                </a:lnTo>
                <a:cubicBezTo>
                  <a:pt x="50933" y="97500"/>
                  <a:pt x="52700" y="96800"/>
                  <a:pt x="54100" y="95400"/>
                </a:cubicBezTo>
                <a:lnTo>
                  <a:pt x="54100" y="95400"/>
                </a:lnTo>
                <a:cubicBezTo>
                  <a:pt x="55567" y="94000"/>
                  <a:pt x="56300" y="92200"/>
                  <a:pt x="56300" y="90000"/>
                </a:cubicBezTo>
                <a:lnTo>
                  <a:pt x="56300" y="90000"/>
                </a:lnTo>
                <a:lnTo>
                  <a:pt x="56300" y="56300"/>
                </a:lnTo>
                <a:lnTo>
                  <a:pt x="90000" y="56300"/>
                </a:lnTo>
                <a:cubicBezTo>
                  <a:pt x="92200" y="56300"/>
                  <a:pt x="94000" y="55567"/>
                  <a:pt x="95400" y="54100"/>
                </a:cubicBezTo>
                <a:lnTo>
                  <a:pt x="95400" y="54100"/>
                </a:lnTo>
                <a:cubicBezTo>
                  <a:pt x="96800" y="52700"/>
                  <a:pt x="97500" y="50933"/>
                  <a:pt x="97500" y="48800"/>
                </a:cubicBezTo>
                <a:lnTo>
                  <a:pt x="97500" y="48800"/>
                </a:lnTo>
                <a:cubicBezTo>
                  <a:pt x="97500" y="46600"/>
                  <a:pt x="96800" y="44800"/>
                  <a:pt x="95400" y="43400"/>
                </a:cubicBezTo>
                <a:lnTo>
                  <a:pt x="95400" y="43400"/>
                </a:lnTo>
                <a:cubicBezTo>
                  <a:pt x="94000" y="42000"/>
                  <a:pt x="92200" y="41300"/>
                  <a:pt x="90000" y="41300"/>
                </a:cubicBezTo>
                <a:lnTo>
                  <a:pt x="90000" y="41300"/>
                </a:lnTo>
                <a:lnTo>
                  <a:pt x="56300" y="41300"/>
                </a:lnTo>
                <a:lnTo>
                  <a:pt x="56300" y="7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1551-29"/>
          <p:cNvSpPr/>
          <p:nvPr/>
        </p:nvSpPr>
        <p:spPr>
          <a:xfrm>
            <a:off x="592931" y="3275409"/>
            <a:ext cx="4093369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1552-32"/>
          <p:cNvCxnSpPr/>
          <p:nvPr/>
        </p:nvCxnSpPr>
        <p:spPr>
          <a:xfrm>
            <a:off x="607219" y="3275409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1589-85"/>
          <p:cNvSpPr/>
          <p:nvPr/>
        </p:nvSpPr>
        <p:spPr>
          <a:xfrm>
            <a:off x="721519" y="335041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1548-19"/>
          <p:cNvSpPr/>
          <p:nvPr/>
        </p:nvSpPr>
        <p:spPr>
          <a:xfrm>
            <a:off x="5079206" y="1067991"/>
            <a:ext cx="3664744" cy="2600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1548-20"/>
          <p:cNvCxnSpPr/>
          <p:nvPr/>
        </p:nvCxnSpPr>
        <p:spPr>
          <a:xfrm>
            <a:off x="5079206" y="1085850"/>
            <a:ext cx="3664744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1551-31"/>
          <p:cNvCxnSpPr/>
          <p:nvPr/>
        </p:nvCxnSpPr>
        <p:spPr>
          <a:xfrm>
            <a:off x="5257800" y="1678781"/>
            <a:ext cx="330755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1589-84"/>
          <p:cNvSpPr/>
          <p:nvPr/>
        </p:nvSpPr>
        <p:spPr>
          <a:xfrm>
            <a:off x="5258707" y="1343918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1587-78"/>
          <p:cNvSpPr/>
          <p:nvPr/>
        </p:nvSpPr>
        <p:spPr>
          <a:xfrm>
            <a:off x="5257800" y="186809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1587-79"/>
          <p:cNvSpPr/>
          <p:nvPr/>
        </p:nvSpPr>
        <p:spPr>
          <a:xfrm>
            <a:off x="5279231" y="239672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1551-30"/>
          <p:cNvSpPr/>
          <p:nvPr/>
        </p:nvSpPr>
        <p:spPr>
          <a:xfrm>
            <a:off x="5257800" y="3218259"/>
            <a:ext cx="3307556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8319681590-86"/>
          <p:cNvSpPr/>
          <p:nvPr/>
        </p:nvSpPr>
        <p:spPr>
          <a:xfrm>
            <a:off x="5364956" y="33111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1545-13"/>
          <p:cNvSpPr/>
          <p:nvPr/>
        </p:nvSpPr>
        <p:spPr>
          <a:xfrm>
            <a:off x="400050" y="3868341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8319681588-82"/>
          <p:cNvSpPr/>
          <p:nvPr/>
        </p:nvSpPr>
        <p:spPr>
          <a:xfrm>
            <a:off x="642938" y="3989784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42881" y="148"/>
                  <a:pt x="38190" y="1315"/>
                  <a:pt x="34143" y="3500"/>
                </a:cubicBezTo>
                <a:lnTo>
                  <a:pt x="34143" y="3500"/>
                </a:lnTo>
                <a:lnTo>
                  <a:pt x="34143" y="3500"/>
                </a:lnTo>
                <a:cubicBezTo>
                  <a:pt x="30143" y="5870"/>
                  <a:pt x="27310" y="8870"/>
                  <a:pt x="25643" y="12500"/>
                </a:cubicBezTo>
                <a:lnTo>
                  <a:pt x="25643" y="12500"/>
                </a:lnTo>
                <a:lnTo>
                  <a:pt x="16071" y="12500"/>
                </a:lnTo>
                <a:cubicBezTo>
                  <a:pt x="11548" y="12648"/>
                  <a:pt x="7786" y="13889"/>
                  <a:pt x="4786" y="16222"/>
                </a:cubicBezTo>
                <a:lnTo>
                  <a:pt x="4786" y="16222"/>
                </a:lnTo>
                <a:cubicBezTo>
                  <a:pt x="1786" y="18556"/>
                  <a:pt x="190" y="21481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90" y="91019"/>
                  <a:pt x="1786" y="93944"/>
                  <a:pt x="4786" y="96278"/>
                </a:cubicBezTo>
                <a:lnTo>
                  <a:pt x="4786" y="96278"/>
                </a:lnTo>
                <a:cubicBezTo>
                  <a:pt x="7786" y="98611"/>
                  <a:pt x="11548" y="99852"/>
                  <a:pt x="16071" y="100000"/>
                </a:cubicBezTo>
                <a:lnTo>
                  <a:pt x="16071" y="100000"/>
                </a:lnTo>
                <a:lnTo>
                  <a:pt x="80357" y="100000"/>
                </a:lnTo>
                <a:cubicBezTo>
                  <a:pt x="84881" y="99852"/>
                  <a:pt x="88643" y="98611"/>
                  <a:pt x="91643" y="96278"/>
                </a:cubicBezTo>
                <a:lnTo>
                  <a:pt x="91643" y="96278"/>
                </a:lnTo>
                <a:cubicBezTo>
                  <a:pt x="94643" y="93944"/>
                  <a:pt x="96238" y="91019"/>
                  <a:pt x="96429" y="87500"/>
                </a:cubicBezTo>
                <a:lnTo>
                  <a:pt x="96429" y="87500"/>
                </a:lnTo>
                <a:lnTo>
                  <a:pt x="96429" y="25000"/>
                </a:lnTo>
                <a:cubicBezTo>
                  <a:pt x="96238" y="21481"/>
                  <a:pt x="94643" y="18556"/>
                  <a:pt x="91643" y="16222"/>
                </a:cubicBezTo>
                <a:lnTo>
                  <a:pt x="91643" y="16222"/>
                </a:lnTo>
                <a:cubicBezTo>
                  <a:pt x="88643" y="13889"/>
                  <a:pt x="84881" y="12648"/>
                  <a:pt x="80357" y="12500"/>
                </a:cubicBezTo>
                <a:lnTo>
                  <a:pt x="80357" y="12500"/>
                </a:lnTo>
                <a:lnTo>
                  <a:pt x="71071" y="12500"/>
                </a:lnTo>
                <a:cubicBezTo>
                  <a:pt x="69214" y="8870"/>
                  <a:pt x="66286" y="5870"/>
                  <a:pt x="62286" y="3500"/>
                </a:cubicBezTo>
                <a:lnTo>
                  <a:pt x="62286" y="3500"/>
                </a:lnTo>
                <a:cubicBezTo>
                  <a:pt x="58286" y="1315"/>
                  <a:pt x="53595" y="148"/>
                  <a:pt x="48214" y="0"/>
                </a:cubicBezTo>
                <a:lnTo>
                  <a:pt x="48214" y="0"/>
                </a:lnTo>
                <a:moveTo>
                  <a:pt x="48214" y="12500"/>
                </a:moveTo>
                <a:lnTo>
                  <a:pt x="48214" y="12500"/>
                </a:lnTo>
                <a:cubicBezTo>
                  <a:pt x="50548" y="12500"/>
                  <a:pt x="52476" y="13093"/>
                  <a:pt x="54000" y="14278"/>
                </a:cubicBezTo>
                <a:lnTo>
                  <a:pt x="54000" y="14278"/>
                </a:lnTo>
                <a:lnTo>
                  <a:pt x="54000" y="14278"/>
                </a:lnTo>
                <a:cubicBezTo>
                  <a:pt x="55524" y="15426"/>
                  <a:pt x="56286" y="16926"/>
                  <a:pt x="56286" y="18778"/>
                </a:cubicBezTo>
                <a:lnTo>
                  <a:pt x="56286" y="18778"/>
                </a:lnTo>
                <a:cubicBezTo>
                  <a:pt x="56286" y="20593"/>
                  <a:pt x="55524" y="22074"/>
                  <a:pt x="54000" y="23222"/>
                </a:cubicBezTo>
                <a:lnTo>
                  <a:pt x="54000" y="23222"/>
                </a:lnTo>
                <a:cubicBezTo>
                  <a:pt x="52476" y="24407"/>
                  <a:pt x="50548" y="25000"/>
                  <a:pt x="48214" y="25000"/>
                </a:cubicBezTo>
                <a:lnTo>
                  <a:pt x="48214" y="25000"/>
                </a:lnTo>
                <a:cubicBezTo>
                  <a:pt x="45881" y="25000"/>
                  <a:pt x="43952" y="24407"/>
                  <a:pt x="42429" y="23222"/>
                </a:cubicBezTo>
                <a:lnTo>
                  <a:pt x="42429" y="23222"/>
                </a:lnTo>
                <a:cubicBezTo>
                  <a:pt x="40952" y="22074"/>
                  <a:pt x="40214" y="20593"/>
                  <a:pt x="40214" y="18778"/>
                </a:cubicBezTo>
                <a:lnTo>
                  <a:pt x="40214" y="18778"/>
                </a:lnTo>
                <a:cubicBezTo>
                  <a:pt x="40214" y="16926"/>
                  <a:pt x="40952" y="15426"/>
                  <a:pt x="42429" y="14278"/>
                </a:cubicBezTo>
                <a:lnTo>
                  <a:pt x="42429" y="14278"/>
                </a:lnTo>
                <a:cubicBezTo>
                  <a:pt x="43952" y="13093"/>
                  <a:pt x="45881" y="12500"/>
                  <a:pt x="48214" y="12500"/>
                </a:cubicBezTo>
                <a:lnTo>
                  <a:pt x="48214" y="12500"/>
                </a:lnTo>
                <a:moveTo>
                  <a:pt x="76571" y="53333"/>
                </a:moveTo>
                <a:lnTo>
                  <a:pt x="76571" y="53333"/>
                </a:lnTo>
                <a:lnTo>
                  <a:pt x="44429" y="78333"/>
                </a:lnTo>
                <a:cubicBezTo>
                  <a:pt x="41619" y="80148"/>
                  <a:pt x="38786" y="80148"/>
                  <a:pt x="35929" y="78333"/>
                </a:cubicBezTo>
                <a:lnTo>
                  <a:pt x="35929" y="78333"/>
                </a:lnTo>
                <a:lnTo>
                  <a:pt x="19857" y="65833"/>
                </a:lnTo>
                <a:cubicBezTo>
                  <a:pt x="17524" y="63611"/>
                  <a:pt x="17524" y="61389"/>
                  <a:pt x="19857" y="59167"/>
                </a:cubicBezTo>
                <a:lnTo>
                  <a:pt x="19857" y="59167"/>
                </a:lnTo>
                <a:cubicBezTo>
                  <a:pt x="22714" y="57352"/>
                  <a:pt x="25548" y="57352"/>
                  <a:pt x="28357" y="59167"/>
                </a:cubicBezTo>
                <a:lnTo>
                  <a:pt x="28357" y="59167"/>
                </a:lnTo>
                <a:lnTo>
                  <a:pt x="40214" y="68333"/>
                </a:lnTo>
                <a:lnTo>
                  <a:pt x="68071" y="46667"/>
                </a:lnTo>
                <a:cubicBezTo>
                  <a:pt x="70929" y="44852"/>
                  <a:pt x="73762" y="44852"/>
                  <a:pt x="76571" y="46667"/>
                </a:cubicBezTo>
                <a:lnTo>
                  <a:pt x="76571" y="46667"/>
                </a:lnTo>
                <a:cubicBezTo>
                  <a:pt x="78905" y="48889"/>
                  <a:pt x="78905" y="51111"/>
                  <a:pt x="76571" y="53333"/>
                </a:cubicBezTo>
                <a:lnTo>
                  <a:pt x="76571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1550-24"/>
          <p:cNvSpPr/>
          <p:nvPr/>
        </p:nvSpPr>
        <p:spPr>
          <a:xfrm>
            <a:off x="7093744" y="3964781"/>
            <a:ext cx="4429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1550-26"/>
          <p:cNvSpPr/>
          <p:nvPr/>
        </p:nvSpPr>
        <p:spPr>
          <a:xfrm>
            <a:off x="7608094" y="3964781"/>
            <a:ext cx="4429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1550-28"/>
          <p:cNvSpPr/>
          <p:nvPr/>
        </p:nvSpPr>
        <p:spPr>
          <a:xfrm>
            <a:off x="8122444" y="3964781"/>
            <a:ext cx="4429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1543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154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1588-8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1545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8319681544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总配电箱仪表配置</a:t>
            </a:r>
            <a:endParaRPr/>
          </a:p>
        </p:txBody>
      </p:sp>
      <p:sp>
        <p:nvSpPr>
          <p:cNvPr id="47" name="el-1788319681546-1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8" name="el-1788319681549-21"/>
          <p:cNvSpPr txBox="1"/>
          <p:nvPr/>
        </p:nvSpPr>
        <p:spPr>
          <a:xfrm>
            <a:off x="678656" y="1246584"/>
            <a:ext cx="12851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总配电箱·仪表配置</a:t>
            </a:r>
            <a:endParaRPr/>
          </a:p>
        </p:txBody>
      </p:sp>
      <p:sp>
        <p:nvSpPr>
          <p:cNvPr id="49" name="el-1788319681557-47"/>
          <p:cNvSpPr txBox="1"/>
          <p:nvPr/>
        </p:nvSpPr>
        <p:spPr>
          <a:xfrm>
            <a:off x="1035844" y="1635919"/>
            <a:ext cx="8908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电压表</a:t>
            </a:r>
            <a:endParaRPr/>
          </a:p>
        </p:txBody>
      </p:sp>
      <p:sp>
        <p:nvSpPr>
          <p:cNvPr id="50" name="el-1788319681557-48"/>
          <p:cNvSpPr txBox="1"/>
          <p:nvPr/>
        </p:nvSpPr>
        <p:spPr>
          <a:xfrm>
            <a:off x="1921669" y="1646634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监测电源电压</a:t>
            </a:r>
            <a:endParaRPr/>
          </a:p>
        </p:txBody>
      </p:sp>
      <p:sp>
        <p:nvSpPr>
          <p:cNvPr id="51" name="el-1788319681557-49"/>
          <p:cNvSpPr txBox="1"/>
          <p:nvPr/>
        </p:nvSpPr>
        <p:spPr>
          <a:xfrm>
            <a:off x="1035844" y="2064544"/>
            <a:ext cx="8908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总电流表</a:t>
            </a:r>
            <a:endParaRPr/>
          </a:p>
        </p:txBody>
      </p:sp>
      <p:sp>
        <p:nvSpPr>
          <p:cNvPr id="52" name="el-1788319681557-50"/>
          <p:cNvSpPr txBox="1"/>
          <p:nvPr/>
        </p:nvSpPr>
        <p:spPr>
          <a:xfrm>
            <a:off x="1921669" y="2075259"/>
            <a:ext cx="9901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监测总负荷电流</a:t>
            </a:r>
            <a:endParaRPr/>
          </a:p>
        </p:txBody>
      </p:sp>
      <p:sp>
        <p:nvSpPr>
          <p:cNvPr id="53" name="el-1788319681557-51"/>
          <p:cNvSpPr txBox="1"/>
          <p:nvPr/>
        </p:nvSpPr>
        <p:spPr>
          <a:xfrm>
            <a:off x="1035844" y="2493169"/>
            <a:ext cx="8908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电度表</a:t>
            </a:r>
            <a:endParaRPr/>
          </a:p>
        </p:txBody>
      </p:sp>
      <p:sp>
        <p:nvSpPr>
          <p:cNvPr id="54" name="el-1788319681557-52"/>
          <p:cNvSpPr txBox="1"/>
          <p:nvPr/>
        </p:nvSpPr>
        <p:spPr>
          <a:xfrm>
            <a:off x="1921669" y="2503884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计量有功电能</a:t>
            </a:r>
            <a:endParaRPr/>
          </a:p>
        </p:txBody>
      </p:sp>
      <p:sp>
        <p:nvSpPr>
          <p:cNvPr id="55" name="el-1788319681557-53"/>
          <p:cNvSpPr txBox="1"/>
          <p:nvPr/>
        </p:nvSpPr>
        <p:spPr>
          <a:xfrm>
            <a:off x="1035844" y="2921794"/>
            <a:ext cx="8908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其他仪表</a:t>
            </a:r>
            <a:endParaRPr/>
          </a:p>
        </p:txBody>
      </p:sp>
      <p:sp>
        <p:nvSpPr>
          <p:cNvPr id="56" name="el-1788319681557-54"/>
          <p:cNvSpPr txBox="1"/>
          <p:nvPr/>
        </p:nvSpPr>
        <p:spPr>
          <a:xfrm>
            <a:off x="1921669" y="2932509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按需配置</a:t>
            </a:r>
            <a:endParaRPr/>
          </a:p>
        </p:txBody>
      </p:sp>
      <p:sp>
        <p:nvSpPr>
          <p:cNvPr id="57" name="el-1788319681553-33"/>
          <p:cNvSpPr txBox="1"/>
          <p:nvPr/>
        </p:nvSpPr>
        <p:spPr>
          <a:xfrm>
            <a:off x="900113" y="3332559"/>
            <a:ext cx="27567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电能计量仪表装设应符合当地供用电管理部门规定</a:t>
            </a:r>
            <a:endParaRPr/>
          </a:p>
        </p:txBody>
      </p:sp>
      <p:sp>
        <p:nvSpPr>
          <p:cNvPr id="58" name="el-1788319681556-45"/>
          <p:cNvSpPr txBox="1"/>
          <p:nvPr/>
        </p:nvSpPr>
        <p:spPr>
          <a:xfrm>
            <a:off x="5529263" y="1246584"/>
            <a:ext cx="89582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电流互感器</a:t>
            </a:r>
            <a:endParaRPr/>
          </a:p>
        </p:txBody>
      </p:sp>
      <p:sp>
        <p:nvSpPr>
          <p:cNvPr id="59" name="el-1788319681556-46"/>
          <p:cNvSpPr txBox="1"/>
          <p:nvPr/>
        </p:nvSpPr>
        <p:spPr>
          <a:xfrm>
            <a:off x="5529263" y="1453753"/>
            <a:ext cx="9755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CT 安全关键点</a:t>
            </a:r>
            <a:endParaRPr/>
          </a:p>
        </p:txBody>
      </p:sp>
      <p:sp>
        <p:nvSpPr>
          <p:cNvPr id="60" name="el-1788319681556-43"/>
          <p:cNvSpPr txBox="1"/>
          <p:nvPr/>
        </p:nvSpPr>
        <p:spPr>
          <a:xfrm>
            <a:off x="5443538" y="1825228"/>
            <a:ext cx="3121819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装设电流互感器时，其二次侧回路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必须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保护接地导体（PE）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有一个连接点</a:t>
            </a:r>
            <a:endParaRPr/>
          </a:p>
        </p:txBody>
      </p:sp>
      <p:sp>
        <p:nvSpPr>
          <p:cNvPr id="61" name="el-1788319681556-44"/>
          <p:cNvSpPr txBox="1"/>
          <p:nvPr/>
        </p:nvSpPr>
        <p:spPr>
          <a:xfrm>
            <a:off x="5486400" y="2353866"/>
            <a:ext cx="233341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二次侧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不得开路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严禁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断开电路</a:t>
            </a:r>
            <a:endParaRPr/>
          </a:p>
        </p:txBody>
      </p:sp>
      <p:sp>
        <p:nvSpPr>
          <p:cNvPr id="62" name="el-1788319681553-34"/>
          <p:cNvSpPr txBox="1"/>
          <p:nvPr/>
        </p:nvSpPr>
        <p:spPr>
          <a:xfrm>
            <a:off x="5579269" y="3296841"/>
            <a:ext cx="276506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严禁CT二次侧开路 · 必须与PE等电位连接</a:t>
            </a:r>
            <a:endParaRPr/>
          </a:p>
        </p:txBody>
      </p:sp>
      <p:sp>
        <p:nvSpPr>
          <p:cNvPr id="63" name="el-1788319681547-17"/>
          <p:cNvSpPr txBox="1"/>
          <p:nvPr/>
        </p:nvSpPr>
        <p:spPr>
          <a:xfrm>
            <a:off x="964406" y="3979069"/>
            <a:ext cx="486884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总配电箱仪表配置：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电压表 · 总电流表 · 电度表 · 计量互感器（按需）</a:t>
            </a:r>
            <a:endParaRPr/>
          </a:p>
        </p:txBody>
      </p:sp>
      <p:sp>
        <p:nvSpPr>
          <p:cNvPr id="64" name="el-1788319681550-23"/>
          <p:cNvSpPr txBox="1"/>
          <p:nvPr/>
        </p:nvSpPr>
        <p:spPr>
          <a:xfrm>
            <a:off x="7193756" y="3993356"/>
            <a:ext cx="4279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电压</a:t>
            </a:r>
            <a:endParaRPr/>
          </a:p>
        </p:txBody>
      </p:sp>
      <p:sp>
        <p:nvSpPr>
          <p:cNvPr id="65" name="el-1788319681550-25"/>
          <p:cNvSpPr txBox="1"/>
          <p:nvPr/>
        </p:nvSpPr>
        <p:spPr>
          <a:xfrm>
            <a:off x="7708106" y="3993356"/>
            <a:ext cx="4279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电流</a:t>
            </a:r>
            <a:endParaRPr/>
          </a:p>
        </p:txBody>
      </p:sp>
      <p:sp>
        <p:nvSpPr>
          <p:cNvPr id="66" name="el-1788319681550-27"/>
          <p:cNvSpPr txBox="1"/>
          <p:nvPr/>
        </p:nvSpPr>
        <p:spPr>
          <a:xfrm>
            <a:off x="8222456" y="3993356"/>
            <a:ext cx="4279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电度</a:t>
            </a:r>
            <a:endParaRPr/>
          </a:p>
        </p:txBody>
      </p:sp>
      <p:sp>
        <p:nvSpPr>
          <p:cNvPr id="67" name="el-1788319681546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8" name="el-1788319681545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仪表齐全 · 计量准确 · 安全运行</a:t>
            </a:r>
            <a:endParaRPr/>
          </a:p>
        </p:txBody>
      </p:sp>
      <p:sp>
        <p:nvSpPr>
          <p:cNvPr id="69" name="el-1788319681545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P30 / 110</a:t>
            </a:r>
            <a:endParaRPr/>
          </a:p>
        </p:txBody>
      </p:sp>
      <p:cxnSp>
        <p:nvCxnSpPr>
          <p:cNvPr id="70" name="el-1788319681542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-1788319681542-2"/>
          <p:cNvCxnSpPr/>
          <p:nvPr/>
        </p:nvCxnSpPr>
        <p:spPr>
          <a:xfrm>
            <a:off x="214313" y="49934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el-1788319681543-5"/>
          <p:cNvSpPr/>
          <p:nvPr/>
        </p:nvSpPr>
        <p:spPr>
          <a:xfrm>
            <a:off x="8658225" y="2000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8319681596-9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738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739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741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744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811-57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744-13"/>
          <p:cNvSpPr/>
          <p:nvPr/>
        </p:nvSpPr>
        <p:spPr>
          <a:xfrm>
            <a:off x="400050" y="1314450"/>
            <a:ext cx="8343900" cy="871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1814-58"/>
          <p:cNvSpPr/>
          <p:nvPr/>
        </p:nvSpPr>
        <p:spPr>
          <a:xfrm>
            <a:off x="578644" y="1464469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429"/>
                </a:moveTo>
                <a:lnTo>
                  <a:pt x="96500" y="28429"/>
                </a:lnTo>
                <a:cubicBezTo>
                  <a:pt x="97778" y="27190"/>
                  <a:pt x="98417" y="25762"/>
                  <a:pt x="98417" y="24143"/>
                </a:cubicBezTo>
                <a:lnTo>
                  <a:pt x="98417" y="24143"/>
                </a:lnTo>
                <a:lnTo>
                  <a:pt x="98417" y="24143"/>
                </a:lnTo>
                <a:cubicBezTo>
                  <a:pt x="98417" y="22476"/>
                  <a:pt x="97778" y="21024"/>
                  <a:pt x="96500" y="19786"/>
                </a:cubicBezTo>
                <a:lnTo>
                  <a:pt x="96500" y="19786"/>
                </a:lnTo>
                <a:lnTo>
                  <a:pt x="75333" y="1714"/>
                </a:lnTo>
                <a:cubicBezTo>
                  <a:pt x="73889" y="571"/>
                  <a:pt x="72222" y="0"/>
                  <a:pt x="70333" y="0"/>
                </a:cubicBezTo>
                <a:lnTo>
                  <a:pt x="70333" y="0"/>
                </a:lnTo>
                <a:cubicBezTo>
                  <a:pt x="68389" y="0"/>
                  <a:pt x="66694" y="571"/>
                  <a:pt x="65250" y="1714"/>
                </a:cubicBezTo>
                <a:lnTo>
                  <a:pt x="65250" y="1714"/>
                </a:lnTo>
                <a:cubicBezTo>
                  <a:pt x="63917" y="2952"/>
                  <a:pt x="63250" y="4381"/>
                  <a:pt x="63250" y="6000"/>
                </a:cubicBezTo>
                <a:lnTo>
                  <a:pt x="63250" y="6000"/>
                </a:lnTo>
                <a:cubicBezTo>
                  <a:pt x="63250" y="7667"/>
                  <a:pt x="63917" y="9119"/>
                  <a:pt x="65250" y="10357"/>
                </a:cubicBezTo>
                <a:lnTo>
                  <a:pt x="65250" y="10357"/>
                </a:lnTo>
                <a:lnTo>
                  <a:pt x="74500" y="18071"/>
                </a:lnTo>
                <a:lnTo>
                  <a:pt x="7000" y="18071"/>
                </a:lnTo>
                <a:cubicBezTo>
                  <a:pt x="4944" y="18071"/>
                  <a:pt x="3278" y="18643"/>
                  <a:pt x="2000" y="19786"/>
                </a:cubicBezTo>
                <a:lnTo>
                  <a:pt x="2000" y="19786"/>
                </a:lnTo>
                <a:cubicBezTo>
                  <a:pt x="667" y="20929"/>
                  <a:pt x="0" y="22381"/>
                  <a:pt x="0" y="24143"/>
                </a:cubicBezTo>
                <a:lnTo>
                  <a:pt x="0" y="24143"/>
                </a:lnTo>
                <a:cubicBezTo>
                  <a:pt x="0" y="25857"/>
                  <a:pt x="667" y="27286"/>
                  <a:pt x="2000" y="28429"/>
                </a:cubicBezTo>
                <a:lnTo>
                  <a:pt x="2000" y="28429"/>
                </a:lnTo>
                <a:cubicBezTo>
                  <a:pt x="3278" y="29571"/>
                  <a:pt x="4944" y="30143"/>
                  <a:pt x="7000" y="30143"/>
                </a:cubicBezTo>
                <a:lnTo>
                  <a:pt x="7000" y="30143"/>
                </a:lnTo>
                <a:lnTo>
                  <a:pt x="74500" y="30143"/>
                </a:lnTo>
                <a:lnTo>
                  <a:pt x="65250" y="37857"/>
                </a:lnTo>
                <a:cubicBezTo>
                  <a:pt x="63917" y="39095"/>
                  <a:pt x="63250" y="40548"/>
                  <a:pt x="63250" y="42214"/>
                </a:cubicBezTo>
                <a:lnTo>
                  <a:pt x="63250" y="42214"/>
                </a:lnTo>
                <a:cubicBezTo>
                  <a:pt x="63250" y="43833"/>
                  <a:pt x="63917" y="45262"/>
                  <a:pt x="65250" y="46500"/>
                </a:cubicBezTo>
                <a:lnTo>
                  <a:pt x="65250" y="46500"/>
                </a:lnTo>
                <a:cubicBezTo>
                  <a:pt x="66694" y="47643"/>
                  <a:pt x="68389" y="48214"/>
                  <a:pt x="70333" y="48214"/>
                </a:cubicBezTo>
                <a:lnTo>
                  <a:pt x="70333" y="48214"/>
                </a:lnTo>
                <a:cubicBezTo>
                  <a:pt x="72222" y="48214"/>
                  <a:pt x="73889" y="47643"/>
                  <a:pt x="75333" y="46500"/>
                </a:cubicBezTo>
                <a:lnTo>
                  <a:pt x="75333" y="46500"/>
                </a:lnTo>
                <a:lnTo>
                  <a:pt x="96500" y="28429"/>
                </a:lnTo>
                <a:moveTo>
                  <a:pt x="23083" y="94714"/>
                </a:moveTo>
                <a:lnTo>
                  <a:pt x="23083" y="94714"/>
                </a:lnTo>
                <a:cubicBezTo>
                  <a:pt x="24528" y="95857"/>
                  <a:pt x="26222" y="96429"/>
                  <a:pt x="28167" y="96429"/>
                </a:cubicBezTo>
                <a:lnTo>
                  <a:pt x="28167" y="96429"/>
                </a:lnTo>
                <a:lnTo>
                  <a:pt x="28167" y="96429"/>
                </a:lnTo>
                <a:cubicBezTo>
                  <a:pt x="30056" y="96429"/>
                  <a:pt x="31722" y="95857"/>
                  <a:pt x="33167" y="94714"/>
                </a:cubicBezTo>
                <a:lnTo>
                  <a:pt x="33167" y="94714"/>
                </a:lnTo>
                <a:cubicBezTo>
                  <a:pt x="34500" y="93476"/>
                  <a:pt x="35167" y="92048"/>
                  <a:pt x="35167" y="90429"/>
                </a:cubicBezTo>
                <a:lnTo>
                  <a:pt x="35167" y="90429"/>
                </a:lnTo>
                <a:cubicBezTo>
                  <a:pt x="35167" y="88762"/>
                  <a:pt x="34500" y="87310"/>
                  <a:pt x="33167" y="86071"/>
                </a:cubicBezTo>
                <a:lnTo>
                  <a:pt x="33167" y="86071"/>
                </a:lnTo>
                <a:lnTo>
                  <a:pt x="23917" y="78357"/>
                </a:lnTo>
                <a:lnTo>
                  <a:pt x="91417" y="78357"/>
                </a:lnTo>
                <a:cubicBezTo>
                  <a:pt x="93472" y="78357"/>
                  <a:pt x="95167" y="77786"/>
                  <a:pt x="96500" y="76643"/>
                </a:cubicBezTo>
                <a:lnTo>
                  <a:pt x="96500" y="76643"/>
                </a:lnTo>
                <a:cubicBezTo>
                  <a:pt x="97778" y="75500"/>
                  <a:pt x="98417" y="74071"/>
                  <a:pt x="98417" y="72357"/>
                </a:cubicBezTo>
                <a:lnTo>
                  <a:pt x="98417" y="72357"/>
                </a:lnTo>
                <a:cubicBezTo>
                  <a:pt x="98417" y="70595"/>
                  <a:pt x="97778" y="69143"/>
                  <a:pt x="96500" y="68000"/>
                </a:cubicBezTo>
                <a:lnTo>
                  <a:pt x="96500" y="68000"/>
                </a:lnTo>
                <a:cubicBezTo>
                  <a:pt x="95167" y="66857"/>
                  <a:pt x="93472" y="66286"/>
                  <a:pt x="91417" y="66286"/>
                </a:cubicBezTo>
                <a:lnTo>
                  <a:pt x="91417" y="66286"/>
                </a:lnTo>
                <a:lnTo>
                  <a:pt x="23917" y="66286"/>
                </a:lnTo>
                <a:lnTo>
                  <a:pt x="33167" y="58571"/>
                </a:lnTo>
                <a:cubicBezTo>
                  <a:pt x="34500" y="57333"/>
                  <a:pt x="35167" y="55881"/>
                  <a:pt x="35167" y="54214"/>
                </a:cubicBezTo>
                <a:lnTo>
                  <a:pt x="35167" y="54214"/>
                </a:lnTo>
                <a:cubicBezTo>
                  <a:pt x="35167" y="52595"/>
                  <a:pt x="34500" y="51167"/>
                  <a:pt x="33167" y="49929"/>
                </a:cubicBezTo>
                <a:lnTo>
                  <a:pt x="33167" y="49929"/>
                </a:lnTo>
                <a:cubicBezTo>
                  <a:pt x="31722" y="48786"/>
                  <a:pt x="30056" y="48214"/>
                  <a:pt x="28167" y="48214"/>
                </a:cubicBezTo>
                <a:lnTo>
                  <a:pt x="28167" y="48214"/>
                </a:lnTo>
                <a:cubicBezTo>
                  <a:pt x="26222" y="48214"/>
                  <a:pt x="24528" y="48786"/>
                  <a:pt x="23083" y="49929"/>
                </a:cubicBezTo>
                <a:lnTo>
                  <a:pt x="23083" y="49929"/>
                </a:lnTo>
                <a:lnTo>
                  <a:pt x="2000" y="68000"/>
                </a:lnTo>
                <a:cubicBezTo>
                  <a:pt x="667" y="69238"/>
                  <a:pt x="0" y="70690"/>
                  <a:pt x="0" y="72357"/>
                </a:cubicBezTo>
                <a:lnTo>
                  <a:pt x="0" y="72357"/>
                </a:lnTo>
                <a:cubicBezTo>
                  <a:pt x="0" y="73976"/>
                  <a:pt x="667" y="75405"/>
                  <a:pt x="2000" y="76643"/>
                </a:cubicBezTo>
                <a:lnTo>
                  <a:pt x="2000" y="76643"/>
                </a:lnTo>
                <a:lnTo>
                  <a:pt x="23083" y="94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1752-24"/>
          <p:cNvSpPr/>
          <p:nvPr/>
        </p:nvSpPr>
        <p:spPr>
          <a:xfrm>
            <a:off x="578644" y="1728788"/>
            <a:ext cx="1025128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3E5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1755-31"/>
          <p:cNvCxnSpPr/>
          <p:nvPr/>
        </p:nvCxnSpPr>
        <p:spPr>
          <a:xfrm>
            <a:off x="596503" y="1728788"/>
            <a:ext cx="914" cy="300038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1815-60"/>
          <p:cNvSpPr/>
          <p:nvPr/>
        </p:nvSpPr>
        <p:spPr>
          <a:xfrm>
            <a:off x="1766292" y="1818084"/>
            <a:ext cx="7500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095"/>
                  <a:pt x="98500" y="46024"/>
                  <a:pt x="98500" y="48214"/>
                </a:cubicBezTo>
                <a:lnTo>
                  <a:pt x="98500" y="48214"/>
                </a:lnTo>
                <a:lnTo>
                  <a:pt x="98500" y="48214"/>
                </a:lnTo>
                <a:cubicBezTo>
                  <a:pt x="98500" y="50405"/>
                  <a:pt x="97167" y="52333"/>
                  <a:pt x="94500" y="54000"/>
                </a:cubicBezTo>
                <a:lnTo>
                  <a:pt x="94500" y="54000"/>
                </a:lnTo>
                <a:lnTo>
                  <a:pt x="24125" y="94143"/>
                </a:lnTo>
                <a:cubicBezTo>
                  <a:pt x="21208" y="95667"/>
                  <a:pt x="17875" y="96429"/>
                  <a:pt x="14125" y="96429"/>
                </a:cubicBezTo>
                <a:lnTo>
                  <a:pt x="14125" y="96429"/>
                </a:lnTo>
                <a:cubicBezTo>
                  <a:pt x="10292" y="96429"/>
                  <a:pt x="6917" y="95667"/>
                  <a:pt x="4000" y="94143"/>
                </a:cubicBezTo>
                <a:lnTo>
                  <a:pt x="4000" y="94143"/>
                </a:lnTo>
                <a:cubicBezTo>
                  <a:pt x="1333" y="92476"/>
                  <a:pt x="0" y="90571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310"/>
                  <a:pt x="4000" y="82643"/>
                </a:cubicBezTo>
                <a:lnTo>
                  <a:pt x="4000" y="82643"/>
                </a:lnTo>
                <a:lnTo>
                  <a:pt x="64625" y="48214"/>
                </a:lnTo>
                <a:lnTo>
                  <a:pt x="4000" y="13786"/>
                </a:lnTo>
                <a:cubicBezTo>
                  <a:pt x="1333" y="12119"/>
                  <a:pt x="0" y="10214"/>
                  <a:pt x="0" y="8071"/>
                </a:cubicBezTo>
                <a:lnTo>
                  <a:pt x="0" y="8071"/>
                </a:lnTo>
                <a:cubicBezTo>
                  <a:pt x="0" y="5881"/>
                  <a:pt x="1333" y="3952"/>
                  <a:pt x="4000" y="2286"/>
                </a:cubicBezTo>
                <a:lnTo>
                  <a:pt x="4000" y="2286"/>
                </a:lnTo>
                <a:cubicBezTo>
                  <a:pt x="6917" y="762"/>
                  <a:pt x="10292" y="0"/>
                  <a:pt x="14125" y="0"/>
                </a:cubicBezTo>
                <a:lnTo>
                  <a:pt x="14125" y="0"/>
                </a:lnTo>
                <a:cubicBezTo>
                  <a:pt x="17875" y="0"/>
                  <a:pt x="21208" y="762"/>
                  <a:pt x="24125" y="2286"/>
                </a:cubicBezTo>
                <a:lnTo>
                  <a:pt x="24125" y="2286"/>
                </a:lnTo>
                <a:lnTo>
                  <a:pt x="94500" y="42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1753-26"/>
          <p:cNvSpPr/>
          <p:nvPr/>
        </p:nvSpPr>
        <p:spPr>
          <a:xfrm>
            <a:off x="2003822" y="1728788"/>
            <a:ext cx="1135856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1815-61"/>
          <p:cNvSpPr/>
          <p:nvPr/>
        </p:nvSpPr>
        <p:spPr>
          <a:xfrm>
            <a:off x="3302198" y="1818084"/>
            <a:ext cx="7500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095"/>
                  <a:pt x="98500" y="46024"/>
                  <a:pt x="98500" y="48214"/>
                </a:cubicBezTo>
                <a:lnTo>
                  <a:pt x="98500" y="48214"/>
                </a:lnTo>
                <a:lnTo>
                  <a:pt x="98500" y="48214"/>
                </a:lnTo>
                <a:cubicBezTo>
                  <a:pt x="98500" y="50405"/>
                  <a:pt x="97167" y="52333"/>
                  <a:pt x="94500" y="54000"/>
                </a:cubicBezTo>
                <a:lnTo>
                  <a:pt x="94500" y="54000"/>
                </a:lnTo>
                <a:lnTo>
                  <a:pt x="24125" y="94143"/>
                </a:lnTo>
                <a:cubicBezTo>
                  <a:pt x="21208" y="95667"/>
                  <a:pt x="17875" y="96429"/>
                  <a:pt x="14125" y="96429"/>
                </a:cubicBezTo>
                <a:lnTo>
                  <a:pt x="14125" y="96429"/>
                </a:lnTo>
                <a:cubicBezTo>
                  <a:pt x="10292" y="96429"/>
                  <a:pt x="6917" y="95667"/>
                  <a:pt x="4000" y="94143"/>
                </a:cubicBezTo>
                <a:lnTo>
                  <a:pt x="4000" y="94143"/>
                </a:lnTo>
                <a:cubicBezTo>
                  <a:pt x="1333" y="92476"/>
                  <a:pt x="0" y="90571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310"/>
                  <a:pt x="4000" y="82643"/>
                </a:cubicBezTo>
                <a:lnTo>
                  <a:pt x="4000" y="82643"/>
                </a:lnTo>
                <a:lnTo>
                  <a:pt x="64625" y="48214"/>
                </a:lnTo>
                <a:lnTo>
                  <a:pt x="4000" y="13786"/>
                </a:lnTo>
                <a:cubicBezTo>
                  <a:pt x="1333" y="12119"/>
                  <a:pt x="0" y="10214"/>
                  <a:pt x="0" y="8071"/>
                </a:cubicBezTo>
                <a:lnTo>
                  <a:pt x="0" y="8071"/>
                </a:lnTo>
                <a:cubicBezTo>
                  <a:pt x="0" y="5881"/>
                  <a:pt x="1333" y="3952"/>
                  <a:pt x="4000" y="2286"/>
                </a:cubicBezTo>
                <a:lnTo>
                  <a:pt x="4000" y="2286"/>
                </a:lnTo>
                <a:cubicBezTo>
                  <a:pt x="6917" y="762"/>
                  <a:pt x="10292" y="0"/>
                  <a:pt x="14125" y="0"/>
                </a:cubicBezTo>
                <a:lnTo>
                  <a:pt x="14125" y="0"/>
                </a:lnTo>
                <a:cubicBezTo>
                  <a:pt x="17875" y="0"/>
                  <a:pt x="21208" y="762"/>
                  <a:pt x="24125" y="2286"/>
                </a:cubicBezTo>
                <a:lnTo>
                  <a:pt x="24125" y="2286"/>
                </a:lnTo>
                <a:lnTo>
                  <a:pt x="94500" y="42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1754-28"/>
          <p:cNvSpPr/>
          <p:nvPr/>
        </p:nvSpPr>
        <p:spPr>
          <a:xfrm>
            <a:off x="3539728" y="1721644"/>
            <a:ext cx="1655899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8319681816-62"/>
          <p:cNvSpPr/>
          <p:nvPr/>
        </p:nvSpPr>
        <p:spPr>
          <a:xfrm>
            <a:off x="5358147" y="1818084"/>
            <a:ext cx="7500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095"/>
                  <a:pt x="98500" y="46024"/>
                  <a:pt x="98500" y="48214"/>
                </a:cubicBezTo>
                <a:lnTo>
                  <a:pt x="98500" y="48214"/>
                </a:lnTo>
                <a:lnTo>
                  <a:pt x="98500" y="48214"/>
                </a:lnTo>
                <a:cubicBezTo>
                  <a:pt x="98500" y="50405"/>
                  <a:pt x="97167" y="52333"/>
                  <a:pt x="94500" y="54000"/>
                </a:cubicBezTo>
                <a:lnTo>
                  <a:pt x="94500" y="54000"/>
                </a:lnTo>
                <a:lnTo>
                  <a:pt x="24125" y="94143"/>
                </a:lnTo>
                <a:cubicBezTo>
                  <a:pt x="21208" y="95667"/>
                  <a:pt x="17875" y="96429"/>
                  <a:pt x="14125" y="96429"/>
                </a:cubicBezTo>
                <a:lnTo>
                  <a:pt x="14125" y="96429"/>
                </a:lnTo>
                <a:cubicBezTo>
                  <a:pt x="10292" y="96429"/>
                  <a:pt x="6917" y="95667"/>
                  <a:pt x="4000" y="94143"/>
                </a:cubicBezTo>
                <a:lnTo>
                  <a:pt x="4000" y="94143"/>
                </a:lnTo>
                <a:cubicBezTo>
                  <a:pt x="1333" y="92476"/>
                  <a:pt x="0" y="90571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310"/>
                  <a:pt x="4000" y="82643"/>
                </a:cubicBezTo>
                <a:lnTo>
                  <a:pt x="4000" y="82643"/>
                </a:lnTo>
                <a:lnTo>
                  <a:pt x="64625" y="48214"/>
                </a:lnTo>
                <a:lnTo>
                  <a:pt x="4000" y="13786"/>
                </a:lnTo>
                <a:cubicBezTo>
                  <a:pt x="1333" y="12119"/>
                  <a:pt x="0" y="10214"/>
                  <a:pt x="0" y="8071"/>
                </a:cubicBezTo>
                <a:lnTo>
                  <a:pt x="0" y="8071"/>
                </a:lnTo>
                <a:cubicBezTo>
                  <a:pt x="0" y="5881"/>
                  <a:pt x="1333" y="3952"/>
                  <a:pt x="4000" y="2286"/>
                </a:cubicBezTo>
                <a:lnTo>
                  <a:pt x="4000" y="2286"/>
                </a:lnTo>
                <a:cubicBezTo>
                  <a:pt x="6917" y="762"/>
                  <a:pt x="10292" y="0"/>
                  <a:pt x="14125" y="0"/>
                </a:cubicBezTo>
                <a:lnTo>
                  <a:pt x="14125" y="0"/>
                </a:lnTo>
                <a:cubicBezTo>
                  <a:pt x="17875" y="0"/>
                  <a:pt x="21208" y="762"/>
                  <a:pt x="24125" y="2286"/>
                </a:cubicBezTo>
                <a:lnTo>
                  <a:pt x="24125" y="2286"/>
                </a:lnTo>
                <a:lnTo>
                  <a:pt x="94500" y="42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1754-30"/>
          <p:cNvSpPr/>
          <p:nvPr/>
        </p:nvSpPr>
        <p:spPr>
          <a:xfrm>
            <a:off x="5595677" y="1721644"/>
            <a:ext cx="928688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8319681747-20"/>
          <p:cNvSpPr/>
          <p:nvPr/>
        </p:nvSpPr>
        <p:spPr>
          <a:xfrm>
            <a:off x="400050" y="2328863"/>
            <a:ext cx="4086225" cy="1150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1756-32"/>
          <p:cNvCxnSpPr/>
          <p:nvPr/>
        </p:nvCxnSpPr>
        <p:spPr>
          <a:xfrm>
            <a:off x="550069" y="2693194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1808-51"/>
          <p:cNvSpPr/>
          <p:nvPr/>
        </p:nvSpPr>
        <p:spPr>
          <a:xfrm>
            <a:off x="550069" y="2482488"/>
            <a:ext cx="160734" cy="1428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76" y="6200"/>
                </a:moveTo>
                <a:lnTo>
                  <a:pt x="55176" y="6200"/>
                </a:lnTo>
                <a:cubicBezTo>
                  <a:pt x="55176" y="4111"/>
                  <a:pt x="54471" y="2489"/>
                  <a:pt x="53059" y="1333"/>
                </a:cubicBezTo>
                <a:lnTo>
                  <a:pt x="53059" y="1333"/>
                </a:lnTo>
                <a:cubicBezTo>
                  <a:pt x="51569" y="133"/>
                  <a:pt x="49961" y="-267"/>
                  <a:pt x="48235" y="133"/>
                </a:cubicBezTo>
                <a:lnTo>
                  <a:pt x="48235" y="133"/>
                </a:lnTo>
                <a:lnTo>
                  <a:pt x="17235" y="8933"/>
                </a:lnTo>
                <a:cubicBezTo>
                  <a:pt x="15392" y="9467"/>
                  <a:pt x="13902" y="10578"/>
                  <a:pt x="12765" y="12267"/>
                </a:cubicBezTo>
                <a:lnTo>
                  <a:pt x="12765" y="12267"/>
                </a:lnTo>
                <a:cubicBezTo>
                  <a:pt x="11627" y="13956"/>
                  <a:pt x="11059" y="15911"/>
                  <a:pt x="11059" y="18133"/>
                </a:cubicBezTo>
                <a:lnTo>
                  <a:pt x="11059" y="18133"/>
                </a:lnTo>
                <a:lnTo>
                  <a:pt x="11059" y="87467"/>
                </a:lnTo>
                <a:lnTo>
                  <a:pt x="5529" y="87467"/>
                </a:lnTo>
                <a:cubicBezTo>
                  <a:pt x="3922" y="87467"/>
                  <a:pt x="2588" y="88044"/>
                  <a:pt x="1529" y="89200"/>
                </a:cubicBezTo>
                <a:lnTo>
                  <a:pt x="1529" y="89200"/>
                </a:lnTo>
                <a:cubicBezTo>
                  <a:pt x="510" y="90400"/>
                  <a:pt x="0" y="91911"/>
                  <a:pt x="0" y="93733"/>
                </a:cubicBezTo>
                <a:lnTo>
                  <a:pt x="0" y="93733"/>
                </a:lnTo>
                <a:cubicBezTo>
                  <a:pt x="0" y="95556"/>
                  <a:pt x="510" y="97044"/>
                  <a:pt x="1529" y="98200"/>
                </a:cubicBezTo>
                <a:lnTo>
                  <a:pt x="1529" y="98200"/>
                </a:lnTo>
                <a:cubicBezTo>
                  <a:pt x="2588" y="99356"/>
                  <a:pt x="3922" y="99933"/>
                  <a:pt x="5529" y="99933"/>
                </a:cubicBezTo>
                <a:lnTo>
                  <a:pt x="5529" y="99933"/>
                </a:lnTo>
                <a:lnTo>
                  <a:pt x="16529" y="99933"/>
                </a:lnTo>
                <a:lnTo>
                  <a:pt x="49647" y="99933"/>
                </a:lnTo>
                <a:lnTo>
                  <a:pt x="55176" y="99933"/>
                </a:lnTo>
                <a:lnTo>
                  <a:pt x="55176" y="93733"/>
                </a:lnTo>
                <a:lnTo>
                  <a:pt x="55176" y="6200"/>
                </a:lnTo>
                <a:moveTo>
                  <a:pt x="44118" y="49933"/>
                </a:moveTo>
                <a:lnTo>
                  <a:pt x="44118" y="49933"/>
                </a:lnTo>
                <a:cubicBezTo>
                  <a:pt x="44118" y="51756"/>
                  <a:pt x="43706" y="53267"/>
                  <a:pt x="42882" y="54467"/>
                </a:cubicBezTo>
                <a:lnTo>
                  <a:pt x="42882" y="54467"/>
                </a:lnTo>
                <a:lnTo>
                  <a:pt x="42882" y="54467"/>
                </a:lnTo>
                <a:cubicBezTo>
                  <a:pt x="42098" y="55622"/>
                  <a:pt x="41137" y="56200"/>
                  <a:pt x="40000" y="56200"/>
                </a:cubicBezTo>
                <a:lnTo>
                  <a:pt x="40000" y="56200"/>
                </a:lnTo>
                <a:cubicBezTo>
                  <a:pt x="38824" y="56200"/>
                  <a:pt x="37843" y="55622"/>
                  <a:pt x="37059" y="54467"/>
                </a:cubicBezTo>
                <a:lnTo>
                  <a:pt x="37059" y="54467"/>
                </a:lnTo>
                <a:cubicBezTo>
                  <a:pt x="36235" y="53267"/>
                  <a:pt x="35824" y="51756"/>
                  <a:pt x="35824" y="49933"/>
                </a:cubicBezTo>
                <a:lnTo>
                  <a:pt x="35824" y="49933"/>
                </a:lnTo>
                <a:cubicBezTo>
                  <a:pt x="35824" y="48111"/>
                  <a:pt x="36235" y="46622"/>
                  <a:pt x="37059" y="45467"/>
                </a:cubicBezTo>
                <a:lnTo>
                  <a:pt x="37059" y="45467"/>
                </a:lnTo>
                <a:cubicBezTo>
                  <a:pt x="37843" y="44311"/>
                  <a:pt x="38824" y="43733"/>
                  <a:pt x="40000" y="43733"/>
                </a:cubicBezTo>
                <a:lnTo>
                  <a:pt x="40000" y="43733"/>
                </a:lnTo>
                <a:cubicBezTo>
                  <a:pt x="41137" y="43733"/>
                  <a:pt x="42098" y="44311"/>
                  <a:pt x="42882" y="45467"/>
                </a:cubicBezTo>
                <a:lnTo>
                  <a:pt x="42882" y="45467"/>
                </a:lnTo>
                <a:cubicBezTo>
                  <a:pt x="43706" y="46622"/>
                  <a:pt x="44118" y="48111"/>
                  <a:pt x="44118" y="49933"/>
                </a:cubicBezTo>
                <a:lnTo>
                  <a:pt x="44118" y="49933"/>
                </a:lnTo>
                <a:moveTo>
                  <a:pt x="60647" y="24933"/>
                </a:moveTo>
                <a:lnTo>
                  <a:pt x="60647" y="24933"/>
                </a:lnTo>
                <a:lnTo>
                  <a:pt x="77235" y="24933"/>
                </a:lnTo>
                <a:lnTo>
                  <a:pt x="77235" y="93733"/>
                </a:lnTo>
                <a:cubicBezTo>
                  <a:pt x="77235" y="95556"/>
                  <a:pt x="77745" y="97044"/>
                  <a:pt x="78765" y="98200"/>
                </a:cubicBezTo>
                <a:lnTo>
                  <a:pt x="78765" y="98200"/>
                </a:lnTo>
                <a:cubicBezTo>
                  <a:pt x="79784" y="99356"/>
                  <a:pt x="81098" y="99933"/>
                  <a:pt x="82706" y="99933"/>
                </a:cubicBezTo>
                <a:lnTo>
                  <a:pt x="82706" y="99933"/>
                </a:lnTo>
                <a:lnTo>
                  <a:pt x="93765" y="99933"/>
                </a:lnTo>
                <a:cubicBezTo>
                  <a:pt x="95373" y="99933"/>
                  <a:pt x="96686" y="99356"/>
                  <a:pt x="97706" y="98200"/>
                </a:cubicBezTo>
                <a:lnTo>
                  <a:pt x="97706" y="98200"/>
                </a:lnTo>
                <a:cubicBezTo>
                  <a:pt x="98765" y="97044"/>
                  <a:pt x="99294" y="95556"/>
                  <a:pt x="99294" y="93733"/>
                </a:cubicBezTo>
                <a:lnTo>
                  <a:pt x="99294" y="93733"/>
                </a:lnTo>
                <a:cubicBezTo>
                  <a:pt x="99294" y="91911"/>
                  <a:pt x="98765" y="90400"/>
                  <a:pt x="97706" y="89200"/>
                </a:cubicBezTo>
                <a:lnTo>
                  <a:pt x="97706" y="89200"/>
                </a:lnTo>
                <a:cubicBezTo>
                  <a:pt x="96686" y="88044"/>
                  <a:pt x="95373" y="87467"/>
                  <a:pt x="93765" y="87467"/>
                </a:cubicBezTo>
                <a:lnTo>
                  <a:pt x="93765" y="87467"/>
                </a:lnTo>
                <a:lnTo>
                  <a:pt x="88235" y="87467"/>
                </a:lnTo>
                <a:lnTo>
                  <a:pt x="88235" y="24933"/>
                </a:lnTo>
                <a:cubicBezTo>
                  <a:pt x="88118" y="21422"/>
                  <a:pt x="87020" y="18489"/>
                  <a:pt x="84941" y="16133"/>
                </a:cubicBezTo>
                <a:lnTo>
                  <a:pt x="84941" y="16133"/>
                </a:lnTo>
                <a:cubicBezTo>
                  <a:pt x="82902" y="13822"/>
                  <a:pt x="80333" y="12600"/>
                  <a:pt x="77235" y="12467"/>
                </a:cubicBezTo>
                <a:lnTo>
                  <a:pt x="77235" y="12467"/>
                </a:lnTo>
                <a:lnTo>
                  <a:pt x="60647" y="12467"/>
                </a:lnTo>
                <a:lnTo>
                  <a:pt x="60647" y="249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1759-36"/>
          <p:cNvSpPr/>
          <p:nvPr/>
        </p:nvSpPr>
        <p:spPr>
          <a:xfrm>
            <a:off x="550069" y="2786063"/>
            <a:ext cx="378618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1760-40"/>
          <p:cNvCxnSpPr/>
          <p:nvPr/>
        </p:nvCxnSpPr>
        <p:spPr>
          <a:xfrm>
            <a:off x="560784" y="2786063"/>
            <a:ext cx="914" cy="257175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1809-53"/>
          <p:cNvSpPr/>
          <p:nvPr/>
        </p:nvSpPr>
        <p:spPr>
          <a:xfrm>
            <a:off x="675073" y="2857835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1759-37"/>
          <p:cNvSpPr/>
          <p:nvPr/>
        </p:nvSpPr>
        <p:spPr>
          <a:xfrm>
            <a:off x="550069" y="3086100"/>
            <a:ext cx="378618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1761-41"/>
          <p:cNvCxnSpPr/>
          <p:nvPr/>
        </p:nvCxnSpPr>
        <p:spPr>
          <a:xfrm>
            <a:off x="560784" y="3086100"/>
            <a:ext cx="914" cy="257175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1810-54"/>
          <p:cNvSpPr/>
          <p:nvPr/>
        </p:nvSpPr>
        <p:spPr>
          <a:xfrm>
            <a:off x="685771" y="3157530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1747-21"/>
          <p:cNvSpPr/>
          <p:nvPr/>
        </p:nvSpPr>
        <p:spPr>
          <a:xfrm>
            <a:off x="4657725" y="2328863"/>
            <a:ext cx="4086225" cy="1150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1756-33"/>
          <p:cNvCxnSpPr/>
          <p:nvPr/>
        </p:nvCxnSpPr>
        <p:spPr>
          <a:xfrm>
            <a:off x="4807744" y="2693194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1809-52"/>
          <p:cNvSpPr/>
          <p:nvPr/>
        </p:nvSpPr>
        <p:spPr>
          <a:xfrm>
            <a:off x="4807744" y="2491383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824" y="10846"/>
                </a:moveTo>
                <a:lnTo>
                  <a:pt x="35824" y="10846"/>
                </a:lnTo>
                <a:cubicBezTo>
                  <a:pt x="35941" y="7821"/>
                  <a:pt x="36745" y="5256"/>
                  <a:pt x="38235" y="3154"/>
                </a:cubicBezTo>
                <a:lnTo>
                  <a:pt x="38235" y="3154"/>
                </a:lnTo>
                <a:lnTo>
                  <a:pt x="38235" y="3154"/>
                </a:lnTo>
                <a:cubicBezTo>
                  <a:pt x="39843" y="1205"/>
                  <a:pt x="41804" y="154"/>
                  <a:pt x="44118" y="0"/>
                </a:cubicBezTo>
                <a:lnTo>
                  <a:pt x="44118" y="0"/>
                </a:lnTo>
                <a:lnTo>
                  <a:pt x="55176" y="0"/>
                </a:lnTo>
                <a:cubicBezTo>
                  <a:pt x="57451" y="154"/>
                  <a:pt x="59392" y="1205"/>
                  <a:pt x="61000" y="3154"/>
                </a:cubicBezTo>
                <a:lnTo>
                  <a:pt x="61000" y="3154"/>
                </a:lnTo>
                <a:cubicBezTo>
                  <a:pt x="62490" y="5256"/>
                  <a:pt x="63294" y="7821"/>
                  <a:pt x="63412" y="10846"/>
                </a:cubicBezTo>
                <a:lnTo>
                  <a:pt x="63412" y="10846"/>
                </a:lnTo>
                <a:lnTo>
                  <a:pt x="63412" y="25231"/>
                </a:lnTo>
                <a:cubicBezTo>
                  <a:pt x="63294" y="28256"/>
                  <a:pt x="62490" y="30821"/>
                  <a:pt x="61000" y="32923"/>
                </a:cubicBezTo>
                <a:lnTo>
                  <a:pt x="61000" y="32923"/>
                </a:lnTo>
                <a:cubicBezTo>
                  <a:pt x="59392" y="34872"/>
                  <a:pt x="57451" y="35923"/>
                  <a:pt x="55176" y="36077"/>
                </a:cubicBezTo>
                <a:lnTo>
                  <a:pt x="55176" y="36077"/>
                </a:lnTo>
                <a:lnTo>
                  <a:pt x="53765" y="36077"/>
                </a:lnTo>
                <a:lnTo>
                  <a:pt x="53765" y="45077"/>
                </a:lnTo>
                <a:lnTo>
                  <a:pt x="79941" y="45077"/>
                </a:lnTo>
                <a:cubicBezTo>
                  <a:pt x="82725" y="45231"/>
                  <a:pt x="85039" y="46436"/>
                  <a:pt x="86882" y="48692"/>
                </a:cubicBezTo>
                <a:lnTo>
                  <a:pt x="86882" y="48692"/>
                </a:lnTo>
                <a:cubicBezTo>
                  <a:pt x="88608" y="51103"/>
                  <a:pt x="89510" y="54103"/>
                  <a:pt x="89588" y="57692"/>
                </a:cubicBezTo>
                <a:lnTo>
                  <a:pt x="89588" y="57692"/>
                </a:lnTo>
                <a:lnTo>
                  <a:pt x="89588" y="64923"/>
                </a:lnTo>
                <a:lnTo>
                  <a:pt x="91000" y="64923"/>
                </a:lnTo>
                <a:cubicBezTo>
                  <a:pt x="93275" y="65077"/>
                  <a:pt x="95216" y="66128"/>
                  <a:pt x="96824" y="68077"/>
                </a:cubicBezTo>
                <a:lnTo>
                  <a:pt x="96824" y="68077"/>
                </a:lnTo>
                <a:cubicBezTo>
                  <a:pt x="98353" y="70179"/>
                  <a:pt x="99176" y="72718"/>
                  <a:pt x="99294" y="75692"/>
                </a:cubicBezTo>
                <a:lnTo>
                  <a:pt x="99294" y="75692"/>
                </a:lnTo>
                <a:lnTo>
                  <a:pt x="99294" y="90154"/>
                </a:lnTo>
                <a:cubicBezTo>
                  <a:pt x="99176" y="93128"/>
                  <a:pt x="98353" y="95667"/>
                  <a:pt x="96824" y="97769"/>
                </a:cubicBezTo>
                <a:lnTo>
                  <a:pt x="96824" y="97769"/>
                </a:lnTo>
                <a:cubicBezTo>
                  <a:pt x="95216" y="99769"/>
                  <a:pt x="93275" y="100846"/>
                  <a:pt x="91000" y="101000"/>
                </a:cubicBezTo>
                <a:lnTo>
                  <a:pt x="91000" y="101000"/>
                </a:lnTo>
                <a:lnTo>
                  <a:pt x="79941" y="101000"/>
                </a:lnTo>
                <a:cubicBezTo>
                  <a:pt x="77667" y="100846"/>
                  <a:pt x="75725" y="99769"/>
                  <a:pt x="74118" y="97769"/>
                </a:cubicBezTo>
                <a:lnTo>
                  <a:pt x="74118" y="97769"/>
                </a:lnTo>
                <a:cubicBezTo>
                  <a:pt x="72627" y="95667"/>
                  <a:pt x="71824" y="93128"/>
                  <a:pt x="71706" y="90154"/>
                </a:cubicBezTo>
                <a:lnTo>
                  <a:pt x="71706" y="90154"/>
                </a:lnTo>
                <a:lnTo>
                  <a:pt x="71706" y="75692"/>
                </a:lnTo>
                <a:cubicBezTo>
                  <a:pt x="71824" y="72718"/>
                  <a:pt x="72627" y="70179"/>
                  <a:pt x="74118" y="68077"/>
                </a:cubicBezTo>
                <a:lnTo>
                  <a:pt x="74118" y="68077"/>
                </a:lnTo>
                <a:cubicBezTo>
                  <a:pt x="75725" y="66128"/>
                  <a:pt x="77667" y="65077"/>
                  <a:pt x="79941" y="64923"/>
                </a:cubicBezTo>
                <a:lnTo>
                  <a:pt x="79941" y="64923"/>
                </a:lnTo>
                <a:lnTo>
                  <a:pt x="81353" y="64923"/>
                </a:lnTo>
                <a:lnTo>
                  <a:pt x="81353" y="57692"/>
                </a:lnTo>
                <a:cubicBezTo>
                  <a:pt x="81235" y="56615"/>
                  <a:pt x="80765" y="56026"/>
                  <a:pt x="79941" y="55923"/>
                </a:cubicBezTo>
                <a:lnTo>
                  <a:pt x="79941" y="55923"/>
                </a:lnTo>
                <a:lnTo>
                  <a:pt x="53765" y="55923"/>
                </a:lnTo>
                <a:lnTo>
                  <a:pt x="53765" y="64923"/>
                </a:lnTo>
                <a:lnTo>
                  <a:pt x="55176" y="64923"/>
                </a:lnTo>
                <a:cubicBezTo>
                  <a:pt x="57451" y="65077"/>
                  <a:pt x="59392" y="66128"/>
                  <a:pt x="61000" y="68077"/>
                </a:cubicBezTo>
                <a:lnTo>
                  <a:pt x="61000" y="68077"/>
                </a:lnTo>
                <a:cubicBezTo>
                  <a:pt x="62490" y="70179"/>
                  <a:pt x="63294" y="72718"/>
                  <a:pt x="63412" y="75692"/>
                </a:cubicBezTo>
                <a:lnTo>
                  <a:pt x="63412" y="75692"/>
                </a:lnTo>
                <a:lnTo>
                  <a:pt x="63412" y="90154"/>
                </a:lnTo>
                <a:cubicBezTo>
                  <a:pt x="63294" y="93128"/>
                  <a:pt x="62490" y="95667"/>
                  <a:pt x="61000" y="97769"/>
                </a:cubicBezTo>
                <a:lnTo>
                  <a:pt x="61000" y="97769"/>
                </a:lnTo>
                <a:cubicBezTo>
                  <a:pt x="59392" y="99769"/>
                  <a:pt x="57451" y="100846"/>
                  <a:pt x="55176" y="101000"/>
                </a:cubicBezTo>
                <a:lnTo>
                  <a:pt x="55176" y="101000"/>
                </a:lnTo>
                <a:lnTo>
                  <a:pt x="44118" y="101000"/>
                </a:lnTo>
                <a:cubicBezTo>
                  <a:pt x="41804" y="100846"/>
                  <a:pt x="39843" y="99769"/>
                  <a:pt x="38235" y="97769"/>
                </a:cubicBezTo>
                <a:lnTo>
                  <a:pt x="38235" y="97769"/>
                </a:lnTo>
                <a:cubicBezTo>
                  <a:pt x="36745" y="95667"/>
                  <a:pt x="35941" y="93128"/>
                  <a:pt x="35824" y="90154"/>
                </a:cubicBezTo>
                <a:lnTo>
                  <a:pt x="35824" y="90154"/>
                </a:lnTo>
                <a:lnTo>
                  <a:pt x="35824" y="75692"/>
                </a:lnTo>
                <a:cubicBezTo>
                  <a:pt x="35941" y="72718"/>
                  <a:pt x="36745" y="70179"/>
                  <a:pt x="38235" y="68077"/>
                </a:cubicBezTo>
                <a:lnTo>
                  <a:pt x="38235" y="68077"/>
                </a:lnTo>
                <a:cubicBezTo>
                  <a:pt x="39843" y="66128"/>
                  <a:pt x="41804" y="65077"/>
                  <a:pt x="44118" y="64923"/>
                </a:cubicBezTo>
                <a:lnTo>
                  <a:pt x="44118" y="64923"/>
                </a:lnTo>
                <a:lnTo>
                  <a:pt x="45471" y="64923"/>
                </a:lnTo>
                <a:lnTo>
                  <a:pt x="45471" y="55923"/>
                </a:lnTo>
                <a:lnTo>
                  <a:pt x="19294" y="55923"/>
                </a:lnTo>
                <a:cubicBezTo>
                  <a:pt x="18510" y="56026"/>
                  <a:pt x="18059" y="56615"/>
                  <a:pt x="17941" y="57692"/>
                </a:cubicBezTo>
                <a:lnTo>
                  <a:pt x="17941" y="57692"/>
                </a:lnTo>
                <a:lnTo>
                  <a:pt x="17941" y="64923"/>
                </a:lnTo>
                <a:lnTo>
                  <a:pt x="19294" y="64923"/>
                </a:lnTo>
                <a:cubicBezTo>
                  <a:pt x="21608" y="65077"/>
                  <a:pt x="23569" y="66128"/>
                  <a:pt x="25176" y="68077"/>
                </a:cubicBezTo>
                <a:lnTo>
                  <a:pt x="25176" y="68077"/>
                </a:lnTo>
                <a:cubicBezTo>
                  <a:pt x="26667" y="70179"/>
                  <a:pt x="27471" y="72718"/>
                  <a:pt x="27588" y="75692"/>
                </a:cubicBezTo>
                <a:lnTo>
                  <a:pt x="27588" y="75692"/>
                </a:lnTo>
                <a:lnTo>
                  <a:pt x="27588" y="90154"/>
                </a:lnTo>
                <a:cubicBezTo>
                  <a:pt x="27471" y="93128"/>
                  <a:pt x="26667" y="95667"/>
                  <a:pt x="25176" y="97769"/>
                </a:cubicBezTo>
                <a:lnTo>
                  <a:pt x="25176" y="97769"/>
                </a:lnTo>
                <a:cubicBezTo>
                  <a:pt x="23569" y="99769"/>
                  <a:pt x="21608" y="100846"/>
                  <a:pt x="19294" y="101000"/>
                </a:cubicBezTo>
                <a:lnTo>
                  <a:pt x="19294" y="101000"/>
                </a:lnTo>
                <a:lnTo>
                  <a:pt x="8294" y="101000"/>
                </a:lnTo>
                <a:cubicBezTo>
                  <a:pt x="5980" y="100846"/>
                  <a:pt x="4020" y="99769"/>
                  <a:pt x="2412" y="97769"/>
                </a:cubicBezTo>
                <a:lnTo>
                  <a:pt x="2412" y="97769"/>
                </a:lnTo>
                <a:cubicBezTo>
                  <a:pt x="922" y="95667"/>
                  <a:pt x="118" y="93128"/>
                  <a:pt x="0" y="90154"/>
                </a:cubicBezTo>
                <a:lnTo>
                  <a:pt x="0" y="90154"/>
                </a:lnTo>
                <a:lnTo>
                  <a:pt x="0" y="75692"/>
                </a:lnTo>
                <a:cubicBezTo>
                  <a:pt x="118" y="72718"/>
                  <a:pt x="922" y="70179"/>
                  <a:pt x="2412" y="68077"/>
                </a:cubicBezTo>
                <a:lnTo>
                  <a:pt x="2412" y="68077"/>
                </a:lnTo>
                <a:cubicBezTo>
                  <a:pt x="4020" y="66128"/>
                  <a:pt x="5980" y="65077"/>
                  <a:pt x="8294" y="64923"/>
                </a:cubicBezTo>
                <a:lnTo>
                  <a:pt x="8294" y="64923"/>
                </a:lnTo>
                <a:lnTo>
                  <a:pt x="9647" y="64923"/>
                </a:lnTo>
                <a:lnTo>
                  <a:pt x="9647" y="57692"/>
                </a:lnTo>
                <a:cubicBezTo>
                  <a:pt x="9765" y="54103"/>
                  <a:pt x="10686" y="51103"/>
                  <a:pt x="12412" y="48692"/>
                </a:cubicBezTo>
                <a:lnTo>
                  <a:pt x="12412" y="48692"/>
                </a:lnTo>
                <a:cubicBezTo>
                  <a:pt x="14255" y="46436"/>
                  <a:pt x="16549" y="45231"/>
                  <a:pt x="19294" y="45077"/>
                </a:cubicBezTo>
                <a:lnTo>
                  <a:pt x="19294" y="45077"/>
                </a:lnTo>
                <a:lnTo>
                  <a:pt x="45471" y="45077"/>
                </a:lnTo>
                <a:lnTo>
                  <a:pt x="45471" y="36077"/>
                </a:lnTo>
                <a:lnTo>
                  <a:pt x="44118" y="36077"/>
                </a:lnTo>
                <a:cubicBezTo>
                  <a:pt x="41804" y="35923"/>
                  <a:pt x="39843" y="34872"/>
                  <a:pt x="38235" y="32923"/>
                </a:cubicBezTo>
                <a:lnTo>
                  <a:pt x="38235" y="32923"/>
                </a:lnTo>
                <a:cubicBezTo>
                  <a:pt x="36745" y="30821"/>
                  <a:pt x="35941" y="28256"/>
                  <a:pt x="35824" y="25231"/>
                </a:cubicBezTo>
                <a:lnTo>
                  <a:pt x="35824" y="25231"/>
                </a:lnTo>
                <a:lnTo>
                  <a:pt x="35824" y="1084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1759-38"/>
          <p:cNvSpPr/>
          <p:nvPr/>
        </p:nvSpPr>
        <p:spPr>
          <a:xfrm>
            <a:off x="4807744" y="2786063"/>
            <a:ext cx="378618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1761-42"/>
          <p:cNvCxnSpPr/>
          <p:nvPr/>
        </p:nvCxnSpPr>
        <p:spPr>
          <a:xfrm>
            <a:off x="4818459" y="2786063"/>
            <a:ext cx="914" cy="257175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1810-55"/>
          <p:cNvSpPr/>
          <p:nvPr/>
        </p:nvSpPr>
        <p:spPr>
          <a:xfrm>
            <a:off x="4932748" y="2857835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1760-39"/>
          <p:cNvSpPr/>
          <p:nvPr/>
        </p:nvSpPr>
        <p:spPr>
          <a:xfrm>
            <a:off x="4807744" y="3086100"/>
            <a:ext cx="378618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1761-43"/>
          <p:cNvCxnSpPr/>
          <p:nvPr/>
        </p:nvCxnSpPr>
        <p:spPr>
          <a:xfrm>
            <a:off x="4818459" y="3086100"/>
            <a:ext cx="914" cy="257175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1811-56"/>
          <p:cNvSpPr/>
          <p:nvPr/>
        </p:nvSpPr>
        <p:spPr>
          <a:xfrm>
            <a:off x="4943446" y="3157530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1744-14"/>
          <p:cNvSpPr/>
          <p:nvPr/>
        </p:nvSpPr>
        <p:spPr>
          <a:xfrm>
            <a:off x="400050" y="3621881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8319681815-59"/>
          <p:cNvSpPr/>
          <p:nvPr/>
        </p:nvSpPr>
        <p:spPr>
          <a:xfrm>
            <a:off x="621506" y="374332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1815" y="0"/>
                  <a:pt x="53315" y="593"/>
                  <a:pt x="54500" y="1778"/>
                </a:cubicBezTo>
                <a:lnTo>
                  <a:pt x="54500" y="1778"/>
                </a:lnTo>
                <a:lnTo>
                  <a:pt x="54500" y="1778"/>
                </a:lnTo>
                <a:cubicBezTo>
                  <a:pt x="55685" y="2926"/>
                  <a:pt x="56278" y="4426"/>
                  <a:pt x="56278" y="6278"/>
                </a:cubicBezTo>
                <a:lnTo>
                  <a:pt x="56278" y="6278"/>
                </a:lnTo>
                <a:lnTo>
                  <a:pt x="56278" y="8222"/>
                </a:lnTo>
                <a:cubicBezTo>
                  <a:pt x="65648" y="9778"/>
                  <a:pt x="73519" y="13741"/>
                  <a:pt x="79889" y="20111"/>
                </a:cubicBezTo>
                <a:lnTo>
                  <a:pt x="79889" y="20111"/>
                </a:lnTo>
                <a:cubicBezTo>
                  <a:pt x="86259" y="26630"/>
                  <a:pt x="90222" y="34519"/>
                  <a:pt x="91778" y="43778"/>
                </a:cubicBezTo>
                <a:lnTo>
                  <a:pt x="91778" y="43778"/>
                </a:lnTo>
                <a:lnTo>
                  <a:pt x="93778" y="43778"/>
                </a:lnTo>
                <a:cubicBezTo>
                  <a:pt x="95593" y="43778"/>
                  <a:pt x="97074" y="44352"/>
                  <a:pt x="98222" y="45500"/>
                </a:cubicBezTo>
                <a:lnTo>
                  <a:pt x="98222" y="45500"/>
                </a:lnTo>
                <a:cubicBezTo>
                  <a:pt x="99407" y="46685"/>
                  <a:pt x="100000" y="48185"/>
                  <a:pt x="100000" y="50000"/>
                </a:cubicBezTo>
                <a:lnTo>
                  <a:pt x="100000" y="50000"/>
                </a:lnTo>
                <a:cubicBezTo>
                  <a:pt x="100000" y="51815"/>
                  <a:pt x="99407" y="53315"/>
                  <a:pt x="98222" y="54500"/>
                </a:cubicBezTo>
                <a:lnTo>
                  <a:pt x="98222" y="54500"/>
                </a:lnTo>
                <a:cubicBezTo>
                  <a:pt x="97074" y="55685"/>
                  <a:pt x="95593" y="56278"/>
                  <a:pt x="93778" y="56278"/>
                </a:cubicBezTo>
                <a:lnTo>
                  <a:pt x="93778" y="56278"/>
                </a:lnTo>
                <a:lnTo>
                  <a:pt x="91778" y="56278"/>
                </a:lnTo>
                <a:cubicBezTo>
                  <a:pt x="90222" y="65648"/>
                  <a:pt x="86259" y="73519"/>
                  <a:pt x="79889" y="79889"/>
                </a:cubicBezTo>
                <a:lnTo>
                  <a:pt x="79889" y="79889"/>
                </a:lnTo>
                <a:cubicBezTo>
                  <a:pt x="73370" y="86259"/>
                  <a:pt x="65500" y="90222"/>
                  <a:pt x="56278" y="91778"/>
                </a:cubicBezTo>
                <a:lnTo>
                  <a:pt x="56278" y="91778"/>
                </a:lnTo>
                <a:lnTo>
                  <a:pt x="56278" y="93778"/>
                </a:lnTo>
                <a:cubicBezTo>
                  <a:pt x="56278" y="95593"/>
                  <a:pt x="55685" y="97074"/>
                  <a:pt x="54500" y="98222"/>
                </a:cubicBezTo>
                <a:lnTo>
                  <a:pt x="54500" y="98222"/>
                </a:lnTo>
                <a:cubicBezTo>
                  <a:pt x="53315" y="99407"/>
                  <a:pt x="51815" y="100000"/>
                  <a:pt x="50000" y="100000"/>
                </a:cubicBezTo>
                <a:lnTo>
                  <a:pt x="50000" y="100000"/>
                </a:lnTo>
                <a:cubicBezTo>
                  <a:pt x="48185" y="100000"/>
                  <a:pt x="46685" y="99407"/>
                  <a:pt x="45500" y="98222"/>
                </a:cubicBezTo>
                <a:lnTo>
                  <a:pt x="45500" y="98222"/>
                </a:lnTo>
                <a:cubicBezTo>
                  <a:pt x="44352" y="97074"/>
                  <a:pt x="43778" y="95593"/>
                  <a:pt x="43778" y="93778"/>
                </a:cubicBezTo>
                <a:lnTo>
                  <a:pt x="43778" y="93778"/>
                </a:lnTo>
                <a:lnTo>
                  <a:pt x="43778" y="91778"/>
                </a:lnTo>
                <a:cubicBezTo>
                  <a:pt x="34370" y="90222"/>
                  <a:pt x="26481" y="86259"/>
                  <a:pt x="20111" y="79889"/>
                </a:cubicBezTo>
                <a:lnTo>
                  <a:pt x="20111" y="79889"/>
                </a:lnTo>
                <a:cubicBezTo>
                  <a:pt x="13741" y="73519"/>
                  <a:pt x="9778" y="65648"/>
                  <a:pt x="8222" y="56278"/>
                </a:cubicBezTo>
                <a:lnTo>
                  <a:pt x="8222" y="56278"/>
                </a:lnTo>
                <a:lnTo>
                  <a:pt x="6278" y="56278"/>
                </a:lnTo>
                <a:cubicBezTo>
                  <a:pt x="4426" y="56278"/>
                  <a:pt x="2926" y="55685"/>
                  <a:pt x="1778" y="54500"/>
                </a:cubicBezTo>
                <a:lnTo>
                  <a:pt x="1778" y="54500"/>
                </a:lnTo>
                <a:cubicBezTo>
                  <a:pt x="593" y="53315"/>
                  <a:pt x="0" y="51815"/>
                  <a:pt x="0" y="50000"/>
                </a:cubicBezTo>
                <a:lnTo>
                  <a:pt x="0" y="50000"/>
                </a:lnTo>
                <a:cubicBezTo>
                  <a:pt x="0" y="48185"/>
                  <a:pt x="593" y="46685"/>
                  <a:pt x="1778" y="45500"/>
                </a:cubicBezTo>
                <a:lnTo>
                  <a:pt x="1778" y="45500"/>
                </a:lnTo>
                <a:cubicBezTo>
                  <a:pt x="2926" y="44352"/>
                  <a:pt x="4426" y="43778"/>
                  <a:pt x="6278" y="43778"/>
                </a:cubicBezTo>
                <a:lnTo>
                  <a:pt x="6278" y="43778"/>
                </a:lnTo>
                <a:lnTo>
                  <a:pt x="8222" y="43778"/>
                </a:lnTo>
                <a:cubicBezTo>
                  <a:pt x="9778" y="34370"/>
                  <a:pt x="13741" y="26481"/>
                  <a:pt x="20111" y="20111"/>
                </a:cubicBezTo>
                <a:lnTo>
                  <a:pt x="20111" y="20111"/>
                </a:lnTo>
                <a:cubicBezTo>
                  <a:pt x="26481" y="13741"/>
                  <a:pt x="34370" y="9778"/>
                  <a:pt x="43778" y="8222"/>
                </a:cubicBezTo>
                <a:lnTo>
                  <a:pt x="43778" y="8222"/>
                </a:lnTo>
                <a:lnTo>
                  <a:pt x="43778" y="6278"/>
                </a:lnTo>
                <a:cubicBezTo>
                  <a:pt x="43778" y="4426"/>
                  <a:pt x="44352" y="2926"/>
                  <a:pt x="45500" y="1778"/>
                </a:cubicBezTo>
                <a:lnTo>
                  <a:pt x="45500" y="1778"/>
                </a:lnTo>
                <a:cubicBezTo>
                  <a:pt x="46685" y="593"/>
                  <a:pt x="48185" y="0"/>
                  <a:pt x="50000" y="0"/>
                </a:cubicBezTo>
                <a:lnTo>
                  <a:pt x="50000" y="0"/>
                </a:lnTo>
                <a:moveTo>
                  <a:pt x="20889" y="56278"/>
                </a:moveTo>
                <a:lnTo>
                  <a:pt x="20889" y="56278"/>
                </a:lnTo>
                <a:cubicBezTo>
                  <a:pt x="22185" y="61981"/>
                  <a:pt x="24926" y="66852"/>
                  <a:pt x="29111" y="70889"/>
                </a:cubicBezTo>
                <a:lnTo>
                  <a:pt x="29111" y="70889"/>
                </a:lnTo>
                <a:lnTo>
                  <a:pt x="29111" y="70889"/>
                </a:lnTo>
                <a:cubicBezTo>
                  <a:pt x="33148" y="75074"/>
                  <a:pt x="38037" y="77815"/>
                  <a:pt x="43778" y="79111"/>
                </a:cubicBezTo>
                <a:lnTo>
                  <a:pt x="43778" y="79111"/>
                </a:lnTo>
                <a:lnTo>
                  <a:pt x="43778" y="75000"/>
                </a:lnTo>
                <a:cubicBezTo>
                  <a:pt x="43778" y="73185"/>
                  <a:pt x="44352" y="71685"/>
                  <a:pt x="45500" y="70500"/>
                </a:cubicBezTo>
                <a:lnTo>
                  <a:pt x="45500" y="70500"/>
                </a:lnTo>
                <a:cubicBezTo>
                  <a:pt x="46685" y="69352"/>
                  <a:pt x="48185" y="68778"/>
                  <a:pt x="50000" y="68778"/>
                </a:cubicBezTo>
                <a:lnTo>
                  <a:pt x="50000" y="68778"/>
                </a:lnTo>
                <a:cubicBezTo>
                  <a:pt x="51815" y="68778"/>
                  <a:pt x="53315" y="69352"/>
                  <a:pt x="54500" y="70500"/>
                </a:cubicBezTo>
                <a:lnTo>
                  <a:pt x="54500" y="70500"/>
                </a:lnTo>
                <a:cubicBezTo>
                  <a:pt x="55685" y="71685"/>
                  <a:pt x="56278" y="73185"/>
                  <a:pt x="56278" y="75000"/>
                </a:cubicBezTo>
                <a:lnTo>
                  <a:pt x="56278" y="75000"/>
                </a:lnTo>
                <a:lnTo>
                  <a:pt x="56278" y="79111"/>
                </a:lnTo>
                <a:cubicBezTo>
                  <a:pt x="61981" y="77815"/>
                  <a:pt x="66852" y="75074"/>
                  <a:pt x="70889" y="70889"/>
                </a:cubicBezTo>
                <a:lnTo>
                  <a:pt x="70889" y="70889"/>
                </a:lnTo>
                <a:cubicBezTo>
                  <a:pt x="75074" y="66852"/>
                  <a:pt x="77815" y="61981"/>
                  <a:pt x="79111" y="56278"/>
                </a:cubicBezTo>
                <a:lnTo>
                  <a:pt x="79111" y="56278"/>
                </a:lnTo>
                <a:lnTo>
                  <a:pt x="75000" y="56278"/>
                </a:lnTo>
                <a:cubicBezTo>
                  <a:pt x="73185" y="56278"/>
                  <a:pt x="71685" y="55685"/>
                  <a:pt x="70500" y="54500"/>
                </a:cubicBezTo>
                <a:lnTo>
                  <a:pt x="70500" y="54500"/>
                </a:lnTo>
                <a:cubicBezTo>
                  <a:pt x="69352" y="53315"/>
                  <a:pt x="68778" y="51815"/>
                  <a:pt x="68778" y="50000"/>
                </a:cubicBezTo>
                <a:lnTo>
                  <a:pt x="68778" y="50000"/>
                </a:lnTo>
                <a:cubicBezTo>
                  <a:pt x="68778" y="48185"/>
                  <a:pt x="69352" y="46685"/>
                  <a:pt x="70500" y="45500"/>
                </a:cubicBezTo>
                <a:lnTo>
                  <a:pt x="70500" y="45500"/>
                </a:lnTo>
                <a:cubicBezTo>
                  <a:pt x="71685" y="44352"/>
                  <a:pt x="73185" y="43778"/>
                  <a:pt x="75000" y="43778"/>
                </a:cubicBezTo>
                <a:lnTo>
                  <a:pt x="75000" y="43778"/>
                </a:lnTo>
                <a:lnTo>
                  <a:pt x="79111" y="43778"/>
                </a:lnTo>
                <a:cubicBezTo>
                  <a:pt x="77815" y="38037"/>
                  <a:pt x="75074" y="33148"/>
                  <a:pt x="70889" y="29111"/>
                </a:cubicBezTo>
                <a:lnTo>
                  <a:pt x="70889" y="29111"/>
                </a:lnTo>
                <a:cubicBezTo>
                  <a:pt x="66852" y="24926"/>
                  <a:pt x="61981" y="22185"/>
                  <a:pt x="56278" y="20889"/>
                </a:cubicBezTo>
                <a:lnTo>
                  <a:pt x="56278" y="20889"/>
                </a:lnTo>
                <a:lnTo>
                  <a:pt x="56278" y="25000"/>
                </a:lnTo>
                <a:cubicBezTo>
                  <a:pt x="56278" y="26815"/>
                  <a:pt x="55685" y="28315"/>
                  <a:pt x="54500" y="29500"/>
                </a:cubicBezTo>
                <a:lnTo>
                  <a:pt x="54500" y="29500"/>
                </a:lnTo>
                <a:cubicBezTo>
                  <a:pt x="53315" y="30685"/>
                  <a:pt x="51815" y="31278"/>
                  <a:pt x="50000" y="31278"/>
                </a:cubicBezTo>
                <a:lnTo>
                  <a:pt x="50000" y="31278"/>
                </a:lnTo>
                <a:cubicBezTo>
                  <a:pt x="48185" y="31278"/>
                  <a:pt x="46685" y="30685"/>
                  <a:pt x="45500" y="29500"/>
                </a:cubicBezTo>
                <a:lnTo>
                  <a:pt x="45500" y="29500"/>
                </a:lnTo>
                <a:cubicBezTo>
                  <a:pt x="44352" y="28315"/>
                  <a:pt x="43778" y="26815"/>
                  <a:pt x="43778" y="25000"/>
                </a:cubicBezTo>
                <a:lnTo>
                  <a:pt x="43778" y="25000"/>
                </a:lnTo>
                <a:lnTo>
                  <a:pt x="43778" y="20889"/>
                </a:lnTo>
                <a:cubicBezTo>
                  <a:pt x="38037" y="22185"/>
                  <a:pt x="33148" y="24926"/>
                  <a:pt x="29111" y="29111"/>
                </a:cubicBezTo>
                <a:lnTo>
                  <a:pt x="29111" y="29111"/>
                </a:lnTo>
                <a:cubicBezTo>
                  <a:pt x="24926" y="33148"/>
                  <a:pt x="22185" y="38037"/>
                  <a:pt x="20889" y="43778"/>
                </a:cubicBezTo>
                <a:lnTo>
                  <a:pt x="20889" y="43778"/>
                </a:lnTo>
                <a:lnTo>
                  <a:pt x="25000" y="43778"/>
                </a:lnTo>
                <a:cubicBezTo>
                  <a:pt x="26815" y="43778"/>
                  <a:pt x="28315" y="44352"/>
                  <a:pt x="29500" y="45500"/>
                </a:cubicBezTo>
                <a:lnTo>
                  <a:pt x="29500" y="45500"/>
                </a:lnTo>
                <a:cubicBezTo>
                  <a:pt x="30685" y="46685"/>
                  <a:pt x="31278" y="48185"/>
                  <a:pt x="31278" y="50000"/>
                </a:cubicBezTo>
                <a:lnTo>
                  <a:pt x="31278" y="50000"/>
                </a:lnTo>
                <a:cubicBezTo>
                  <a:pt x="31278" y="51815"/>
                  <a:pt x="30685" y="53315"/>
                  <a:pt x="29500" y="54500"/>
                </a:cubicBezTo>
                <a:lnTo>
                  <a:pt x="29500" y="54500"/>
                </a:lnTo>
                <a:cubicBezTo>
                  <a:pt x="28315" y="55685"/>
                  <a:pt x="26815" y="56278"/>
                  <a:pt x="25000" y="56278"/>
                </a:cubicBezTo>
                <a:lnTo>
                  <a:pt x="25000" y="56278"/>
                </a:lnTo>
                <a:lnTo>
                  <a:pt x="20889" y="56278"/>
                </a:lnTo>
                <a:moveTo>
                  <a:pt x="50000" y="43778"/>
                </a:moveTo>
                <a:lnTo>
                  <a:pt x="50000" y="43778"/>
                </a:lnTo>
                <a:cubicBezTo>
                  <a:pt x="51815" y="43778"/>
                  <a:pt x="53315" y="44352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5685" y="46685"/>
                  <a:pt x="56278" y="48185"/>
                  <a:pt x="56278" y="50000"/>
                </a:cubicBezTo>
                <a:lnTo>
                  <a:pt x="56278" y="50000"/>
                </a:lnTo>
                <a:cubicBezTo>
                  <a:pt x="56278" y="51815"/>
                  <a:pt x="55685" y="53315"/>
                  <a:pt x="54500" y="54500"/>
                </a:cubicBezTo>
                <a:lnTo>
                  <a:pt x="54500" y="54500"/>
                </a:lnTo>
                <a:cubicBezTo>
                  <a:pt x="53315" y="55685"/>
                  <a:pt x="51815" y="56278"/>
                  <a:pt x="50000" y="56278"/>
                </a:cubicBezTo>
                <a:lnTo>
                  <a:pt x="50000" y="56278"/>
                </a:lnTo>
                <a:cubicBezTo>
                  <a:pt x="48185" y="56278"/>
                  <a:pt x="46685" y="55685"/>
                  <a:pt x="45500" y="54500"/>
                </a:cubicBezTo>
                <a:lnTo>
                  <a:pt x="45500" y="54500"/>
                </a:lnTo>
                <a:cubicBezTo>
                  <a:pt x="44352" y="53315"/>
                  <a:pt x="43778" y="51815"/>
                  <a:pt x="43778" y="50000"/>
                </a:cubicBezTo>
                <a:lnTo>
                  <a:pt x="43778" y="50000"/>
                </a:lnTo>
                <a:cubicBezTo>
                  <a:pt x="43778" y="48185"/>
                  <a:pt x="44352" y="46685"/>
                  <a:pt x="45500" y="45500"/>
                </a:cubicBezTo>
                <a:lnTo>
                  <a:pt x="45500" y="45500"/>
                </a:lnTo>
                <a:cubicBezTo>
                  <a:pt x="46685" y="44352"/>
                  <a:pt x="48185" y="43778"/>
                  <a:pt x="50000" y="43778"/>
                </a:cubicBezTo>
                <a:lnTo>
                  <a:pt x="50000" y="437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1747-19"/>
          <p:cNvSpPr/>
          <p:nvPr/>
        </p:nvSpPr>
        <p:spPr>
          <a:xfrm>
            <a:off x="7865269" y="3721894"/>
            <a:ext cx="700088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173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1739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1802-50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174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8319681742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分配电箱电器配置</a:t>
            </a:r>
            <a:endParaRPr/>
          </a:p>
        </p:txBody>
      </p:sp>
      <p:sp>
        <p:nvSpPr>
          <p:cNvPr id="43" name="el-1788319681745-1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4" name="el-1788319681749-22"/>
          <p:cNvSpPr txBox="1"/>
          <p:nvPr/>
        </p:nvSpPr>
        <p:spPr>
          <a:xfrm>
            <a:off x="769739" y="1450181"/>
            <a:ext cx="150611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分配电箱 · 主接线示意</a:t>
            </a:r>
            <a:endParaRPr/>
          </a:p>
        </p:txBody>
      </p:sp>
      <p:sp>
        <p:nvSpPr>
          <p:cNvPr id="45" name="el-1788319681751-23"/>
          <p:cNvSpPr txBox="1"/>
          <p:nvPr/>
        </p:nvSpPr>
        <p:spPr>
          <a:xfrm>
            <a:off x="642938" y="1785938"/>
            <a:ext cx="93225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总隔离开关</a:t>
            </a:r>
            <a:endParaRPr/>
          </a:p>
        </p:txBody>
      </p:sp>
      <p:sp>
        <p:nvSpPr>
          <p:cNvPr id="46" name="el-1788319681752-25"/>
          <p:cNvSpPr txBox="1"/>
          <p:nvPr/>
        </p:nvSpPr>
        <p:spPr>
          <a:xfrm>
            <a:off x="2032397" y="1785938"/>
            <a:ext cx="10787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分路隔离开关</a:t>
            </a:r>
            <a:endParaRPr/>
          </a:p>
        </p:txBody>
      </p:sp>
      <p:sp>
        <p:nvSpPr>
          <p:cNvPr id="47" name="el-1788319681753-27"/>
          <p:cNvSpPr txBox="1"/>
          <p:nvPr/>
        </p:nvSpPr>
        <p:spPr>
          <a:xfrm>
            <a:off x="3529727" y="1785938"/>
            <a:ext cx="167590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总断路器·分路断路器</a:t>
            </a:r>
            <a:endParaRPr/>
          </a:p>
        </p:txBody>
      </p:sp>
      <p:sp>
        <p:nvSpPr>
          <p:cNvPr id="48" name="el-1788319681754-29"/>
          <p:cNvSpPr txBox="1"/>
          <p:nvPr/>
        </p:nvSpPr>
        <p:spPr>
          <a:xfrm>
            <a:off x="5631396" y="1785938"/>
            <a:ext cx="8572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或熔断器</a:t>
            </a:r>
            <a:endParaRPr/>
          </a:p>
        </p:txBody>
      </p:sp>
      <p:sp>
        <p:nvSpPr>
          <p:cNvPr id="49" name="el-1788319681756-34"/>
          <p:cNvSpPr txBox="1"/>
          <p:nvPr/>
        </p:nvSpPr>
        <p:spPr>
          <a:xfrm>
            <a:off x="782241" y="2464594"/>
            <a:ext cx="7736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总隔离配置</a:t>
            </a:r>
            <a:endParaRPr/>
          </a:p>
        </p:txBody>
      </p:sp>
      <p:sp>
        <p:nvSpPr>
          <p:cNvPr id="50" name="el-1788319681761-44"/>
          <p:cNvSpPr txBox="1"/>
          <p:nvPr/>
        </p:nvSpPr>
        <p:spPr>
          <a:xfrm>
            <a:off x="871538" y="2828925"/>
            <a:ext cx="7329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总隔离开关</a:t>
            </a:r>
            <a:endParaRPr/>
          </a:p>
        </p:txBody>
      </p:sp>
      <p:sp>
        <p:nvSpPr>
          <p:cNvPr id="51" name="el-1788319681762-45"/>
          <p:cNvSpPr txBox="1"/>
          <p:nvPr/>
        </p:nvSpPr>
        <p:spPr>
          <a:xfrm>
            <a:off x="871538" y="3128963"/>
            <a:ext cx="14057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总断路器 或 总熔断器</a:t>
            </a:r>
            <a:endParaRPr/>
          </a:p>
        </p:txBody>
      </p:sp>
      <p:sp>
        <p:nvSpPr>
          <p:cNvPr id="52" name="el-1788319681757-35"/>
          <p:cNvSpPr txBox="1"/>
          <p:nvPr/>
        </p:nvSpPr>
        <p:spPr>
          <a:xfrm>
            <a:off x="5039916" y="2464594"/>
            <a:ext cx="90939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分路隔离配置</a:t>
            </a:r>
            <a:endParaRPr/>
          </a:p>
        </p:txBody>
      </p:sp>
      <p:sp>
        <p:nvSpPr>
          <p:cNvPr id="53" name="el-1788319681762-46"/>
          <p:cNvSpPr txBox="1"/>
          <p:nvPr/>
        </p:nvSpPr>
        <p:spPr>
          <a:xfrm>
            <a:off x="5129213" y="2828925"/>
            <a:ext cx="12610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分路隔离开关 × N</a:t>
            </a:r>
            <a:endParaRPr/>
          </a:p>
        </p:txBody>
      </p:sp>
      <p:sp>
        <p:nvSpPr>
          <p:cNvPr id="54" name="el-1788319681762-47"/>
          <p:cNvSpPr txBox="1"/>
          <p:nvPr/>
        </p:nvSpPr>
        <p:spPr>
          <a:xfrm>
            <a:off x="5129213" y="3128963"/>
            <a:ext cx="166289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分路断路器 或 分路熔断器</a:t>
            </a:r>
            <a:endParaRPr/>
          </a:p>
        </p:txBody>
      </p:sp>
      <p:sp>
        <p:nvSpPr>
          <p:cNvPr id="55" name="el-1788319681746-17"/>
          <p:cNvSpPr txBox="1"/>
          <p:nvPr/>
        </p:nvSpPr>
        <p:spPr>
          <a:xfrm>
            <a:off x="964406" y="3732609"/>
            <a:ext cx="4100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功能定位：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分配电箱负责区域配电，需具备分路控制和保护功能</a:t>
            </a:r>
            <a:endParaRPr/>
          </a:p>
        </p:txBody>
      </p:sp>
      <p:sp>
        <p:nvSpPr>
          <p:cNvPr id="56" name="el-1788319681746-18"/>
          <p:cNvSpPr txBox="1"/>
          <p:nvPr/>
        </p:nvSpPr>
        <p:spPr>
          <a:xfrm>
            <a:off x="7979569" y="3750469"/>
            <a:ext cx="6657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二级配电</a:t>
            </a:r>
            <a:endParaRPr/>
          </a:p>
        </p:txBody>
      </p:sp>
      <p:sp>
        <p:nvSpPr>
          <p:cNvPr id="57" name="el-1788319681741-8"/>
          <p:cNvSpPr txBox="1"/>
          <p:nvPr/>
        </p:nvSpPr>
        <p:spPr>
          <a:xfrm>
            <a:off x="400050" y="4904184"/>
            <a:ext cx="19450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7701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8" name="el-1788319681742-10"/>
          <p:cNvSpPr txBox="1"/>
          <p:nvPr/>
        </p:nvSpPr>
        <p:spPr>
          <a:xfrm>
            <a:off x="5937572" y="4904184"/>
            <a:ext cx="236094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总隔离开关 · 分路隔离开关 · 断路器/熔断器</a:t>
            </a:r>
            <a:endParaRPr/>
          </a:p>
        </p:txBody>
      </p:sp>
      <p:sp>
        <p:nvSpPr>
          <p:cNvPr id="59" name="el-178831968174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P31 / 110</a:t>
            </a:r>
            <a:endParaRPr/>
          </a:p>
        </p:txBody>
      </p:sp>
      <p:cxnSp>
        <p:nvCxnSpPr>
          <p:cNvPr id="60" name="el-1788319681737-1"/>
          <p:cNvCxnSpPr/>
          <p:nvPr/>
        </p:nvCxnSpPr>
        <p:spPr>
          <a:xfrm>
            <a:off x="8815388" y="7358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-1788319681738-2"/>
          <p:cNvCxnSpPr/>
          <p:nvPr/>
        </p:nvCxnSpPr>
        <p:spPr>
          <a:xfrm>
            <a:off x="200025" y="46220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1816-6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76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76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76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770-17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821-67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770-14"/>
          <p:cNvSpPr/>
          <p:nvPr/>
        </p:nvSpPr>
        <p:spPr>
          <a:xfrm>
            <a:off x="400050" y="771860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1771-18"/>
          <p:cNvCxnSpPr/>
          <p:nvPr/>
        </p:nvCxnSpPr>
        <p:spPr>
          <a:xfrm>
            <a:off x="428625" y="771860"/>
            <a:ext cx="914" cy="450056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1822-69"/>
          <p:cNvSpPr/>
          <p:nvPr/>
        </p:nvSpPr>
        <p:spPr>
          <a:xfrm>
            <a:off x="657225" y="907591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72048" y="40810"/>
                </a:moveTo>
                <a:lnTo>
                  <a:pt x="72048" y="40810"/>
                </a:lnTo>
                <a:lnTo>
                  <a:pt x="47048" y="65810"/>
                </a:lnTo>
                <a:cubicBezTo>
                  <a:pt x="44857" y="67651"/>
                  <a:pt x="42651" y="67651"/>
                  <a:pt x="40429" y="65810"/>
                </a:cubicBezTo>
                <a:lnTo>
                  <a:pt x="40429" y="65810"/>
                </a:lnTo>
                <a:lnTo>
                  <a:pt x="27952" y="53333"/>
                </a:lnTo>
                <a:cubicBezTo>
                  <a:pt x="26111" y="51111"/>
                  <a:pt x="26111" y="48889"/>
                  <a:pt x="27952" y="46667"/>
                </a:cubicBezTo>
                <a:lnTo>
                  <a:pt x="27952" y="46667"/>
                </a:lnTo>
                <a:cubicBezTo>
                  <a:pt x="30143" y="44857"/>
                  <a:pt x="32349" y="44857"/>
                  <a:pt x="34571" y="46667"/>
                </a:cubicBezTo>
                <a:lnTo>
                  <a:pt x="34571" y="46667"/>
                </a:lnTo>
                <a:lnTo>
                  <a:pt x="43762" y="55857"/>
                </a:lnTo>
                <a:lnTo>
                  <a:pt x="65429" y="34190"/>
                </a:lnTo>
                <a:cubicBezTo>
                  <a:pt x="67651" y="32349"/>
                  <a:pt x="69857" y="32349"/>
                  <a:pt x="72048" y="34190"/>
                </a:cubicBezTo>
                <a:lnTo>
                  <a:pt x="72048" y="34190"/>
                </a:lnTo>
                <a:cubicBezTo>
                  <a:pt x="73889" y="36413"/>
                  <a:pt x="73889" y="38619"/>
                  <a:pt x="72048" y="40810"/>
                </a:cubicBezTo>
                <a:lnTo>
                  <a:pt x="72048" y="4081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1773-22"/>
          <p:cNvSpPr/>
          <p:nvPr/>
        </p:nvSpPr>
        <p:spPr>
          <a:xfrm>
            <a:off x="7733109" y="893304"/>
            <a:ext cx="860822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1822-68"/>
          <p:cNvSpPr/>
          <p:nvPr/>
        </p:nvSpPr>
        <p:spPr>
          <a:xfrm>
            <a:off x="7850970" y="943645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1770-15"/>
          <p:cNvSpPr/>
          <p:nvPr/>
        </p:nvSpPr>
        <p:spPr>
          <a:xfrm>
            <a:off x="400050" y="3485704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1771-19"/>
          <p:cNvCxnSpPr/>
          <p:nvPr/>
        </p:nvCxnSpPr>
        <p:spPr>
          <a:xfrm>
            <a:off x="421481" y="3485704"/>
            <a:ext cx="914" cy="46434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1822-70"/>
          <p:cNvSpPr/>
          <p:nvPr/>
        </p:nvSpPr>
        <p:spPr>
          <a:xfrm>
            <a:off x="650081" y="3675013"/>
            <a:ext cx="185738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00" y="94100"/>
                </a:moveTo>
                <a:lnTo>
                  <a:pt x="77500" y="94100"/>
                </a:lnTo>
                <a:lnTo>
                  <a:pt x="95800" y="57500"/>
                </a:lnTo>
                <a:cubicBezTo>
                  <a:pt x="96933" y="54967"/>
                  <a:pt x="97500" y="52067"/>
                  <a:pt x="97500" y="48800"/>
                </a:cubicBezTo>
                <a:lnTo>
                  <a:pt x="97500" y="48800"/>
                </a:lnTo>
                <a:cubicBezTo>
                  <a:pt x="97500" y="45467"/>
                  <a:pt x="96933" y="42533"/>
                  <a:pt x="95800" y="40000"/>
                </a:cubicBezTo>
                <a:lnTo>
                  <a:pt x="95800" y="40000"/>
                </a:lnTo>
                <a:lnTo>
                  <a:pt x="77500" y="3400"/>
                </a:lnTo>
                <a:cubicBezTo>
                  <a:pt x="76233" y="1133"/>
                  <a:pt x="74783" y="0"/>
                  <a:pt x="73150" y="0"/>
                </a:cubicBezTo>
                <a:lnTo>
                  <a:pt x="73150" y="0"/>
                </a:lnTo>
                <a:cubicBezTo>
                  <a:pt x="71483" y="0"/>
                  <a:pt x="70017" y="1133"/>
                  <a:pt x="68750" y="3400"/>
                </a:cubicBezTo>
                <a:lnTo>
                  <a:pt x="68750" y="3400"/>
                </a:lnTo>
                <a:cubicBezTo>
                  <a:pt x="67617" y="5933"/>
                  <a:pt x="67050" y="8867"/>
                  <a:pt x="67050" y="12200"/>
                </a:cubicBezTo>
                <a:lnTo>
                  <a:pt x="67050" y="12200"/>
                </a:lnTo>
                <a:cubicBezTo>
                  <a:pt x="67050" y="15467"/>
                  <a:pt x="67617" y="18367"/>
                  <a:pt x="68750" y="20900"/>
                </a:cubicBezTo>
                <a:lnTo>
                  <a:pt x="68750" y="20900"/>
                </a:lnTo>
                <a:lnTo>
                  <a:pt x="76750" y="36600"/>
                </a:lnTo>
                <a:lnTo>
                  <a:pt x="20750" y="36600"/>
                </a:lnTo>
                <a:lnTo>
                  <a:pt x="28750" y="20900"/>
                </a:lnTo>
                <a:cubicBezTo>
                  <a:pt x="29883" y="18367"/>
                  <a:pt x="30450" y="15467"/>
                  <a:pt x="30450" y="12200"/>
                </a:cubicBezTo>
                <a:lnTo>
                  <a:pt x="30450" y="12200"/>
                </a:lnTo>
                <a:cubicBezTo>
                  <a:pt x="30450" y="8867"/>
                  <a:pt x="29883" y="5933"/>
                  <a:pt x="28750" y="3400"/>
                </a:cubicBezTo>
                <a:lnTo>
                  <a:pt x="28750" y="3400"/>
                </a:lnTo>
                <a:cubicBezTo>
                  <a:pt x="27483" y="1133"/>
                  <a:pt x="26033" y="0"/>
                  <a:pt x="24400" y="0"/>
                </a:cubicBezTo>
                <a:lnTo>
                  <a:pt x="24400" y="0"/>
                </a:lnTo>
                <a:cubicBezTo>
                  <a:pt x="22733" y="0"/>
                  <a:pt x="21267" y="1133"/>
                  <a:pt x="20000" y="3400"/>
                </a:cubicBezTo>
                <a:lnTo>
                  <a:pt x="20000" y="3400"/>
                </a:lnTo>
                <a:lnTo>
                  <a:pt x="1700" y="40000"/>
                </a:lnTo>
                <a:cubicBezTo>
                  <a:pt x="567" y="42533"/>
                  <a:pt x="0" y="45467"/>
                  <a:pt x="0" y="48800"/>
                </a:cubicBezTo>
                <a:lnTo>
                  <a:pt x="0" y="48800"/>
                </a:lnTo>
                <a:cubicBezTo>
                  <a:pt x="0" y="52067"/>
                  <a:pt x="567" y="54967"/>
                  <a:pt x="1700" y="57500"/>
                </a:cubicBezTo>
                <a:lnTo>
                  <a:pt x="1700" y="57500"/>
                </a:lnTo>
                <a:lnTo>
                  <a:pt x="20000" y="94100"/>
                </a:lnTo>
                <a:cubicBezTo>
                  <a:pt x="21267" y="96367"/>
                  <a:pt x="22733" y="97500"/>
                  <a:pt x="24400" y="97500"/>
                </a:cubicBezTo>
                <a:lnTo>
                  <a:pt x="24400" y="97500"/>
                </a:lnTo>
                <a:cubicBezTo>
                  <a:pt x="26033" y="97500"/>
                  <a:pt x="27483" y="96367"/>
                  <a:pt x="28750" y="94100"/>
                </a:cubicBezTo>
                <a:lnTo>
                  <a:pt x="28750" y="94100"/>
                </a:lnTo>
                <a:cubicBezTo>
                  <a:pt x="29883" y="91567"/>
                  <a:pt x="30450" y="88633"/>
                  <a:pt x="30450" y="85300"/>
                </a:cubicBezTo>
                <a:lnTo>
                  <a:pt x="30450" y="85300"/>
                </a:lnTo>
                <a:cubicBezTo>
                  <a:pt x="30450" y="82033"/>
                  <a:pt x="29883" y="79133"/>
                  <a:pt x="28750" y="76600"/>
                </a:cubicBezTo>
                <a:lnTo>
                  <a:pt x="28750" y="76600"/>
                </a:lnTo>
                <a:lnTo>
                  <a:pt x="20750" y="60900"/>
                </a:lnTo>
                <a:lnTo>
                  <a:pt x="76750" y="60900"/>
                </a:lnTo>
                <a:lnTo>
                  <a:pt x="68750" y="76600"/>
                </a:lnTo>
                <a:cubicBezTo>
                  <a:pt x="67617" y="79133"/>
                  <a:pt x="67050" y="82033"/>
                  <a:pt x="67050" y="85300"/>
                </a:cubicBezTo>
                <a:lnTo>
                  <a:pt x="67050" y="85300"/>
                </a:lnTo>
                <a:cubicBezTo>
                  <a:pt x="67050" y="88633"/>
                  <a:pt x="67617" y="91567"/>
                  <a:pt x="68750" y="94100"/>
                </a:cubicBezTo>
                <a:lnTo>
                  <a:pt x="68750" y="94100"/>
                </a:lnTo>
                <a:cubicBezTo>
                  <a:pt x="70017" y="96367"/>
                  <a:pt x="71483" y="97500"/>
                  <a:pt x="73150" y="97500"/>
                </a:cubicBezTo>
                <a:lnTo>
                  <a:pt x="73150" y="97500"/>
                </a:lnTo>
                <a:cubicBezTo>
                  <a:pt x="74783" y="97500"/>
                  <a:pt x="76233" y="96367"/>
                  <a:pt x="77500" y="94100"/>
                </a:cubicBezTo>
                <a:lnTo>
                  <a:pt x="77500" y="941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1775-29"/>
          <p:cNvSpPr/>
          <p:nvPr/>
        </p:nvSpPr>
        <p:spPr>
          <a:xfrm>
            <a:off x="7429500" y="3596432"/>
            <a:ext cx="115014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9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1823-72"/>
          <p:cNvSpPr/>
          <p:nvPr/>
        </p:nvSpPr>
        <p:spPr>
          <a:xfrm>
            <a:off x="7543800" y="3664744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0"/>
                </a:moveTo>
                <a:lnTo>
                  <a:pt x="49077" y="0"/>
                </a:lnTo>
                <a:cubicBezTo>
                  <a:pt x="52000" y="121"/>
                  <a:pt x="54231" y="1636"/>
                  <a:pt x="55769" y="4545"/>
                </a:cubicBezTo>
                <a:lnTo>
                  <a:pt x="55769" y="4545"/>
                </a:lnTo>
                <a:lnTo>
                  <a:pt x="97154" y="87818"/>
                </a:lnTo>
                <a:cubicBezTo>
                  <a:pt x="98385" y="90848"/>
                  <a:pt x="98385" y="93879"/>
                  <a:pt x="97154" y="96909"/>
                </a:cubicBezTo>
                <a:lnTo>
                  <a:pt x="97154" y="96909"/>
                </a:lnTo>
                <a:cubicBezTo>
                  <a:pt x="95615" y="99758"/>
                  <a:pt x="93359" y="101273"/>
                  <a:pt x="90385" y="101455"/>
                </a:cubicBezTo>
                <a:lnTo>
                  <a:pt x="90385" y="101455"/>
                </a:lnTo>
                <a:lnTo>
                  <a:pt x="7692" y="101455"/>
                </a:lnTo>
                <a:cubicBezTo>
                  <a:pt x="4718" y="101273"/>
                  <a:pt x="2462" y="99758"/>
                  <a:pt x="923" y="96909"/>
                </a:cubicBezTo>
                <a:lnTo>
                  <a:pt x="923" y="96909"/>
                </a:lnTo>
                <a:cubicBezTo>
                  <a:pt x="-308" y="93879"/>
                  <a:pt x="-308" y="90848"/>
                  <a:pt x="923" y="87818"/>
                </a:cubicBezTo>
                <a:lnTo>
                  <a:pt x="923" y="87818"/>
                </a:lnTo>
                <a:lnTo>
                  <a:pt x="42538" y="4545"/>
                </a:lnTo>
                <a:cubicBezTo>
                  <a:pt x="44077" y="1636"/>
                  <a:pt x="46256" y="121"/>
                  <a:pt x="49077" y="0"/>
                </a:cubicBezTo>
                <a:lnTo>
                  <a:pt x="49077" y="0"/>
                </a:lnTo>
                <a:moveTo>
                  <a:pt x="49077" y="29000"/>
                </a:moveTo>
                <a:lnTo>
                  <a:pt x="49077" y="29000"/>
                </a:lnTo>
                <a:cubicBezTo>
                  <a:pt x="46256" y="29303"/>
                  <a:pt x="44718" y="31121"/>
                  <a:pt x="44462" y="34455"/>
                </a:cubicBezTo>
                <a:lnTo>
                  <a:pt x="44462" y="34455"/>
                </a:lnTo>
                <a:lnTo>
                  <a:pt x="44462" y="59727"/>
                </a:lnTo>
                <a:cubicBezTo>
                  <a:pt x="44718" y="63061"/>
                  <a:pt x="46256" y="64879"/>
                  <a:pt x="49077" y="65182"/>
                </a:cubicBezTo>
                <a:lnTo>
                  <a:pt x="49077" y="65182"/>
                </a:lnTo>
                <a:cubicBezTo>
                  <a:pt x="51846" y="64879"/>
                  <a:pt x="53359" y="63061"/>
                  <a:pt x="53615" y="59727"/>
                </a:cubicBezTo>
                <a:lnTo>
                  <a:pt x="53615" y="59727"/>
                </a:lnTo>
                <a:lnTo>
                  <a:pt x="53615" y="34455"/>
                </a:lnTo>
                <a:cubicBezTo>
                  <a:pt x="53359" y="31121"/>
                  <a:pt x="51846" y="29303"/>
                  <a:pt x="49077" y="29000"/>
                </a:cubicBezTo>
                <a:lnTo>
                  <a:pt x="49077" y="29000"/>
                </a:lnTo>
                <a:moveTo>
                  <a:pt x="55154" y="79727"/>
                </a:moveTo>
                <a:lnTo>
                  <a:pt x="55154" y="79727"/>
                </a:lnTo>
                <a:cubicBezTo>
                  <a:pt x="55154" y="77606"/>
                  <a:pt x="54590" y="75848"/>
                  <a:pt x="53462" y="74455"/>
                </a:cubicBezTo>
                <a:lnTo>
                  <a:pt x="53462" y="74455"/>
                </a:lnTo>
                <a:lnTo>
                  <a:pt x="53462" y="74455"/>
                </a:lnTo>
                <a:cubicBezTo>
                  <a:pt x="52282" y="73121"/>
                  <a:pt x="50821" y="72455"/>
                  <a:pt x="49077" y="72455"/>
                </a:cubicBezTo>
                <a:lnTo>
                  <a:pt x="49077" y="72455"/>
                </a:lnTo>
                <a:cubicBezTo>
                  <a:pt x="47282" y="72455"/>
                  <a:pt x="45795" y="73121"/>
                  <a:pt x="44615" y="74455"/>
                </a:cubicBezTo>
                <a:lnTo>
                  <a:pt x="44615" y="74455"/>
                </a:lnTo>
                <a:cubicBezTo>
                  <a:pt x="43487" y="75848"/>
                  <a:pt x="42923" y="77606"/>
                  <a:pt x="42923" y="79727"/>
                </a:cubicBezTo>
                <a:lnTo>
                  <a:pt x="42923" y="79727"/>
                </a:lnTo>
                <a:cubicBezTo>
                  <a:pt x="42923" y="81788"/>
                  <a:pt x="43487" y="83515"/>
                  <a:pt x="44615" y="84909"/>
                </a:cubicBezTo>
                <a:lnTo>
                  <a:pt x="44615" y="84909"/>
                </a:lnTo>
                <a:cubicBezTo>
                  <a:pt x="45795" y="86242"/>
                  <a:pt x="47282" y="86909"/>
                  <a:pt x="49077" y="86909"/>
                </a:cubicBezTo>
                <a:lnTo>
                  <a:pt x="49077" y="86909"/>
                </a:lnTo>
                <a:cubicBezTo>
                  <a:pt x="50821" y="86909"/>
                  <a:pt x="52282" y="86242"/>
                  <a:pt x="53462" y="84909"/>
                </a:cubicBezTo>
                <a:lnTo>
                  <a:pt x="53462" y="84909"/>
                </a:lnTo>
                <a:cubicBezTo>
                  <a:pt x="54590" y="83515"/>
                  <a:pt x="55154" y="81788"/>
                  <a:pt x="55154" y="79727"/>
                </a:cubicBezTo>
                <a:lnTo>
                  <a:pt x="55154" y="7972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1770-16"/>
          <p:cNvSpPr/>
          <p:nvPr/>
        </p:nvSpPr>
        <p:spPr>
          <a:xfrm>
            <a:off x="400050" y="4135785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8319681823-71"/>
          <p:cNvSpPr/>
          <p:nvPr/>
        </p:nvSpPr>
        <p:spPr>
          <a:xfrm>
            <a:off x="635794" y="4271516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1815" y="0"/>
                  <a:pt x="53315" y="593"/>
                  <a:pt x="54500" y="1778"/>
                </a:cubicBezTo>
                <a:lnTo>
                  <a:pt x="54500" y="1778"/>
                </a:lnTo>
                <a:lnTo>
                  <a:pt x="54500" y="1778"/>
                </a:lnTo>
                <a:cubicBezTo>
                  <a:pt x="55685" y="2926"/>
                  <a:pt x="56278" y="4426"/>
                  <a:pt x="56278" y="6278"/>
                </a:cubicBezTo>
                <a:lnTo>
                  <a:pt x="56278" y="6278"/>
                </a:lnTo>
                <a:lnTo>
                  <a:pt x="56278" y="8222"/>
                </a:lnTo>
                <a:cubicBezTo>
                  <a:pt x="65648" y="9778"/>
                  <a:pt x="73519" y="13741"/>
                  <a:pt x="79889" y="20111"/>
                </a:cubicBezTo>
                <a:lnTo>
                  <a:pt x="79889" y="20111"/>
                </a:lnTo>
                <a:cubicBezTo>
                  <a:pt x="86259" y="26630"/>
                  <a:pt x="90222" y="34519"/>
                  <a:pt x="91778" y="43778"/>
                </a:cubicBezTo>
                <a:lnTo>
                  <a:pt x="91778" y="43778"/>
                </a:lnTo>
                <a:lnTo>
                  <a:pt x="93778" y="43778"/>
                </a:lnTo>
                <a:cubicBezTo>
                  <a:pt x="95593" y="43778"/>
                  <a:pt x="97074" y="44352"/>
                  <a:pt x="98222" y="45500"/>
                </a:cubicBezTo>
                <a:lnTo>
                  <a:pt x="98222" y="45500"/>
                </a:lnTo>
                <a:cubicBezTo>
                  <a:pt x="99407" y="46685"/>
                  <a:pt x="100000" y="48185"/>
                  <a:pt x="100000" y="50000"/>
                </a:cubicBezTo>
                <a:lnTo>
                  <a:pt x="100000" y="50000"/>
                </a:lnTo>
                <a:cubicBezTo>
                  <a:pt x="100000" y="51815"/>
                  <a:pt x="99407" y="53315"/>
                  <a:pt x="98222" y="54500"/>
                </a:cubicBezTo>
                <a:lnTo>
                  <a:pt x="98222" y="54500"/>
                </a:lnTo>
                <a:cubicBezTo>
                  <a:pt x="97074" y="55685"/>
                  <a:pt x="95593" y="56278"/>
                  <a:pt x="93778" y="56278"/>
                </a:cubicBezTo>
                <a:lnTo>
                  <a:pt x="93778" y="56278"/>
                </a:lnTo>
                <a:lnTo>
                  <a:pt x="91778" y="56278"/>
                </a:lnTo>
                <a:cubicBezTo>
                  <a:pt x="90222" y="65648"/>
                  <a:pt x="86259" y="73519"/>
                  <a:pt x="79889" y="79889"/>
                </a:cubicBezTo>
                <a:lnTo>
                  <a:pt x="79889" y="79889"/>
                </a:lnTo>
                <a:cubicBezTo>
                  <a:pt x="73370" y="86259"/>
                  <a:pt x="65500" y="90222"/>
                  <a:pt x="56278" y="91778"/>
                </a:cubicBezTo>
                <a:lnTo>
                  <a:pt x="56278" y="91778"/>
                </a:lnTo>
                <a:lnTo>
                  <a:pt x="56278" y="93778"/>
                </a:lnTo>
                <a:cubicBezTo>
                  <a:pt x="56278" y="95593"/>
                  <a:pt x="55685" y="97074"/>
                  <a:pt x="54500" y="98222"/>
                </a:cubicBezTo>
                <a:lnTo>
                  <a:pt x="54500" y="98222"/>
                </a:lnTo>
                <a:cubicBezTo>
                  <a:pt x="53315" y="99407"/>
                  <a:pt x="51815" y="100000"/>
                  <a:pt x="50000" y="100000"/>
                </a:cubicBezTo>
                <a:lnTo>
                  <a:pt x="50000" y="100000"/>
                </a:lnTo>
                <a:cubicBezTo>
                  <a:pt x="48185" y="100000"/>
                  <a:pt x="46685" y="99407"/>
                  <a:pt x="45500" y="98222"/>
                </a:cubicBezTo>
                <a:lnTo>
                  <a:pt x="45500" y="98222"/>
                </a:lnTo>
                <a:cubicBezTo>
                  <a:pt x="44352" y="97074"/>
                  <a:pt x="43778" y="95593"/>
                  <a:pt x="43778" y="93778"/>
                </a:cubicBezTo>
                <a:lnTo>
                  <a:pt x="43778" y="93778"/>
                </a:lnTo>
                <a:lnTo>
                  <a:pt x="43778" y="91778"/>
                </a:lnTo>
                <a:cubicBezTo>
                  <a:pt x="34370" y="90222"/>
                  <a:pt x="26481" y="86259"/>
                  <a:pt x="20111" y="79889"/>
                </a:cubicBezTo>
                <a:lnTo>
                  <a:pt x="20111" y="79889"/>
                </a:lnTo>
                <a:cubicBezTo>
                  <a:pt x="13741" y="73519"/>
                  <a:pt x="9778" y="65648"/>
                  <a:pt x="8222" y="56278"/>
                </a:cubicBezTo>
                <a:lnTo>
                  <a:pt x="8222" y="56278"/>
                </a:lnTo>
                <a:lnTo>
                  <a:pt x="6278" y="56278"/>
                </a:lnTo>
                <a:cubicBezTo>
                  <a:pt x="4426" y="56278"/>
                  <a:pt x="2926" y="55685"/>
                  <a:pt x="1778" y="54500"/>
                </a:cubicBezTo>
                <a:lnTo>
                  <a:pt x="1778" y="54500"/>
                </a:lnTo>
                <a:cubicBezTo>
                  <a:pt x="593" y="53315"/>
                  <a:pt x="0" y="51815"/>
                  <a:pt x="0" y="50000"/>
                </a:cubicBezTo>
                <a:lnTo>
                  <a:pt x="0" y="50000"/>
                </a:lnTo>
                <a:cubicBezTo>
                  <a:pt x="0" y="48185"/>
                  <a:pt x="593" y="46685"/>
                  <a:pt x="1778" y="45500"/>
                </a:cubicBezTo>
                <a:lnTo>
                  <a:pt x="1778" y="45500"/>
                </a:lnTo>
                <a:cubicBezTo>
                  <a:pt x="2926" y="44352"/>
                  <a:pt x="4426" y="43778"/>
                  <a:pt x="6278" y="43778"/>
                </a:cubicBezTo>
                <a:lnTo>
                  <a:pt x="6278" y="43778"/>
                </a:lnTo>
                <a:lnTo>
                  <a:pt x="8222" y="43778"/>
                </a:lnTo>
                <a:cubicBezTo>
                  <a:pt x="9778" y="34370"/>
                  <a:pt x="13741" y="26481"/>
                  <a:pt x="20111" y="20111"/>
                </a:cubicBezTo>
                <a:lnTo>
                  <a:pt x="20111" y="20111"/>
                </a:lnTo>
                <a:cubicBezTo>
                  <a:pt x="26481" y="13741"/>
                  <a:pt x="34370" y="9778"/>
                  <a:pt x="43778" y="8222"/>
                </a:cubicBezTo>
                <a:lnTo>
                  <a:pt x="43778" y="8222"/>
                </a:lnTo>
                <a:lnTo>
                  <a:pt x="43778" y="6278"/>
                </a:lnTo>
                <a:cubicBezTo>
                  <a:pt x="43778" y="4426"/>
                  <a:pt x="44352" y="2926"/>
                  <a:pt x="45500" y="1778"/>
                </a:cubicBezTo>
                <a:lnTo>
                  <a:pt x="45500" y="1778"/>
                </a:lnTo>
                <a:cubicBezTo>
                  <a:pt x="46685" y="593"/>
                  <a:pt x="48185" y="0"/>
                  <a:pt x="50000" y="0"/>
                </a:cubicBezTo>
                <a:lnTo>
                  <a:pt x="50000" y="0"/>
                </a:lnTo>
                <a:moveTo>
                  <a:pt x="20889" y="56278"/>
                </a:moveTo>
                <a:lnTo>
                  <a:pt x="20889" y="56278"/>
                </a:lnTo>
                <a:cubicBezTo>
                  <a:pt x="22185" y="61981"/>
                  <a:pt x="24926" y="66852"/>
                  <a:pt x="29111" y="70889"/>
                </a:cubicBezTo>
                <a:lnTo>
                  <a:pt x="29111" y="70889"/>
                </a:lnTo>
                <a:lnTo>
                  <a:pt x="29111" y="70889"/>
                </a:lnTo>
                <a:cubicBezTo>
                  <a:pt x="33148" y="75074"/>
                  <a:pt x="38037" y="77815"/>
                  <a:pt x="43778" y="79111"/>
                </a:cubicBezTo>
                <a:lnTo>
                  <a:pt x="43778" y="79111"/>
                </a:lnTo>
                <a:lnTo>
                  <a:pt x="43778" y="75000"/>
                </a:lnTo>
                <a:cubicBezTo>
                  <a:pt x="43778" y="73185"/>
                  <a:pt x="44352" y="71685"/>
                  <a:pt x="45500" y="70500"/>
                </a:cubicBezTo>
                <a:lnTo>
                  <a:pt x="45500" y="70500"/>
                </a:lnTo>
                <a:cubicBezTo>
                  <a:pt x="46685" y="69352"/>
                  <a:pt x="48185" y="68778"/>
                  <a:pt x="50000" y="68778"/>
                </a:cubicBezTo>
                <a:lnTo>
                  <a:pt x="50000" y="68778"/>
                </a:lnTo>
                <a:cubicBezTo>
                  <a:pt x="51815" y="68778"/>
                  <a:pt x="53315" y="69352"/>
                  <a:pt x="54500" y="70500"/>
                </a:cubicBezTo>
                <a:lnTo>
                  <a:pt x="54500" y="70500"/>
                </a:lnTo>
                <a:cubicBezTo>
                  <a:pt x="55685" y="71685"/>
                  <a:pt x="56278" y="73185"/>
                  <a:pt x="56278" y="75000"/>
                </a:cubicBezTo>
                <a:lnTo>
                  <a:pt x="56278" y="75000"/>
                </a:lnTo>
                <a:lnTo>
                  <a:pt x="56278" y="79111"/>
                </a:lnTo>
                <a:cubicBezTo>
                  <a:pt x="61981" y="77815"/>
                  <a:pt x="66852" y="75074"/>
                  <a:pt x="70889" y="70889"/>
                </a:cubicBezTo>
                <a:lnTo>
                  <a:pt x="70889" y="70889"/>
                </a:lnTo>
                <a:cubicBezTo>
                  <a:pt x="75074" y="66852"/>
                  <a:pt x="77815" y="61981"/>
                  <a:pt x="79111" y="56278"/>
                </a:cubicBezTo>
                <a:lnTo>
                  <a:pt x="79111" y="56278"/>
                </a:lnTo>
                <a:lnTo>
                  <a:pt x="75000" y="56278"/>
                </a:lnTo>
                <a:cubicBezTo>
                  <a:pt x="73185" y="56278"/>
                  <a:pt x="71685" y="55685"/>
                  <a:pt x="70500" y="54500"/>
                </a:cubicBezTo>
                <a:lnTo>
                  <a:pt x="70500" y="54500"/>
                </a:lnTo>
                <a:cubicBezTo>
                  <a:pt x="69352" y="53315"/>
                  <a:pt x="68778" y="51815"/>
                  <a:pt x="68778" y="50000"/>
                </a:cubicBezTo>
                <a:lnTo>
                  <a:pt x="68778" y="50000"/>
                </a:lnTo>
                <a:cubicBezTo>
                  <a:pt x="68778" y="48185"/>
                  <a:pt x="69352" y="46685"/>
                  <a:pt x="70500" y="45500"/>
                </a:cubicBezTo>
                <a:lnTo>
                  <a:pt x="70500" y="45500"/>
                </a:lnTo>
                <a:cubicBezTo>
                  <a:pt x="71685" y="44352"/>
                  <a:pt x="73185" y="43778"/>
                  <a:pt x="75000" y="43778"/>
                </a:cubicBezTo>
                <a:lnTo>
                  <a:pt x="75000" y="43778"/>
                </a:lnTo>
                <a:lnTo>
                  <a:pt x="79111" y="43778"/>
                </a:lnTo>
                <a:cubicBezTo>
                  <a:pt x="77815" y="38037"/>
                  <a:pt x="75074" y="33148"/>
                  <a:pt x="70889" y="29111"/>
                </a:cubicBezTo>
                <a:lnTo>
                  <a:pt x="70889" y="29111"/>
                </a:lnTo>
                <a:cubicBezTo>
                  <a:pt x="66852" y="24926"/>
                  <a:pt x="61981" y="22185"/>
                  <a:pt x="56278" y="20889"/>
                </a:cubicBezTo>
                <a:lnTo>
                  <a:pt x="56278" y="20889"/>
                </a:lnTo>
                <a:lnTo>
                  <a:pt x="56278" y="25000"/>
                </a:lnTo>
                <a:cubicBezTo>
                  <a:pt x="56278" y="26815"/>
                  <a:pt x="55685" y="28315"/>
                  <a:pt x="54500" y="29500"/>
                </a:cubicBezTo>
                <a:lnTo>
                  <a:pt x="54500" y="29500"/>
                </a:lnTo>
                <a:cubicBezTo>
                  <a:pt x="53315" y="30685"/>
                  <a:pt x="51815" y="31278"/>
                  <a:pt x="50000" y="31278"/>
                </a:cubicBezTo>
                <a:lnTo>
                  <a:pt x="50000" y="31278"/>
                </a:lnTo>
                <a:cubicBezTo>
                  <a:pt x="48185" y="31278"/>
                  <a:pt x="46685" y="30685"/>
                  <a:pt x="45500" y="29500"/>
                </a:cubicBezTo>
                <a:lnTo>
                  <a:pt x="45500" y="29500"/>
                </a:lnTo>
                <a:cubicBezTo>
                  <a:pt x="44352" y="28315"/>
                  <a:pt x="43778" y="26815"/>
                  <a:pt x="43778" y="25000"/>
                </a:cubicBezTo>
                <a:lnTo>
                  <a:pt x="43778" y="25000"/>
                </a:lnTo>
                <a:lnTo>
                  <a:pt x="43778" y="20889"/>
                </a:lnTo>
                <a:cubicBezTo>
                  <a:pt x="38037" y="22185"/>
                  <a:pt x="33148" y="24926"/>
                  <a:pt x="29111" y="29111"/>
                </a:cubicBezTo>
                <a:lnTo>
                  <a:pt x="29111" y="29111"/>
                </a:lnTo>
                <a:cubicBezTo>
                  <a:pt x="24926" y="33148"/>
                  <a:pt x="22185" y="38037"/>
                  <a:pt x="20889" y="43778"/>
                </a:cubicBezTo>
                <a:lnTo>
                  <a:pt x="20889" y="43778"/>
                </a:lnTo>
                <a:lnTo>
                  <a:pt x="25000" y="43778"/>
                </a:lnTo>
                <a:cubicBezTo>
                  <a:pt x="26815" y="43778"/>
                  <a:pt x="28315" y="44352"/>
                  <a:pt x="29500" y="45500"/>
                </a:cubicBezTo>
                <a:lnTo>
                  <a:pt x="29500" y="45500"/>
                </a:lnTo>
                <a:cubicBezTo>
                  <a:pt x="30685" y="46685"/>
                  <a:pt x="31278" y="48185"/>
                  <a:pt x="31278" y="50000"/>
                </a:cubicBezTo>
                <a:lnTo>
                  <a:pt x="31278" y="50000"/>
                </a:lnTo>
                <a:cubicBezTo>
                  <a:pt x="31278" y="51815"/>
                  <a:pt x="30685" y="53315"/>
                  <a:pt x="29500" y="54500"/>
                </a:cubicBezTo>
                <a:lnTo>
                  <a:pt x="29500" y="54500"/>
                </a:lnTo>
                <a:cubicBezTo>
                  <a:pt x="28315" y="55685"/>
                  <a:pt x="26815" y="56278"/>
                  <a:pt x="25000" y="56278"/>
                </a:cubicBezTo>
                <a:lnTo>
                  <a:pt x="25000" y="56278"/>
                </a:lnTo>
                <a:lnTo>
                  <a:pt x="20889" y="56278"/>
                </a:lnTo>
                <a:moveTo>
                  <a:pt x="50000" y="43778"/>
                </a:moveTo>
                <a:lnTo>
                  <a:pt x="50000" y="43778"/>
                </a:lnTo>
                <a:cubicBezTo>
                  <a:pt x="51815" y="43778"/>
                  <a:pt x="53315" y="44352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5685" y="46685"/>
                  <a:pt x="56278" y="48185"/>
                  <a:pt x="56278" y="50000"/>
                </a:cubicBezTo>
                <a:lnTo>
                  <a:pt x="56278" y="50000"/>
                </a:lnTo>
                <a:cubicBezTo>
                  <a:pt x="56278" y="51815"/>
                  <a:pt x="55685" y="53315"/>
                  <a:pt x="54500" y="54500"/>
                </a:cubicBezTo>
                <a:lnTo>
                  <a:pt x="54500" y="54500"/>
                </a:lnTo>
                <a:cubicBezTo>
                  <a:pt x="53315" y="55685"/>
                  <a:pt x="51815" y="56278"/>
                  <a:pt x="50000" y="56278"/>
                </a:cubicBezTo>
                <a:lnTo>
                  <a:pt x="50000" y="56278"/>
                </a:lnTo>
                <a:cubicBezTo>
                  <a:pt x="48185" y="56278"/>
                  <a:pt x="46685" y="55685"/>
                  <a:pt x="45500" y="54500"/>
                </a:cubicBezTo>
                <a:lnTo>
                  <a:pt x="45500" y="54500"/>
                </a:lnTo>
                <a:cubicBezTo>
                  <a:pt x="44352" y="53315"/>
                  <a:pt x="43778" y="51815"/>
                  <a:pt x="43778" y="50000"/>
                </a:cubicBezTo>
                <a:lnTo>
                  <a:pt x="43778" y="50000"/>
                </a:lnTo>
                <a:cubicBezTo>
                  <a:pt x="43778" y="48185"/>
                  <a:pt x="44352" y="46685"/>
                  <a:pt x="45500" y="45500"/>
                </a:cubicBezTo>
                <a:lnTo>
                  <a:pt x="45500" y="45500"/>
                </a:lnTo>
                <a:cubicBezTo>
                  <a:pt x="46685" y="44352"/>
                  <a:pt x="48185" y="43778"/>
                  <a:pt x="50000" y="43778"/>
                </a:cubicBezTo>
                <a:lnTo>
                  <a:pt x="50000" y="437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176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176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1821-66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1769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8319681768-10"/>
          <p:cNvSpPr txBox="1"/>
          <p:nvPr/>
        </p:nvSpPr>
        <p:spPr>
          <a:xfrm>
            <a:off x="557213" y="121444"/>
            <a:ext cx="159019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开关箱电器配置</a:t>
            </a:r>
            <a:endParaRPr/>
          </a:p>
        </p:txBody>
      </p:sp>
      <p:sp>
        <p:nvSpPr>
          <p:cNvPr id="24" name="el-1788319681774-2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5" name="el-1788319681772-20"/>
          <p:cNvSpPr txBox="1"/>
          <p:nvPr/>
        </p:nvSpPr>
        <p:spPr>
          <a:xfrm>
            <a:off x="1028700" y="900447"/>
            <a:ext cx="445555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r>
              <a:rPr b="1" sz="118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必须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装设隔离开关、断路器或熔断器、剩余电流动作保护器</a:t>
            </a:r>
            <a:endParaRPr/>
          </a:p>
        </p:txBody>
      </p:sp>
      <p:sp>
        <p:nvSpPr>
          <p:cNvPr id="26" name="el-1788319681772-21"/>
          <p:cNvSpPr txBox="1"/>
          <p:nvPr/>
        </p:nvSpPr>
        <p:spPr>
          <a:xfrm>
            <a:off x="7847409" y="921879"/>
            <a:ext cx="82653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末级保护</a:t>
            </a:r>
            <a:endParaRPr/>
          </a:p>
        </p:txBody>
      </p:sp>
      <p:sp>
        <p:nvSpPr>
          <p:cNvPr id="27" name="el-1788319681773-23"/>
          <p:cNvSpPr txBox="1"/>
          <p:nvPr/>
        </p:nvSpPr>
        <p:spPr>
          <a:xfrm>
            <a:off x="1014413" y="3617863"/>
            <a:ext cx="4814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应设置于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电源进线端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，并应具有可见分断点、同时断开电源所有极</a:t>
            </a:r>
            <a:endParaRPr/>
          </a:p>
        </p:txBody>
      </p:sp>
      <p:sp>
        <p:nvSpPr>
          <p:cNvPr id="28" name="el-1788319681776-33"/>
          <p:cNvSpPr txBox="1"/>
          <p:nvPr/>
        </p:nvSpPr>
        <p:spPr>
          <a:xfrm>
            <a:off x="7736681" y="3639294"/>
            <a:ext cx="8136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严禁违规短接</a:t>
            </a:r>
            <a:endParaRPr/>
          </a:p>
        </p:txBody>
      </p:sp>
      <p:sp>
        <p:nvSpPr>
          <p:cNvPr id="29" name="el-1788319681773-24"/>
          <p:cNvSpPr txBox="1"/>
          <p:nvPr/>
        </p:nvSpPr>
        <p:spPr>
          <a:xfrm>
            <a:off x="978694" y="4260800"/>
            <a:ext cx="604816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末级保护定位：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开关箱是直接控制用电设备的末级保护装置 — 一机一闸一漏一箱的最后屏障</a:t>
            </a:r>
            <a:endParaRPr/>
          </a:p>
        </p:txBody>
      </p:sp>
      <p:sp>
        <p:nvSpPr>
          <p:cNvPr id="30" name="el-1788319681768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31" name="el-1788319681768-11"/>
          <p:cNvSpPr txBox="1"/>
          <p:nvPr/>
        </p:nvSpPr>
        <p:spPr>
          <a:xfrm>
            <a:off x="6626275" y="4904184"/>
            <a:ext cx="16379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隔离开关 · 断路器 · 漏电保护</a:t>
            </a:r>
            <a:endParaRPr/>
          </a:p>
        </p:txBody>
      </p:sp>
      <p:sp>
        <p:nvSpPr>
          <p:cNvPr id="32" name="el-1788319681768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P32 / 110</a:t>
            </a:r>
            <a:endParaRPr/>
          </a:p>
        </p:txBody>
      </p:sp>
      <p:sp>
        <p:nvSpPr>
          <p:cNvPr id="33" name="el-1788319681775-26"/>
          <p:cNvSpPr/>
          <p:nvPr/>
        </p:nvSpPr>
        <p:spPr>
          <a:xfrm>
            <a:off x="400050" y="1407654"/>
            <a:ext cx="2666963" cy="18923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1776-30"/>
          <p:cNvCxnSpPr/>
          <p:nvPr/>
        </p:nvCxnSpPr>
        <p:spPr>
          <a:xfrm>
            <a:off x="400050" y="1425513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1780-38"/>
          <p:cNvSpPr/>
          <p:nvPr/>
        </p:nvSpPr>
        <p:spPr>
          <a:xfrm>
            <a:off x="564356" y="160053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1781-46"/>
          <p:cNvCxnSpPr/>
          <p:nvPr/>
        </p:nvCxnSpPr>
        <p:spPr>
          <a:xfrm>
            <a:off x="564356" y="2235547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1782-49"/>
          <p:cNvSpPr/>
          <p:nvPr/>
        </p:nvSpPr>
        <p:spPr>
          <a:xfrm>
            <a:off x="564356" y="2899916"/>
            <a:ext cx="23383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1782-52"/>
          <p:cNvCxnSpPr/>
          <p:nvPr/>
        </p:nvCxnSpPr>
        <p:spPr>
          <a:xfrm>
            <a:off x="578644" y="289991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1823-73"/>
          <p:cNvSpPr/>
          <p:nvPr/>
        </p:nvSpPr>
        <p:spPr>
          <a:xfrm>
            <a:off x="693886" y="2967782"/>
            <a:ext cx="1267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923" y="36143"/>
                </a:moveTo>
                <a:lnTo>
                  <a:pt x="51923" y="36143"/>
                </a:lnTo>
                <a:lnTo>
                  <a:pt x="44000" y="28786"/>
                </a:lnTo>
                <a:cubicBezTo>
                  <a:pt x="44974" y="26405"/>
                  <a:pt x="45462" y="23833"/>
                  <a:pt x="45462" y="21071"/>
                </a:cubicBezTo>
                <a:lnTo>
                  <a:pt x="45462" y="21071"/>
                </a:lnTo>
                <a:cubicBezTo>
                  <a:pt x="45308" y="15071"/>
                  <a:pt x="43077" y="10119"/>
                  <a:pt x="38769" y="6214"/>
                </a:cubicBezTo>
                <a:lnTo>
                  <a:pt x="38769" y="6214"/>
                </a:lnTo>
                <a:cubicBezTo>
                  <a:pt x="34564" y="2214"/>
                  <a:pt x="29205" y="143"/>
                  <a:pt x="22692" y="0"/>
                </a:cubicBezTo>
                <a:lnTo>
                  <a:pt x="22692" y="0"/>
                </a:lnTo>
                <a:cubicBezTo>
                  <a:pt x="16231" y="143"/>
                  <a:pt x="10897" y="2214"/>
                  <a:pt x="6692" y="6214"/>
                </a:cubicBezTo>
                <a:lnTo>
                  <a:pt x="6692" y="6214"/>
                </a:lnTo>
                <a:cubicBezTo>
                  <a:pt x="2385" y="10119"/>
                  <a:pt x="154" y="15071"/>
                  <a:pt x="0" y="21071"/>
                </a:cubicBezTo>
                <a:lnTo>
                  <a:pt x="0" y="21071"/>
                </a:lnTo>
                <a:cubicBezTo>
                  <a:pt x="154" y="27119"/>
                  <a:pt x="2385" y="32095"/>
                  <a:pt x="6692" y="36000"/>
                </a:cubicBezTo>
                <a:lnTo>
                  <a:pt x="6692" y="36000"/>
                </a:lnTo>
                <a:cubicBezTo>
                  <a:pt x="10897" y="40000"/>
                  <a:pt x="16231" y="42071"/>
                  <a:pt x="22692" y="42214"/>
                </a:cubicBezTo>
                <a:lnTo>
                  <a:pt x="22692" y="42214"/>
                </a:lnTo>
                <a:cubicBezTo>
                  <a:pt x="25667" y="42214"/>
                  <a:pt x="28436" y="41762"/>
                  <a:pt x="31000" y="40857"/>
                </a:cubicBezTo>
                <a:lnTo>
                  <a:pt x="31000" y="40857"/>
                </a:lnTo>
                <a:lnTo>
                  <a:pt x="38923" y="48214"/>
                </a:lnTo>
                <a:lnTo>
                  <a:pt x="31000" y="55714"/>
                </a:lnTo>
                <a:cubicBezTo>
                  <a:pt x="28436" y="54714"/>
                  <a:pt x="25667" y="54214"/>
                  <a:pt x="22692" y="54214"/>
                </a:cubicBezTo>
                <a:lnTo>
                  <a:pt x="22692" y="54214"/>
                </a:lnTo>
                <a:cubicBezTo>
                  <a:pt x="16231" y="54357"/>
                  <a:pt x="10897" y="56429"/>
                  <a:pt x="6692" y="60429"/>
                </a:cubicBezTo>
                <a:lnTo>
                  <a:pt x="6692" y="60429"/>
                </a:lnTo>
                <a:cubicBezTo>
                  <a:pt x="2385" y="64333"/>
                  <a:pt x="154" y="69310"/>
                  <a:pt x="0" y="75357"/>
                </a:cubicBezTo>
                <a:lnTo>
                  <a:pt x="0" y="75357"/>
                </a:lnTo>
                <a:cubicBezTo>
                  <a:pt x="154" y="81357"/>
                  <a:pt x="2385" y="86310"/>
                  <a:pt x="6692" y="90214"/>
                </a:cubicBezTo>
                <a:lnTo>
                  <a:pt x="6692" y="90214"/>
                </a:lnTo>
                <a:cubicBezTo>
                  <a:pt x="10897" y="94214"/>
                  <a:pt x="16231" y="96286"/>
                  <a:pt x="22692" y="96429"/>
                </a:cubicBezTo>
                <a:lnTo>
                  <a:pt x="22692" y="96429"/>
                </a:lnTo>
                <a:cubicBezTo>
                  <a:pt x="29205" y="96286"/>
                  <a:pt x="34564" y="94214"/>
                  <a:pt x="38769" y="90214"/>
                </a:cubicBezTo>
                <a:lnTo>
                  <a:pt x="38769" y="90214"/>
                </a:lnTo>
                <a:cubicBezTo>
                  <a:pt x="43077" y="86310"/>
                  <a:pt x="45308" y="81357"/>
                  <a:pt x="45462" y="75357"/>
                </a:cubicBezTo>
                <a:lnTo>
                  <a:pt x="45462" y="75357"/>
                </a:lnTo>
                <a:cubicBezTo>
                  <a:pt x="45462" y="72595"/>
                  <a:pt x="44974" y="70071"/>
                  <a:pt x="44000" y="67786"/>
                </a:cubicBezTo>
                <a:lnTo>
                  <a:pt x="44000" y="67786"/>
                </a:lnTo>
                <a:lnTo>
                  <a:pt x="101231" y="14500"/>
                </a:lnTo>
                <a:cubicBezTo>
                  <a:pt x="102718" y="12881"/>
                  <a:pt x="102718" y="11238"/>
                  <a:pt x="101231" y="9571"/>
                </a:cubicBezTo>
                <a:lnTo>
                  <a:pt x="101231" y="9571"/>
                </a:lnTo>
                <a:cubicBezTo>
                  <a:pt x="98256" y="6952"/>
                  <a:pt x="94795" y="5643"/>
                  <a:pt x="90846" y="5643"/>
                </a:cubicBezTo>
                <a:lnTo>
                  <a:pt x="90846" y="5643"/>
                </a:lnTo>
                <a:cubicBezTo>
                  <a:pt x="86949" y="5643"/>
                  <a:pt x="83513" y="6952"/>
                  <a:pt x="80538" y="9571"/>
                </a:cubicBezTo>
                <a:lnTo>
                  <a:pt x="80538" y="9571"/>
                </a:lnTo>
                <a:lnTo>
                  <a:pt x="51923" y="36143"/>
                </a:lnTo>
                <a:moveTo>
                  <a:pt x="56615" y="64571"/>
                </a:moveTo>
                <a:lnTo>
                  <a:pt x="56615" y="64571"/>
                </a:lnTo>
                <a:lnTo>
                  <a:pt x="80538" y="86857"/>
                </a:lnTo>
                <a:cubicBezTo>
                  <a:pt x="83513" y="89476"/>
                  <a:pt x="86949" y="90786"/>
                  <a:pt x="90846" y="90786"/>
                </a:cubicBezTo>
                <a:lnTo>
                  <a:pt x="90846" y="90786"/>
                </a:lnTo>
                <a:cubicBezTo>
                  <a:pt x="94795" y="90786"/>
                  <a:pt x="98256" y="89476"/>
                  <a:pt x="101231" y="86857"/>
                </a:cubicBezTo>
                <a:lnTo>
                  <a:pt x="101231" y="86857"/>
                </a:lnTo>
                <a:cubicBezTo>
                  <a:pt x="102718" y="85190"/>
                  <a:pt x="102718" y="83548"/>
                  <a:pt x="101231" y="81929"/>
                </a:cubicBezTo>
                <a:lnTo>
                  <a:pt x="101231" y="81929"/>
                </a:lnTo>
                <a:lnTo>
                  <a:pt x="69538" y="52571"/>
                </a:lnTo>
                <a:lnTo>
                  <a:pt x="56615" y="64571"/>
                </a:lnTo>
                <a:moveTo>
                  <a:pt x="13000" y="21071"/>
                </a:moveTo>
                <a:lnTo>
                  <a:pt x="13000" y="21071"/>
                </a:lnTo>
                <a:cubicBezTo>
                  <a:pt x="13103" y="17690"/>
                  <a:pt x="14718" y="15071"/>
                  <a:pt x="17846" y="13214"/>
                </a:cubicBezTo>
                <a:lnTo>
                  <a:pt x="17846" y="13214"/>
                </a:lnTo>
                <a:cubicBezTo>
                  <a:pt x="21077" y="11690"/>
                  <a:pt x="24333" y="11690"/>
                  <a:pt x="27615" y="13214"/>
                </a:cubicBezTo>
                <a:lnTo>
                  <a:pt x="27615" y="13214"/>
                </a:lnTo>
                <a:cubicBezTo>
                  <a:pt x="30692" y="15071"/>
                  <a:pt x="32308" y="17690"/>
                  <a:pt x="32462" y="21071"/>
                </a:cubicBezTo>
                <a:lnTo>
                  <a:pt x="32462" y="21071"/>
                </a:lnTo>
                <a:cubicBezTo>
                  <a:pt x="32308" y="24500"/>
                  <a:pt x="30692" y="27143"/>
                  <a:pt x="27615" y="29000"/>
                </a:cubicBezTo>
                <a:lnTo>
                  <a:pt x="27615" y="29000"/>
                </a:lnTo>
                <a:cubicBezTo>
                  <a:pt x="24333" y="30524"/>
                  <a:pt x="21077" y="30524"/>
                  <a:pt x="17846" y="29000"/>
                </a:cubicBezTo>
                <a:lnTo>
                  <a:pt x="17846" y="29000"/>
                </a:lnTo>
                <a:cubicBezTo>
                  <a:pt x="14718" y="27143"/>
                  <a:pt x="13103" y="24500"/>
                  <a:pt x="13000" y="21071"/>
                </a:cubicBezTo>
                <a:lnTo>
                  <a:pt x="13000" y="21071"/>
                </a:lnTo>
                <a:moveTo>
                  <a:pt x="22692" y="66286"/>
                </a:moveTo>
                <a:lnTo>
                  <a:pt x="22692" y="66286"/>
                </a:lnTo>
                <a:cubicBezTo>
                  <a:pt x="26385" y="66429"/>
                  <a:pt x="29231" y="67929"/>
                  <a:pt x="31231" y="70786"/>
                </a:cubicBezTo>
                <a:lnTo>
                  <a:pt x="31231" y="70786"/>
                </a:lnTo>
                <a:cubicBezTo>
                  <a:pt x="32872" y="73833"/>
                  <a:pt x="32872" y="76857"/>
                  <a:pt x="31231" y="79857"/>
                </a:cubicBezTo>
                <a:lnTo>
                  <a:pt x="31231" y="79857"/>
                </a:lnTo>
                <a:cubicBezTo>
                  <a:pt x="29231" y="82762"/>
                  <a:pt x="26385" y="84262"/>
                  <a:pt x="22692" y="84357"/>
                </a:cubicBezTo>
                <a:lnTo>
                  <a:pt x="22692" y="84357"/>
                </a:lnTo>
                <a:cubicBezTo>
                  <a:pt x="19051" y="84262"/>
                  <a:pt x="16231" y="82762"/>
                  <a:pt x="14231" y="79857"/>
                </a:cubicBezTo>
                <a:lnTo>
                  <a:pt x="14231" y="79857"/>
                </a:lnTo>
                <a:cubicBezTo>
                  <a:pt x="12590" y="76857"/>
                  <a:pt x="12590" y="73833"/>
                  <a:pt x="14231" y="70786"/>
                </a:cubicBezTo>
                <a:lnTo>
                  <a:pt x="14231" y="70786"/>
                </a:lnTo>
                <a:cubicBezTo>
                  <a:pt x="16231" y="67929"/>
                  <a:pt x="19051" y="66429"/>
                  <a:pt x="22692" y="66286"/>
                </a:cubicBezTo>
                <a:lnTo>
                  <a:pt x="22692" y="662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1775-27"/>
          <p:cNvSpPr/>
          <p:nvPr/>
        </p:nvSpPr>
        <p:spPr>
          <a:xfrm>
            <a:off x="3238463" y="1407654"/>
            <a:ext cx="2666963" cy="18923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1776-31"/>
          <p:cNvCxnSpPr/>
          <p:nvPr/>
        </p:nvCxnSpPr>
        <p:spPr>
          <a:xfrm>
            <a:off x="3238463" y="1425513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1780-41"/>
          <p:cNvSpPr/>
          <p:nvPr/>
        </p:nvSpPr>
        <p:spPr>
          <a:xfrm>
            <a:off x="3402769" y="160053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1781-47"/>
          <p:cNvCxnSpPr/>
          <p:nvPr/>
        </p:nvCxnSpPr>
        <p:spPr>
          <a:xfrm>
            <a:off x="3402769" y="2235547"/>
            <a:ext cx="23383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1782-50"/>
          <p:cNvSpPr/>
          <p:nvPr/>
        </p:nvSpPr>
        <p:spPr>
          <a:xfrm>
            <a:off x="3402769" y="2899916"/>
            <a:ext cx="23383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1783-53"/>
          <p:cNvCxnSpPr/>
          <p:nvPr/>
        </p:nvCxnSpPr>
        <p:spPr>
          <a:xfrm>
            <a:off x="3417057" y="289991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1824-74"/>
          <p:cNvSpPr/>
          <p:nvPr/>
        </p:nvSpPr>
        <p:spPr>
          <a:xfrm>
            <a:off x="3539361" y="2967773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1775-28"/>
          <p:cNvSpPr/>
          <p:nvPr/>
        </p:nvSpPr>
        <p:spPr>
          <a:xfrm>
            <a:off x="6076876" y="1407654"/>
            <a:ext cx="2667074" cy="18923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1776-32"/>
          <p:cNvCxnSpPr/>
          <p:nvPr/>
        </p:nvCxnSpPr>
        <p:spPr>
          <a:xfrm>
            <a:off x="6076876" y="1425513"/>
            <a:ext cx="266707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1781-44"/>
          <p:cNvSpPr/>
          <p:nvPr/>
        </p:nvSpPr>
        <p:spPr>
          <a:xfrm>
            <a:off x="6241182" y="160053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1781-48"/>
          <p:cNvCxnSpPr/>
          <p:nvPr/>
        </p:nvCxnSpPr>
        <p:spPr>
          <a:xfrm>
            <a:off x="6241182" y="2235547"/>
            <a:ext cx="233846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8319681782-51"/>
          <p:cNvSpPr/>
          <p:nvPr/>
        </p:nvSpPr>
        <p:spPr>
          <a:xfrm>
            <a:off x="6241182" y="2899916"/>
            <a:ext cx="2338462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1783-54"/>
          <p:cNvCxnSpPr/>
          <p:nvPr/>
        </p:nvCxnSpPr>
        <p:spPr>
          <a:xfrm>
            <a:off x="6255469" y="289991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1824-75"/>
          <p:cNvSpPr/>
          <p:nvPr/>
        </p:nvSpPr>
        <p:spPr>
          <a:xfrm>
            <a:off x="6373774" y="2968158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8319681765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-1788319681765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1766-5"/>
          <p:cNvSpPr/>
          <p:nvPr/>
        </p:nvSpPr>
        <p:spPr>
          <a:xfrm>
            <a:off x="171450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1780-37"/>
          <p:cNvSpPr txBox="1"/>
          <p:nvPr/>
        </p:nvSpPr>
        <p:spPr>
          <a:xfrm>
            <a:off x="392049" y="160053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8" name="el-1788319681780-39"/>
          <p:cNvSpPr txBox="1"/>
          <p:nvPr/>
        </p:nvSpPr>
        <p:spPr>
          <a:xfrm>
            <a:off x="564356" y="1957722"/>
            <a:ext cx="2453365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59" name="el-1788319681779-34"/>
          <p:cNvSpPr txBox="1"/>
          <p:nvPr/>
        </p:nvSpPr>
        <p:spPr>
          <a:xfrm>
            <a:off x="564356" y="2342704"/>
            <a:ext cx="233835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分断时具有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可见分断点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，能同时断开电源所有极的隔离电器。</a:t>
            </a:r>
            <a:endParaRPr/>
          </a:p>
        </p:txBody>
      </p:sp>
      <p:sp>
        <p:nvSpPr>
          <p:cNvPr id="60" name="el-1788319681783-55"/>
          <p:cNvSpPr txBox="1"/>
          <p:nvPr/>
        </p:nvSpPr>
        <p:spPr>
          <a:xfrm>
            <a:off x="878681" y="295706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可见分断</a:t>
            </a:r>
            <a:endParaRPr/>
          </a:p>
        </p:txBody>
      </p:sp>
      <p:sp>
        <p:nvSpPr>
          <p:cNvPr id="61" name="el-1788319681780-40"/>
          <p:cNvSpPr txBox="1"/>
          <p:nvPr/>
        </p:nvSpPr>
        <p:spPr>
          <a:xfrm>
            <a:off x="3230462" y="160053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62" name="el-1788319681780-42"/>
          <p:cNvSpPr txBox="1"/>
          <p:nvPr/>
        </p:nvSpPr>
        <p:spPr>
          <a:xfrm>
            <a:off x="3402769" y="1957722"/>
            <a:ext cx="2611099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断路器 / 熔断器</a:t>
            </a:r>
            <a:endParaRPr/>
          </a:p>
        </p:txBody>
      </p:sp>
      <p:sp>
        <p:nvSpPr>
          <p:cNvPr id="63" name="el-1788319681779-35"/>
          <p:cNvSpPr txBox="1"/>
          <p:nvPr/>
        </p:nvSpPr>
        <p:spPr>
          <a:xfrm>
            <a:off x="3402769" y="2342704"/>
            <a:ext cx="233835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具备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短路、过载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保护功能，与隔离开关配合。</a:t>
            </a:r>
            <a:endParaRPr/>
          </a:p>
        </p:txBody>
      </p:sp>
      <p:sp>
        <p:nvSpPr>
          <p:cNvPr id="64" name="el-1788319681783-56"/>
          <p:cNvSpPr txBox="1"/>
          <p:nvPr/>
        </p:nvSpPr>
        <p:spPr>
          <a:xfrm>
            <a:off x="3701021" y="295706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短路保护</a:t>
            </a:r>
            <a:endParaRPr/>
          </a:p>
        </p:txBody>
      </p:sp>
      <p:sp>
        <p:nvSpPr>
          <p:cNvPr id="65" name="el-1788319681781-43"/>
          <p:cNvSpPr txBox="1"/>
          <p:nvPr/>
        </p:nvSpPr>
        <p:spPr>
          <a:xfrm>
            <a:off x="6068875" y="160053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66" name="el-1788319681781-45"/>
          <p:cNvSpPr txBox="1"/>
          <p:nvPr/>
        </p:nvSpPr>
        <p:spPr>
          <a:xfrm>
            <a:off x="6241182" y="1957722"/>
            <a:ext cx="2453476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剩余电流动作保护器</a:t>
            </a:r>
            <a:endParaRPr/>
          </a:p>
        </p:txBody>
      </p:sp>
      <p:sp>
        <p:nvSpPr>
          <p:cNvPr id="67" name="el-1788319681779-36"/>
          <p:cNvSpPr txBox="1"/>
          <p:nvPr/>
        </p:nvSpPr>
        <p:spPr>
          <a:xfrm>
            <a:off x="6241182" y="2342704"/>
            <a:ext cx="2338462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，额定动作电流 ≤ 30mA，动作时间 ≤ 0.1s。</a:t>
            </a:r>
            <a:endParaRPr/>
          </a:p>
        </p:txBody>
      </p:sp>
      <p:sp>
        <p:nvSpPr>
          <p:cNvPr id="68" name="el-1788319681783-57"/>
          <p:cNvSpPr txBox="1"/>
          <p:nvPr/>
        </p:nvSpPr>
        <p:spPr>
          <a:xfrm>
            <a:off x="6555507" y="295706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</a:t>
            </a:r>
            <a:endParaRPr/>
          </a:p>
        </p:txBody>
      </p:sp>
      <p:sp>
        <p:nvSpPr>
          <p:cNvPr id="69" name="el-1788319681824-7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78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78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78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788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1827-78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788-13"/>
          <p:cNvSpPr/>
          <p:nvPr/>
        </p:nvSpPr>
        <p:spPr>
          <a:xfrm>
            <a:off x="400050" y="3579019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1828-79"/>
          <p:cNvSpPr/>
          <p:nvPr/>
        </p:nvSpPr>
        <p:spPr>
          <a:xfrm>
            <a:off x="650081" y="3759398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984" y="148"/>
                  <a:pt x="55270" y="1667"/>
                  <a:pt x="56857" y="4556"/>
                </a:cubicBezTo>
                <a:lnTo>
                  <a:pt x="56857" y="4556"/>
                </a:lnTo>
                <a:lnTo>
                  <a:pt x="99000" y="88389"/>
                </a:lnTo>
                <a:cubicBezTo>
                  <a:pt x="100333" y="91426"/>
                  <a:pt x="100333" y="94463"/>
                  <a:pt x="99000" y="97500"/>
                </a:cubicBezTo>
                <a:lnTo>
                  <a:pt x="99000" y="97500"/>
                </a:lnTo>
                <a:cubicBezTo>
                  <a:pt x="97444" y="100389"/>
                  <a:pt x="95175" y="101926"/>
                  <a:pt x="92190" y="102111"/>
                </a:cubicBezTo>
                <a:lnTo>
                  <a:pt x="92190" y="102111"/>
                </a:lnTo>
                <a:lnTo>
                  <a:pt x="7810" y="102111"/>
                </a:lnTo>
                <a:cubicBezTo>
                  <a:pt x="4825" y="101926"/>
                  <a:pt x="2556" y="100389"/>
                  <a:pt x="1000" y="97500"/>
                </a:cubicBezTo>
                <a:lnTo>
                  <a:pt x="1000" y="97500"/>
                </a:lnTo>
                <a:cubicBezTo>
                  <a:pt x="-333" y="94463"/>
                  <a:pt x="-333" y="91426"/>
                  <a:pt x="1000" y="88389"/>
                </a:cubicBezTo>
                <a:lnTo>
                  <a:pt x="1000" y="88389"/>
                </a:lnTo>
                <a:lnTo>
                  <a:pt x="43381" y="4556"/>
                </a:lnTo>
                <a:cubicBezTo>
                  <a:pt x="44937" y="1667"/>
                  <a:pt x="47143" y="148"/>
                  <a:pt x="50000" y="0"/>
                </a:cubicBezTo>
                <a:lnTo>
                  <a:pt x="50000" y="0"/>
                </a:lnTo>
                <a:moveTo>
                  <a:pt x="50000" y="29167"/>
                </a:moveTo>
                <a:lnTo>
                  <a:pt x="50000" y="29167"/>
                </a:lnTo>
                <a:cubicBezTo>
                  <a:pt x="47143" y="29463"/>
                  <a:pt x="45587" y="31278"/>
                  <a:pt x="45333" y="34611"/>
                </a:cubicBezTo>
                <a:lnTo>
                  <a:pt x="45333" y="34611"/>
                </a:lnTo>
                <a:lnTo>
                  <a:pt x="45333" y="60167"/>
                </a:lnTo>
                <a:cubicBezTo>
                  <a:pt x="45587" y="63500"/>
                  <a:pt x="47143" y="65315"/>
                  <a:pt x="50000" y="65611"/>
                </a:cubicBezTo>
                <a:lnTo>
                  <a:pt x="50000" y="65611"/>
                </a:lnTo>
                <a:cubicBezTo>
                  <a:pt x="52857" y="65315"/>
                  <a:pt x="54413" y="63500"/>
                  <a:pt x="54667" y="60167"/>
                </a:cubicBezTo>
                <a:lnTo>
                  <a:pt x="54667" y="60167"/>
                </a:lnTo>
                <a:lnTo>
                  <a:pt x="54667" y="34611"/>
                </a:lnTo>
                <a:cubicBezTo>
                  <a:pt x="54413" y="31278"/>
                  <a:pt x="52857" y="29463"/>
                  <a:pt x="50000" y="29167"/>
                </a:cubicBezTo>
                <a:lnTo>
                  <a:pt x="50000" y="29167"/>
                </a:lnTo>
                <a:moveTo>
                  <a:pt x="56238" y="80222"/>
                </a:moveTo>
                <a:lnTo>
                  <a:pt x="56238" y="80222"/>
                </a:lnTo>
                <a:cubicBezTo>
                  <a:pt x="56238" y="78074"/>
                  <a:pt x="55651" y="76315"/>
                  <a:pt x="54476" y="74944"/>
                </a:cubicBezTo>
                <a:lnTo>
                  <a:pt x="54476" y="74944"/>
                </a:lnTo>
                <a:lnTo>
                  <a:pt x="54476" y="74944"/>
                </a:lnTo>
                <a:cubicBezTo>
                  <a:pt x="53302" y="73611"/>
                  <a:pt x="51810" y="72944"/>
                  <a:pt x="50000" y="72944"/>
                </a:cubicBezTo>
                <a:lnTo>
                  <a:pt x="50000" y="72944"/>
                </a:lnTo>
                <a:cubicBezTo>
                  <a:pt x="48190" y="72944"/>
                  <a:pt x="46698" y="73611"/>
                  <a:pt x="45524" y="74944"/>
                </a:cubicBezTo>
                <a:lnTo>
                  <a:pt x="45524" y="74944"/>
                </a:lnTo>
                <a:cubicBezTo>
                  <a:pt x="44349" y="76315"/>
                  <a:pt x="43762" y="78074"/>
                  <a:pt x="43762" y="80222"/>
                </a:cubicBezTo>
                <a:lnTo>
                  <a:pt x="43762" y="80222"/>
                </a:lnTo>
                <a:cubicBezTo>
                  <a:pt x="43762" y="82333"/>
                  <a:pt x="44349" y="84074"/>
                  <a:pt x="45524" y="85444"/>
                </a:cubicBezTo>
                <a:lnTo>
                  <a:pt x="45524" y="85444"/>
                </a:lnTo>
                <a:cubicBezTo>
                  <a:pt x="46698" y="86815"/>
                  <a:pt x="48190" y="87500"/>
                  <a:pt x="50000" y="87500"/>
                </a:cubicBezTo>
                <a:lnTo>
                  <a:pt x="50000" y="87500"/>
                </a:lnTo>
                <a:cubicBezTo>
                  <a:pt x="51810" y="87500"/>
                  <a:pt x="53302" y="86815"/>
                  <a:pt x="54476" y="85444"/>
                </a:cubicBezTo>
                <a:lnTo>
                  <a:pt x="54476" y="85444"/>
                </a:lnTo>
                <a:cubicBezTo>
                  <a:pt x="55651" y="84074"/>
                  <a:pt x="56238" y="82333"/>
                  <a:pt x="56238" y="80222"/>
                </a:cubicBezTo>
                <a:lnTo>
                  <a:pt x="56238" y="8022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1785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178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1827-77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178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8319681787-9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开关箱电器控制要求</a:t>
            </a:r>
            <a:endParaRPr/>
          </a:p>
        </p:txBody>
      </p:sp>
      <p:sp>
        <p:nvSpPr>
          <p:cNvPr id="14" name="el-1788319681790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5" name="el-1788319681790-16"/>
          <p:cNvSpPr txBox="1"/>
          <p:nvPr/>
        </p:nvSpPr>
        <p:spPr>
          <a:xfrm>
            <a:off x="1035844" y="3739753"/>
            <a:ext cx="454859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分界标准：</a:t>
            </a:r>
            <a:r>
              <a:rPr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3.0kW 是隔离开关与断路器控制方式的重要分界线</a:t>
            </a:r>
            <a:endParaRPr/>
          </a:p>
        </p:txBody>
      </p:sp>
      <p:sp>
        <p:nvSpPr>
          <p:cNvPr id="16" name="el-1788319681795-36"/>
          <p:cNvSpPr txBox="1"/>
          <p:nvPr/>
        </p:nvSpPr>
        <p:spPr>
          <a:xfrm>
            <a:off x="7827652" y="3686175"/>
            <a:ext cx="953923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3.0</a:t>
            </a:r>
            <a:endParaRPr/>
          </a:p>
        </p:txBody>
      </p:sp>
      <p:sp>
        <p:nvSpPr>
          <p:cNvPr id="17" name="el-1788319681795-37"/>
          <p:cNvSpPr txBox="1"/>
          <p:nvPr/>
        </p:nvSpPr>
        <p:spPr>
          <a:xfrm>
            <a:off x="8312088" y="3800475"/>
            <a:ext cx="43043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kW</a:t>
            </a:r>
            <a:endParaRPr/>
          </a:p>
        </p:txBody>
      </p:sp>
      <p:sp>
        <p:nvSpPr>
          <p:cNvPr id="18" name="el-1788319681788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9" name="el-1788319681787-10"/>
          <p:cNvSpPr txBox="1"/>
          <p:nvPr/>
        </p:nvSpPr>
        <p:spPr>
          <a:xfrm>
            <a:off x="5492539" y="4904184"/>
            <a:ext cx="321745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隔离开关 ≤ 3.0kW · 断路器 ＞3.0kW · 频繁加接触器</a:t>
            </a:r>
            <a:endParaRPr/>
          </a:p>
        </p:txBody>
      </p:sp>
      <p:sp>
        <p:nvSpPr>
          <p:cNvPr id="20" name="el-178831968178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P33 / 110</a:t>
            </a:r>
            <a:endParaRPr/>
          </a:p>
        </p:txBody>
      </p:sp>
      <p:sp>
        <p:nvSpPr>
          <p:cNvPr id="21" name="el-1788319681790-18"/>
          <p:cNvSpPr/>
          <p:nvPr/>
        </p:nvSpPr>
        <p:spPr>
          <a:xfrm>
            <a:off x="400050" y="1250156"/>
            <a:ext cx="2647876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1791-21"/>
          <p:cNvCxnSpPr/>
          <p:nvPr/>
        </p:nvCxnSpPr>
        <p:spPr>
          <a:xfrm>
            <a:off x="400050" y="1268016"/>
            <a:ext cx="264787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1793-25"/>
          <p:cNvSpPr/>
          <p:nvPr/>
        </p:nvSpPr>
        <p:spPr>
          <a:xfrm>
            <a:off x="578644" y="1443038"/>
            <a:ext cx="84653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1828-80"/>
          <p:cNvSpPr/>
          <p:nvPr/>
        </p:nvSpPr>
        <p:spPr>
          <a:xfrm>
            <a:off x="664369" y="1485900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375" y="0"/>
                </a:moveTo>
                <a:lnTo>
                  <a:pt x="26375" y="0"/>
                </a:lnTo>
                <a:cubicBezTo>
                  <a:pt x="23792" y="0"/>
                  <a:pt x="21667" y="606"/>
                  <a:pt x="20000" y="1818"/>
                </a:cubicBezTo>
                <a:lnTo>
                  <a:pt x="20000" y="1818"/>
                </a:lnTo>
                <a:lnTo>
                  <a:pt x="20000" y="1818"/>
                </a:lnTo>
                <a:cubicBezTo>
                  <a:pt x="18417" y="3030"/>
                  <a:pt x="17625" y="4545"/>
                  <a:pt x="17625" y="6364"/>
                </a:cubicBezTo>
                <a:lnTo>
                  <a:pt x="17625" y="6364"/>
                </a:lnTo>
                <a:lnTo>
                  <a:pt x="17625" y="25545"/>
                </a:lnTo>
                <a:lnTo>
                  <a:pt x="35125" y="25545"/>
                </a:lnTo>
                <a:lnTo>
                  <a:pt x="35125" y="6364"/>
                </a:lnTo>
                <a:cubicBezTo>
                  <a:pt x="35125" y="4545"/>
                  <a:pt x="34292" y="3030"/>
                  <a:pt x="32625" y="1818"/>
                </a:cubicBezTo>
                <a:lnTo>
                  <a:pt x="32625" y="1818"/>
                </a:lnTo>
                <a:cubicBezTo>
                  <a:pt x="31042" y="606"/>
                  <a:pt x="28958" y="0"/>
                  <a:pt x="26375" y="0"/>
                </a:cubicBezTo>
                <a:lnTo>
                  <a:pt x="26375" y="0"/>
                </a:lnTo>
                <a:moveTo>
                  <a:pt x="79125" y="0"/>
                </a:moveTo>
                <a:lnTo>
                  <a:pt x="79125" y="0"/>
                </a:lnTo>
                <a:cubicBezTo>
                  <a:pt x="76542" y="0"/>
                  <a:pt x="74417" y="606"/>
                  <a:pt x="72750" y="1818"/>
                </a:cubicBezTo>
                <a:lnTo>
                  <a:pt x="72750" y="1818"/>
                </a:lnTo>
                <a:lnTo>
                  <a:pt x="72750" y="1818"/>
                </a:lnTo>
                <a:cubicBezTo>
                  <a:pt x="71167" y="3030"/>
                  <a:pt x="70375" y="4545"/>
                  <a:pt x="70375" y="6364"/>
                </a:cubicBezTo>
                <a:lnTo>
                  <a:pt x="70375" y="6364"/>
                </a:lnTo>
                <a:lnTo>
                  <a:pt x="70375" y="25545"/>
                </a:lnTo>
                <a:lnTo>
                  <a:pt x="87875" y="25545"/>
                </a:lnTo>
                <a:lnTo>
                  <a:pt x="87875" y="6364"/>
                </a:lnTo>
                <a:cubicBezTo>
                  <a:pt x="87875" y="4545"/>
                  <a:pt x="87042" y="3030"/>
                  <a:pt x="85375" y="1818"/>
                </a:cubicBezTo>
                <a:lnTo>
                  <a:pt x="85375" y="1818"/>
                </a:lnTo>
                <a:cubicBezTo>
                  <a:pt x="83792" y="606"/>
                  <a:pt x="81708" y="0"/>
                  <a:pt x="79125" y="0"/>
                </a:cubicBezTo>
                <a:lnTo>
                  <a:pt x="79125" y="0"/>
                </a:lnTo>
                <a:moveTo>
                  <a:pt x="8750" y="32000"/>
                </a:moveTo>
                <a:lnTo>
                  <a:pt x="8750" y="32000"/>
                </a:lnTo>
                <a:cubicBezTo>
                  <a:pt x="6250" y="32000"/>
                  <a:pt x="4167" y="32576"/>
                  <a:pt x="2500" y="33727"/>
                </a:cubicBezTo>
                <a:lnTo>
                  <a:pt x="2500" y="33727"/>
                </a:lnTo>
                <a:lnTo>
                  <a:pt x="2500" y="33727"/>
                </a:lnTo>
                <a:cubicBezTo>
                  <a:pt x="833" y="34939"/>
                  <a:pt x="0" y="36485"/>
                  <a:pt x="0" y="38364"/>
                </a:cubicBezTo>
                <a:lnTo>
                  <a:pt x="0" y="38364"/>
                </a:lnTo>
                <a:cubicBezTo>
                  <a:pt x="0" y="40242"/>
                  <a:pt x="833" y="41758"/>
                  <a:pt x="2500" y="42909"/>
                </a:cubicBezTo>
                <a:lnTo>
                  <a:pt x="2500" y="42909"/>
                </a:lnTo>
                <a:cubicBezTo>
                  <a:pt x="4167" y="44121"/>
                  <a:pt x="6250" y="44727"/>
                  <a:pt x="8750" y="44727"/>
                </a:cubicBezTo>
                <a:lnTo>
                  <a:pt x="8750" y="44727"/>
                </a:lnTo>
                <a:lnTo>
                  <a:pt x="8750" y="51182"/>
                </a:lnTo>
                <a:cubicBezTo>
                  <a:pt x="9000" y="59000"/>
                  <a:pt x="12417" y="65788"/>
                  <a:pt x="19000" y="71545"/>
                </a:cubicBezTo>
                <a:lnTo>
                  <a:pt x="19000" y="71545"/>
                </a:lnTo>
                <a:cubicBezTo>
                  <a:pt x="25417" y="77242"/>
                  <a:pt x="33750" y="80879"/>
                  <a:pt x="44000" y="82455"/>
                </a:cubicBezTo>
                <a:lnTo>
                  <a:pt x="44000" y="82455"/>
                </a:lnTo>
                <a:lnTo>
                  <a:pt x="44000" y="95909"/>
                </a:lnTo>
                <a:cubicBezTo>
                  <a:pt x="44000" y="97727"/>
                  <a:pt x="44792" y="99242"/>
                  <a:pt x="46375" y="100455"/>
                </a:cubicBezTo>
                <a:lnTo>
                  <a:pt x="46375" y="100455"/>
                </a:lnTo>
                <a:cubicBezTo>
                  <a:pt x="48042" y="101667"/>
                  <a:pt x="50167" y="102273"/>
                  <a:pt x="52750" y="102273"/>
                </a:cubicBezTo>
                <a:lnTo>
                  <a:pt x="52750" y="102273"/>
                </a:lnTo>
                <a:cubicBezTo>
                  <a:pt x="55333" y="102273"/>
                  <a:pt x="57417" y="101667"/>
                  <a:pt x="59000" y="100455"/>
                </a:cubicBezTo>
                <a:lnTo>
                  <a:pt x="59000" y="100455"/>
                </a:lnTo>
                <a:cubicBezTo>
                  <a:pt x="60667" y="99242"/>
                  <a:pt x="61500" y="97727"/>
                  <a:pt x="61500" y="95909"/>
                </a:cubicBezTo>
                <a:lnTo>
                  <a:pt x="61500" y="95909"/>
                </a:lnTo>
                <a:lnTo>
                  <a:pt x="61500" y="82455"/>
                </a:lnTo>
                <a:cubicBezTo>
                  <a:pt x="71750" y="80879"/>
                  <a:pt x="80083" y="77242"/>
                  <a:pt x="86500" y="71545"/>
                </a:cubicBezTo>
                <a:lnTo>
                  <a:pt x="86500" y="71545"/>
                </a:lnTo>
                <a:cubicBezTo>
                  <a:pt x="93083" y="65788"/>
                  <a:pt x="96458" y="59000"/>
                  <a:pt x="96625" y="51182"/>
                </a:cubicBezTo>
                <a:lnTo>
                  <a:pt x="96625" y="51182"/>
                </a:lnTo>
                <a:lnTo>
                  <a:pt x="96625" y="44727"/>
                </a:lnTo>
                <a:cubicBezTo>
                  <a:pt x="99208" y="44727"/>
                  <a:pt x="101333" y="44121"/>
                  <a:pt x="103000" y="42909"/>
                </a:cubicBezTo>
                <a:lnTo>
                  <a:pt x="103000" y="42909"/>
                </a:lnTo>
                <a:cubicBezTo>
                  <a:pt x="104667" y="41758"/>
                  <a:pt x="105500" y="40242"/>
                  <a:pt x="105500" y="38364"/>
                </a:cubicBezTo>
                <a:lnTo>
                  <a:pt x="105500" y="38364"/>
                </a:lnTo>
                <a:cubicBezTo>
                  <a:pt x="105500" y="36485"/>
                  <a:pt x="104667" y="34939"/>
                  <a:pt x="103000" y="33727"/>
                </a:cubicBezTo>
                <a:lnTo>
                  <a:pt x="103000" y="33727"/>
                </a:lnTo>
                <a:cubicBezTo>
                  <a:pt x="101333" y="32576"/>
                  <a:pt x="99208" y="32000"/>
                  <a:pt x="96625" y="32000"/>
                </a:cubicBezTo>
                <a:lnTo>
                  <a:pt x="96625" y="32000"/>
                </a:lnTo>
                <a:lnTo>
                  <a:pt x="8750" y="3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1795-38"/>
          <p:cNvCxnSpPr/>
          <p:nvPr/>
        </p:nvCxnSpPr>
        <p:spPr>
          <a:xfrm>
            <a:off x="578644" y="2002036"/>
            <a:ext cx="22906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1797-41"/>
          <p:cNvSpPr/>
          <p:nvPr/>
        </p:nvSpPr>
        <p:spPr>
          <a:xfrm>
            <a:off x="578644" y="2986088"/>
            <a:ext cx="22906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1797-44"/>
          <p:cNvCxnSpPr/>
          <p:nvPr/>
        </p:nvCxnSpPr>
        <p:spPr>
          <a:xfrm>
            <a:off x="592931" y="2986088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1821-65"/>
          <p:cNvSpPr/>
          <p:nvPr/>
        </p:nvSpPr>
        <p:spPr>
          <a:xfrm>
            <a:off x="711250" y="3057525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1791-19"/>
          <p:cNvSpPr/>
          <p:nvPr/>
        </p:nvSpPr>
        <p:spPr>
          <a:xfrm>
            <a:off x="3247951" y="1250156"/>
            <a:ext cx="2647987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1791-22"/>
          <p:cNvCxnSpPr/>
          <p:nvPr/>
        </p:nvCxnSpPr>
        <p:spPr>
          <a:xfrm>
            <a:off x="3247951" y="1268016"/>
            <a:ext cx="2647987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1794-28"/>
          <p:cNvSpPr/>
          <p:nvPr/>
        </p:nvSpPr>
        <p:spPr>
          <a:xfrm>
            <a:off x="3426544" y="1443038"/>
            <a:ext cx="88537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1828-81"/>
          <p:cNvSpPr/>
          <p:nvPr/>
        </p:nvSpPr>
        <p:spPr>
          <a:xfrm>
            <a:off x="3518939" y="1485893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1796-39"/>
          <p:cNvCxnSpPr/>
          <p:nvPr/>
        </p:nvCxnSpPr>
        <p:spPr>
          <a:xfrm>
            <a:off x="3426544" y="2002036"/>
            <a:ext cx="22908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1797-42"/>
          <p:cNvSpPr/>
          <p:nvPr/>
        </p:nvSpPr>
        <p:spPr>
          <a:xfrm>
            <a:off x="3426544" y="2986088"/>
            <a:ext cx="22908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1798-45"/>
          <p:cNvCxnSpPr/>
          <p:nvPr/>
        </p:nvCxnSpPr>
        <p:spPr>
          <a:xfrm>
            <a:off x="3440832" y="2986088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1828-82"/>
          <p:cNvSpPr/>
          <p:nvPr/>
        </p:nvSpPr>
        <p:spPr>
          <a:xfrm>
            <a:off x="3559137" y="3057902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1791-20"/>
          <p:cNvSpPr/>
          <p:nvPr/>
        </p:nvSpPr>
        <p:spPr>
          <a:xfrm>
            <a:off x="6095963" y="1250156"/>
            <a:ext cx="2647987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1791-23"/>
          <p:cNvCxnSpPr/>
          <p:nvPr/>
        </p:nvCxnSpPr>
        <p:spPr>
          <a:xfrm>
            <a:off x="6095963" y="1268016"/>
            <a:ext cx="2647987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1794-31"/>
          <p:cNvSpPr/>
          <p:nvPr/>
        </p:nvSpPr>
        <p:spPr>
          <a:xfrm>
            <a:off x="6274557" y="1443038"/>
            <a:ext cx="78581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1821-64"/>
          <p:cNvSpPr/>
          <p:nvPr/>
        </p:nvSpPr>
        <p:spPr>
          <a:xfrm>
            <a:off x="6363630" y="1492597"/>
            <a:ext cx="100459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64" y="24400"/>
                </a:moveTo>
                <a:lnTo>
                  <a:pt x="25364" y="24400"/>
                </a:lnTo>
                <a:cubicBezTo>
                  <a:pt x="31909" y="17533"/>
                  <a:pt x="39364" y="14100"/>
                  <a:pt x="47727" y="14100"/>
                </a:cubicBezTo>
                <a:lnTo>
                  <a:pt x="47727" y="14100"/>
                </a:lnTo>
                <a:lnTo>
                  <a:pt x="47727" y="14100"/>
                </a:lnTo>
                <a:cubicBezTo>
                  <a:pt x="56273" y="14100"/>
                  <a:pt x="63788" y="17467"/>
                  <a:pt x="70273" y="24200"/>
                </a:cubicBezTo>
                <a:lnTo>
                  <a:pt x="70273" y="24200"/>
                </a:lnTo>
                <a:lnTo>
                  <a:pt x="62091" y="33200"/>
                </a:lnTo>
                <a:cubicBezTo>
                  <a:pt x="60636" y="34933"/>
                  <a:pt x="60303" y="36833"/>
                  <a:pt x="61091" y="38900"/>
                </a:cubicBezTo>
                <a:lnTo>
                  <a:pt x="61091" y="38900"/>
                </a:lnTo>
                <a:cubicBezTo>
                  <a:pt x="61939" y="40967"/>
                  <a:pt x="63424" y="42067"/>
                  <a:pt x="65545" y="42200"/>
                </a:cubicBezTo>
                <a:lnTo>
                  <a:pt x="65545" y="42200"/>
                </a:lnTo>
                <a:lnTo>
                  <a:pt x="89455" y="42200"/>
                </a:lnTo>
                <a:cubicBezTo>
                  <a:pt x="89455" y="42200"/>
                  <a:pt x="89455" y="42200"/>
                  <a:pt x="89455" y="42200"/>
                </a:cubicBezTo>
                <a:lnTo>
                  <a:pt x="89455" y="42200"/>
                </a:lnTo>
                <a:cubicBezTo>
                  <a:pt x="89455" y="42200"/>
                  <a:pt x="89455" y="42200"/>
                  <a:pt x="89455" y="42200"/>
                </a:cubicBezTo>
                <a:lnTo>
                  <a:pt x="89455" y="42200"/>
                </a:lnTo>
                <a:lnTo>
                  <a:pt x="91091" y="42200"/>
                </a:lnTo>
                <a:cubicBezTo>
                  <a:pt x="94000" y="41867"/>
                  <a:pt x="95606" y="40100"/>
                  <a:pt x="95909" y="36900"/>
                </a:cubicBezTo>
                <a:lnTo>
                  <a:pt x="95909" y="36900"/>
                </a:lnTo>
                <a:lnTo>
                  <a:pt x="95909" y="8800"/>
                </a:lnTo>
                <a:cubicBezTo>
                  <a:pt x="95727" y="6467"/>
                  <a:pt x="94727" y="4867"/>
                  <a:pt x="92909" y="4000"/>
                </a:cubicBezTo>
                <a:lnTo>
                  <a:pt x="92909" y="4000"/>
                </a:lnTo>
                <a:cubicBezTo>
                  <a:pt x="91030" y="3067"/>
                  <a:pt x="89303" y="3433"/>
                  <a:pt x="87727" y="5100"/>
                </a:cubicBezTo>
                <a:lnTo>
                  <a:pt x="87727" y="5100"/>
                </a:lnTo>
                <a:lnTo>
                  <a:pt x="79273" y="14300"/>
                </a:lnTo>
                <a:cubicBezTo>
                  <a:pt x="73455" y="7833"/>
                  <a:pt x="66727" y="3567"/>
                  <a:pt x="59091" y="1500"/>
                </a:cubicBezTo>
                <a:lnTo>
                  <a:pt x="59091" y="1500"/>
                </a:lnTo>
                <a:cubicBezTo>
                  <a:pt x="51515" y="-500"/>
                  <a:pt x="44000" y="-500"/>
                  <a:pt x="36545" y="1500"/>
                </a:cubicBezTo>
                <a:lnTo>
                  <a:pt x="36545" y="1500"/>
                </a:lnTo>
                <a:cubicBezTo>
                  <a:pt x="28970" y="3700"/>
                  <a:pt x="22242" y="8033"/>
                  <a:pt x="16364" y="14500"/>
                </a:cubicBezTo>
                <a:lnTo>
                  <a:pt x="16364" y="14500"/>
                </a:lnTo>
                <a:cubicBezTo>
                  <a:pt x="11455" y="19900"/>
                  <a:pt x="7939" y="25967"/>
                  <a:pt x="5818" y="32700"/>
                </a:cubicBezTo>
                <a:lnTo>
                  <a:pt x="5818" y="32700"/>
                </a:lnTo>
                <a:cubicBezTo>
                  <a:pt x="5273" y="34633"/>
                  <a:pt x="5333" y="36467"/>
                  <a:pt x="6000" y="38200"/>
                </a:cubicBezTo>
                <a:lnTo>
                  <a:pt x="6000" y="38200"/>
                </a:lnTo>
                <a:cubicBezTo>
                  <a:pt x="6788" y="39800"/>
                  <a:pt x="7970" y="40967"/>
                  <a:pt x="9545" y="41700"/>
                </a:cubicBezTo>
                <a:lnTo>
                  <a:pt x="9545" y="41700"/>
                </a:lnTo>
                <a:cubicBezTo>
                  <a:pt x="11303" y="42300"/>
                  <a:pt x="12970" y="42233"/>
                  <a:pt x="14545" y="41500"/>
                </a:cubicBezTo>
                <a:lnTo>
                  <a:pt x="14545" y="41500"/>
                </a:lnTo>
                <a:cubicBezTo>
                  <a:pt x="16061" y="40633"/>
                  <a:pt x="17152" y="39333"/>
                  <a:pt x="17818" y="37600"/>
                </a:cubicBezTo>
                <a:lnTo>
                  <a:pt x="17818" y="37600"/>
                </a:lnTo>
                <a:cubicBezTo>
                  <a:pt x="19394" y="32733"/>
                  <a:pt x="21909" y="28333"/>
                  <a:pt x="25364" y="24400"/>
                </a:cubicBezTo>
                <a:lnTo>
                  <a:pt x="25364" y="24400"/>
                </a:lnTo>
                <a:moveTo>
                  <a:pt x="0" y="61500"/>
                </a:moveTo>
                <a:lnTo>
                  <a:pt x="0" y="61500"/>
                </a:lnTo>
                <a:lnTo>
                  <a:pt x="0" y="63300"/>
                </a:lnTo>
                <a:lnTo>
                  <a:pt x="0" y="63300"/>
                </a:lnTo>
                <a:lnTo>
                  <a:pt x="0" y="89600"/>
                </a:lnTo>
                <a:cubicBezTo>
                  <a:pt x="121" y="92000"/>
                  <a:pt x="1121" y="93633"/>
                  <a:pt x="3000" y="94500"/>
                </a:cubicBezTo>
                <a:lnTo>
                  <a:pt x="3000" y="94500"/>
                </a:lnTo>
                <a:cubicBezTo>
                  <a:pt x="4879" y="95367"/>
                  <a:pt x="6606" y="95000"/>
                  <a:pt x="8182" y="93400"/>
                </a:cubicBezTo>
                <a:lnTo>
                  <a:pt x="8182" y="93400"/>
                </a:lnTo>
                <a:lnTo>
                  <a:pt x="16545" y="84200"/>
                </a:lnTo>
                <a:cubicBezTo>
                  <a:pt x="22424" y="90600"/>
                  <a:pt x="29152" y="94833"/>
                  <a:pt x="36727" y="96900"/>
                </a:cubicBezTo>
                <a:lnTo>
                  <a:pt x="36727" y="96900"/>
                </a:lnTo>
                <a:cubicBezTo>
                  <a:pt x="44364" y="98967"/>
                  <a:pt x="51909" y="98967"/>
                  <a:pt x="59364" y="96900"/>
                </a:cubicBezTo>
                <a:lnTo>
                  <a:pt x="59364" y="96900"/>
                </a:lnTo>
                <a:cubicBezTo>
                  <a:pt x="66939" y="94700"/>
                  <a:pt x="73667" y="90367"/>
                  <a:pt x="79545" y="83900"/>
                </a:cubicBezTo>
                <a:lnTo>
                  <a:pt x="79545" y="83900"/>
                </a:lnTo>
                <a:cubicBezTo>
                  <a:pt x="84455" y="78500"/>
                  <a:pt x="87970" y="72433"/>
                  <a:pt x="90091" y="65700"/>
                </a:cubicBezTo>
                <a:lnTo>
                  <a:pt x="90091" y="65700"/>
                </a:lnTo>
                <a:cubicBezTo>
                  <a:pt x="90758" y="63767"/>
                  <a:pt x="90697" y="61933"/>
                  <a:pt x="89909" y="60200"/>
                </a:cubicBezTo>
                <a:lnTo>
                  <a:pt x="89909" y="60200"/>
                </a:lnTo>
                <a:cubicBezTo>
                  <a:pt x="89121" y="58600"/>
                  <a:pt x="87909" y="57433"/>
                  <a:pt x="86273" y="56700"/>
                </a:cubicBezTo>
                <a:lnTo>
                  <a:pt x="86273" y="56700"/>
                </a:lnTo>
                <a:cubicBezTo>
                  <a:pt x="84576" y="56100"/>
                  <a:pt x="82909" y="56167"/>
                  <a:pt x="81273" y="56900"/>
                </a:cubicBezTo>
                <a:lnTo>
                  <a:pt x="81273" y="56900"/>
                </a:lnTo>
                <a:cubicBezTo>
                  <a:pt x="79818" y="57767"/>
                  <a:pt x="78758" y="59100"/>
                  <a:pt x="78091" y="60900"/>
                </a:cubicBezTo>
                <a:lnTo>
                  <a:pt x="78091" y="60900"/>
                </a:lnTo>
                <a:cubicBezTo>
                  <a:pt x="76636" y="65833"/>
                  <a:pt x="74121" y="70200"/>
                  <a:pt x="70545" y="74000"/>
                </a:cubicBezTo>
                <a:lnTo>
                  <a:pt x="70545" y="74000"/>
                </a:lnTo>
                <a:cubicBezTo>
                  <a:pt x="64000" y="80933"/>
                  <a:pt x="56545" y="84400"/>
                  <a:pt x="48182" y="84400"/>
                </a:cubicBezTo>
                <a:lnTo>
                  <a:pt x="48182" y="84400"/>
                </a:lnTo>
                <a:cubicBezTo>
                  <a:pt x="39636" y="84400"/>
                  <a:pt x="32091" y="81033"/>
                  <a:pt x="25545" y="74300"/>
                </a:cubicBezTo>
                <a:lnTo>
                  <a:pt x="25545" y="74300"/>
                </a:lnTo>
                <a:lnTo>
                  <a:pt x="33727" y="65300"/>
                </a:lnTo>
                <a:cubicBezTo>
                  <a:pt x="35242" y="63500"/>
                  <a:pt x="35576" y="61567"/>
                  <a:pt x="34727" y="59500"/>
                </a:cubicBezTo>
                <a:lnTo>
                  <a:pt x="34727" y="59500"/>
                </a:lnTo>
                <a:cubicBezTo>
                  <a:pt x="33939" y="57500"/>
                  <a:pt x="32485" y="56433"/>
                  <a:pt x="30364" y="56300"/>
                </a:cubicBezTo>
                <a:lnTo>
                  <a:pt x="30364" y="56300"/>
                </a:lnTo>
                <a:lnTo>
                  <a:pt x="6364" y="56300"/>
                </a:lnTo>
                <a:lnTo>
                  <a:pt x="6364" y="56300"/>
                </a:lnTo>
                <a:lnTo>
                  <a:pt x="4818" y="56300"/>
                </a:lnTo>
                <a:cubicBezTo>
                  <a:pt x="1848" y="56567"/>
                  <a:pt x="242" y="58300"/>
                  <a:pt x="0" y="61500"/>
                </a:cubicBezTo>
                <a:lnTo>
                  <a:pt x="0" y="61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1796-40"/>
          <p:cNvCxnSpPr/>
          <p:nvPr/>
        </p:nvCxnSpPr>
        <p:spPr>
          <a:xfrm>
            <a:off x="6274557" y="2002036"/>
            <a:ext cx="22908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1797-43"/>
          <p:cNvSpPr/>
          <p:nvPr/>
        </p:nvSpPr>
        <p:spPr>
          <a:xfrm>
            <a:off x="6274557" y="2986088"/>
            <a:ext cx="22908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1798-46"/>
          <p:cNvCxnSpPr/>
          <p:nvPr/>
        </p:nvCxnSpPr>
        <p:spPr>
          <a:xfrm>
            <a:off x="6288844" y="2986088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1829-83"/>
          <p:cNvSpPr/>
          <p:nvPr/>
        </p:nvSpPr>
        <p:spPr>
          <a:xfrm>
            <a:off x="6404592" y="3058961"/>
            <a:ext cx="157839" cy="1257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35" y="25769"/>
                </a:moveTo>
                <a:lnTo>
                  <a:pt x="47353" y="25769"/>
                </a:lnTo>
                <a:cubicBezTo>
                  <a:pt x="48490" y="24385"/>
                  <a:pt x="48804" y="22692"/>
                  <a:pt x="48294" y="20692"/>
                </a:cubicBezTo>
                <a:lnTo>
                  <a:pt x="48294" y="20692"/>
                </a:lnTo>
                <a:cubicBezTo>
                  <a:pt x="47902" y="19615"/>
                  <a:pt x="47490" y="18590"/>
                  <a:pt x="47059" y="17615"/>
                </a:cubicBezTo>
                <a:lnTo>
                  <a:pt x="47059" y="17615"/>
                </a:lnTo>
                <a:lnTo>
                  <a:pt x="46588" y="16462"/>
                </a:lnTo>
                <a:cubicBezTo>
                  <a:pt x="46078" y="15487"/>
                  <a:pt x="45569" y="14538"/>
                  <a:pt x="45059" y="13615"/>
                </a:cubicBezTo>
                <a:lnTo>
                  <a:pt x="45059" y="13615"/>
                </a:lnTo>
                <a:cubicBezTo>
                  <a:pt x="44039" y="11974"/>
                  <a:pt x="42804" y="11487"/>
                  <a:pt x="41353" y="12154"/>
                </a:cubicBezTo>
                <a:lnTo>
                  <a:pt x="41353" y="12154"/>
                </a:lnTo>
                <a:lnTo>
                  <a:pt x="36824" y="14000"/>
                </a:lnTo>
                <a:cubicBezTo>
                  <a:pt x="35176" y="12256"/>
                  <a:pt x="33314" y="10846"/>
                  <a:pt x="31235" y="9769"/>
                </a:cubicBezTo>
                <a:lnTo>
                  <a:pt x="31235" y="9769"/>
                </a:lnTo>
                <a:lnTo>
                  <a:pt x="30294" y="3846"/>
                </a:lnTo>
                <a:cubicBezTo>
                  <a:pt x="29902" y="1846"/>
                  <a:pt x="28980" y="641"/>
                  <a:pt x="27529" y="231"/>
                </a:cubicBezTo>
                <a:lnTo>
                  <a:pt x="27529" y="231"/>
                </a:lnTo>
                <a:cubicBezTo>
                  <a:pt x="26510" y="77"/>
                  <a:pt x="25431" y="0"/>
                  <a:pt x="24294" y="0"/>
                </a:cubicBezTo>
                <a:lnTo>
                  <a:pt x="24294" y="0"/>
                </a:lnTo>
                <a:lnTo>
                  <a:pt x="24294" y="0"/>
                </a:lnTo>
                <a:cubicBezTo>
                  <a:pt x="23235" y="0"/>
                  <a:pt x="22196" y="77"/>
                  <a:pt x="21176" y="231"/>
                </a:cubicBezTo>
                <a:lnTo>
                  <a:pt x="21176" y="231"/>
                </a:lnTo>
                <a:cubicBezTo>
                  <a:pt x="19608" y="641"/>
                  <a:pt x="18627" y="1846"/>
                  <a:pt x="18235" y="3846"/>
                </a:cubicBezTo>
                <a:lnTo>
                  <a:pt x="18235" y="3846"/>
                </a:lnTo>
                <a:lnTo>
                  <a:pt x="17294" y="9769"/>
                </a:lnTo>
                <a:cubicBezTo>
                  <a:pt x="15216" y="10846"/>
                  <a:pt x="13353" y="12256"/>
                  <a:pt x="11706" y="14000"/>
                </a:cubicBezTo>
                <a:lnTo>
                  <a:pt x="11706" y="14000"/>
                </a:lnTo>
                <a:lnTo>
                  <a:pt x="7353" y="12154"/>
                </a:lnTo>
                <a:cubicBezTo>
                  <a:pt x="5824" y="11487"/>
                  <a:pt x="4529" y="11974"/>
                  <a:pt x="3471" y="13615"/>
                </a:cubicBezTo>
                <a:lnTo>
                  <a:pt x="3471" y="13615"/>
                </a:lnTo>
                <a:cubicBezTo>
                  <a:pt x="2961" y="14538"/>
                  <a:pt x="2451" y="15538"/>
                  <a:pt x="1941" y="16615"/>
                </a:cubicBezTo>
                <a:lnTo>
                  <a:pt x="1941" y="16615"/>
                </a:lnTo>
                <a:lnTo>
                  <a:pt x="1471" y="17615"/>
                </a:lnTo>
                <a:cubicBezTo>
                  <a:pt x="1039" y="18590"/>
                  <a:pt x="627" y="19615"/>
                  <a:pt x="235" y="20692"/>
                </a:cubicBezTo>
                <a:lnTo>
                  <a:pt x="235" y="20692"/>
                </a:lnTo>
                <a:cubicBezTo>
                  <a:pt x="-275" y="22692"/>
                  <a:pt x="78" y="24385"/>
                  <a:pt x="1294" y="25769"/>
                </a:cubicBezTo>
                <a:lnTo>
                  <a:pt x="1294" y="25769"/>
                </a:lnTo>
                <a:lnTo>
                  <a:pt x="4706" y="29846"/>
                </a:lnTo>
                <a:cubicBezTo>
                  <a:pt x="4510" y="31179"/>
                  <a:pt x="4412" y="32590"/>
                  <a:pt x="4412" y="34077"/>
                </a:cubicBezTo>
                <a:lnTo>
                  <a:pt x="4412" y="34077"/>
                </a:lnTo>
                <a:cubicBezTo>
                  <a:pt x="4412" y="35564"/>
                  <a:pt x="4510" y="36974"/>
                  <a:pt x="4706" y="38308"/>
                </a:cubicBezTo>
                <a:lnTo>
                  <a:pt x="4706" y="38308"/>
                </a:lnTo>
                <a:lnTo>
                  <a:pt x="1294" y="42385"/>
                </a:lnTo>
                <a:cubicBezTo>
                  <a:pt x="78" y="43718"/>
                  <a:pt x="-275" y="45410"/>
                  <a:pt x="235" y="47462"/>
                </a:cubicBezTo>
                <a:lnTo>
                  <a:pt x="235" y="47462"/>
                </a:lnTo>
                <a:cubicBezTo>
                  <a:pt x="627" y="48538"/>
                  <a:pt x="1039" y="49564"/>
                  <a:pt x="1471" y="50538"/>
                </a:cubicBezTo>
                <a:lnTo>
                  <a:pt x="1471" y="50538"/>
                </a:lnTo>
                <a:lnTo>
                  <a:pt x="1941" y="51692"/>
                </a:lnTo>
                <a:cubicBezTo>
                  <a:pt x="2333" y="52667"/>
                  <a:pt x="2843" y="53615"/>
                  <a:pt x="3471" y="54538"/>
                </a:cubicBezTo>
                <a:lnTo>
                  <a:pt x="3471" y="54538"/>
                </a:lnTo>
                <a:cubicBezTo>
                  <a:pt x="4529" y="56179"/>
                  <a:pt x="5824" y="56667"/>
                  <a:pt x="7353" y="56000"/>
                </a:cubicBezTo>
                <a:lnTo>
                  <a:pt x="7353" y="56000"/>
                </a:lnTo>
                <a:lnTo>
                  <a:pt x="11706" y="54154"/>
                </a:lnTo>
                <a:cubicBezTo>
                  <a:pt x="13353" y="55897"/>
                  <a:pt x="15216" y="57308"/>
                  <a:pt x="17294" y="58385"/>
                </a:cubicBezTo>
                <a:lnTo>
                  <a:pt x="17294" y="58385"/>
                </a:lnTo>
                <a:lnTo>
                  <a:pt x="18235" y="64308"/>
                </a:lnTo>
                <a:cubicBezTo>
                  <a:pt x="18627" y="66308"/>
                  <a:pt x="19608" y="67513"/>
                  <a:pt x="21176" y="67923"/>
                </a:cubicBezTo>
                <a:lnTo>
                  <a:pt x="21176" y="67923"/>
                </a:lnTo>
                <a:cubicBezTo>
                  <a:pt x="22196" y="68077"/>
                  <a:pt x="23235" y="68154"/>
                  <a:pt x="24294" y="68154"/>
                </a:cubicBezTo>
                <a:lnTo>
                  <a:pt x="24294" y="68154"/>
                </a:lnTo>
                <a:cubicBezTo>
                  <a:pt x="25314" y="68154"/>
                  <a:pt x="26333" y="68077"/>
                  <a:pt x="27353" y="67923"/>
                </a:cubicBezTo>
                <a:lnTo>
                  <a:pt x="27353" y="67923"/>
                </a:lnTo>
                <a:cubicBezTo>
                  <a:pt x="28922" y="67513"/>
                  <a:pt x="29902" y="66308"/>
                  <a:pt x="30294" y="64308"/>
                </a:cubicBezTo>
                <a:lnTo>
                  <a:pt x="30294" y="64308"/>
                </a:lnTo>
                <a:lnTo>
                  <a:pt x="31235" y="58385"/>
                </a:lnTo>
                <a:cubicBezTo>
                  <a:pt x="33314" y="57308"/>
                  <a:pt x="35176" y="55897"/>
                  <a:pt x="36824" y="54154"/>
                </a:cubicBezTo>
                <a:lnTo>
                  <a:pt x="36824" y="54154"/>
                </a:lnTo>
                <a:lnTo>
                  <a:pt x="41176" y="56000"/>
                </a:lnTo>
                <a:cubicBezTo>
                  <a:pt x="42745" y="56667"/>
                  <a:pt x="44039" y="56179"/>
                  <a:pt x="45059" y="54538"/>
                </a:cubicBezTo>
                <a:lnTo>
                  <a:pt x="45059" y="54538"/>
                </a:lnTo>
                <a:cubicBezTo>
                  <a:pt x="45569" y="53615"/>
                  <a:pt x="46078" y="52667"/>
                  <a:pt x="46588" y="51692"/>
                </a:cubicBezTo>
                <a:lnTo>
                  <a:pt x="46588" y="51692"/>
                </a:lnTo>
                <a:lnTo>
                  <a:pt x="47059" y="50538"/>
                </a:lnTo>
                <a:cubicBezTo>
                  <a:pt x="47490" y="49564"/>
                  <a:pt x="47902" y="48538"/>
                  <a:pt x="48294" y="47462"/>
                </a:cubicBezTo>
                <a:lnTo>
                  <a:pt x="48294" y="47462"/>
                </a:lnTo>
                <a:cubicBezTo>
                  <a:pt x="48804" y="45410"/>
                  <a:pt x="48451" y="43718"/>
                  <a:pt x="47235" y="42385"/>
                </a:cubicBezTo>
                <a:lnTo>
                  <a:pt x="47235" y="42385"/>
                </a:lnTo>
                <a:lnTo>
                  <a:pt x="43824" y="38308"/>
                </a:lnTo>
                <a:cubicBezTo>
                  <a:pt x="44020" y="36974"/>
                  <a:pt x="44118" y="35564"/>
                  <a:pt x="44118" y="34077"/>
                </a:cubicBezTo>
                <a:lnTo>
                  <a:pt x="44118" y="34077"/>
                </a:lnTo>
                <a:cubicBezTo>
                  <a:pt x="44118" y="32590"/>
                  <a:pt x="44020" y="31179"/>
                  <a:pt x="43824" y="29846"/>
                </a:cubicBezTo>
                <a:lnTo>
                  <a:pt x="43824" y="29846"/>
                </a:lnTo>
                <a:lnTo>
                  <a:pt x="47235" y="25769"/>
                </a:lnTo>
                <a:moveTo>
                  <a:pt x="16824" y="34077"/>
                </a:moveTo>
                <a:lnTo>
                  <a:pt x="16824" y="34077"/>
                </a:lnTo>
                <a:cubicBezTo>
                  <a:pt x="16941" y="30436"/>
                  <a:pt x="18176" y="27590"/>
                  <a:pt x="20529" y="25538"/>
                </a:cubicBezTo>
                <a:lnTo>
                  <a:pt x="20529" y="25538"/>
                </a:lnTo>
                <a:cubicBezTo>
                  <a:pt x="23039" y="23949"/>
                  <a:pt x="25529" y="23949"/>
                  <a:pt x="28000" y="25538"/>
                </a:cubicBezTo>
                <a:lnTo>
                  <a:pt x="28000" y="25538"/>
                </a:lnTo>
                <a:cubicBezTo>
                  <a:pt x="30353" y="27590"/>
                  <a:pt x="31588" y="30436"/>
                  <a:pt x="31706" y="34077"/>
                </a:cubicBezTo>
                <a:lnTo>
                  <a:pt x="31706" y="34077"/>
                </a:lnTo>
                <a:cubicBezTo>
                  <a:pt x="31588" y="37718"/>
                  <a:pt x="30353" y="40564"/>
                  <a:pt x="28000" y="42615"/>
                </a:cubicBezTo>
                <a:lnTo>
                  <a:pt x="28000" y="42615"/>
                </a:lnTo>
                <a:cubicBezTo>
                  <a:pt x="25529" y="44205"/>
                  <a:pt x="23039" y="44205"/>
                  <a:pt x="20529" y="42615"/>
                </a:cubicBezTo>
                <a:lnTo>
                  <a:pt x="20529" y="42615"/>
                </a:lnTo>
                <a:cubicBezTo>
                  <a:pt x="18176" y="40564"/>
                  <a:pt x="16941" y="37718"/>
                  <a:pt x="16824" y="34077"/>
                </a:cubicBezTo>
                <a:lnTo>
                  <a:pt x="16824" y="34077"/>
                </a:lnTo>
                <a:moveTo>
                  <a:pt x="77765" y="99769"/>
                </a:moveTo>
                <a:lnTo>
                  <a:pt x="77765" y="100000"/>
                </a:lnTo>
                <a:cubicBezTo>
                  <a:pt x="78824" y="101487"/>
                  <a:pt x="80118" y="101897"/>
                  <a:pt x="81647" y="101231"/>
                </a:cubicBezTo>
                <a:lnTo>
                  <a:pt x="81647" y="101231"/>
                </a:lnTo>
                <a:cubicBezTo>
                  <a:pt x="82471" y="100667"/>
                  <a:pt x="83255" y="100128"/>
                  <a:pt x="84000" y="99615"/>
                </a:cubicBezTo>
                <a:lnTo>
                  <a:pt x="84000" y="99615"/>
                </a:lnTo>
                <a:lnTo>
                  <a:pt x="84941" y="99000"/>
                </a:lnTo>
                <a:cubicBezTo>
                  <a:pt x="85647" y="98333"/>
                  <a:pt x="86353" y="97641"/>
                  <a:pt x="87059" y="96923"/>
                </a:cubicBezTo>
                <a:lnTo>
                  <a:pt x="87059" y="96923"/>
                </a:lnTo>
                <a:cubicBezTo>
                  <a:pt x="88314" y="95590"/>
                  <a:pt x="88686" y="93974"/>
                  <a:pt x="88176" y="92077"/>
                </a:cubicBezTo>
                <a:lnTo>
                  <a:pt x="88176" y="92077"/>
                </a:lnTo>
                <a:lnTo>
                  <a:pt x="86765" y="86231"/>
                </a:lnTo>
                <a:cubicBezTo>
                  <a:pt x="88098" y="84026"/>
                  <a:pt x="89196" y="81590"/>
                  <a:pt x="90059" y="78923"/>
                </a:cubicBezTo>
                <a:lnTo>
                  <a:pt x="90059" y="78923"/>
                </a:lnTo>
                <a:lnTo>
                  <a:pt x="94529" y="77692"/>
                </a:lnTo>
                <a:cubicBezTo>
                  <a:pt x="96098" y="77128"/>
                  <a:pt x="97020" y="75846"/>
                  <a:pt x="97294" y="73846"/>
                </a:cubicBezTo>
                <a:lnTo>
                  <a:pt x="97294" y="73846"/>
                </a:lnTo>
                <a:cubicBezTo>
                  <a:pt x="97412" y="72462"/>
                  <a:pt x="97471" y="71103"/>
                  <a:pt x="97471" y="69769"/>
                </a:cubicBezTo>
                <a:lnTo>
                  <a:pt x="97471" y="69769"/>
                </a:lnTo>
                <a:cubicBezTo>
                  <a:pt x="97471" y="68436"/>
                  <a:pt x="97412" y="67077"/>
                  <a:pt x="97294" y="65692"/>
                </a:cubicBezTo>
                <a:lnTo>
                  <a:pt x="97294" y="65692"/>
                </a:lnTo>
                <a:cubicBezTo>
                  <a:pt x="97020" y="63692"/>
                  <a:pt x="96098" y="62410"/>
                  <a:pt x="94529" y="61846"/>
                </a:cubicBezTo>
                <a:lnTo>
                  <a:pt x="94529" y="61846"/>
                </a:lnTo>
                <a:lnTo>
                  <a:pt x="90059" y="60615"/>
                </a:lnTo>
                <a:cubicBezTo>
                  <a:pt x="89196" y="57949"/>
                  <a:pt x="88098" y="55513"/>
                  <a:pt x="86765" y="53308"/>
                </a:cubicBezTo>
                <a:lnTo>
                  <a:pt x="86765" y="53308"/>
                </a:lnTo>
                <a:lnTo>
                  <a:pt x="88176" y="47692"/>
                </a:lnTo>
                <a:cubicBezTo>
                  <a:pt x="88686" y="45641"/>
                  <a:pt x="88314" y="43949"/>
                  <a:pt x="87059" y="42615"/>
                </a:cubicBezTo>
                <a:lnTo>
                  <a:pt x="87059" y="42615"/>
                </a:lnTo>
                <a:cubicBezTo>
                  <a:pt x="86353" y="41949"/>
                  <a:pt x="85647" y="41256"/>
                  <a:pt x="84941" y="40538"/>
                </a:cubicBezTo>
                <a:lnTo>
                  <a:pt x="84941" y="40538"/>
                </a:lnTo>
                <a:lnTo>
                  <a:pt x="84000" y="39923"/>
                </a:lnTo>
                <a:cubicBezTo>
                  <a:pt x="83255" y="39410"/>
                  <a:pt x="82471" y="38872"/>
                  <a:pt x="81647" y="38308"/>
                </a:cubicBezTo>
                <a:lnTo>
                  <a:pt x="81647" y="38308"/>
                </a:lnTo>
                <a:cubicBezTo>
                  <a:pt x="80118" y="37641"/>
                  <a:pt x="78824" y="38128"/>
                  <a:pt x="77765" y="39769"/>
                </a:cubicBezTo>
                <a:lnTo>
                  <a:pt x="77765" y="39769"/>
                </a:lnTo>
                <a:lnTo>
                  <a:pt x="74706" y="44231"/>
                </a:lnTo>
                <a:cubicBezTo>
                  <a:pt x="73647" y="43974"/>
                  <a:pt x="72549" y="43846"/>
                  <a:pt x="71412" y="43846"/>
                </a:cubicBezTo>
                <a:lnTo>
                  <a:pt x="71412" y="43846"/>
                </a:lnTo>
                <a:cubicBezTo>
                  <a:pt x="70275" y="43846"/>
                  <a:pt x="69196" y="43974"/>
                  <a:pt x="68176" y="44231"/>
                </a:cubicBezTo>
                <a:lnTo>
                  <a:pt x="68176" y="44231"/>
                </a:lnTo>
                <a:lnTo>
                  <a:pt x="65059" y="39769"/>
                </a:lnTo>
                <a:cubicBezTo>
                  <a:pt x="64039" y="38128"/>
                  <a:pt x="62745" y="37641"/>
                  <a:pt x="61176" y="38308"/>
                </a:cubicBezTo>
                <a:lnTo>
                  <a:pt x="61176" y="38308"/>
                </a:lnTo>
                <a:cubicBezTo>
                  <a:pt x="60353" y="38872"/>
                  <a:pt x="59588" y="39410"/>
                  <a:pt x="58882" y="39923"/>
                </a:cubicBezTo>
                <a:lnTo>
                  <a:pt x="58882" y="39923"/>
                </a:lnTo>
                <a:lnTo>
                  <a:pt x="58059" y="40538"/>
                </a:lnTo>
                <a:cubicBezTo>
                  <a:pt x="57235" y="41256"/>
                  <a:pt x="56471" y="41949"/>
                  <a:pt x="55765" y="42615"/>
                </a:cubicBezTo>
                <a:lnTo>
                  <a:pt x="55765" y="42615"/>
                </a:lnTo>
                <a:cubicBezTo>
                  <a:pt x="54510" y="43949"/>
                  <a:pt x="54137" y="45641"/>
                  <a:pt x="54647" y="47692"/>
                </a:cubicBezTo>
                <a:lnTo>
                  <a:pt x="54647" y="47692"/>
                </a:lnTo>
                <a:lnTo>
                  <a:pt x="56059" y="53308"/>
                </a:lnTo>
                <a:cubicBezTo>
                  <a:pt x="54725" y="55513"/>
                  <a:pt x="53647" y="57949"/>
                  <a:pt x="52824" y="60615"/>
                </a:cubicBezTo>
                <a:lnTo>
                  <a:pt x="52824" y="60615"/>
                </a:lnTo>
                <a:lnTo>
                  <a:pt x="48294" y="61846"/>
                </a:lnTo>
                <a:cubicBezTo>
                  <a:pt x="46765" y="62410"/>
                  <a:pt x="45843" y="63692"/>
                  <a:pt x="45529" y="65692"/>
                </a:cubicBezTo>
                <a:lnTo>
                  <a:pt x="45529" y="65692"/>
                </a:lnTo>
                <a:cubicBezTo>
                  <a:pt x="45412" y="67077"/>
                  <a:pt x="45353" y="68436"/>
                  <a:pt x="45353" y="69769"/>
                </a:cubicBezTo>
                <a:lnTo>
                  <a:pt x="45353" y="69769"/>
                </a:lnTo>
                <a:cubicBezTo>
                  <a:pt x="45353" y="71103"/>
                  <a:pt x="45412" y="72462"/>
                  <a:pt x="45529" y="73846"/>
                </a:cubicBezTo>
                <a:lnTo>
                  <a:pt x="45529" y="73846"/>
                </a:lnTo>
                <a:cubicBezTo>
                  <a:pt x="45843" y="75846"/>
                  <a:pt x="46765" y="77128"/>
                  <a:pt x="48294" y="77692"/>
                </a:cubicBezTo>
                <a:lnTo>
                  <a:pt x="48294" y="77692"/>
                </a:lnTo>
                <a:lnTo>
                  <a:pt x="52824" y="78923"/>
                </a:lnTo>
                <a:cubicBezTo>
                  <a:pt x="53647" y="81590"/>
                  <a:pt x="54725" y="84026"/>
                  <a:pt x="56059" y="86231"/>
                </a:cubicBezTo>
                <a:lnTo>
                  <a:pt x="56059" y="86231"/>
                </a:lnTo>
                <a:lnTo>
                  <a:pt x="54647" y="91846"/>
                </a:lnTo>
                <a:cubicBezTo>
                  <a:pt x="54137" y="93897"/>
                  <a:pt x="54510" y="95590"/>
                  <a:pt x="55765" y="96923"/>
                </a:cubicBezTo>
                <a:lnTo>
                  <a:pt x="55765" y="96923"/>
                </a:lnTo>
                <a:cubicBezTo>
                  <a:pt x="56471" y="97641"/>
                  <a:pt x="57235" y="98333"/>
                  <a:pt x="58059" y="99000"/>
                </a:cubicBezTo>
                <a:lnTo>
                  <a:pt x="58059" y="99000"/>
                </a:lnTo>
                <a:lnTo>
                  <a:pt x="58882" y="99615"/>
                </a:lnTo>
                <a:cubicBezTo>
                  <a:pt x="59588" y="100128"/>
                  <a:pt x="60353" y="100667"/>
                  <a:pt x="61176" y="101231"/>
                </a:cubicBezTo>
                <a:lnTo>
                  <a:pt x="61176" y="101231"/>
                </a:lnTo>
                <a:cubicBezTo>
                  <a:pt x="62745" y="101897"/>
                  <a:pt x="64039" y="101410"/>
                  <a:pt x="65059" y="99769"/>
                </a:cubicBezTo>
                <a:lnTo>
                  <a:pt x="65059" y="99769"/>
                </a:lnTo>
                <a:lnTo>
                  <a:pt x="68176" y="95308"/>
                </a:lnTo>
                <a:cubicBezTo>
                  <a:pt x="69196" y="95615"/>
                  <a:pt x="70275" y="95769"/>
                  <a:pt x="71412" y="95769"/>
                </a:cubicBezTo>
                <a:lnTo>
                  <a:pt x="71412" y="95769"/>
                </a:lnTo>
                <a:cubicBezTo>
                  <a:pt x="72549" y="95769"/>
                  <a:pt x="73647" y="95615"/>
                  <a:pt x="74706" y="95308"/>
                </a:cubicBezTo>
                <a:lnTo>
                  <a:pt x="74706" y="95308"/>
                </a:lnTo>
                <a:lnTo>
                  <a:pt x="77765" y="99769"/>
                </a:lnTo>
                <a:moveTo>
                  <a:pt x="71412" y="60000"/>
                </a:moveTo>
                <a:lnTo>
                  <a:pt x="71412" y="60000"/>
                </a:lnTo>
                <a:cubicBezTo>
                  <a:pt x="74196" y="60154"/>
                  <a:pt x="76373" y="61795"/>
                  <a:pt x="77941" y="64923"/>
                </a:cubicBezTo>
                <a:lnTo>
                  <a:pt x="77941" y="64923"/>
                </a:lnTo>
                <a:cubicBezTo>
                  <a:pt x="79196" y="68154"/>
                  <a:pt x="79196" y="71385"/>
                  <a:pt x="77941" y="74615"/>
                </a:cubicBezTo>
                <a:lnTo>
                  <a:pt x="77941" y="74615"/>
                </a:lnTo>
                <a:cubicBezTo>
                  <a:pt x="76373" y="77744"/>
                  <a:pt x="74196" y="79385"/>
                  <a:pt x="71412" y="79538"/>
                </a:cubicBezTo>
                <a:lnTo>
                  <a:pt x="71412" y="79538"/>
                </a:lnTo>
                <a:cubicBezTo>
                  <a:pt x="68627" y="79385"/>
                  <a:pt x="66451" y="77744"/>
                  <a:pt x="64882" y="74615"/>
                </a:cubicBezTo>
                <a:lnTo>
                  <a:pt x="64882" y="74615"/>
                </a:lnTo>
                <a:cubicBezTo>
                  <a:pt x="63667" y="71385"/>
                  <a:pt x="63667" y="68154"/>
                  <a:pt x="64882" y="64923"/>
                </a:cubicBezTo>
                <a:lnTo>
                  <a:pt x="64882" y="64923"/>
                </a:lnTo>
                <a:cubicBezTo>
                  <a:pt x="66451" y="61795"/>
                  <a:pt x="68627" y="60154"/>
                  <a:pt x="71412" y="60000"/>
                </a:cubicBezTo>
                <a:lnTo>
                  <a:pt x="71412" y="6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1785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-1788319681785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1786-5"/>
          <p:cNvSpPr/>
          <p:nvPr/>
        </p:nvSpPr>
        <p:spPr>
          <a:xfrm>
            <a:off x="185738" y="1857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1792-24"/>
          <p:cNvSpPr txBox="1"/>
          <p:nvPr/>
        </p:nvSpPr>
        <p:spPr>
          <a:xfrm>
            <a:off x="664369" y="1464469"/>
            <a:ext cx="10758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≤ 3.0 kW</a:t>
            </a:r>
            <a:endParaRPr/>
          </a:p>
        </p:txBody>
      </p:sp>
      <p:sp>
        <p:nvSpPr>
          <p:cNvPr id="49" name="el-1788319681795-33"/>
          <p:cNvSpPr txBox="1"/>
          <p:nvPr/>
        </p:nvSpPr>
        <p:spPr>
          <a:xfrm>
            <a:off x="578644" y="1714500"/>
            <a:ext cx="2415704" cy="2232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隔离开关直接控制</a:t>
            </a:r>
            <a:endParaRPr/>
          </a:p>
        </p:txBody>
      </p:sp>
      <p:sp>
        <p:nvSpPr>
          <p:cNvPr id="50" name="el-1788319681793-26"/>
          <p:cNvSpPr txBox="1"/>
          <p:nvPr/>
        </p:nvSpPr>
        <p:spPr>
          <a:xfrm>
            <a:off x="578644" y="2094905"/>
            <a:ext cx="2290688" cy="6750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开关箱中的隔离开关只可直接控制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照明电路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容量不大于 </a:t>
            </a:r>
            <a:r>
              <a:rPr b="1" sz="885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u="sng" sz="1180">
                <a:solidFill>
                  <a:srgbClr val="B7791F"/>
                </a:solidFill>
                <a:uFill>
                  <a:solidFill>
                    <a:srgbClr val="F0A500"/>
                  </a:solidFill>
                </a:uFill>
                <a:latin typeface="Microsoft YaHei"/>
                <a:ea typeface="Microsoft YaHei"/>
                <a:cs typeface="Microsoft YaHei"/>
              </a:rPr>
              <a:t>3.0kW</a:t>
            </a:r>
            <a:r>
              <a:rPr b="1" sz="885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的动力电路。</a:t>
            </a:r>
            <a:endParaRPr/>
          </a:p>
        </p:txBody>
      </p:sp>
      <p:sp>
        <p:nvSpPr>
          <p:cNvPr id="51" name="el-1788319681798-47"/>
          <p:cNvSpPr txBox="1"/>
          <p:nvPr/>
        </p:nvSpPr>
        <p:spPr>
          <a:xfrm>
            <a:off x="860822" y="3043238"/>
            <a:ext cx="93511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但不应频繁操作</a:t>
            </a:r>
            <a:endParaRPr/>
          </a:p>
        </p:txBody>
      </p:sp>
      <p:sp>
        <p:nvSpPr>
          <p:cNvPr id="52" name="el-1788319681793-27"/>
          <p:cNvSpPr txBox="1"/>
          <p:nvPr/>
        </p:nvSpPr>
        <p:spPr>
          <a:xfrm>
            <a:off x="3512269" y="1464469"/>
            <a:ext cx="111469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3768">
              <a:lnSpc>
                <a:spcPct val="100000"/>
              </a:lnSpc>
            </a:pPr>
            <a:r>
              <a:rPr b="1" sz="84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＞ 3.0 kW</a:t>
            </a:r>
            <a:endParaRPr/>
          </a:p>
        </p:txBody>
      </p:sp>
      <p:sp>
        <p:nvSpPr>
          <p:cNvPr id="53" name="el-1788319681795-34"/>
          <p:cNvSpPr txBox="1"/>
          <p:nvPr/>
        </p:nvSpPr>
        <p:spPr>
          <a:xfrm>
            <a:off x="3426544" y="1714500"/>
            <a:ext cx="2415815" cy="2232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断路器控制</a:t>
            </a:r>
            <a:endParaRPr/>
          </a:p>
        </p:txBody>
      </p:sp>
      <p:sp>
        <p:nvSpPr>
          <p:cNvPr id="54" name="el-1788319681794-29"/>
          <p:cNvSpPr txBox="1"/>
          <p:nvPr/>
        </p:nvSpPr>
        <p:spPr>
          <a:xfrm>
            <a:off x="3426544" y="2094905"/>
            <a:ext cx="2290800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容量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大于 </a:t>
            </a:r>
            <a:r>
              <a:rPr b="1" sz="885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u="sng" sz="1180">
                <a:solidFill>
                  <a:srgbClr val="B7791F"/>
                </a:solidFill>
                <a:uFill>
                  <a:solidFill>
                    <a:srgbClr val="F0A500"/>
                  </a:solidFill>
                </a:uFill>
                <a:latin typeface="Microsoft YaHei"/>
                <a:ea typeface="Microsoft YaHei"/>
                <a:cs typeface="Microsoft YaHei"/>
              </a:rPr>
              <a:t>3.0kW</a:t>
            </a:r>
            <a:r>
              <a:rPr b="1" sz="885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的动力电路应采用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断路器控制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，确保分断能力。</a:t>
            </a:r>
            <a:endParaRPr/>
          </a:p>
        </p:txBody>
      </p:sp>
      <p:sp>
        <p:nvSpPr>
          <p:cNvPr id="55" name="el-1788319681798-48"/>
          <p:cNvSpPr txBox="1"/>
          <p:nvPr/>
        </p:nvSpPr>
        <p:spPr>
          <a:xfrm>
            <a:off x="3740869" y="3043238"/>
            <a:ext cx="105605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 · 过载保护</a:t>
            </a:r>
            <a:endParaRPr/>
          </a:p>
        </p:txBody>
      </p:sp>
      <p:sp>
        <p:nvSpPr>
          <p:cNvPr id="56" name="el-1788319681794-30"/>
          <p:cNvSpPr txBox="1"/>
          <p:nvPr/>
        </p:nvSpPr>
        <p:spPr>
          <a:xfrm>
            <a:off x="6360282" y="1464469"/>
            <a:ext cx="77509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频繁操作</a:t>
            </a:r>
            <a:endParaRPr/>
          </a:p>
        </p:txBody>
      </p:sp>
      <p:sp>
        <p:nvSpPr>
          <p:cNvPr id="57" name="el-1788319681795-35"/>
          <p:cNvSpPr txBox="1"/>
          <p:nvPr/>
        </p:nvSpPr>
        <p:spPr>
          <a:xfrm>
            <a:off x="6274557" y="1714500"/>
            <a:ext cx="2415815" cy="2232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附设接触器</a:t>
            </a:r>
            <a:endParaRPr/>
          </a:p>
        </p:txBody>
      </p:sp>
      <p:sp>
        <p:nvSpPr>
          <p:cNvPr id="58" name="el-1788319681795-32"/>
          <p:cNvSpPr txBox="1"/>
          <p:nvPr/>
        </p:nvSpPr>
        <p:spPr>
          <a:xfrm>
            <a:off x="6274557" y="2094905"/>
            <a:ext cx="2290800" cy="6750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操作频繁时还应附设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接触器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或其他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启动控制装置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，减少隔离开关磨损。</a:t>
            </a:r>
            <a:endParaRPr/>
          </a:p>
        </p:txBody>
      </p:sp>
      <p:sp>
        <p:nvSpPr>
          <p:cNvPr id="59" name="el-1788319681798-49"/>
          <p:cNvSpPr txBox="1"/>
          <p:nvPr/>
        </p:nvSpPr>
        <p:spPr>
          <a:xfrm>
            <a:off x="6621028" y="3043238"/>
            <a:ext cx="118151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接触器 / 启动装置</a:t>
            </a:r>
            <a:endParaRPr/>
          </a:p>
        </p:txBody>
      </p:sp>
      <p:sp>
        <p:nvSpPr>
          <p:cNvPr id="60" name="el-1788319681829-8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97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979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980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981-13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035-63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984-21"/>
          <p:cNvSpPr/>
          <p:nvPr/>
        </p:nvSpPr>
        <p:spPr>
          <a:xfrm>
            <a:off x="400050" y="1406649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1988-30"/>
          <p:cNvCxnSpPr/>
          <p:nvPr/>
        </p:nvCxnSpPr>
        <p:spPr>
          <a:xfrm>
            <a:off x="857250" y="1553096"/>
            <a:ext cx="914" cy="221456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1985-22"/>
          <p:cNvSpPr/>
          <p:nvPr/>
        </p:nvSpPr>
        <p:spPr>
          <a:xfrm>
            <a:off x="400050" y="2035299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EF8F7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1985-24"/>
          <p:cNvCxnSpPr/>
          <p:nvPr/>
        </p:nvCxnSpPr>
        <p:spPr>
          <a:xfrm>
            <a:off x="421481" y="2035299"/>
            <a:ext cx="914" cy="514350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8319681988-31"/>
          <p:cNvCxnSpPr/>
          <p:nvPr/>
        </p:nvCxnSpPr>
        <p:spPr>
          <a:xfrm>
            <a:off x="892969" y="2181746"/>
            <a:ext cx="914" cy="221456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1989-36"/>
          <p:cNvSpPr/>
          <p:nvPr/>
        </p:nvSpPr>
        <p:spPr>
          <a:xfrm>
            <a:off x="1057275" y="2205186"/>
            <a:ext cx="582216" cy="1942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2033-62"/>
          <p:cNvSpPr/>
          <p:nvPr/>
        </p:nvSpPr>
        <p:spPr>
          <a:xfrm>
            <a:off x="1157288" y="224804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1985-23"/>
          <p:cNvSpPr/>
          <p:nvPr/>
        </p:nvSpPr>
        <p:spPr>
          <a:xfrm>
            <a:off x="400050" y="2663949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1988-32"/>
          <p:cNvCxnSpPr/>
          <p:nvPr/>
        </p:nvCxnSpPr>
        <p:spPr>
          <a:xfrm>
            <a:off x="857250" y="2810396"/>
            <a:ext cx="914" cy="221456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1981-12"/>
          <p:cNvSpPr/>
          <p:nvPr/>
        </p:nvSpPr>
        <p:spPr>
          <a:xfrm>
            <a:off x="400050" y="3335462"/>
            <a:ext cx="8343900" cy="6014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1981-14"/>
          <p:cNvCxnSpPr/>
          <p:nvPr/>
        </p:nvCxnSpPr>
        <p:spPr>
          <a:xfrm>
            <a:off x="428625" y="3335462"/>
            <a:ext cx="914" cy="601414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2038-64"/>
          <p:cNvSpPr/>
          <p:nvPr/>
        </p:nvSpPr>
        <p:spPr>
          <a:xfrm>
            <a:off x="698729" y="3547416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197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1979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2030-61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1981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8319681980-8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开关电器额定值匹配要求</a:t>
            </a:r>
            <a:endParaRPr/>
          </a:p>
        </p:txBody>
      </p:sp>
      <p:sp>
        <p:nvSpPr>
          <p:cNvPr id="24" name="el-1788319681984-19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5" name="el-1788319681988-27"/>
          <p:cNvSpPr txBox="1"/>
          <p:nvPr/>
        </p:nvSpPr>
        <p:spPr>
          <a:xfrm>
            <a:off x="334613" y="1553096"/>
            <a:ext cx="68808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26" name="el-1788319681987-25"/>
          <p:cNvSpPr txBox="1"/>
          <p:nvPr/>
        </p:nvSpPr>
        <p:spPr>
          <a:xfrm>
            <a:off x="1021556" y="1555105"/>
            <a:ext cx="6105763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开关箱中各种开关电器的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额定值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动作整定值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应与其控制用电设备的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额定值和特性相匹配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27" name="el-1788319681988-28"/>
          <p:cNvSpPr txBox="1"/>
          <p:nvPr/>
        </p:nvSpPr>
        <p:spPr>
          <a:xfrm>
            <a:off x="370332" y="2181746"/>
            <a:ext cx="68808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28" name="el-1788319681989-35"/>
          <p:cNvSpPr txBox="1"/>
          <p:nvPr/>
        </p:nvSpPr>
        <p:spPr>
          <a:xfrm>
            <a:off x="1157288" y="2219474"/>
            <a:ext cx="562213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29" name="el-1788319681989-33"/>
          <p:cNvSpPr txBox="1"/>
          <p:nvPr/>
        </p:nvSpPr>
        <p:spPr>
          <a:xfrm>
            <a:off x="1710928" y="2190899"/>
            <a:ext cx="119957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</a:t>
            </a:r>
            <a:endParaRPr/>
          </a:p>
        </p:txBody>
      </p:sp>
      <p:sp>
        <p:nvSpPr>
          <p:cNvPr id="30" name="el-1788319681989-37"/>
          <p:cNvSpPr txBox="1"/>
          <p:nvPr/>
        </p:nvSpPr>
        <p:spPr>
          <a:xfrm>
            <a:off x="2805485" y="2190899"/>
            <a:ext cx="85510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电源进线端</a:t>
            </a:r>
            <a:endParaRPr/>
          </a:p>
        </p:txBody>
      </p:sp>
      <p:sp>
        <p:nvSpPr>
          <p:cNvPr id="31" name="el-1788319681989-34"/>
          <p:cNvSpPr txBox="1"/>
          <p:nvPr/>
        </p:nvSpPr>
        <p:spPr>
          <a:xfrm>
            <a:off x="3555578" y="2190899"/>
            <a:ext cx="22052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不得采用插头和插座做活动连接</a:t>
            </a:r>
            <a:endParaRPr/>
          </a:p>
        </p:txBody>
      </p:sp>
      <p:sp>
        <p:nvSpPr>
          <p:cNvPr id="32" name="el-1788319681988-29"/>
          <p:cNvSpPr txBox="1"/>
          <p:nvPr/>
        </p:nvSpPr>
        <p:spPr>
          <a:xfrm>
            <a:off x="334613" y="2810396"/>
            <a:ext cx="68808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3" name="el-1788319681987-26"/>
          <p:cNvSpPr txBox="1"/>
          <p:nvPr/>
        </p:nvSpPr>
        <p:spPr>
          <a:xfrm>
            <a:off x="1021556" y="2812405"/>
            <a:ext cx="4905613" cy="2174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配电箱、开关箱内的电器应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可靠、完好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，不得使用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破损、不合格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的电器。</a:t>
            </a:r>
            <a:endParaRPr/>
          </a:p>
        </p:txBody>
      </p:sp>
      <p:sp>
        <p:nvSpPr>
          <p:cNvPr id="34" name="el-1788319681983-16"/>
          <p:cNvSpPr txBox="1"/>
          <p:nvPr/>
        </p:nvSpPr>
        <p:spPr>
          <a:xfrm>
            <a:off x="1057275" y="3442618"/>
            <a:ext cx="535558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匹配错误后果：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开关整定值过大 → </a:t>
            </a:r>
            <a:r>
              <a:rPr sz="107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；过小 → 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35" name="el-1788319681984-17"/>
          <p:cNvSpPr/>
          <p:nvPr/>
        </p:nvSpPr>
        <p:spPr>
          <a:xfrm>
            <a:off x="3285009" y="3442618"/>
            <a:ext cx="68580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1984-17__text"/>
          <p:cNvSpPr txBox="1"/>
          <p:nvPr/>
        </p:nvSpPr>
        <p:spPr>
          <a:xfrm>
            <a:off x="3285009" y="3442618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保护失效</a:t>
            </a:r>
            <a:endParaRPr/>
          </a:p>
        </p:txBody>
      </p:sp>
      <p:sp>
        <p:nvSpPr>
          <p:cNvPr id="37" name="el-1788319681984-18"/>
          <p:cNvSpPr/>
          <p:nvPr/>
        </p:nvSpPr>
        <p:spPr>
          <a:xfrm>
            <a:off x="4626918" y="3442618"/>
            <a:ext cx="54292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1984-18__text"/>
          <p:cNvSpPr txBox="1"/>
          <p:nvPr/>
        </p:nvSpPr>
        <p:spPr>
          <a:xfrm>
            <a:off x="4626918" y="3442618"/>
            <a:ext cx="5429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误跳闸</a:t>
            </a:r>
            <a:endParaRPr/>
          </a:p>
        </p:txBody>
      </p:sp>
      <p:sp>
        <p:nvSpPr>
          <p:cNvPr id="39" name="el-1788319681984-20"/>
          <p:cNvSpPr txBox="1"/>
          <p:nvPr/>
        </p:nvSpPr>
        <p:spPr>
          <a:xfrm>
            <a:off x="1057275" y="3656930"/>
            <a:ext cx="466629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匹配原则是保障用电设备与线路安全的核心前提。</a:t>
            </a:r>
            <a:endParaRPr/>
          </a:p>
        </p:txBody>
      </p:sp>
      <p:sp>
        <p:nvSpPr>
          <p:cNvPr id="40" name="el-1788319681982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1" name="el-1788319681980-9"/>
          <p:cNvSpPr txBox="1"/>
          <p:nvPr/>
        </p:nvSpPr>
        <p:spPr>
          <a:xfrm>
            <a:off x="6304806" y="4904184"/>
            <a:ext cx="19594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额定匹配 · 严禁插座连接 · 电器完好</a:t>
            </a:r>
            <a:endParaRPr/>
          </a:p>
        </p:txBody>
      </p:sp>
      <p:sp>
        <p:nvSpPr>
          <p:cNvPr id="42" name="el-1788319681980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P34 / 110</a:t>
            </a:r>
            <a:endParaRPr/>
          </a:p>
        </p:txBody>
      </p:sp>
      <p:cxnSp>
        <p:nvCxnSpPr>
          <p:cNvPr id="43" name="el-1788319681978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8319681978-2"/>
          <p:cNvCxnSpPr/>
          <p:nvPr/>
        </p:nvCxnSpPr>
        <p:spPr>
          <a:xfrm>
            <a:off x="214313" y="4729163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2038-6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1992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199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1993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1994-14"/>
          <p:cNvSpPr/>
          <p:nvPr/>
        </p:nvSpPr>
        <p:spPr>
          <a:xfrm>
            <a:off x="7672388" y="142875"/>
            <a:ext cx="107156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046-71"/>
          <p:cNvSpPr/>
          <p:nvPr/>
        </p:nvSpPr>
        <p:spPr>
          <a:xfrm>
            <a:off x="777954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1997-21"/>
          <p:cNvSpPr/>
          <p:nvPr/>
        </p:nvSpPr>
        <p:spPr>
          <a:xfrm>
            <a:off x="400050" y="920874"/>
            <a:ext cx="4386597" cy="2778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1997-23"/>
          <p:cNvCxnSpPr/>
          <p:nvPr/>
        </p:nvCxnSpPr>
        <p:spPr>
          <a:xfrm>
            <a:off x="428625" y="920874"/>
            <a:ext cx="914" cy="2778919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1998-24"/>
          <p:cNvCxnSpPr/>
          <p:nvPr/>
        </p:nvCxnSpPr>
        <p:spPr>
          <a:xfrm>
            <a:off x="642938" y="1399505"/>
            <a:ext cx="3950829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2047-73"/>
          <p:cNvSpPr/>
          <p:nvPr/>
        </p:nvSpPr>
        <p:spPr>
          <a:xfrm>
            <a:off x="678656" y="112447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52" y="25259"/>
                  <a:pt x="54407" y="26815"/>
                  <a:pt x="54667" y="29667"/>
                </a:cubicBezTo>
                <a:lnTo>
                  <a:pt x="54667" y="29667"/>
                </a:lnTo>
                <a:lnTo>
                  <a:pt x="54667" y="51556"/>
                </a:lnTo>
                <a:cubicBezTo>
                  <a:pt x="54407" y="54407"/>
                  <a:pt x="52852" y="55981"/>
                  <a:pt x="50000" y="56278"/>
                </a:cubicBezTo>
                <a:lnTo>
                  <a:pt x="50000" y="56278"/>
                </a:lnTo>
                <a:cubicBezTo>
                  <a:pt x="47148" y="55981"/>
                  <a:pt x="45593" y="54407"/>
                  <a:pt x="45333" y="51556"/>
                </a:cubicBezTo>
                <a:lnTo>
                  <a:pt x="45333" y="51556"/>
                </a:lnTo>
                <a:lnTo>
                  <a:pt x="45333" y="29667"/>
                </a:lnTo>
                <a:cubicBezTo>
                  <a:pt x="45593" y="26815"/>
                  <a:pt x="47148" y="25259"/>
                  <a:pt x="50000" y="25000"/>
                </a:cubicBezTo>
                <a:lnTo>
                  <a:pt x="50000" y="25000"/>
                </a:lnTo>
                <a:moveTo>
                  <a:pt x="43778" y="68778"/>
                </a:moveTo>
                <a:lnTo>
                  <a:pt x="43778" y="68778"/>
                </a:lnTo>
                <a:cubicBezTo>
                  <a:pt x="43778" y="66926"/>
                  <a:pt x="44352" y="65426"/>
                  <a:pt x="45500" y="64278"/>
                </a:cubicBezTo>
                <a:lnTo>
                  <a:pt x="45500" y="64278"/>
                </a:lnTo>
                <a:lnTo>
                  <a:pt x="45500" y="64278"/>
                </a:lnTo>
                <a:cubicBezTo>
                  <a:pt x="46685" y="63093"/>
                  <a:pt x="48185" y="62500"/>
                  <a:pt x="50000" y="62500"/>
                </a:cubicBezTo>
                <a:lnTo>
                  <a:pt x="50000" y="62500"/>
                </a:lnTo>
                <a:cubicBezTo>
                  <a:pt x="51815" y="62500"/>
                  <a:pt x="53315" y="63093"/>
                  <a:pt x="54500" y="64278"/>
                </a:cubicBezTo>
                <a:lnTo>
                  <a:pt x="54500" y="64278"/>
                </a:lnTo>
                <a:cubicBezTo>
                  <a:pt x="55685" y="65426"/>
                  <a:pt x="56278" y="66926"/>
                  <a:pt x="56278" y="68778"/>
                </a:cubicBezTo>
                <a:lnTo>
                  <a:pt x="56278" y="68778"/>
                </a:lnTo>
                <a:cubicBezTo>
                  <a:pt x="56278" y="70593"/>
                  <a:pt x="55685" y="72074"/>
                  <a:pt x="54500" y="73222"/>
                </a:cubicBezTo>
                <a:lnTo>
                  <a:pt x="54500" y="73222"/>
                </a:lnTo>
                <a:cubicBezTo>
                  <a:pt x="53315" y="74407"/>
                  <a:pt x="51815" y="75000"/>
                  <a:pt x="50000" y="75000"/>
                </a:cubicBezTo>
                <a:lnTo>
                  <a:pt x="50000" y="75000"/>
                </a:lnTo>
                <a:cubicBezTo>
                  <a:pt x="48185" y="75000"/>
                  <a:pt x="46685" y="74407"/>
                  <a:pt x="45500" y="73222"/>
                </a:cubicBezTo>
                <a:lnTo>
                  <a:pt x="45500" y="73222"/>
                </a:lnTo>
                <a:cubicBezTo>
                  <a:pt x="44352" y="72074"/>
                  <a:pt x="43778" y="70593"/>
                  <a:pt x="43778" y="68778"/>
                </a:cubicBezTo>
                <a:lnTo>
                  <a:pt x="43778" y="68778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2000-28"/>
          <p:cNvSpPr/>
          <p:nvPr/>
        </p:nvSpPr>
        <p:spPr>
          <a:xfrm>
            <a:off x="642938" y="1549524"/>
            <a:ext cx="3950829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AFC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2001-34"/>
          <p:cNvCxnSpPr/>
          <p:nvPr/>
        </p:nvCxnSpPr>
        <p:spPr>
          <a:xfrm>
            <a:off x="657225" y="1549524"/>
            <a:ext cx="914" cy="6000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2041-66"/>
          <p:cNvSpPr/>
          <p:nvPr/>
        </p:nvSpPr>
        <p:spPr>
          <a:xfrm>
            <a:off x="808993" y="1685245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2005-47"/>
          <p:cNvCxnSpPr/>
          <p:nvPr/>
        </p:nvCxnSpPr>
        <p:spPr>
          <a:xfrm>
            <a:off x="3039666" y="1842418"/>
            <a:ext cx="65722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2000-29"/>
          <p:cNvSpPr/>
          <p:nvPr/>
        </p:nvSpPr>
        <p:spPr>
          <a:xfrm>
            <a:off x="642938" y="2263899"/>
            <a:ext cx="3950829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AFC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2001-35"/>
          <p:cNvCxnSpPr/>
          <p:nvPr/>
        </p:nvCxnSpPr>
        <p:spPr>
          <a:xfrm>
            <a:off x="657225" y="2263899"/>
            <a:ext cx="914" cy="6000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2041-67"/>
          <p:cNvSpPr/>
          <p:nvPr/>
        </p:nvSpPr>
        <p:spPr>
          <a:xfrm>
            <a:off x="799891" y="2399630"/>
            <a:ext cx="89269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444" y="9400"/>
                </a:moveTo>
                <a:lnTo>
                  <a:pt x="36444" y="9400"/>
                </a:lnTo>
                <a:cubicBezTo>
                  <a:pt x="36667" y="5889"/>
                  <a:pt x="39259" y="3156"/>
                  <a:pt x="44222" y="1200"/>
                </a:cubicBezTo>
                <a:lnTo>
                  <a:pt x="44222" y="1200"/>
                </a:lnTo>
                <a:cubicBezTo>
                  <a:pt x="49407" y="-400"/>
                  <a:pt x="54630" y="-400"/>
                  <a:pt x="59889" y="1200"/>
                </a:cubicBezTo>
                <a:lnTo>
                  <a:pt x="59889" y="1200"/>
                </a:lnTo>
                <a:cubicBezTo>
                  <a:pt x="64852" y="3156"/>
                  <a:pt x="67444" y="5889"/>
                  <a:pt x="67667" y="9400"/>
                </a:cubicBezTo>
                <a:lnTo>
                  <a:pt x="67667" y="9400"/>
                </a:lnTo>
                <a:cubicBezTo>
                  <a:pt x="67444" y="12911"/>
                  <a:pt x="64852" y="15644"/>
                  <a:pt x="59889" y="17600"/>
                </a:cubicBezTo>
                <a:lnTo>
                  <a:pt x="59889" y="17600"/>
                </a:lnTo>
                <a:cubicBezTo>
                  <a:pt x="54630" y="19156"/>
                  <a:pt x="49407" y="19156"/>
                  <a:pt x="44222" y="17600"/>
                </a:cubicBezTo>
                <a:lnTo>
                  <a:pt x="44222" y="17600"/>
                </a:lnTo>
                <a:cubicBezTo>
                  <a:pt x="39259" y="15644"/>
                  <a:pt x="36667" y="12911"/>
                  <a:pt x="36444" y="9400"/>
                </a:cubicBezTo>
                <a:lnTo>
                  <a:pt x="36444" y="9400"/>
                </a:lnTo>
                <a:moveTo>
                  <a:pt x="49444" y="68733"/>
                </a:moveTo>
                <a:lnTo>
                  <a:pt x="49444" y="68733"/>
                </a:lnTo>
                <a:lnTo>
                  <a:pt x="49444" y="93733"/>
                </a:lnTo>
                <a:cubicBezTo>
                  <a:pt x="49444" y="95556"/>
                  <a:pt x="48481" y="97067"/>
                  <a:pt x="46556" y="98267"/>
                </a:cubicBezTo>
                <a:lnTo>
                  <a:pt x="46556" y="98267"/>
                </a:lnTo>
                <a:cubicBezTo>
                  <a:pt x="44556" y="99422"/>
                  <a:pt x="42037" y="100000"/>
                  <a:pt x="39000" y="100000"/>
                </a:cubicBezTo>
                <a:lnTo>
                  <a:pt x="39000" y="100000"/>
                </a:lnTo>
                <a:cubicBezTo>
                  <a:pt x="35963" y="100000"/>
                  <a:pt x="33481" y="99422"/>
                  <a:pt x="31556" y="98267"/>
                </a:cubicBezTo>
                <a:lnTo>
                  <a:pt x="31556" y="98267"/>
                </a:lnTo>
                <a:cubicBezTo>
                  <a:pt x="29630" y="97067"/>
                  <a:pt x="28667" y="95556"/>
                  <a:pt x="28667" y="93733"/>
                </a:cubicBezTo>
                <a:lnTo>
                  <a:pt x="28667" y="93733"/>
                </a:lnTo>
                <a:lnTo>
                  <a:pt x="28667" y="50200"/>
                </a:lnTo>
                <a:lnTo>
                  <a:pt x="19222" y="59600"/>
                </a:lnTo>
                <a:cubicBezTo>
                  <a:pt x="17667" y="61022"/>
                  <a:pt x="15593" y="61933"/>
                  <a:pt x="13000" y="62333"/>
                </a:cubicBezTo>
                <a:lnTo>
                  <a:pt x="13000" y="62333"/>
                </a:lnTo>
                <a:cubicBezTo>
                  <a:pt x="10185" y="62689"/>
                  <a:pt x="7593" y="62422"/>
                  <a:pt x="5222" y="61533"/>
                </a:cubicBezTo>
                <a:lnTo>
                  <a:pt x="5222" y="61533"/>
                </a:lnTo>
                <a:cubicBezTo>
                  <a:pt x="2556" y="60600"/>
                  <a:pt x="926" y="59356"/>
                  <a:pt x="333" y="57800"/>
                </a:cubicBezTo>
                <a:lnTo>
                  <a:pt x="333" y="57800"/>
                </a:lnTo>
                <a:cubicBezTo>
                  <a:pt x="-333" y="56111"/>
                  <a:pt x="74" y="54556"/>
                  <a:pt x="1556" y="53133"/>
                </a:cubicBezTo>
                <a:lnTo>
                  <a:pt x="1556" y="53133"/>
                </a:lnTo>
                <a:lnTo>
                  <a:pt x="20444" y="34200"/>
                </a:lnTo>
                <a:cubicBezTo>
                  <a:pt x="23259" y="31311"/>
                  <a:pt x="27074" y="29022"/>
                  <a:pt x="31889" y="27333"/>
                </a:cubicBezTo>
                <a:lnTo>
                  <a:pt x="31889" y="27333"/>
                </a:lnTo>
                <a:cubicBezTo>
                  <a:pt x="36630" y="25778"/>
                  <a:pt x="41741" y="25000"/>
                  <a:pt x="47222" y="25000"/>
                </a:cubicBezTo>
                <a:lnTo>
                  <a:pt x="47222" y="25000"/>
                </a:lnTo>
                <a:lnTo>
                  <a:pt x="56889" y="25000"/>
                </a:lnTo>
                <a:cubicBezTo>
                  <a:pt x="62593" y="25000"/>
                  <a:pt x="67704" y="25778"/>
                  <a:pt x="72222" y="27333"/>
                </a:cubicBezTo>
                <a:lnTo>
                  <a:pt x="72222" y="27333"/>
                </a:lnTo>
                <a:cubicBezTo>
                  <a:pt x="77037" y="29022"/>
                  <a:pt x="80852" y="31311"/>
                  <a:pt x="83667" y="34200"/>
                </a:cubicBezTo>
                <a:lnTo>
                  <a:pt x="83667" y="34200"/>
                </a:lnTo>
                <a:lnTo>
                  <a:pt x="102778" y="53133"/>
                </a:lnTo>
                <a:cubicBezTo>
                  <a:pt x="104111" y="54556"/>
                  <a:pt x="104444" y="56111"/>
                  <a:pt x="103778" y="57800"/>
                </a:cubicBezTo>
                <a:lnTo>
                  <a:pt x="103778" y="57800"/>
                </a:lnTo>
                <a:cubicBezTo>
                  <a:pt x="103111" y="59356"/>
                  <a:pt x="101593" y="60600"/>
                  <a:pt x="99222" y="61533"/>
                </a:cubicBezTo>
                <a:lnTo>
                  <a:pt x="99222" y="61533"/>
                </a:lnTo>
                <a:cubicBezTo>
                  <a:pt x="96630" y="62422"/>
                  <a:pt x="93926" y="62689"/>
                  <a:pt x="91111" y="62333"/>
                </a:cubicBezTo>
                <a:lnTo>
                  <a:pt x="91111" y="62333"/>
                </a:lnTo>
                <a:cubicBezTo>
                  <a:pt x="88519" y="61933"/>
                  <a:pt x="86444" y="61022"/>
                  <a:pt x="84889" y="59600"/>
                </a:cubicBezTo>
                <a:lnTo>
                  <a:pt x="84889" y="59600"/>
                </a:lnTo>
                <a:lnTo>
                  <a:pt x="75444" y="50200"/>
                </a:lnTo>
                <a:lnTo>
                  <a:pt x="75444" y="93733"/>
                </a:lnTo>
                <a:cubicBezTo>
                  <a:pt x="75444" y="95556"/>
                  <a:pt x="74481" y="97067"/>
                  <a:pt x="72556" y="98267"/>
                </a:cubicBezTo>
                <a:lnTo>
                  <a:pt x="72556" y="98267"/>
                </a:lnTo>
                <a:cubicBezTo>
                  <a:pt x="70630" y="99422"/>
                  <a:pt x="68148" y="100000"/>
                  <a:pt x="65111" y="100000"/>
                </a:cubicBezTo>
                <a:lnTo>
                  <a:pt x="65111" y="100000"/>
                </a:lnTo>
                <a:cubicBezTo>
                  <a:pt x="62074" y="100000"/>
                  <a:pt x="59556" y="99422"/>
                  <a:pt x="57556" y="98267"/>
                </a:cubicBezTo>
                <a:lnTo>
                  <a:pt x="57556" y="98267"/>
                </a:lnTo>
                <a:cubicBezTo>
                  <a:pt x="55630" y="97067"/>
                  <a:pt x="54667" y="95556"/>
                  <a:pt x="54667" y="93733"/>
                </a:cubicBezTo>
                <a:lnTo>
                  <a:pt x="54667" y="93733"/>
                </a:lnTo>
                <a:lnTo>
                  <a:pt x="54667" y="68733"/>
                </a:lnTo>
                <a:lnTo>
                  <a:pt x="49444" y="6873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2001-30"/>
          <p:cNvSpPr/>
          <p:nvPr/>
        </p:nvSpPr>
        <p:spPr>
          <a:xfrm>
            <a:off x="642938" y="2978274"/>
            <a:ext cx="3950829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AFC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2002-36"/>
          <p:cNvCxnSpPr/>
          <p:nvPr/>
        </p:nvCxnSpPr>
        <p:spPr>
          <a:xfrm>
            <a:off x="657225" y="2978274"/>
            <a:ext cx="914" cy="6000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2042-68"/>
          <p:cNvSpPr/>
          <p:nvPr/>
        </p:nvSpPr>
        <p:spPr>
          <a:xfrm>
            <a:off x="804342" y="3114005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545" y="0"/>
                </a:moveTo>
                <a:lnTo>
                  <a:pt x="25545" y="0"/>
                </a:lnTo>
                <a:cubicBezTo>
                  <a:pt x="23061" y="0"/>
                  <a:pt x="21030" y="578"/>
                  <a:pt x="19455" y="1733"/>
                </a:cubicBezTo>
                <a:lnTo>
                  <a:pt x="19455" y="1733"/>
                </a:lnTo>
                <a:lnTo>
                  <a:pt x="19455" y="1733"/>
                </a:lnTo>
                <a:cubicBezTo>
                  <a:pt x="17879" y="2933"/>
                  <a:pt x="17091" y="4444"/>
                  <a:pt x="17091" y="6267"/>
                </a:cubicBezTo>
                <a:lnTo>
                  <a:pt x="17091" y="6267"/>
                </a:lnTo>
                <a:lnTo>
                  <a:pt x="17091" y="25000"/>
                </a:lnTo>
                <a:lnTo>
                  <a:pt x="34091" y="25000"/>
                </a:lnTo>
                <a:lnTo>
                  <a:pt x="34091" y="6267"/>
                </a:lnTo>
                <a:cubicBezTo>
                  <a:pt x="34091" y="4444"/>
                  <a:pt x="33303" y="2933"/>
                  <a:pt x="31727" y="1733"/>
                </a:cubicBezTo>
                <a:lnTo>
                  <a:pt x="31727" y="1733"/>
                </a:lnTo>
                <a:cubicBezTo>
                  <a:pt x="30091" y="578"/>
                  <a:pt x="28030" y="0"/>
                  <a:pt x="25545" y="0"/>
                </a:cubicBezTo>
                <a:lnTo>
                  <a:pt x="25545" y="0"/>
                </a:lnTo>
                <a:moveTo>
                  <a:pt x="76727" y="0"/>
                </a:moveTo>
                <a:lnTo>
                  <a:pt x="76727" y="0"/>
                </a:lnTo>
                <a:cubicBezTo>
                  <a:pt x="74242" y="0"/>
                  <a:pt x="72182" y="578"/>
                  <a:pt x="70545" y="1733"/>
                </a:cubicBezTo>
                <a:lnTo>
                  <a:pt x="70545" y="1733"/>
                </a:lnTo>
                <a:lnTo>
                  <a:pt x="70545" y="1733"/>
                </a:lnTo>
                <a:cubicBezTo>
                  <a:pt x="68970" y="2933"/>
                  <a:pt x="68182" y="4444"/>
                  <a:pt x="68182" y="6267"/>
                </a:cubicBezTo>
                <a:lnTo>
                  <a:pt x="68182" y="6267"/>
                </a:lnTo>
                <a:lnTo>
                  <a:pt x="68182" y="25000"/>
                </a:lnTo>
                <a:lnTo>
                  <a:pt x="85273" y="25000"/>
                </a:lnTo>
                <a:lnTo>
                  <a:pt x="85273" y="6267"/>
                </a:lnTo>
                <a:cubicBezTo>
                  <a:pt x="85273" y="4444"/>
                  <a:pt x="84455" y="2933"/>
                  <a:pt x="82818" y="1733"/>
                </a:cubicBezTo>
                <a:lnTo>
                  <a:pt x="82818" y="1733"/>
                </a:lnTo>
                <a:cubicBezTo>
                  <a:pt x="81242" y="578"/>
                  <a:pt x="79212" y="0"/>
                  <a:pt x="76727" y="0"/>
                </a:cubicBezTo>
                <a:lnTo>
                  <a:pt x="76727" y="0"/>
                </a:lnTo>
                <a:moveTo>
                  <a:pt x="8545" y="31267"/>
                </a:moveTo>
                <a:lnTo>
                  <a:pt x="8545" y="31267"/>
                </a:lnTo>
                <a:cubicBezTo>
                  <a:pt x="6061" y="31267"/>
                  <a:pt x="4000" y="31844"/>
                  <a:pt x="2364" y="33000"/>
                </a:cubicBezTo>
                <a:lnTo>
                  <a:pt x="2364" y="33000"/>
                </a:lnTo>
                <a:lnTo>
                  <a:pt x="2364" y="33000"/>
                </a:lnTo>
                <a:cubicBezTo>
                  <a:pt x="788" y="34156"/>
                  <a:pt x="0" y="35667"/>
                  <a:pt x="0" y="37533"/>
                </a:cubicBezTo>
                <a:lnTo>
                  <a:pt x="0" y="37533"/>
                </a:lnTo>
                <a:cubicBezTo>
                  <a:pt x="0" y="39356"/>
                  <a:pt x="788" y="40844"/>
                  <a:pt x="2364" y="42000"/>
                </a:cubicBezTo>
                <a:lnTo>
                  <a:pt x="2364" y="42000"/>
                </a:lnTo>
                <a:cubicBezTo>
                  <a:pt x="4000" y="43156"/>
                  <a:pt x="6061" y="43733"/>
                  <a:pt x="8545" y="43733"/>
                </a:cubicBezTo>
                <a:lnTo>
                  <a:pt x="8545" y="43733"/>
                </a:lnTo>
                <a:lnTo>
                  <a:pt x="8545" y="50000"/>
                </a:lnTo>
                <a:cubicBezTo>
                  <a:pt x="8727" y="57689"/>
                  <a:pt x="12000" y="64333"/>
                  <a:pt x="18364" y="69933"/>
                </a:cubicBezTo>
                <a:lnTo>
                  <a:pt x="18364" y="69933"/>
                </a:lnTo>
                <a:cubicBezTo>
                  <a:pt x="24606" y="75533"/>
                  <a:pt x="32697" y="79111"/>
                  <a:pt x="42636" y="80667"/>
                </a:cubicBezTo>
                <a:lnTo>
                  <a:pt x="42636" y="80667"/>
                </a:lnTo>
                <a:lnTo>
                  <a:pt x="42636" y="93733"/>
                </a:lnTo>
                <a:cubicBezTo>
                  <a:pt x="42636" y="95556"/>
                  <a:pt x="43424" y="97067"/>
                  <a:pt x="45000" y="98267"/>
                </a:cubicBezTo>
                <a:lnTo>
                  <a:pt x="45000" y="98267"/>
                </a:lnTo>
                <a:cubicBezTo>
                  <a:pt x="46576" y="99422"/>
                  <a:pt x="48636" y="100000"/>
                  <a:pt x="51182" y="100000"/>
                </a:cubicBezTo>
                <a:lnTo>
                  <a:pt x="51182" y="100000"/>
                </a:lnTo>
                <a:cubicBezTo>
                  <a:pt x="53667" y="100000"/>
                  <a:pt x="55697" y="99422"/>
                  <a:pt x="57273" y="98267"/>
                </a:cubicBezTo>
                <a:lnTo>
                  <a:pt x="57273" y="98267"/>
                </a:lnTo>
                <a:cubicBezTo>
                  <a:pt x="58848" y="97067"/>
                  <a:pt x="59636" y="95556"/>
                  <a:pt x="59636" y="93733"/>
                </a:cubicBezTo>
                <a:lnTo>
                  <a:pt x="59636" y="93733"/>
                </a:lnTo>
                <a:lnTo>
                  <a:pt x="59636" y="80667"/>
                </a:lnTo>
                <a:cubicBezTo>
                  <a:pt x="69576" y="79111"/>
                  <a:pt x="77667" y="75533"/>
                  <a:pt x="83909" y="69933"/>
                </a:cubicBezTo>
                <a:lnTo>
                  <a:pt x="83909" y="69933"/>
                </a:lnTo>
                <a:cubicBezTo>
                  <a:pt x="90273" y="64333"/>
                  <a:pt x="93545" y="57689"/>
                  <a:pt x="93727" y="50000"/>
                </a:cubicBezTo>
                <a:lnTo>
                  <a:pt x="93727" y="50000"/>
                </a:lnTo>
                <a:lnTo>
                  <a:pt x="93727" y="43733"/>
                </a:lnTo>
                <a:cubicBezTo>
                  <a:pt x="96212" y="43733"/>
                  <a:pt x="98273" y="43156"/>
                  <a:pt x="99909" y="42000"/>
                </a:cubicBezTo>
                <a:lnTo>
                  <a:pt x="99909" y="42000"/>
                </a:lnTo>
                <a:cubicBezTo>
                  <a:pt x="101485" y="40844"/>
                  <a:pt x="102273" y="39356"/>
                  <a:pt x="102273" y="37533"/>
                </a:cubicBezTo>
                <a:lnTo>
                  <a:pt x="102273" y="37533"/>
                </a:lnTo>
                <a:cubicBezTo>
                  <a:pt x="102273" y="35667"/>
                  <a:pt x="101485" y="34156"/>
                  <a:pt x="99909" y="33000"/>
                </a:cubicBezTo>
                <a:lnTo>
                  <a:pt x="99909" y="33000"/>
                </a:lnTo>
                <a:cubicBezTo>
                  <a:pt x="98273" y="31844"/>
                  <a:pt x="96212" y="31267"/>
                  <a:pt x="93727" y="31267"/>
                </a:cubicBezTo>
                <a:lnTo>
                  <a:pt x="93727" y="31267"/>
                </a:lnTo>
                <a:lnTo>
                  <a:pt x="8545" y="3126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1997-22"/>
          <p:cNvSpPr/>
          <p:nvPr/>
        </p:nvSpPr>
        <p:spPr>
          <a:xfrm>
            <a:off x="5015247" y="920874"/>
            <a:ext cx="3728703" cy="27789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1999-25"/>
          <p:cNvCxnSpPr/>
          <p:nvPr/>
        </p:nvCxnSpPr>
        <p:spPr>
          <a:xfrm>
            <a:off x="5193841" y="1370930"/>
            <a:ext cx="3371515" cy="914"/>
          </a:xfrm>
          <a:prstGeom prst="line">
            <a:avLst/>
          </a:prstGeom>
          <a:ln w="14288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2047-74"/>
          <p:cNvSpPr/>
          <p:nvPr/>
        </p:nvSpPr>
        <p:spPr>
          <a:xfrm>
            <a:off x="5235364" y="1095896"/>
            <a:ext cx="17412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944" y="6100"/>
                </a:moveTo>
                <a:lnTo>
                  <a:pt x="60944" y="6100"/>
                </a:lnTo>
                <a:cubicBezTo>
                  <a:pt x="60944" y="4333"/>
                  <a:pt x="60315" y="2867"/>
                  <a:pt x="59056" y="1700"/>
                </a:cubicBezTo>
                <a:lnTo>
                  <a:pt x="59056" y="1700"/>
                </a:lnTo>
                <a:lnTo>
                  <a:pt x="59056" y="1700"/>
                </a:lnTo>
                <a:cubicBezTo>
                  <a:pt x="57759" y="567"/>
                  <a:pt x="56130" y="0"/>
                  <a:pt x="54167" y="0"/>
                </a:cubicBezTo>
                <a:lnTo>
                  <a:pt x="54167" y="0"/>
                </a:lnTo>
                <a:cubicBezTo>
                  <a:pt x="52204" y="0"/>
                  <a:pt x="50574" y="567"/>
                  <a:pt x="49278" y="1700"/>
                </a:cubicBezTo>
                <a:lnTo>
                  <a:pt x="49278" y="1700"/>
                </a:lnTo>
                <a:cubicBezTo>
                  <a:pt x="48019" y="2867"/>
                  <a:pt x="47389" y="4333"/>
                  <a:pt x="47389" y="6100"/>
                </a:cubicBezTo>
                <a:lnTo>
                  <a:pt x="47389" y="6100"/>
                </a:lnTo>
                <a:lnTo>
                  <a:pt x="47389" y="45700"/>
                </a:lnTo>
                <a:cubicBezTo>
                  <a:pt x="47241" y="47600"/>
                  <a:pt x="46111" y="48617"/>
                  <a:pt x="44000" y="48750"/>
                </a:cubicBezTo>
                <a:lnTo>
                  <a:pt x="44000" y="48750"/>
                </a:lnTo>
                <a:cubicBezTo>
                  <a:pt x="41889" y="48617"/>
                  <a:pt x="40759" y="47600"/>
                  <a:pt x="40611" y="45700"/>
                </a:cubicBezTo>
                <a:lnTo>
                  <a:pt x="40611" y="45700"/>
                </a:lnTo>
                <a:lnTo>
                  <a:pt x="40611" y="12200"/>
                </a:lnTo>
                <a:cubicBezTo>
                  <a:pt x="40611" y="10400"/>
                  <a:pt x="39981" y="8933"/>
                  <a:pt x="38722" y="7800"/>
                </a:cubicBezTo>
                <a:lnTo>
                  <a:pt x="38722" y="7800"/>
                </a:lnTo>
                <a:cubicBezTo>
                  <a:pt x="37463" y="6667"/>
                  <a:pt x="35833" y="6100"/>
                  <a:pt x="33833" y="6100"/>
                </a:cubicBezTo>
                <a:lnTo>
                  <a:pt x="33833" y="6100"/>
                </a:lnTo>
                <a:cubicBezTo>
                  <a:pt x="31870" y="6100"/>
                  <a:pt x="30259" y="6667"/>
                  <a:pt x="29000" y="7800"/>
                </a:cubicBezTo>
                <a:lnTo>
                  <a:pt x="29000" y="7800"/>
                </a:lnTo>
                <a:cubicBezTo>
                  <a:pt x="27741" y="8933"/>
                  <a:pt x="27111" y="10400"/>
                  <a:pt x="27111" y="12200"/>
                </a:cubicBezTo>
                <a:lnTo>
                  <a:pt x="27111" y="12200"/>
                </a:lnTo>
                <a:lnTo>
                  <a:pt x="27111" y="64000"/>
                </a:lnTo>
                <a:cubicBezTo>
                  <a:pt x="27111" y="64233"/>
                  <a:pt x="27111" y="64550"/>
                  <a:pt x="27111" y="64950"/>
                </a:cubicBezTo>
                <a:lnTo>
                  <a:pt x="27111" y="64950"/>
                </a:lnTo>
                <a:lnTo>
                  <a:pt x="14389" y="53900"/>
                </a:lnTo>
                <a:cubicBezTo>
                  <a:pt x="12537" y="52500"/>
                  <a:pt x="10500" y="51800"/>
                  <a:pt x="8278" y="51800"/>
                </a:cubicBezTo>
                <a:lnTo>
                  <a:pt x="8278" y="51800"/>
                </a:lnTo>
                <a:cubicBezTo>
                  <a:pt x="6019" y="51800"/>
                  <a:pt x="4037" y="52567"/>
                  <a:pt x="2333" y="54100"/>
                </a:cubicBezTo>
                <a:lnTo>
                  <a:pt x="2333" y="54100"/>
                </a:lnTo>
                <a:cubicBezTo>
                  <a:pt x="778" y="55733"/>
                  <a:pt x="0" y="57567"/>
                  <a:pt x="0" y="59600"/>
                </a:cubicBezTo>
                <a:lnTo>
                  <a:pt x="0" y="59600"/>
                </a:lnTo>
                <a:cubicBezTo>
                  <a:pt x="0" y="61633"/>
                  <a:pt x="852" y="63417"/>
                  <a:pt x="2556" y="64950"/>
                </a:cubicBezTo>
                <a:lnTo>
                  <a:pt x="2556" y="64950"/>
                </a:lnTo>
                <a:lnTo>
                  <a:pt x="26444" y="85300"/>
                </a:lnTo>
                <a:cubicBezTo>
                  <a:pt x="35889" y="93300"/>
                  <a:pt x="47167" y="97367"/>
                  <a:pt x="60278" y="97500"/>
                </a:cubicBezTo>
                <a:lnTo>
                  <a:pt x="60278" y="97500"/>
                </a:lnTo>
                <a:lnTo>
                  <a:pt x="64333" y="97500"/>
                </a:lnTo>
                <a:cubicBezTo>
                  <a:pt x="74889" y="97233"/>
                  <a:pt x="83630" y="93933"/>
                  <a:pt x="90556" y="87600"/>
                </a:cubicBezTo>
                <a:lnTo>
                  <a:pt x="90556" y="87600"/>
                </a:lnTo>
                <a:cubicBezTo>
                  <a:pt x="97630" y="81367"/>
                  <a:pt x="101296" y="73500"/>
                  <a:pt x="101556" y="64000"/>
                </a:cubicBezTo>
                <a:lnTo>
                  <a:pt x="101556" y="64000"/>
                </a:lnTo>
                <a:lnTo>
                  <a:pt x="101556" y="24400"/>
                </a:lnTo>
                <a:cubicBezTo>
                  <a:pt x="101556" y="22600"/>
                  <a:pt x="100926" y="21133"/>
                  <a:pt x="99667" y="20000"/>
                </a:cubicBezTo>
                <a:lnTo>
                  <a:pt x="99667" y="20000"/>
                </a:lnTo>
                <a:cubicBezTo>
                  <a:pt x="98407" y="18867"/>
                  <a:pt x="96778" y="18300"/>
                  <a:pt x="94778" y="18300"/>
                </a:cubicBezTo>
                <a:lnTo>
                  <a:pt x="94778" y="18300"/>
                </a:lnTo>
                <a:cubicBezTo>
                  <a:pt x="92815" y="18300"/>
                  <a:pt x="91204" y="18867"/>
                  <a:pt x="89944" y="20000"/>
                </a:cubicBezTo>
                <a:lnTo>
                  <a:pt x="89944" y="20000"/>
                </a:lnTo>
                <a:cubicBezTo>
                  <a:pt x="88648" y="21133"/>
                  <a:pt x="88000" y="22600"/>
                  <a:pt x="88000" y="24400"/>
                </a:cubicBezTo>
                <a:lnTo>
                  <a:pt x="88000" y="24400"/>
                </a:lnTo>
                <a:lnTo>
                  <a:pt x="88000" y="45700"/>
                </a:lnTo>
                <a:cubicBezTo>
                  <a:pt x="87889" y="47600"/>
                  <a:pt x="86759" y="48617"/>
                  <a:pt x="84611" y="48750"/>
                </a:cubicBezTo>
                <a:lnTo>
                  <a:pt x="84611" y="48750"/>
                </a:lnTo>
                <a:cubicBezTo>
                  <a:pt x="82500" y="48617"/>
                  <a:pt x="81389" y="47600"/>
                  <a:pt x="81278" y="45700"/>
                </a:cubicBezTo>
                <a:lnTo>
                  <a:pt x="81278" y="45700"/>
                </a:lnTo>
                <a:lnTo>
                  <a:pt x="81278" y="12200"/>
                </a:lnTo>
                <a:cubicBezTo>
                  <a:pt x="81278" y="10400"/>
                  <a:pt x="80630" y="8933"/>
                  <a:pt x="79333" y="7800"/>
                </a:cubicBezTo>
                <a:lnTo>
                  <a:pt x="79333" y="7800"/>
                </a:lnTo>
                <a:cubicBezTo>
                  <a:pt x="78074" y="6667"/>
                  <a:pt x="76463" y="6100"/>
                  <a:pt x="74500" y="6100"/>
                </a:cubicBezTo>
                <a:lnTo>
                  <a:pt x="74500" y="6100"/>
                </a:lnTo>
                <a:cubicBezTo>
                  <a:pt x="72500" y="6100"/>
                  <a:pt x="70870" y="6667"/>
                  <a:pt x="69611" y="7800"/>
                </a:cubicBezTo>
                <a:lnTo>
                  <a:pt x="69611" y="7800"/>
                </a:lnTo>
                <a:cubicBezTo>
                  <a:pt x="68352" y="8933"/>
                  <a:pt x="67722" y="10400"/>
                  <a:pt x="67722" y="12200"/>
                </a:cubicBezTo>
                <a:lnTo>
                  <a:pt x="67722" y="12200"/>
                </a:lnTo>
                <a:lnTo>
                  <a:pt x="67722" y="45700"/>
                </a:lnTo>
                <a:cubicBezTo>
                  <a:pt x="67574" y="47600"/>
                  <a:pt x="66444" y="48617"/>
                  <a:pt x="64333" y="48750"/>
                </a:cubicBezTo>
                <a:lnTo>
                  <a:pt x="64333" y="48750"/>
                </a:lnTo>
                <a:cubicBezTo>
                  <a:pt x="62222" y="48617"/>
                  <a:pt x="61093" y="47600"/>
                  <a:pt x="60944" y="45700"/>
                </a:cubicBezTo>
                <a:lnTo>
                  <a:pt x="60944" y="45700"/>
                </a:lnTo>
                <a:lnTo>
                  <a:pt x="60944" y="61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2001-31"/>
          <p:cNvSpPr/>
          <p:nvPr/>
        </p:nvSpPr>
        <p:spPr>
          <a:xfrm>
            <a:off x="5193841" y="1492374"/>
            <a:ext cx="3371515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2002-37"/>
          <p:cNvCxnSpPr/>
          <p:nvPr/>
        </p:nvCxnSpPr>
        <p:spPr>
          <a:xfrm>
            <a:off x="5204557" y="1492374"/>
            <a:ext cx="914" cy="553641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2042-69"/>
          <p:cNvSpPr/>
          <p:nvPr/>
        </p:nvSpPr>
        <p:spPr>
          <a:xfrm>
            <a:off x="5316513" y="159953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2001-32"/>
          <p:cNvSpPr/>
          <p:nvPr/>
        </p:nvSpPr>
        <p:spPr>
          <a:xfrm>
            <a:off x="5193841" y="2146027"/>
            <a:ext cx="3371515" cy="5500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2002-38"/>
          <p:cNvCxnSpPr/>
          <p:nvPr/>
        </p:nvCxnSpPr>
        <p:spPr>
          <a:xfrm>
            <a:off x="5204557" y="2146027"/>
            <a:ext cx="914" cy="550069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2052-78"/>
          <p:cNvSpPr/>
          <p:nvPr/>
        </p:nvSpPr>
        <p:spPr>
          <a:xfrm>
            <a:off x="5315275" y="2253183"/>
            <a:ext cx="144680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39000"/>
                </a:lnTo>
                <a:lnTo>
                  <a:pt x="51133" y="45929"/>
                </a:lnTo>
                <a:cubicBezTo>
                  <a:pt x="47267" y="47833"/>
                  <a:pt x="45222" y="51095"/>
                  <a:pt x="45000" y="55714"/>
                </a:cubicBezTo>
                <a:lnTo>
                  <a:pt x="45000" y="55714"/>
                </a:lnTo>
                <a:cubicBezTo>
                  <a:pt x="44867" y="61381"/>
                  <a:pt x="45978" y="67857"/>
                  <a:pt x="48333" y="75143"/>
                </a:cubicBezTo>
                <a:lnTo>
                  <a:pt x="48333" y="75143"/>
                </a:lnTo>
                <a:cubicBezTo>
                  <a:pt x="50689" y="82429"/>
                  <a:pt x="55089" y="89024"/>
                  <a:pt x="61533" y="94929"/>
                </a:cubicBezTo>
                <a:lnTo>
                  <a:pt x="61533" y="94929"/>
                </a:lnTo>
                <a:cubicBezTo>
                  <a:pt x="60022" y="95929"/>
                  <a:pt x="58267" y="96429"/>
                  <a:pt x="56267" y="96429"/>
                </a:cubicBezTo>
                <a:lnTo>
                  <a:pt x="56267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74333" y="42571"/>
                </a:moveTo>
                <a:lnTo>
                  <a:pt x="74333" y="42571"/>
                </a:lnTo>
                <a:cubicBezTo>
                  <a:pt x="75400" y="42048"/>
                  <a:pt x="76467" y="42048"/>
                  <a:pt x="77533" y="42571"/>
                </a:cubicBezTo>
                <a:lnTo>
                  <a:pt x="77533" y="42571"/>
                </a:lnTo>
                <a:lnTo>
                  <a:pt x="98600" y="51571"/>
                </a:lnTo>
                <a:cubicBezTo>
                  <a:pt x="100244" y="52333"/>
                  <a:pt x="101133" y="53714"/>
                  <a:pt x="101267" y="55714"/>
                </a:cubicBezTo>
                <a:lnTo>
                  <a:pt x="101267" y="55714"/>
                </a:lnTo>
                <a:cubicBezTo>
                  <a:pt x="101356" y="59857"/>
                  <a:pt x="100711" y="64524"/>
                  <a:pt x="99333" y="69714"/>
                </a:cubicBezTo>
                <a:lnTo>
                  <a:pt x="99333" y="69714"/>
                </a:lnTo>
                <a:cubicBezTo>
                  <a:pt x="98044" y="74857"/>
                  <a:pt x="95689" y="79810"/>
                  <a:pt x="92267" y="84571"/>
                </a:cubicBezTo>
                <a:lnTo>
                  <a:pt x="92267" y="84571"/>
                </a:lnTo>
                <a:cubicBezTo>
                  <a:pt x="88756" y="89333"/>
                  <a:pt x="83844" y="93167"/>
                  <a:pt x="77533" y="96071"/>
                </a:cubicBezTo>
                <a:lnTo>
                  <a:pt x="77533" y="96071"/>
                </a:lnTo>
                <a:cubicBezTo>
                  <a:pt x="76467" y="96548"/>
                  <a:pt x="75400" y="96548"/>
                  <a:pt x="74333" y="96071"/>
                </a:cubicBezTo>
                <a:lnTo>
                  <a:pt x="74333" y="96071"/>
                </a:lnTo>
                <a:cubicBezTo>
                  <a:pt x="68022" y="93167"/>
                  <a:pt x="63111" y="89333"/>
                  <a:pt x="59600" y="84571"/>
                </a:cubicBezTo>
                <a:lnTo>
                  <a:pt x="59600" y="84571"/>
                </a:lnTo>
                <a:cubicBezTo>
                  <a:pt x="56178" y="79810"/>
                  <a:pt x="53822" y="74857"/>
                  <a:pt x="52533" y="69714"/>
                </a:cubicBezTo>
                <a:lnTo>
                  <a:pt x="52533" y="69714"/>
                </a:lnTo>
                <a:cubicBezTo>
                  <a:pt x="51156" y="64524"/>
                  <a:pt x="50511" y="59857"/>
                  <a:pt x="50600" y="55714"/>
                </a:cubicBezTo>
                <a:lnTo>
                  <a:pt x="50600" y="55714"/>
                </a:lnTo>
                <a:cubicBezTo>
                  <a:pt x="50733" y="53714"/>
                  <a:pt x="51622" y="52333"/>
                  <a:pt x="53267" y="51571"/>
                </a:cubicBezTo>
                <a:lnTo>
                  <a:pt x="53267" y="51571"/>
                </a:lnTo>
                <a:lnTo>
                  <a:pt x="74333" y="42571"/>
                </a:lnTo>
                <a:moveTo>
                  <a:pt x="92667" y="58786"/>
                </a:moveTo>
                <a:lnTo>
                  <a:pt x="92667" y="58786"/>
                </a:lnTo>
                <a:lnTo>
                  <a:pt x="75933" y="51571"/>
                </a:lnTo>
                <a:lnTo>
                  <a:pt x="75933" y="87000"/>
                </a:lnTo>
                <a:cubicBezTo>
                  <a:pt x="81800" y="83619"/>
                  <a:pt x="86022" y="79286"/>
                  <a:pt x="88600" y="74000"/>
                </a:cubicBezTo>
                <a:lnTo>
                  <a:pt x="88600" y="74000"/>
                </a:lnTo>
                <a:cubicBezTo>
                  <a:pt x="91044" y="68857"/>
                  <a:pt x="92400" y="63786"/>
                  <a:pt x="92667" y="58786"/>
                </a:cubicBezTo>
                <a:lnTo>
                  <a:pt x="92667" y="587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001-33"/>
          <p:cNvSpPr/>
          <p:nvPr/>
        </p:nvSpPr>
        <p:spPr>
          <a:xfrm>
            <a:off x="5193841" y="2796108"/>
            <a:ext cx="3371515" cy="5500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2002-39"/>
          <p:cNvCxnSpPr/>
          <p:nvPr/>
        </p:nvCxnSpPr>
        <p:spPr>
          <a:xfrm>
            <a:off x="5204557" y="2796108"/>
            <a:ext cx="914" cy="550069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2052-79"/>
          <p:cNvSpPr/>
          <p:nvPr/>
        </p:nvSpPr>
        <p:spPr>
          <a:xfrm>
            <a:off x="5335935" y="2903265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67" y="27143"/>
                </a:moveTo>
                <a:lnTo>
                  <a:pt x="31667" y="27143"/>
                </a:lnTo>
                <a:lnTo>
                  <a:pt x="31667" y="36143"/>
                </a:lnTo>
                <a:lnTo>
                  <a:pt x="66833" y="36143"/>
                </a:lnTo>
                <a:lnTo>
                  <a:pt x="66833" y="27143"/>
                </a:lnTo>
                <a:cubicBezTo>
                  <a:pt x="66667" y="22857"/>
                  <a:pt x="64972" y="19262"/>
                  <a:pt x="61750" y="16357"/>
                </a:cubicBezTo>
                <a:lnTo>
                  <a:pt x="61750" y="16357"/>
                </a:lnTo>
                <a:cubicBezTo>
                  <a:pt x="58361" y="13595"/>
                  <a:pt x="54194" y="12167"/>
                  <a:pt x="49250" y="12071"/>
                </a:cubicBezTo>
                <a:lnTo>
                  <a:pt x="49250" y="12071"/>
                </a:lnTo>
                <a:cubicBezTo>
                  <a:pt x="44250" y="12167"/>
                  <a:pt x="40056" y="13595"/>
                  <a:pt x="36667" y="16357"/>
                </a:cubicBezTo>
                <a:lnTo>
                  <a:pt x="36667" y="16357"/>
                </a:lnTo>
                <a:cubicBezTo>
                  <a:pt x="33444" y="19262"/>
                  <a:pt x="31778" y="22857"/>
                  <a:pt x="31667" y="27143"/>
                </a:cubicBezTo>
                <a:lnTo>
                  <a:pt x="31667" y="27143"/>
                </a:lnTo>
                <a:moveTo>
                  <a:pt x="17583" y="36143"/>
                </a:moveTo>
                <a:lnTo>
                  <a:pt x="17583" y="36143"/>
                </a:lnTo>
                <a:lnTo>
                  <a:pt x="17583" y="27143"/>
                </a:lnTo>
                <a:cubicBezTo>
                  <a:pt x="17861" y="19476"/>
                  <a:pt x="20944" y="13071"/>
                  <a:pt x="26833" y="7929"/>
                </a:cubicBezTo>
                <a:lnTo>
                  <a:pt x="26833" y="7929"/>
                </a:lnTo>
                <a:cubicBezTo>
                  <a:pt x="32833" y="2881"/>
                  <a:pt x="40306" y="238"/>
                  <a:pt x="49250" y="0"/>
                </a:cubicBezTo>
                <a:lnTo>
                  <a:pt x="49250" y="0"/>
                </a:lnTo>
                <a:cubicBezTo>
                  <a:pt x="58139" y="238"/>
                  <a:pt x="65611" y="2881"/>
                  <a:pt x="71667" y="7929"/>
                </a:cubicBezTo>
                <a:lnTo>
                  <a:pt x="71667" y="7929"/>
                </a:lnTo>
                <a:cubicBezTo>
                  <a:pt x="77500" y="13071"/>
                  <a:pt x="80556" y="19476"/>
                  <a:pt x="80833" y="27143"/>
                </a:cubicBezTo>
                <a:lnTo>
                  <a:pt x="80833" y="27143"/>
                </a:lnTo>
                <a:lnTo>
                  <a:pt x="80833" y="36143"/>
                </a:lnTo>
                <a:lnTo>
                  <a:pt x="84417" y="36143"/>
                </a:lnTo>
                <a:cubicBezTo>
                  <a:pt x="88361" y="36286"/>
                  <a:pt x="91639" y="37476"/>
                  <a:pt x="94250" y="39714"/>
                </a:cubicBezTo>
                <a:lnTo>
                  <a:pt x="94250" y="39714"/>
                </a:lnTo>
                <a:cubicBezTo>
                  <a:pt x="96917" y="42000"/>
                  <a:pt x="98306" y="44833"/>
                  <a:pt x="98417" y="48214"/>
                </a:cubicBezTo>
                <a:lnTo>
                  <a:pt x="98417" y="48214"/>
                </a:lnTo>
                <a:lnTo>
                  <a:pt x="98417" y="84357"/>
                </a:lnTo>
                <a:cubicBezTo>
                  <a:pt x="98306" y="87738"/>
                  <a:pt x="96917" y="90571"/>
                  <a:pt x="94250" y="92857"/>
                </a:cubicBezTo>
                <a:lnTo>
                  <a:pt x="94250" y="92857"/>
                </a:lnTo>
                <a:cubicBezTo>
                  <a:pt x="91639" y="95095"/>
                  <a:pt x="88361" y="96286"/>
                  <a:pt x="84417" y="96429"/>
                </a:cubicBezTo>
                <a:lnTo>
                  <a:pt x="84417" y="96429"/>
                </a:lnTo>
                <a:lnTo>
                  <a:pt x="14083" y="96429"/>
                </a:lnTo>
                <a:cubicBezTo>
                  <a:pt x="10139" y="96286"/>
                  <a:pt x="6833" y="95095"/>
                  <a:pt x="4167" y="92857"/>
                </a:cubicBezTo>
                <a:lnTo>
                  <a:pt x="4167" y="92857"/>
                </a:lnTo>
                <a:cubicBezTo>
                  <a:pt x="1556" y="90571"/>
                  <a:pt x="167" y="87738"/>
                  <a:pt x="0" y="84357"/>
                </a:cubicBezTo>
                <a:lnTo>
                  <a:pt x="0" y="84357"/>
                </a:lnTo>
                <a:lnTo>
                  <a:pt x="0" y="48214"/>
                </a:lnTo>
                <a:cubicBezTo>
                  <a:pt x="167" y="44833"/>
                  <a:pt x="1556" y="42000"/>
                  <a:pt x="4167" y="39714"/>
                </a:cubicBezTo>
                <a:lnTo>
                  <a:pt x="4167" y="39714"/>
                </a:lnTo>
                <a:cubicBezTo>
                  <a:pt x="6833" y="37476"/>
                  <a:pt x="10139" y="36286"/>
                  <a:pt x="14083" y="36143"/>
                </a:cubicBezTo>
                <a:lnTo>
                  <a:pt x="14083" y="36143"/>
                </a:lnTo>
                <a:lnTo>
                  <a:pt x="17583" y="36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1994-13"/>
          <p:cNvSpPr/>
          <p:nvPr/>
        </p:nvSpPr>
        <p:spPr>
          <a:xfrm>
            <a:off x="400050" y="3856955"/>
            <a:ext cx="8343900" cy="5656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1995-15"/>
          <p:cNvCxnSpPr/>
          <p:nvPr/>
        </p:nvCxnSpPr>
        <p:spPr>
          <a:xfrm>
            <a:off x="421481" y="3856955"/>
            <a:ext cx="914" cy="565696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2046-72"/>
          <p:cNvSpPr/>
          <p:nvPr/>
        </p:nvSpPr>
        <p:spPr>
          <a:xfrm>
            <a:off x="642826" y="4069609"/>
            <a:ext cx="192881" cy="147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50" y="103133"/>
                </a:moveTo>
                <a:lnTo>
                  <a:pt x="43950" y="103133"/>
                </a:lnTo>
                <a:cubicBezTo>
                  <a:pt x="44883" y="103444"/>
                  <a:pt x="45767" y="103200"/>
                  <a:pt x="46600" y="102400"/>
                </a:cubicBezTo>
                <a:lnTo>
                  <a:pt x="46600" y="102400"/>
                </a:lnTo>
                <a:lnTo>
                  <a:pt x="46600" y="102400"/>
                </a:lnTo>
                <a:cubicBezTo>
                  <a:pt x="47400" y="101778"/>
                  <a:pt x="47800" y="100778"/>
                  <a:pt x="47800" y="99400"/>
                </a:cubicBezTo>
                <a:lnTo>
                  <a:pt x="47800" y="99400"/>
                </a:lnTo>
                <a:lnTo>
                  <a:pt x="47800" y="11000"/>
                </a:lnTo>
                <a:cubicBezTo>
                  <a:pt x="47800" y="9933"/>
                  <a:pt x="47517" y="9089"/>
                  <a:pt x="46950" y="8467"/>
                </a:cubicBezTo>
                <a:lnTo>
                  <a:pt x="46950" y="8467"/>
                </a:lnTo>
                <a:cubicBezTo>
                  <a:pt x="45183" y="6422"/>
                  <a:pt x="42417" y="4533"/>
                  <a:pt x="38650" y="2800"/>
                </a:cubicBezTo>
                <a:lnTo>
                  <a:pt x="38650" y="2800"/>
                </a:lnTo>
                <a:cubicBezTo>
                  <a:pt x="34917" y="1111"/>
                  <a:pt x="30467" y="178"/>
                  <a:pt x="25300" y="0"/>
                </a:cubicBezTo>
                <a:lnTo>
                  <a:pt x="25300" y="0"/>
                </a:lnTo>
                <a:cubicBezTo>
                  <a:pt x="20867" y="0"/>
                  <a:pt x="16717" y="622"/>
                  <a:pt x="12850" y="1867"/>
                </a:cubicBezTo>
                <a:lnTo>
                  <a:pt x="12850" y="1867"/>
                </a:lnTo>
                <a:cubicBezTo>
                  <a:pt x="8983" y="3111"/>
                  <a:pt x="5750" y="4356"/>
                  <a:pt x="3150" y="5600"/>
                </a:cubicBezTo>
                <a:lnTo>
                  <a:pt x="3150" y="5600"/>
                </a:lnTo>
                <a:cubicBezTo>
                  <a:pt x="1183" y="6889"/>
                  <a:pt x="133" y="9089"/>
                  <a:pt x="0" y="12200"/>
                </a:cubicBezTo>
                <a:lnTo>
                  <a:pt x="0" y="12200"/>
                </a:lnTo>
                <a:lnTo>
                  <a:pt x="0" y="98933"/>
                </a:lnTo>
                <a:cubicBezTo>
                  <a:pt x="0" y="100311"/>
                  <a:pt x="467" y="101400"/>
                  <a:pt x="1400" y="102200"/>
                </a:cubicBezTo>
                <a:lnTo>
                  <a:pt x="1400" y="102200"/>
                </a:lnTo>
                <a:cubicBezTo>
                  <a:pt x="2233" y="102956"/>
                  <a:pt x="3167" y="103178"/>
                  <a:pt x="4200" y="102867"/>
                </a:cubicBezTo>
                <a:lnTo>
                  <a:pt x="4200" y="102867"/>
                </a:lnTo>
                <a:cubicBezTo>
                  <a:pt x="7133" y="101489"/>
                  <a:pt x="10483" y="100244"/>
                  <a:pt x="14250" y="99133"/>
                </a:cubicBezTo>
                <a:lnTo>
                  <a:pt x="14250" y="99133"/>
                </a:lnTo>
                <a:cubicBezTo>
                  <a:pt x="18117" y="98067"/>
                  <a:pt x="21800" y="97533"/>
                  <a:pt x="25300" y="97533"/>
                </a:cubicBezTo>
                <a:lnTo>
                  <a:pt x="25300" y="97533"/>
                </a:lnTo>
                <a:cubicBezTo>
                  <a:pt x="28367" y="97667"/>
                  <a:pt x="31650" y="98289"/>
                  <a:pt x="35150" y="99400"/>
                </a:cubicBezTo>
                <a:lnTo>
                  <a:pt x="35150" y="99400"/>
                </a:lnTo>
                <a:cubicBezTo>
                  <a:pt x="38550" y="100644"/>
                  <a:pt x="41483" y="101889"/>
                  <a:pt x="43950" y="103133"/>
                </a:cubicBezTo>
                <a:lnTo>
                  <a:pt x="43950" y="103133"/>
                </a:lnTo>
                <a:moveTo>
                  <a:pt x="57300" y="103133"/>
                </a:moveTo>
                <a:lnTo>
                  <a:pt x="57300" y="103133"/>
                </a:lnTo>
                <a:cubicBezTo>
                  <a:pt x="59767" y="101889"/>
                  <a:pt x="62700" y="100644"/>
                  <a:pt x="66100" y="99400"/>
                </a:cubicBezTo>
                <a:lnTo>
                  <a:pt x="66100" y="99400"/>
                </a:lnTo>
                <a:lnTo>
                  <a:pt x="66100" y="99400"/>
                </a:lnTo>
                <a:cubicBezTo>
                  <a:pt x="69600" y="98289"/>
                  <a:pt x="72883" y="97667"/>
                  <a:pt x="75950" y="97533"/>
                </a:cubicBezTo>
                <a:lnTo>
                  <a:pt x="75950" y="97533"/>
                </a:lnTo>
                <a:cubicBezTo>
                  <a:pt x="79450" y="97533"/>
                  <a:pt x="83133" y="98067"/>
                  <a:pt x="87000" y="99133"/>
                </a:cubicBezTo>
                <a:lnTo>
                  <a:pt x="87000" y="99133"/>
                </a:lnTo>
                <a:cubicBezTo>
                  <a:pt x="90767" y="100244"/>
                  <a:pt x="94117" y="101489"/>
                  <a:pt x="97050" y="102867"/>
                </a:cubicBezTo>
                <a:lnTo>
                  <a:pt x="97050" y="102867"/>
                </a:lnTo>
                <a:cubicBezTo>
                  <a:pt x="98083" y="103178"/>
                  <a:pt x="99017" y="102956"/>
                  <a:pt x="99850" y="102200"/>
                </a:cubicBezTo>
                <a:lnTo>
                  <a:pt x="99850" y="102200"/>
                </a:lnTo>
                <a:cubicBezTo>
                  <a:pt x="100783" y="101400"/>
                  <a:pt x="101250" y="100311"/>
                  <a:pt x="101250" y="98933"/>
                </a:cubicBezTo>
                <a:lnTo>
                  <a:pt x="101250" y="98933"/>
                </a:lnTo>
                <a:lnTo>
                  <a:pt x="101250" y="12200"/>
                </a:lnTo>
                <a:cubicBezTo>
                  <a:pt x="101117" y="9089"/>
                  <a:pt x="100067" y="6889"/>
                  <a:pt x="98100" y="5600"/>
                </a:cubicBezTo>
                <a:lnTo>
                  <a:pt x="98100" y="5600"/>
                </a:lnTo>
                <a:cubicBezTo>
                  <a:pt x="95500" y="4356"/>
                  <a:pt x="92267" y="3111"/>
                  <a:pt x="88400" y="1867"/>
                </a:cubicBezTo>
                <a:lnTo>
                  <a:pt x="88400" y="1867"/>
                </a:lnTo>
                <a:cubicBezTo>
                  <a:pt x="84533" y="622"/>
                  <a:pt x="80383" y="0"/>
                  <a:pt x="75950" y="0"/>
                </a:cubicBezTo>
                <a:lnTo>
                  <a:pt x="75950" y="0"/>
                </a:lnTo>
                <a:cubicBezTo>
                  <a:pt x="70783" y="178"/>
                  <a:pt x="66333" y="1111"/>
                  <a:pt x="62600" y="2800"/>
                </a:cubicBezTo>
                <a:lnTo>
                  <a:pt x="62600" y="2800"/>
                </a:lnTo>
                <a:cubicBezTo>
                  <a:pt x="58833" y="4533"/>
                  <a:pt x="56067" y="6422"/>
                  <a:pt x="54300" y="8467"/>
                </a:cubicBezTo>
                <a:lnTo>
                  <a:pt x="54300" y="8467"/>
                </a:lnTo>
                <a:cubicBezTo>
                  <a:pt x="53733" y="9089"/>
                  <a:pt x="53450" y="9933"/>
                  <a:pt x="53450" y="11000"/>
                </a:cubicBezTo>
                <a:lnTo>
                  <a:pt x="53450" y="11000"/>
                </a:lnTo>
                <a:lnTo>
                  <a:pt x="53450" y="99400"/>
                </a:lnTo>
                <a:cubicBezTo>
                  <a:pt x="53450" y="100778"/>
                  <a:pt x="53850" y="101778"/>
                  <a:pt x="54650" y="102400"/>
                </a:cubicBezTo>
                <a:lnTo>
                  <a:pt x="54650" y="102400"/>
                </a:lnTo>
                <a:cubicBezTo>
                  <a:pt x="55483" y="103200"/>
                  <a:pt x="56367" y="103444"/>
                  <a:pt x="57300" y="103133"/>
                </a:cubicBezTo>
                <a:lnTo>
                  <a:pt x="57300" y="10313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1997-20"/>
          <p:cNvCxnSpPr/>
          <p:nvPr/>
        </p:nvCxnSpPr>
        <p:spPr>
          <a:xfrm>
            <a:off x="2240570" y="4135562"/>
            <a:ext cx="890401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1992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199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2043-7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1994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8319681994-9"/>
          <p:cNvSpPr txBox="1"/>
          <p:nvPr/>
        </p:nvSpPr>
        <p:spPr>
          <a:xfrm>
            <a:off x="557213" y="121444"/>
            <a:ext cx="3040380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为什么电源进线端禁用插头插座</a:t>
            </a:r>
            <a:endParaRPr/>
          </a:p>
        </p:txBody>
      </p:sp>
      <p:sp>
        <p:nvSpPr>
          <p:cNvPr id="42" name="el-1788319681995-17"/>
          <p:cNvSpPr txBox="1"/>
          <p:nvPr/>
        </p:nvSpPr>
        <p:spPr>
          <a:xfrm>
            <a:off x="7950994" y="178594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严禁活动连接</a:t>
            </a:r>
            <a:endParaRPr/>
          </a:p>
        </p:txBody>
      </p:sp>
      <p:sp>
        <p:nvSpPr>
          <p:cNvPr id="43" name="el-1788319681999-26"/>
          <p:cNvSpPr txBox="1"/>
          <p:nvPr/>
        </p:nvSpPr>
        <p:spPr>
          <a:xfrm>
            <a:off x="971550" y="1099468"/>
            <a:ext cx="183368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危害分析 · 触电风险</a:t>
            </a:r>
            <a:endParaRPr/>
          </a:p>
        </p:txBody>
      </p:sp>
      <p:sp>
        <p:nvSpPr>
          <p:cNvPr id="44" name="el-1788319682003-40"/>
          <p:cNvSpPr txBox="1"/>
          <p:nvPr/>
        </p:nvSpPr>
        <p:spPr>
          <a:xfrm>
            <a:off x="1039416" y="1642393"/>
            <a:ext cx="3447194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插头被触碰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带电脱落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时，易造成</a:t>
            </a:r>
            <a:r>
              <a:rPr sz="103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和设备损坏。</a:t>
            </a:r>
            <a:endParaRPr/>
          </a:p>
        </p:txBody>
      </p:sp>
      <p:sp>
        <p:nvSpPr>
          <p:cNvPr id="45" name="el-1788319682004-46"/>
          <p:cNvSpPr/>
          <p:nvPr/>
        </p:nvSpPr>
        <p:spPr>
          <a:xfrm>
            <a:off x="3039666" y="1649537"/>
            <a:ext cx="6572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2004-46__text"/>
          <p:cNvSpPr txBox="1"/>
          <p:nvPr/>
        </p:nvSpPr>
        <p:spPr>
          <a:xfrm>
            <a:off x="3039666" y="1649537"/>
            <a:ext cx="6572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意外短路</a:t>
            </a:r>
            <a:endParaRPr/>
          </a:p>
        </p:txBody>
      </p:sp>
      <p:sp>
        <p:nvSpPr>
          <p:cNvPr id="47" name="el-1788319682003-41"/>
          <p:cNvSpPr txBox="1"/>
          <p:nvPr/>
        </p:nvSpPr>
        <p:spPr>
          <a:xfrm>
            <a:off x="1003362" y="2356768"/>
            <a:ext cx="3483248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脱落时带电导体外露，导致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人体直接接触触电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，人身安全受严重威胁。</a:t>
            </a:r>
            <a:endParaRPr/>
          </a:p>
        </p:txBody>
      </p:sp>
      <p:sp>
        <p:nvSpPr>
          <p:cNvPr id="48" name="el-1788319682003-42"/>
          <p:cNvSpPr txBox="1"/>
          <p:nvPr/>
        </p:nvSpPr>
        <p:spPr>
          <a:xfrm>
            <a:off x="1030039" y="3071143"/>
            <a:ext cx="3456570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插头插座连接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松动、发热、打火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，是电气火灾的重要诱因。</a:t>
            </a:r>
            <a:endParaRPr/>
          </a:p>
        </p:txBody>
      </p:sp>
      <p:sp>
        <p:nvSpPr>
          <p:cNvPr id="49" name="el-1788319681999-27"/>
          <p:cNvSpPr txBox="1"/>
          <p:nvPr/>
        </p:nvSpPr>
        <p:spPr>
          <a:xfrm>
            <a:off x="5536741" y="1085180"/>
            <a:ext cx="136660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红线 · 严禁行为</a:t>
            </a:r>
            <a:endParaRPr/>
          </a:p>
        </p:txBody>
      </p:sp>
      <p:sp>
        <p:nvSpPr>
          <p:cNvPr id="50" name="el-1788319682004-43"/>
          <p:cNvSpPr txBox="1"/>
          <p:nvPr/>
        </p:nvSpPr>
        <p:spPr>
          <a:xfrm>
            <a:off x="5517766" y="1563812"/>
            <a:ext cx="2947578" cy="4107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64344">
              <a:lnSpc>
                <a:spcPts val="1590"/>
              </a:lnSpc>
            </a:pP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配电箱、开关箱电源进线端采用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插头和插座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做活动连接。</a:t>
            </a:r>
            <a:endParaRPr/>
          </a:p>
        </p:txBody>
      </p:sp>
      <p:sp>
        <p:nvSpPr>
          <p:cNvPr id="51" name="el-1788319682005-48"/>
          <p:cNvSpPr/>
          <p:nvPr/>
        </p:nvSpPr>
        <p:spPr>
          <a:xfrm>
            <a:off x="5517766" y="1570955"/>
            <a:ext cx="40719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2005-48__text"/>
          <p:cNvSpPr txBox="1"/>
          <p:nvPr/>
        </p:nvSpPr>
        <p:spPr>
          <a:xfrm>
            <a:off x="5517766" y="1570955"/>
            <a:ext cx="4071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53" name="el-1788319682004-44"/>
          <p:cNvSpPr txBox="1"/>
          <p:nvPr/>
        </p:nvSpPr>
        <p:spPr>
          <a:xfrm>
            <a:off x="5531383" y="2217465"/>
            <a:ext cx="2933960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依据 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GB/T 13869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《用电安全导则》及施工现场露天作业规定。</a:t>
            </a:r>
            <a:endParaRPr/>
          </a:p>
        </p:txBody>
      </p:sp>
      <p:sp>
        <p:nvSpPr>
          <p:cNvPr id="54" name="el-1788319682004-45"/>
          <p:cNvSpPr txBox="1"/>
          <p:nvPr/>
        </p:nvSpPr>
        <p:spPr>
          <a:xfrm>
            <a:off x="5540648" y="2867546"/>
            <a:ext cx="2924696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必须采用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直接接线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固定连接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，杜绝活动式电源接入。</a:t>
            </a:r>
            <a:endParaRPr/>
          </a:p>
        </p:txBody>
      </p:sp>
      <p:sp>
        <p:nvSpPr>
          <p:cNvPr id="55" name="el-1788319681996-18"/>
          <p:cNvSpPr txBox="1"/>
          <p:nvPr/>
        </p:nvSpPr>
        <p:spPr>
          <a:xfrm>
            <a:off x="978471" y="3949824"/>
            <a:ext cx="7586886" cy="3799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484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规范依据：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国家标准 </a:t>
            </a:r>
            <a:r>
              <a:rPr b="1" sz="10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　　　　　　　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《用电安全导则》 — 适应施工现场露天作业条件，严禁电源进线采用插头和插座做活动连接。</a:t>
            </a:r>
            <a:endParaRPr/>
          </a:p>
        </p:txBody>
      </p:sp>
      <p:sp>
        <p:nvSpPr>
          <p:cNvPr id="56" name="el-1788319681997-19"/>
          <p:cNvSpPr/>
          <p:nvPr/>
        </p:nvSpPr>
        <p:spPr>
          <a:xfrm>
            <a:off x="2240570" y="3949824"/>
            <a:ext cx="89040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1997-19__text"/>
          <p:cNvSpPr txBox="1"/>
          <p:nvPr/>
        </p:nvSpPr>
        <p:spPr>
          <a:xfrm>
            <a:off x="2240570" y="3949824"/>
            <a:ext cx="89040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GB/T 13869</a:t>
            </a:r>
            <a:endParaRPr/>
          </a:p>
        </p:txBody>
      </p:sp>
      <p:sp>
        <p:nvSpPr>
          <p:cNvPr id="58" name="el-1788319681995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9" name="el-1788319681994-10"/>
          <p:cNvSpPr txBox="1"/>
          <p:nvPr/>
        </p:nvSpPr>
        <p:spPr>
          <a:xfrm>
            <a:off x="6822616" y="4904184"/>
            <a:ext cx="13387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固定接线 · 严禁活动插头</a:t>
            </a:r>
            <a:endParaRPr/>
          </a:p>
        </p:txBody>
      </p:sp>
      <p:sp>
        <p:nvSpPr>
          <p:cNvPr id="60" name="el-1788319681994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P35 / 110</a:t>
            </a:r>
            <a:endParaRPr/>
          </a:p>
        </p:txBody>
      </p:sp>
      <p:cxnSp>
        <p:nvCxnSpPr>
          <p:cNvPr id="61" name="el-1788319681992-1"/>
          <p:cNvCxnSpPr/>
          <p:nvPr/>
        </p:nvCxnSpPr>
        <p:spPr>
          <a:xfrm>
            <a:off x="8779669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-1788319681992-2"/>
          <p:cNvCxnSpPr/>
          <p:nvPr/>
        </p:nvCxnSpPr>
        <p:spPr>
          <a:xfrm>
            <a:off x="200025" y="4729163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81993-5"/>
          <p:cNvSpPr/>
          <p:nvPr/>
        </p:nvSpPr>
        <p:spPr>
          <a:xfrm>
            <a:off x="8729663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2053-8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01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01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011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013-15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055-82"/>
          <p:cNvSpPr/>
          <p:nvPr/>
        </p:nvSpPr>
        <p:spPr>
          <a:xfrm>
            <a:off x="7690024" y="203597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417" y="1455"/>
                </a:moveTo>
                <a:lnTo>
                  <a:pt x="67417" y="1455"/>
                </a:lnTo>
                <a:lnTo>
                  <a:pt x="92417" y="29000"/>
                </a:lnTo>
                <a:cubicBezTo>
                  <a:pt x="97472" y="34939"/>
                  <a:pt x="100000" y="41758"/>
                  <a:pt x="100000" y="49455"/>
                </a:cubicBezTo>
                <a:lnTo>
                  <a:pt x="100000" y="49455"/>
                </a:lnTo>
                <a:cubicBezTo>
                  <a:pt x="100000" y="57091"/>
                  <a:pt x="97472" y="63909"/>
                  <a:pt x="92417" y="69909"/>
                </a:cubicBezTo>
                <a:lnTo>
                  <a:pt x="92417" y="69909"/>
                </a:lnTo>
                <a:lnTo>
                  <a:pt x="70500" y="94000"/>
                </a:lnTo>
                <a:cubicBezTo>
                  <a:pt x="68278" y="95939"/>
                  <a:pt x="66056" y="95939"/>
                  <a:pt x="63833" y="94000"/>
                </a:cubicBezTo>
                <a:lnTo>
                  <a:pt x="63833" y="94000"/>
                </a:lnTo>
                <a:cubicBezTo>
                  <a:pt x="62056" y="91576"/>
                  <a:pt x="62056" y="89152"/>
                  <a:pt x="63833" y="86727"/>
                </a:cubicBezTo>
                <a:lnTo>
                  <a:pt x="63833" y="86727"/>
                </a:lnTo>
                <a:lnTo>
                  <a:pt x="85750" y="62636"/>
                </a:lnTo>
                <a:cubicBezTo>
                  <a:pt x="89028" y="58818"/>
                  <a:pt x="90667" y="54424"/>
                  <a:pt x="90667" y="49455"/>
                </a:cubicBezTo>
                <a:lnTo>
                  <a:pt x="90667" y="49455"/>
                </a:lnTo>
                <a:cubicBezTo>
                  <a:pt x="90667" y="44485"/>
                  <a:pt x="89028" y="40061"/>
                  <a:pt x="85750" y="36182"/>
                </a:cubicBezTo>
                <a:lnTo>
                  <a:pt x="85750" y="36182"/>
                </a:lnTo>
                <a:lnTo>
                  <a:pt x="60750" y="8727"/>
                </a:lnTo>
                <a:cubicBezTo>
                  <a:pt x="58917" y="6303"/>
                  <a:pt x="58917" y="3879"/>
                  <a:pt x="60750" y="1455"/>
                </a:cubicBezTo>
                <a:lnTo>
                  <a:pt x="60750" y="1455"/>
                </a:lnTo>
                <a:cubicBezTo>
                  <a:pt x="62972" y="-485"/>
                  <a:pt x="65194" y="-485"/>
                  <a:pt x="67417" y="1455"/>
                </a:cubicBezTo>
                <a:lnTo>
                  <a:pt x="67417" y="1455"/>
                </a:lnTo>
                <a:moveTo>
                  <a:pt x="0" y="42182"/>
                </a:moveTo>
                <a:lnTo>
                  <a:pt x="0" y="42182"/>
                </a:lnTo>
                <a:lnTo>
                  <a:pt x="0" y="10273"/>
                </a:lnTo>
                <a:cubicBezTo>
                  <a:pt x="111" y="7424"/>
                  <a:pt x="1028" y="5000"/>
                  <a:pt x="2750" y="3000"/>
                </a:cubicBezTo>
                <a:lnTo>
                  <a:pt x="2750" y="3000"/>
                </a:lnTo>
                <a:cubicBezTo>
                  <a:pt x="4583" y="1121"/>
                  <a:pt x="6806" y="121"/>
                  <a:pt x="9417" y="0"/>
                </a:cubicBezTo>
                <a:lnTo>
                  <a:pt x="9417" y="0"/>
                </a:lnTo>
                <a:lnTo>
                  <a:pt x="38667" y="0"/>
                </a:lnTo>
                <a:cubicBezTo>
                  <a:pt x="42056" y="0"/>
                  <a:pt x="45000" y="1364"/>
                  <a:pt x="47500" y="4091"/>
                </a:cubicBezTo>
                <a:lnTo>
                  <a:pt x="47500" y="4091"/>
                </a:lnTo>
                <a:lnTo>
                  <a:pt x="80250" y="39818"/>
                </a:lnTo>
                <a:cubicBezTo>
                  <a:pt x="82750" y="42545"/>
                  <a:pt x="84000" y="45758"/>
                  <a:pt x="84000" y="49455"/>
                </a:cubicBezTo>
                <a:lnTo>
                  <a:pt x="84000" y="49455"/>
                </a:lnTo>
                <a:cubicBezTo>
                  <a:pt x="84000" y="52970"/>
                  <a:pt x="82750" y="56152"/>
                  <a:pt x="80250" y="59000"/>
                </a:cubicBezTo>
                <a:lnTo>
                  <a:pt x="80250" y="59000"/>
                </a:lnTo>
                <a:lnTo>
                  <a:pt x="54083" y="87545"/>
                </a:lnTo>
                <a:cubicBezTo>
                  <a:pt x="51639" y="90091"/>
                  <a:pt x="48722" y="91364"/>
                  <a:pt x="45333" y="91364"/>
                </a:cubicBezTo>
                <a:lnTo>
                  <a:pt x="45333" y="91364"/>
                </a:lnTo>
                <a:cubicBezTo>
                  <a:pt x="42056" y="91364"/>
                  <a:pt x="39111" y="90091"/>
                  <a:pt x="36500" y="87545"/>
                </a:cubicBezTo>
                <a:lnTo>
                  <a:pt x="36500" y="87545"/>
                </a:lnTo>
                <a:lnTo>
                  <a:pt x="3750" y="51818"/>
                </a:lnTo>
                <a:cubicBezTo>
                  <a:pt x="1250" y="49091"/>
                  <a:pt x="0" y="45879"/>
                  <a:pt x="0" y="42182"/>
                </a:cubicBezTo>
                <a:lnTo>
                  <a:pt x="0" y="42182"/>
                </a:lnTo>
                <a:moveTo>
                  <a:pt x="28167" y="23909"/>
                </a:moveTo>
                <a:lnTo>
                  <a:pt x="28167" y="23909"/>
                </a:lnTo>
                <a:cubicBezTo>
                  <a:pt x="28167" y="21909"/>
                  <a:pt x="27556" y="20273"/>
                  <a:pt x="26333" y="19000"/>
                </a:cubicBezTo>
                <a:lnTo>
                  <a:pt x="26333" y="19000"/>
                </a:lnTo>
                <a:lnTo>
                  <a:pt x="26333" y="19000"/>
                </a:lnTo>
                <a:cubicBezTo>
                  <a:pt x="25167" y="17727"/>
                  <a:pt x="23694" y="17091"/>
                  <a:pt x="21917" y="17091"/>
                </a:cubicBezTo>
                <a:lnTo>
                  <a:pt x="21917" y="17091"/>
                </a:lnTo>
                <a:cubicBezTo>
                  <a:pt x="20083" y="17091"/>
                  <a:pt x="18583" y="17727"/>
                  <a:pt x="17417" y="19000"/>
                </a:cubicBezTo>
                <a:lnTo>
                  <a:pt x="17417" y="19000"/>
                </a:lnTo>
                <a:cubicBezTo>
                  <a:pt x="16250" y="20273"/>
                  <a:pt x="15667" y="21909"/>
                  <a:pt x="15667" y="23909"/>
                </a:cubicBezTo>
                <a:lnTo>
                  <a:pt x="15667" y="23909"/>
                </a:lnTo>
                <a:cubicBezTo>
                  <a:pt x="15667" y="25848"/>
                  <a:pt x="16250" y="27455"/>
                  <a:pt x="17417" y="28727"/>
                </a:cubicBezTo>
                <a:lnTo>
                  <a:pt x="17417" y="28727"/>
                </a:lnTo>
                <a:cubicBezTo>
                  <a:pt x="18583" y="30061"/>
                  <a:pt x="20083" y="30727"/>
                  <a:pt x="21917" y="30727"/>
                </a:cubicBezTo>
                <a:lnTo>
                  <a:pt x="21917" y="30727"/>
                </a:lnTo>
                <a:cubicBezTo>
                  <a:pt x="23694" y="30727"/>
                  <a:pt x="25167" y="30061"/>
                  <a:pt x="26333" y="28727"/>
                </a:cubicBezTo>
                <a:lnTo>
                  <a:pt x="26333" y="28727"/>
                </a:lnTo>
                <a:cubicBezTo>
                  <a:pt x="27556" y="27455"/>
                  <a:pt x="28167" y="25848"/>
                  <a:pt x="28167" y="23909"/>
                </a:cubicBezTo>
                <a:lnTo>
                  <a:pt x="28167" y="23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015-18"/>
          <p:cNvSpPr/>
          <p:nvPr/>
        </p:nvSpPr>
        <p:spPr>
          <a:xfrm>
            <a:off x="400050" y="1117997"/>
            <a:ext cx="3677580" cy="2528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2016-21"/>
          <p:cNvSpPr/>
          <p:nvPr/>
        </p:nvSpPr>
        <p:spPr>
          <a:xfrm>
            <a:off x="578644" y="1253728"/>
            <a:ext cx="76795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2056-84"/>
          <p:cNvSpPr/>
          <p:nvPr/>
        </p:nvSpPr>
        <p:spPr>
          <a:xfrm>
            <a:off x="664369" y="1310432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100"/>
                </a:moveTo>
                <a:lnTo>
                  <a:pt x="0" y="14100"/>
                </a:lnTo>
                <a:cubicBezTo>
                  <a:pt x="121" y="10100"/>
                  <a:pt x="1394" y="6800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6182" y="1533"/>
                  <a:pt x="9182" y="133"/>
                  <a:pt x="12818" y="0"/>
                </a:cubicBezTo>
                <a:lnTo>
                  <a:pt x="12818" y="0"/>
                </a:lnTo>
                <a:lnTo>
                  <a:pt x="89455" y="0"/>
                </a:lnTo>
                <a:cubicBezTo>
                  <a:pt x="93091" y="133"/>
                  <a:pt x="96091" y="1533"/>
                  <a:pt x="98455" y="4200"/>
                </a:cubicBezTo>
                <a:lnTo>
                  <a:pt x="98455" y="4200"/>
                </a:lnTo>
                <a:cubicBezTo>
                  <a:pt x="100879" y="6800"/>
                  <a:pt x="102152" y="10100"/>
                  <a:pt x="102273" y="14100"/>
                </a:cubicBezTo>
                <a:lnTo>
                  <a:pt x="102273" y="14100"/>
                </a:lnTo>
                <a:lnTo>
                  <a:pt x="102273" y="84400"/>
                </a:lnTo>
                <a:cubicBezTo>
                  <a:pt x="102152" y="88333"/>
                  <a:pt x="100879" y="91633"/>
                  <a:pt x="98455" y="94300"/>
                </a:cubicBezTo>
                <a:lnTo>
                  <a:pt x="98455" y="94300"/>
                </a:lnTo>
                <a:cubicBezTo>
                  <a:pt x="96091" y="96900"/>
                  <a:pt x="93091" y="98267"/>
                  <a:pt x="89455" y="98400"/>
                </a:cubicBezTo>
                <a:lnTo>
                  <a:pt x="89455" y="98400"/>
                </a:lnTo>
                <a:lnTo>
                  <a:pt x="12818" y="98400"/>
                </a:lnTo>
                <a:cubicBezTo>
                  <a:pt x="9182" y="98267"/>
                  <a:pt x="6182" y="96900"/>
                  <a:pt x="3818" y="94300"/>
                </a:cubicBezTo>
                <a:lnTo>
                  <a:pt x="3818" y="94300"/>
                </a:lnTo>
                <a:cubicBezTo>
                  <a:pt x="1394" y="91633"/>
                  <a:pt x="121" y="88333"/>
                  <a:pt x="0" y="84400"/>
                </a:cubicBezTo>
                <a:lnTo>
                  <a:pt x="0" y="84400"/>
                </a:lnTo>
                <a:lnTo>
                  <a:pt x="0" y="14100"/>
                </a:lnTo>
                <a:moveTo>
                  <a:pt x="12818" y="14100"/>
                </a:moveTo>
                <a:lnTo>
                  <a:pt x="12818" y="14100"/>
                </a:lnTo>
                <a:lnTo>
                  <a:pt x="12818" y="28100"/>
                </a:lnTo>
                <a:lnTo>
                  <a:pt x="25545" y="28100"/>
                </a:lnTo>
                <a:lnTo>
                  <a:pt x="25545" y="14100"/>
                </a:lnTo>
                <a:lnTo>
                  <a:pt x="12818" y="14100"/>
                </a:lnTo>
                <a:moveTo>
                  <a:pt x="89455" y="14100"/>
                </a:moveTo>
                <a:lnTo>
                  <a:pt x="89455" y="14100"/>
                </a:lnTo>
                <a:lnTo>
                  <a:pt x="38364" y="14100"/>
                </a:lnTo>
                <a:lnTo>
                  <a:pt x="38364" y="28100"/>
                </a:lnTo>
                <a:lnTo>
                  <a:pt x="89455" y="28100"/>
                </a:lnTo>
                <a:lnTo>
                  <a:pt x="89455" y="14100"/>
                </a:lnTo>
                <a:moveTo>
                  <a:pt x="12818" y="42200"/>
                </a:moveTo>
                <a:lnTo>
                  <a:pt x="12818" y="42200"/>
                </a:lnTo>
                <a:lnTo>
                  <a:pt x="12818" y="56300"/>
                </a:lnTo>
                <a:lnTo>
                  <a:pt x="25545" y="56300"/>
                </a:lnTo>
                <a:lnTo>
                  <a:pt x="25545" y="42200"/>
                </a:lnTo>
                <a:lnTo>
                  <a:pt x="12818" y="42200"/>
                </a:lnTo>
                <a:moveTo>
                  <a:pt x="89455" y="42200"/>
                </a:moveTo>
                <a:lnTo>
                  <a:pt x="89455" y="42200"/>
                </a:lnTo>
                <a:lnTo>
                  <a:pt x="38364" y="42200"/>
                </a:lnTo>
                <a:lnTo>
                  <a:pt x="38364" y="56300"/>
                </a:lnTo>
                <a:lnTo>
                  <a:pt x="89455" y="56300"/>
                </a:lnTo>
                <a:lnTo>
                  <a:pt x="89455" y="42200"/>
                </a:lnTo>
                <a:moveTo>
                  <a:pt x="12818" y="70300"/>
                </a:moveTo>
                <a:lnTo>
                  <a:pt x="12818" y="70300"/>
                </a:lnTo>
                <a:lnTo>
                  <a:pt x="12818" y="84400"/>
                </a:lnTo>
                <a:lnTo>
                  <a:pt x="25545" y="84400"/>
                </a:lnTo>
                <a:lnTo>
                  <a:pt x="25545" y="70300"/>
                </a:lnTo>
                <a:lnTo>
                  <a:pt x="12818" y="70300"/>
                </a:lnTo>
                <a:moveTo>
                  <a:pt x="89455" y="70300"/>
                </a:moveTo>
                <a:lnTo>
                  <a:pt x="89455" y="70300"/>
                </a:lnTo>
                <a:lnTo>
                  <a:pt x="38364" y="70300"/>
                </a:lnTo>
                <a:lnTo>
                  <a:pt x="38364" y="84400"/>
                </a:lnTo>
                <a:lnTo>
                  <a:pt x="89455" y="84400"/>
                </a:lnTo>
                <a:lnTo>
                  <a:pt x="89455" y="70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2025-45"/>
          <p:cNvSpPr/>
          <p:nvPr/>
        </p:nvSpPr>
        <p:spPr>
          <a:xfrm>
            <a:off x="578644" y="1568053"/>
            <a:ext cx="3320393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2025-49"/>
          <p:cNvCxnSpPr/>
          <p:nvPr/>
        </p:nvCxnSpPr>
        <p:spPr>
          <a:xfrm>
            <a:off x="592931" y="1568053"/>
            <a:ext cx="914" cy="300038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2028-57"/>
          <p:cNvSpPr/>
          <p:nvPr/>
        </p:nvSpPr>
        <p:spPr>
          <a:xfrm>
            <a:off x="692944" y="1618059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2049-75"/>
          <p:cNvSpPr/>
          <p:nvPr/>
        </p:nvSpPr>
        <p:spPr>
          <a:xfrm>
            <a:off x="730448" y="1674316"/>
            <a:ext cx="12501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308" y="21889"/>
                </a:moveTo>
                <a:lnTo>
                  <a:pt x="30308" y="21889"/>
                </a:lnTo>
                <a:cubicBezTo>
                  <a:pt x="30308" y="19741"/>
                  <a:pt x="30769" y="18000"/>
                  <a:pt x="31692" y="16667"/>
                </a:cubicBezTo>
                <a:lnTo>
                  <a:pt x="31692" y="16667"/>
                </a:lnTo>
                <a:lnTo>
                  <a:pt x="31692" y="16667"/>
                </a:lnTo>
                <a:cubicBezTo>
                  <a:pt x="32667" y="15259"/>
                  <a:pt x="33872" y="14556"/>
                  <a:pt x="35308" y="14556"/>
                </a:cubicBezTo>
                <a:lnTo>
                  <a:pt x="35308" y="14556"/>
                </a:lnTo>
                <a:cubicBezTo>
                  <a:pt x="36795" y="14556"/>
                  <a:pt x="38026" y="15259"/>
                  <a:pt x="39000" y="16667"/>
                </a:cubicBezTo>
                <a:lnTo>
                  <a:pt x="39000" y="16667"/>
                </a:lnTo>
                <a:cubicBezTo>
                  <a:pt x="39923" y="18000"/>
                  <a:pt x="40385" y="19741"/>
                  <a:pt x="40385" y="21889"/>
                </a:cubicBezTo>
                <a:lnTo>
                  <a:pt x="40385" y="21889"/>
                </a:lnTo>
                <a:lnTo>
                  <a:pt x="40385" y="23667"/>
                </a:lnTo>
                <a:cubicBezTo>
                  <a:pt x="40385" y="29889"/>
                  <a:pt x="40026" y="36111"/>
                  <a:pt x="39308" y="42333"/>
                </a:cubicBezTo>
                <a:lnTo>
                  <a:pt x="39308" y="42333"/>
                </a:lnTo>
                <a:lnTo>
                  <a:pt x="26000" y="48333"/>
                </a:lnTo>
                <a:cubicBezTo>
                  <a:pt x="22769" y="49667"/>
                  <a:pt x="20154" y="52222"/>
                  <a:pt x="18154" y="56000"/>
                </a:cubicBezTo>
                <a:lnTo>
                  <a:pt x="18154" y="56000"/>
                </a:lnTo>
                <a:cubicBezTo>
                  <a:pt x="16256" y="59852"/>
                  <a:pt x="15256" y="64259"/>
                  <a:pt x="15154" y="69222"/>
                </a:cubicBezTo>
                <a:lnTo>
                  <a:pt x="15154" y="69222"/>
                </a:lnTo>
                <a:lnTo>
                  <a:pt x="15154" y="85667"/>
                </a:lnTo>
                <a:cubicBezTo>
                  <a:pt x="15256" y="90259"/>
                  <a:pt x="16359" y="94148"/>
                  <a:pt x="18462" y="97333"/>
                </a:cubicBezTo>
                <a:lnTo>
                  <a:pt x="18462" y="97333"/>
                </a:lnTo>
                <a:cubicBezTo>
                  <a:pt x="20667" y="100370"/>
                  <a:pt x="23410" y="101963"/>
                  <a:pt x="26692" y="102111"/>
                </a:cubicBezTo>
                <a:lnTo>
                  <a:pt x="26692" y="102111"/>
                </a:lnTo>
                <a:cubicBezTo>
                  <a:pt x="31000" y="101963"/>
                  <a:pt x="34308" y="99222"/>
                  <a:pt x="36615" y="93889"/>
                </a:cubicBezTo>
                <a:lnTo>
                  <a:pt x="36615" y="93889"/>
                </a:lnTo>
                <a:lnTo>
                  <a:pt x="38615" y="88222"/>
                </a:lnTo>
                <a:cubicBezTo>
                  <a:pt x="42974" y="77407"/>
                  <a:pt x="46077" y="66000"/>
                  <a:pt x="47923" y="54000"/>
                </a:cubicBezTo>
                <a:lnTo>
                  <a:pt x="47923" y="54000"/>
                </a:lnTo>
                <a:lnTo>
                  <a:pt x="62769" y="47444"/>
                </a:lnTo>
                <a:lnTo>
                  <a:pt x="60923" y="56000"/>
                </a:lnTo>
                <a:cubicBezTo>
                  <a:pt x="60359" y="58296"/>
                  <a:pt x="60564" y="60519"/>
                  <a:pt x="61538" y="62667"/>
                </a:cubicBezTo>
                <a:lnTo>
                  <a:pt x="61538" y="62667"/>
                </a:lnTo>
                <a:cubicBezTo>
                  <a:pt x="62564" y="64667"/>
                  <a:pt x="63923" y="65667"/>
                  <a:pt x="65615" y="65667"/>
                </a:cubicBezTo>
                <a:lnTo>
                  <a:pt x="65615" y="65667"/>
                </a:lnTo>
                <a:lnTo>
                  <a:pt x="85846" y="65667"/>
                </a:lnTo>
                <a:cubicBezTo>
                  <a:pt x="87282" y="65667"/>
                  <a:pt x="88487" y="64963"/>
                  <a:pt x="89462" y="63556"/>
                </a:cubicBezTo>
                <a:lnTo>
                  <a:pt x="89462" y="63556"/>
                </a:lnTo>
                <a:cubicBezTo>
                  <a:pt x="90385" y="62222"/>
                  <a:pt x="90846" y="60481"/>
                  <a:pt x="90846" y="58333"/>
                </a:cubicBezTo>
                <a:lnTo>
                  <a:pt x="90846" y="58333"/>
                </a:lnTo>
                <a:cubicBezTo>
                  <a:pt x="90846" y="56185"/>
                  <a:pt x="90385" y="54444"/>
                  <a:pt x="89462" y="53111"/>
                </a:cubicBezTo>
                <a:lnTo>
                  <a:pt x="89462" y="53111"/>
                </a:lnTo>
                <a:cubicBezTo>
                  <a:pt x="88487" y="51704"/>
                  <a:pt x="87282" y="51000"/>
                  <a:pt x="85846" y="51000"/>
                </a:cubicBezTo>
                <a:lnTo>
                  <a:pt x="85846" y="51000"/>
                </a:lnTo>
                <a:lnTo>
                  <a:pt x="72538" y="51000"/>
                </a:lnTo>
                <a:lnTo>
                  <a:pt x="75385" y="38778"/>
                </a:lnTo>
                <a:cubicBezTo>
                  <a:pt x="76051" y="36037"/>
                  <a:pt x="75692" y="33593"/>
                  <a:pt x="74308" y="31444"/>
                </a:cubicBezTo>
                <a:lnTo>
                  <a:pt x="74308" y="31444"/>
                </a:lnTo>
                <a:cubicBezTo>
                  <a:pt x="72821" y="29444"/>
                  <a:pt x="71128" y="28778"/>
                  <a:pt x="69231" y="29444"/>
                </a:cubicBezTo>
                <a:lnTo>
                  <a:pt x="69231" y="29444"/>
                </a:lnTo>
                <a:lnTo>
                  <a:pt x="49846" y="37778"/>
                </a:lnTo>
                <a:cubicBezTo>
                  <a:pt x="50256" y="33111"/>
                  <a:pt x="50462" y="28407"/>
                  <a:pt x="50462" y="23667"/>
                </a:cubicBezTo>
                <a:lnTo>
                  <a:pt x="50462" y="23667"/>
                </a:lnTo>
                <a:lnTo>
                  <a:pt x="50462" y="21889"/>
                </a:lnTo>
                <a:cubicBezTo>
                  <a:pt x="50359" y="15667"/>
                  <a:pt x="48897" y="10481"/>
                  <a:pt x="46077" y="6333"/>
                </a:cubicBezTo>
                <a:lnTo>
                  <a:pt x="46077" y="6333"/>
                </a:lnTo>
                <a:cubicBezTo>
                  <a:pt x="43205" y="2259"/>
                  <a:pt x="39615" y="148"/>
                  <a:pt x="35308" y="0"/>
                </a:cubicBezTo>
                <a:lnTo>
                  <a:pt x="35308" y="0"/>
                </a:lnTo>
                <a:cubicBezTo>
                  <a:pt x="31000" y="148"/>
                  <a:pt x="27436" y="2259"/>
                  <a:pt x="24615" y="6333"/>
                </a:cubicBezTo>
                <a:lnTo>
                  <a:pt x="24615" y="6333"/>
                </a:lnTo>
                <a:cubicBezTo>
                  <a:pt x="21795" y="10481"/>
                  <a:pt x="20333" y="15667"/>
                  <a:pt x="20231" y="21889"/>
                </a:cubicBezTo>
                <a:lnTo>
                  <a:pt x="20231" y="21889"/>
                </a:lnTo>
                <a:lnTo>
                  <a:pt x="20231" y="29222"/>
                </a:lnTo>
                <a:cubicBezTo>
                  <a:pt x="20231" y="31296"/>
                  <a:pt x="20692" y="33037"/>
                  <a:pt x="21615" y="34444"/>
                </a:cubicBezTo>
                <a:lnTo>
                  <a:pt x="21615" y="34444"/>
                </a:lnTo>
                <a:cubicBezTo>
                  <a:pt x="22538" y="35778"/>
                  <a:pt x="23744" y="36444"/>
                  <a:pt x="25231" y="36444"/>
                </a:cubicBezTo>
                <a:lnTo>
                  <a:pt x="25231" y="36444"/>
                </a:lnTo>
                <a:cubicBezTo>
                  <a:pt x="26718" y="36444"/>
                  <a:pt x="27923" y="35778"/>
                  <a:pt x="28846" y="34444"/>
                </a:cubicBezTo>
                <a:lnTo>
                  <a:pt x="28846" y="34444"/>
                </a:lnTo>
                <a:cubicBezTo>
                  <a:pt x="29821" y="33037"/>
                  <a:pt x="30308" y="31296"/>
                  <a:pt x="30308" y="29222"/>
                </a:cubicBezTo>
                <a:lnTo>
                  <a:pt x="30308" y="29222"/>
                </a:lnTo>
                <a:lnTo>
                  <a:pt x="30308" y="21889"/>
                </a:lnTo>
                <a:moveTo>
                  <a:pt x="28846" y="62222"/>
                </a:moveTo>
                <a:lnTo>
                  <a:pt x="28846" y="62222"/>
                </a:lnTo>
                <a:lnTo>
                  <a:pt x="36615" y="58778"/>
                </a:lnTo>
                <a:cubicBezTo>
                  <a:pt x="34923" y="66556"/>
                  <a:pt x="32718" y="74000"/>
                  <a:pt x="30000" y="81111"/>
                </a:cubicBezTo>
                <a:lnTo>
                  <a:pt x="30000" y="81111"/>
                </a:lnTo>
                <a:lnTo>
                  <a:pt x="27769" y="86556"/>
                </a:lnTo>
                <a:cubicBezTo>
                  <a:pt x="27462" y="87222"/>
                  <a:pt x="27051" y="87556"/>
                  <a:pt x="26538" y="87556"/>
                </a:cubicBezTo>
                <a:lnTo>
                  <a:pt x="26538" y="87556"/>
                </a:lnTo>
                <a:cubicBezTo>
                  <a:pt x="25769" y="87333"/>
                  <a:pt x="25333" y="86704"/>
                  <a:pt x="25231" y="85667"/>
                </a:cubicBezTo>
                <a:lnTo>
                  <a:pt x="25231" y="85667"/>
                </a:lnTo>
                <a:lnTo>
                  <a:pt x="25231" y="69222"/>
                </a:lnTo>
                <a:cubicBezTo>
                  <a:pt x="25333" y="65741"/>
                  <a:pt x="26538" y="63407"/>
                  <a:pt x="28846" y="62222"/>
                </a:cubicBezTo>
                <a:lnTo>
                  <a:pt x="28846" y="62222"/>
                </a:lnTo>
                <a:moveTo>
                  <a:pt x="3769" y="76556"/>
                </a:moveTo>
                <a:lnTo>
                  <a:pt x="3769" y="76556"/>
                </a:lnTo>
                <a:cubicBezTo>
                  <a:pt x="1462" y="76852"/>
                  <a:pt x="205" y="78667"/>
                  <a:pt x="0" y="82000"/>
                </a:cubicBezTo>
                <a:lnTo>
                  <a:pt x="0" y="82000"/>
                </a:lnTo>
                <a:cubicBezTo>
                  <a:pt x="205" y="85333"/>
                  <a:pt x="1462" y="87185"/>
                  <a:pt x="3769" y="87556"/>
                </a:cubicBezTo>
                <a:lnTo>
                  <a:pt x="3769" y="87556"/>
                </a:lnTo>
                <a:lnTo>
                  <a:pt x="10077" y="87556"/>
                </a:lnTo>
                <a:cubicBezTo>
                  <a:pt x="10077" y="86889"/>
                  <a:pt x="10077" y="86259"/>
                  <a:pt x="10077" y="85667"/>
                </a:cubicBezTo>
                <a:lnTo>
                  <a:pt x="10077" y="85667"/>
                </a:lnTo>
                <a:lnTo>
                  <a:pt x="10077" y="76556"/>
                </a:lnTo>
                <a:lnTo>
                  <a:pt x="3769" y="76556"/>
                </a:lnTo>
                <a:moveTo>
                  <a:pt x="97154" y="87556"/>
                </a:moveTo>
                <a:lnTo>
                  <a:pt x="97154" y="87556"/>
                </a:lnTo>
                <a:cubicBezTo>
                  <a:pt x="99462" y="87185"/>
                  <a:pt x="100744" y="85333"/>
                  <a:pt x="101000" y="82000"/>
                </a:cubicBezTo>
                <a:lnTo>
                  <a:pt x="101000" y="82000"/>
                </a:lnTo>
                <a:cubicBezTo>
                  <a:pt x="100744" y="78667"/>
                  <a:pt x="99462" y="76852"/>
                  <a:pt x="97154" y="76556"/>
                </a:cubicBezTo>
                <a:lnTo>
                  <a:pt x="97154" y="76556"/>
                </a:lnTo>
                <a:lnTo>
                  <a:pt x="48308" y="76556"/>
                </a:lnTo>
                <a:cubicBezTo>
                  <a:pt x="47231" y="80185"/>
                  <a:pt x="46051" y="83852"/>
                  <a:pt x="44769" y="87556"/>
                </a:cubicBezTo>
                <a:lnTo>
                  <a:pt x="44769" y="87556"/>
                </a:lnTo>
                <a:lnTo>
                  <a:pt x="97154" y="87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2025-46"/>
          <p:cNvSpPr/>
          <p:nvPr/>
        </p:nvSpPr>
        <p:spPr>
          <a:xfrm>
            <a:off x="578644" y="1925241"/>
            <a:ext cx="3320393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2025-50"/>
          <p:cNvCxnSpPr/>
          <p:nvPr/>
        </p:nvCxnSpPr>
        <p:spPr>
          <a:xfrm>
            <a:off x="592931" y="1925241"/>
            <a:ext cx="914" cy="300038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2028-58"/>
          <p:cNvSpPr/>
          <p:nvPr/>
        </p:nvSpPr>
        <p:spPr>
          <a:xfrm>
            <a:off x="692944" y="1975247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2051-76"/>
          <p:cNvSpPr/>
          <p:nvPr/>
        </p:nvSpPr>
        <p:spPr>
          <a:xfrm>
            <a:off x="749201" y="2031453"/>
            <a:ext cx="87511" cy="87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222" y="0"/>
                </a:moveTo>
                <a:lnTo>
                  <a:pt x="41222" y="0"/>
                </a:lnTo>
                <a:cubicBezTo>
                  <a:pt x="43370" y="444"/>
                  <a:pt x="44963" y="1444"/>
                  <a:pt x="46000" y="3000"/>
                </a:cubicBezTo>
                <a:lnTo>
                  <a:pt x="46000" y="3000"/>
                </a:lnTo>
                <a:lnTo>
                  <a:pt x="46000" y="3000"/>
                </a:lnTo>
                <a:cubicBezTo>
                  <a:pt x="47111" y="4630"/>
                  <a:pt x="47593" y="6444"/>
                  <a:pt x="47444" y="8444"/>
                </a:cubicBezTo>
                <a:lnTo>
                  <a:pt x="47444" y="8444"/>
                </a:lnTo>
                <a:lnTo>
                  <a:pt x="45111" y="21889"/>
                </a:lnTo>
                <a:lnTo>
                  <a:pt x="66778" y="21889"/>
                </a:lnTo>
                <a:lnTo>
                  <a:pt x="69222" y="6222"/>
                </a:lnTo>
                <a:cubicBezTo>
                  <a:pt x="69741" y="4074"/>
                  <a:pt x="70741" y="2481"/>
                  <a:pt x="72222" y="1444"/>
                </a:cubicBezTo>
                <a:lnTo>
                  <a:pt x="72222" y="1444"/>
                </a:lnTo>
                <a:cubicBezTo>
                  <a:pt x="73926" y="333"/>
                  <a:pt x="75741" y="-148"/>
                  <a:pt x="77667" y="0"/>
                </a:cubicBezTo>
                <a:lnTo>
                  <a:pt x="77667" y="0"/>
                </a:lnTo>
                <a:cubicBezTo>
                  <a:pt x="79815" y="444"/>
                  <a:pt x="81407" y="1444"/>
                  <a:pt x="82444" y="3000"/>
                </a:cubicBezTo>
                <a:lnTo>
                  <a:pt x="82444" y="3000"/>
                </a:lnTo>
                <a:cubicBezTo>
                  <a:pt x="83556" y="4630"/>
                  <a:pt x="83963" y="6444"/>
                  <a:pt x="83667" y="8444"/>
                </a:cubicBezTo>
                <a:lnTo>
                  <a:pt x="83667" y="8444"/>
                </a:lnTo>
                <a:lnTo>
                  <a:pt x="81556" y="21889"/>
                </a:lnTo>
                <a:lnTo>
                  <a:pt x="94778" y="21889"/>
                </a:lnTo>
                <a:cubicBezTo>
                  <a:pt x="96926" y="21889"/>
                  <a:pt x="98667" y="22593"/>
                  <a:pt x="100000" y="24000"/>
                </a:cubicBezTo>
                <a:lnTo>
                  <a:pt x="100000" y="24000"/>
                </a:lnTo>
                <a:cubicBezTo>
                  <a:pt x="101407" y="25333"/>
                  <a:pt x="102111" y="27074"/>
                  <a:pt x="102111" y="29222"/>
                </a:cubicBezTo>
                <a:lnTo>
                  <a:pt x="102111" y="29222"/>
                </a:lnTo>
                <a:cubicBezTo>
                  <a:pt x="102111" y="31296"/>
                  <a:pt x="101407" y="33037"/>
                  <a:pt x="100000" y="34444"/>
                </a:cubicBezTo>
                <a:lnTo>
                  <a:pt x="100000" y="34444"/>
                </a:lnTo>
                <a:cubicBezTo>
                  <a:pt x="98667" y="35778"/>
                  <a:pt x="96926" y="36444"/>
                  <a:pt x="94778" y="36444"/>
                </a:cubicBezTo>
                <a:lnTo>
                  <a:pt x="94778" y="36444"/>
                </a:lnTo>
                <a:lnTo>
                  <a:pt x="79111" y="36444"/>
                </a:lnTo>
                <a:lnTo>
                  <a:pt x="74333" y="65667"/>
                </a:lnTo>
                <a:lnTo>
                  <a:pt x="87556" y="65667"/>
                </a:lnTo>
                <a:cubicBezTo>
                  <a:pt x="89630" y="65667"/>
                  <a:pt x="91370" y="66333"/>
                  <a:pt x="92778" y="67667"/>
                </a:cubicBezTo>
                <a:lnTo>
                  <a:pt x="92778" y="67667"/>
                </a:lnTo>
                <a:cubicBezTo>
                  <a:pt x="94111" y="69074"/>
                  <a:pt x="94778" y="70852"/>
                  <a:pt x="94778" y="73000"/>
                </a:cubicBezTo>
                <a:lnTo>
                  <a:pt x="94778" y="73000"/>
                </a:lnTo>
                <a:cubicBezTo>
                  <a:pt x="94778" y="75074"/>
                  <a:pt x="94111" y="76815"/>
                  <a:pt x="92778" y="78222"/>
                </a:cubicBezTo>
                <a:lnTo>
                  <a:pt x="92778" y="78222"/>
                </a:lnTo>
                <a:cubicBezTo>
                  <a:pt x="91370" y="79556"/>
                  <a:pt x="89630" y="80222"/>
                  <a:pt x="87556" y="80222"/>
                </a:cubicBezTo>
                <a:lnTo>
                  <a:pt x="87556" y="80222"/>
                </a:lnTo>
                <a:lnTo>
                  <a:pt x="71778" y="80222"/>
                </a:lnTo>
                <a:lnTo>
                  <a:pt x="69222" y="96000"/>
                </a:lnTo>
                <a:cubicBezTo>
                  <a:pt x="68778" y="98074"/>
                  <a:pt x="67815" y="99667"/>
                  <a:pt x="66333" y="100778"/>
                </a:cubicBezTo>
                <a:lnTo>
                  <a:pt x="66333" y="100778"/>
                </a:lnTo>
                <a:cubicBezTo>
                  <a:pt x="64630" y="101815"/>
                  <a:pt x="62815" y="102259"/>
                  <a:pt x="60889" y="102111"/>
                </a:cubicBezTo>
                <a:lnTo>
                  <a:pt x="60889" y="102111"/>
                </a:lnTo>
                <a:cubicBezTo>
                  <a:pt x="58741" y="101667"/>
                  <a:pt x="57111" y="100667"/>
                  <a:pt x="56000" y="99111"/>
                </a:cubicBezTo>
                <a:lnTo>
                  <a:pt x="56000" y="99111"/>
                </a:lnTo>
                <a:cubicBezTo>
                  <a:pt x="54963" y="97481"/>
                  <a:pt x="54593" y="95667"/>
                  <a:pt x="54889" y="93667"/>
                </a:cubicBezTo>
                <a:lnTo>
                  <a:pt x="54889" y="93667"/>
                </a:lnTo>
                <a:lnTo>
                  <a:pt x="57000" y="80222"/>
                </a:lnTo>
                <a:lnTo>
                  <a:pt x="35333" y="80222"/>
                </a:lnTo>
                <a:lnTo>
                  <a:pt x="32778" y="96000"/>
                </a:lnTo>
                <a:cubicBezTo>
                  <a:pt x="32333" y="98074"/>
                  <a:pt x="31370" y="99667"/>
                  <a:pt x="29889" y="100778"/>
                </a:cubicBezTo>
                <a:lnTo>
                  <a:pt x="29889" y="100778"/>
                </a:lnTo>
                <a:cubicBezTo>
                  <a:pt x="28185" y="101963"/>
                  <a:pt x="26333" y="102407"/>
                  <a:pt x="24333" y="102111"/>
                </a:cubicBezTo>
                <a:lnTo>
                  <a:pt x="24333" y="102111"/>
                </a:lnTo>
                <a:cubicBezTo>
                  <a:pt x="22259" y="101667"/>
                  <a:pt x="20667" y="100667"/>
                  <a:pt x="19556" y="99111"/>
                </a:cubicBezTo>
                <a:lnTo>
                  <a:pt x="19556" y="99111"/>
                </a:lnTo>
                <a:cubicBezTo>
                  <a:pt x="18519" y="97481"/>
                  <a:pt x="18148" y="95667"/>
                  <a:pt x="18444" y="93667"/>
                </a:cubicBezTo>
                <a:lnTo>
                  <a:pt x="18444" y="93667"/>
                </a:lnTo>
                <a:lnTo>
                  <a:pt x="20556" y="80222"/>
                </a:lnTo>
                <a:lnTo>
                  <a:pt x="7333" y="80222"/>
                </a:lnTo>
                <a:cubicBezTo>
                  <a:pt x="5185" y="80222"/>
                  <a:pt x="3407" y="79556"/>
                  <a:pt x="2000" y="78222"/>
                </a:cubicBezTo>
                <a:lnTo>
                  <a:pt x="2000" y="78222"/>
                </a:lnTo>
                <a:cubicBezTo>
                  <a:pt x="667" y="76815"/>
                  <a:pt x="0" y="75074"/>
                  <a:pt x="0" y="73000"/>
                </a:cubicBezTo>
                <a:lnTo>
                  <a:pt x="0" y="73000"/>
                </a:lnTo>
                <a:cubicBezTo>
                  <a:pt x="0" y="70852"/>
                  <a:pt x="667" y="69074"/>
                  <a:pt x="2000" y="67667"/>
                </a:cubicBezTo>
                <a:lnTo>
                  <a:pt x="2000" y="67667"/>
                </a:lnTo>
                <a:cubicBezTo>
                  <a:pt x="3407" y="66333"/>
                  <a:pt x="5185" y="65667"/>
                  <a:pt x="7333" y="65667"/>
                </a:cubicBezTo>
                <a:lnTo>
                  <a:pt x="7333" y="65667"/>
                </a:lnTo>
                <a:lnTo>
                  <a:pt x="23000" y="65667"/>
                </a:lnTo>
                <a:lnTo>
                  <a:pt x="27778" y="36444"/>
                </a:lnTo>
                <a:lnTo>
                  <a:pt x="14556" y="36444"/>
                </a:lnTo>
                <a:cubicBezTo>
                  <a:pt x="12481" y="36444"/>
                  <a:pt x="10741" y="35778"/>
                  <a:pt x="9333" y="34444"/>
                </a:cubicBezTo>
                <a:lnTo>
                  <a:pt x="9333" y="34444"/>
                </a:lnTo>
                <a:cubicBezTo>
                  <a:pt x="8000" y="33037"/>
                  <a:pt x="7333" y="31296"/>
                  <a:pt x="7333" y="29222"/>
                </a:cubicBezTo>
                <a:lnTo>
                  <a:pt x="7333" y="29222"/>
                </a:lnTo>
                <a:cubicBezTo>
                  <a:pt x="7333" y="27074"/>
                  <a:pt x="8000" y="25333"/>
                  <a:pt x="9333" y="24000"/>
                </a:cubicBezTo>
                <a:lnTo>
                  <a:pt x="9333" y="24000"/>
                </a:lnTo>
                <a:cubicBezTo>
                  <a:pt x="10741" y="22593"/>
                  <a:pt x="12481" y="21889"/>
                  <a:pt x="14556" y="21889"/>
                </a:cubicBezTo>
                <a:lnTo>
                  <a:pt x="14556" y="21889"/>
                </a:lnTo>
                <a:lnTo>
                  <a:pt x="30333" y="21889"/>
                </a:lnTo>
                <a:lnTo>
                  <a:pt x="32778" y="6222"/>
                </a:lnTo>
                <a:cubicBezTo>
                  <a:pt x="33222" y="4074"/>
                  <a:pt x="34222" y="2481"/>
                  <a:pt x="35778" y="1444"/>
                </a:cubicBezTo>
                <a:lnTo>
                  <a:pt x="35778" y="1444"/>
                </a:lnTo>
                <a:cubicBezTo>
                  <a:pt x="37481" y="333"/>
                  <a:pt x="39296" y="-148"/>
                  <a:pt x="41222" y="0"/>
                </a:cubicBezTo>
                <a:lnTo>
                  <a:pt x="41222" y="0"/>
                </a:lnTo>
                <a:moveTo>
                  <a:pt x="42556" y="36444"/>
                </a:moveTo>
                <a:lnTo>
                  <a:pt x="42556" y="36444"/>
                </a:lnTo>
                <a:lnTo>
                  <a:pt x="37778" y="65667"/>
                </a:lnTo>
                <a:lnTo>
                  <a:pt x="59444" y="65667"/>
                </a:lnTo>
                <a:lnTo>
                  <a:pt x="64222" y="36444"/>
                </a:lnTo>
                <a:lnTo>
                  <a:pt x="42556" y="3644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2025-47"/>
          <p:cNvSpPr/>
          <p:nvPr/>
        </p:nvSpPr>
        <p:spPr>
          <a:xfrm>
            <a:off x="578644" y="2282428"/>
            <a:ext cx="3320393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2026-51"/>
          <p:cNvCxnSpPr/>
          <p:nvPr/>
        </p:nvCxnSpPr>
        <p:spPr>
          <a:xfrm>
            <a:off x="592931" y="2282428"/>
            <a:ext cx="914" cy="300038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2028-59"/>
          <p:cNvSpPr/>
          <p:nvPr/>
        </p:nvSpPr>
        <p:spPr>
          <a:xfrm>
            <a:off x="692944" y="2332434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2051-77"/>
          <p:cNvSpPr/>
          <p:nvPr/>
        </p:nvSpPr>
        <p:spPr>
          <a:xfrm>
            <a:off x="736699" y="2388691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89"/>
                </a:moveTo>
                <a:lnTo>
                  <a:pt x="0" y="10889"/>
                </a:lnTo>
                <a:cubicBezTo>
                  <a:pt x="111" y="7852"/>
                  <a:pt x="917" y="5296"/>
                  <a:pt x="2417" y="3222"/>
                </a:cubicBezTo>
                <a:lnTo>
                  <a:pt x="2417" y="3222"/>
                </a:lnTo>
                <a:lnTo>
                  <a:pt x="2417" y="3222"/>
                </a:lnTo>
                <a:cubicBezTo>
                  <a:pt x="3972" y="1222"/>
                  <a:pt x="5889" y="148"/>
                  <a:pt x="8167" y="0"/>
                </a:cubicBezTo>
                <a:lnTo>
                  <a:pt x="8167" y="0"/>
                </a:lnTo>
                <a:lnTo>
                  <a:pt x="24583" y="0"/>
                </a:lnTo>
                <a:cubicBezTo>
                  <a:pt x="26861" y="148"/>
                  <a:pt x="28806" y="1222"/>
                  <a:pt x="30417" y="3222"/>
                </a:cubicBezTo>
                <a:lnTo>
                  <a:pt x="30417" y="3222"/>
                </a:lnTo>
                <a:cubicBezTo>
                  <a:pt x="31917" y="5296"/>
                  <a:pt x="32722" y="7852"/>
                  <a:pt x="32833" y="10889"/>
                </a:cubicBezTo>
                <a:lnTo>
                  <a:pt x="32833" y="10889"/>
                </a:lnTo>
                <a:lnTo>
                  <a:pt x="32833" y="14556"/>
                </a:lnTo>
                <a:lnTo>
                  <a:pt x="65667" y="14556"/>
                </a:lnTo>
                <a:lnTo>
                  <a:pt x="65667" y="10889"/>
                </a:lnTo>
                <a:cubicBezTo>
                  <a:pt x="65778" y="7852"/>
                  <a:pt x="66556" y="5296"/>
                  <a:pt x="68000" y="3222"/>
                </a:cubicBezTo>
                <a:lnTo>
                  <a:pt x="68000" y="3222"/>
                </a:lnTo>
                <a:cubicBezTo>
                  <a:pt x="69611" y="1222"/>
                  <a:pt x="71556" y="148"/>
                  <a:pt x="73833" y="0"/>
                </a:cubicBezTo>
                <a:lnTo>
                  <a:pt x="73833" y="0"/>
                </a:lnTo>
                <a:lnTo>
                  <a:pt x="90250" y="0"/>
                </a:lnTo>
                <a:cubicBezTo>
                  <a:pt x="92528" y="148"/>
                  <a:pt x="94472" y="1222"/>
                  <a:pt x="96083" y="3222"/>
                </a:cubicBezTo>
                <a:lnTo>
                  <a:pt x="96083" y="3222"/>
                </a:lnTo>
                <a:cubicBezTo>
                  <a:pt x="97528" y="5296"/>
                  <a:pt x="98306" y="7852"/>
                  <a:pt x="98417" y="10889"/>
                </a:cubicBezTo>
                <a:lnTo>
                  <a:pt x="98417" y="10889"/>
                </a:lnTo>
                <a:lnTo>
                  <a:pt x="98417" y="32778"/>
                </a:lnTo>
                <a:cubicBezTo>
                  <a:pt x="98306" y="35815"/>
                  <a:pt x="97528" y="38407"/>
                  <a:pt x="96083" y="40556"/>
                </a:cubicBezTo>
                <a:lnTo>
                  <a:pt x="96083" y="40556"/>
                </a:lnTo>
                <a:cubicBezTo>
                  <a:pt x="94472" y="42556"/>
                  <a:pt x="92528" y="43630"/>
                  <a:pt x="90250" y="43778"/>
                </a:cubicBezTo>
                <a:lnTo>
                  <a:pt x="90250" y="43778"/>
                </a:lnTo>
                <a:lnTo>
                  <a:pt x="73833" y="43778"/>
                </a:lnTo>
                <a:cubicBezTo>
                  <a:pt x="71556" y="43630"/>
                  <a:pt x="69611" y="42556"/>
                  <a:pt x="68000" y="40556"/>
                </a:cubicBezTo>
                <a:lnTo>
                  <a:pt x="68000" y="40556"/>
                </a:lnTo>
                <a:cubicBezTo>
                  <a:pt x="66556" y="38407"/>
                  <a:pt x="65778" y="35815"/>
                  <a:pt x="65667" y="32778"/>
                </a:cubicBezTo>
                <a:lnTo>
                  <a:pt x="65667" y="32778"/>
                </a:lnTo>
                <a:lnTo>
                  <a:pt x="65667" y="29222"/>
                </a:lnTo>
                <a:lnTo>
                  <a:pt x="32833" y="29222"/>
                </a:lnTo>
                <a:lnTo>
                  <a:pt x="32833" y="32778"/>
                </a:lnTo>
                <a:cubicBezTo>
                  <a:pt x="32833" y="33222"/>
                  <a:pt x="32833" y="33630"/>
                  <a:pt x="32833" y="34000"/>
                </a:cubicBezTo>
                <a:lnTo>
                  <a:pt x="32833" y="34000"/>
                </a:lnTo>
                <a:lnTo>
                  <a:pt x="46500" y="58333"/>
                </a:lnTo>
                <a:lnTo>
                  <a:pt x="62917" y="58333"/>
                </a:lnTo>
                <a:cubicBezTo>
                  <a:pt x="65194" y="58481"/>
                  <a:pt x="67111" y="59556"/>
                  <a:pt x="68667" y="61556"/>
                </a:cubicBezTo>
                <a:lnTo>
                  <a:pt x="68667" y="61556"/>
                </a:lnTo>
                <a:cubicBezTo>
                  <a:pt x="70167" y="63630"/>
                  <a:pt x="70972" y="66185"/>
                  <a:pt x="71083" y="69222"/>
                </a:cubicBezTo>
                <a:lnTo>
                  <a:pt x="71083" y="69222"/>
                </a:lnTo>
                <a:lnTo>
                  <a:pt x="71083" y="91111"/>
                </a:lnTo>
                <a:cubicBezTo>
                  <a:pt x="70972" y="94148"/>
                  <a:pt x="70167" y="96741"/>
                  <a:pt x="68667" y="98889"/>
                </a:cubicBezTo>
                <a:lnTo>
                  <a:pt x="68667" y="98889"/>
                </a:lnTo>
                <a:cubicBezTo>
                  <a:pt x="67111" y="100889"/>
                  <a:pt x="65194" y="101963"/>
                  <a:pt x="62917" y="102111"/>
                </a:cubicBezTo>
                <a:lnTo>
                  <a:pt x="62917" y="102111"/>
                </a:lnTo>
                <a:lnTo>
                  <a:pt x="46500" y="102111"/>
                </a:lnTo>
                <a:cubicBezTo>
                  <a:pt x="44222" y="101963"/>
                  <a:pt x="42278" y="100889"/>
                  <a:pt x="40667" y="98889"/>
                </a:cubicBezTo>
                <a:lnTo>
                  <a:pt x="40667" y="98889"/>
                </a:lnTo>
                <a:cubicBezTo>
                  <a:pt x="39167" y="96741"/>
                  <a:pt x="38361" y="94148"/>
                  <a:pt x="38250" y="91111"/>
                </a:cubicBezTo>
                <a:lnTo>
                  <a:pt x="38250" y="91111"/>
                </a:lnTo>
                <a:lnTo>
                  <a:pt x="38250" y="69222"/>
                </a:lnTo>
                <a:cubicBezTo>
                  <a:pt x="38250" y="68778"/>
                  <a:pt x="38250" y="68407"/>
                  <a:pt x="38250" y="68111"/>
                </a:cubicBezTo>
                <a:lnTo>
                  <a:pt x="38250" y="68111"/>
                </a:lnTo>
                <a:lnTo>
                  <a:pt x="24583" y="43778"/>
                </a:lnTo>
                <a:lnTo>
                  <a:pt x="8167" y="43778"/>
                </a:lnTo>
                <a:cubicBezTo>
                  <a:pt x="5889" y="43630"/>
                  <a:pt x="3972" y="42556"/>
                  <a:pt x="2417" y="40556"/>
                </a:cubicBezTo>
                <a:lnTo>
                  <a:pt x="2417" y="40556"/>
                </a:lnTo>
                <a:cubicBezTo>
                  <a:pt x="917" y="38407"/>
                  <a:pt x="111" y="35815"/>
                  <a:pt x="0" y="32778"/>
                </a:cubicBezTo>
                <a:lnTo>
                  <a:pt x="0" y="32778"/>
                </a:lnTo>
                <a:lnTo>
                  <a:pt x="0" y="1088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2025-48"/>
          <p:cNvSpPr/>
          <p:nvPr/>
        </p:nvSpPr>
        <p:spPr>
          <a:xfrm>
            <a:off x="578644" y="2639616"/>
            <a:ext cx="3320393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2026-52"/>
          <p:cNvCxnSpPr/>
          <p:nvPr/>
        </p:nvCxnSpPr>
        <p:spPr>
          <a:xfrm>
            <a:off x="592931" y="2639616"/>
            <a:ext cx="914" cy="300038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2028-60"/>
          <p:cNvSpPr/>
          <p:nvPr/>
        </p:nvSpPr>
        <p:spPr>
          <a:xfrm>
            <a:off x="692944" y="2689622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2059-94"/>
          <p:cNvSpPr/>
          <p:nvPr/>
        </p:nvSpPr>
        <p:spPr>
          <a:xfrm>
            <a:off x="755452" y="2739628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75" y="0"/>
                </a:moveTo>
                <a:lnTo>
                  <a:pt x="16375" y="0"/>
                </a:lnTo>
                <a:cubicBezTo>
                  <a:pt x="11792" y="121"/>
                  <a:pt x="7958" y="1303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1792" y="5788"/>
                  <a:pt x="167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67" y="86879"/>
                  <a:pt x="1792" y="89667"/>
                  <a:pt x="4875" y="91909"/>
                </a:cubicBezTo>
                <a:lnTo>
                  <a:pt x="4875" y="91909"/>
                </a:lnTo>
                <a:cubicBezTo>
                  <a:pt x="7958" y="94152"/>
                  <a:pt x="11792" y="95333"/>
                  <a:pt x="16375" y="95455"/>
                </a:cubicBezTo>
                <a:lnTo>
                  <a:pt x="16375" y="95455"/>
                </a:lnTo>
                <a:lnTo>
                  <a:pt x="82000" y="95455"/>
                </a:lnTo>
                <a:cubicBezTo>
                  <a:pt x="86667" y="95333"/>
                  <a:pt x="90542" y="94152"/>
                  <a:pt x="93625" y="91909"/>
                </a:cubicBezTo>
                <a:lnTo>
                  <a:pt x="93625" y="91909"/>
                </a:lnTo>
                <a:cubicBezTo>
                  <a:pt x="96625" y="89667"/>
                  <a:pt x="98250" y="86879"/>
                  <a:pt x="98500" y="83545"/>
                </a:cubicBezTo>
                <a:lnTo>
                  <a:pt x="98500" y="83545"/>
                </a:lnTo>
                <a:lnTo>
                  <a:pt x="98500" y="29818"/>
                </a:lnTo>
                <a:lnTo>
                  <a:pt x="65625" y="29818"/>
                </a:lnTo>
                <a:cubicBezTo>
                  <a:pt x="63208" y="29818"/>
                  <a:pt x="61250" y="29273"/>
                  <a:pt x="59750" y="28182"/>
                </a:cubicBezTo>
                <a:lnTo>
                  <a:pt x="59750" y="28182"/>
                </a:lnTo>
                <a:cubicBezTo>
                  <a:pt x="58167" y="27030"/>
                  <a:pt x="57375" y="25606"/>
                  <a:pt x="57375" y="23909"/>
                </a:cubicBezTo>
                <a:lnTo>
                  <a:pt x="57375" y="23909"/>
                </a:lnTo>
                <a:lnTo>
                  <a:pt x="57375" y="0"/>
                </a:lnTo>
                <a:lnTo>
                  <a:pt x="16375" y="0"/>
                </a:lnTo>
                <a:moveTo>
                  <a:pt x="65625" y="0"/>
                </a:moveTo>
                <a:lnTo>
                  <a:pt x="65625" y="0"/>
                </a:lnTo>
                <a:lnTo>
                  <a:pt x="65625" y="23909"/>
                </a:lnTo>
                <a:lnTo>
                  <a:pt x="98500" y="23909"/>
                </a:lnTo>
                <a:lnTo>
                  <a:pt x="65625" y="0"/>
                </a:lnTo>
                <a:moveTo>
                  <a:pt x="28750" y="47727"/>
                </a:moveTo>
                <a:lnTo>
                  <a:pt x="28750" y="47727"/>
                </a:lnTo>
                <a:lnTo>
                  <a:pt x="69750" y="47727"/>
                </a:lnTo>
                <a:cubicBezTo>
                  <a:pt x="72333" y="47848"/>
                  <a:pt x="73708" y="48848"/>
                  <a:pt x="73875" y="50727"/>
                </a:cubicBezTo>
                <a:lnTo>
                  <a:pt x="73875" y="50727"/>
                </a:lnTo>
                <a:cubicBezTo>
                  <a:pt x="73708" y="52606"/>
                  <a:pt x="72333" y="53606"/>
                  <a:pt x="69750" y="53727"/>
                </a:cubicBezTo>
                <a:lnTo>
                  <a:pt x="69750" y="53727"/>
                </a:lnTo>
                <a:lnTo>
                  <a:pt x="28750" y="53727"/>
                </a:lnTo>
                <a:cubicBezTo>
                  <a:pt x="26167" y="53606"/>
                  <a:pt x="24792" y="52606"/>
                  <a:pt x="24625" y="50727"/>
                </a:cubicBezTo>
                <a:lnTo>
                  <a:pt x="24625" y="50727"/>
                </a:lnTo>
                <a:cubicBezTo>
                  <a:pt x="24792" y="48848"/>
                  <a:pt x="26167" y="47848"/>
                  <a:pt x="28750" y="47727"/>
                </a:cubicBezTo>
                <a:lnTo>
                  <a:pt x="28750" y="47727"/>
                </a:lnTo>
                <a:moveTo>
                  <a:pt x="28750" y="59636"/>
                </a:moveTo>
                <a:lnTo>
                  <a:pt x="28750" y="59636"/>
                </a:lnTo>
                <a:lnTo>
                  <a:pt x="69750" y="59636"/>
                </a:lnTo>
                <a:cubicBezTo>
                  <a:pt x="72333" y="59758"/>
                  <a:pt x="73708" y="60758"/>
                  <a:pt x="73875" y="62636"/>
                </a:cubicBezTo>
                <a:lnTo>
                  <a:pt x="73875" y="62636"/>
                </a:lnTo>
                <a:cubicBezTo>
                  <a:pt x="73708" y="64515"/>
                  <a:pt x="72333" y="65515"/>
                  <a:pt x="69750" y="65636"/>
                </a:cubicBezTo>
                <a:lnTo>
                  <a:pt x="69750" y="65636"/>
                </a:lnTo>
                <a:lnTo>
                  <a:pt x="28750" y="65636"/>
                </a:lnTo>
                <a:cubicBezTo>
                  <a:pt x="26167" y="65515"/>
                  <a:pt x="24792" y="64515"/>
                  <a:pt x="24625" y="62636"/>
                </a:cubicBezTo>
                <a:lnTo>
                  <a:pt x="24625" y="62636"/>
                </a:lnTo>
                <a:cubicBezTo>
                  <a:pt x="24792" y="60758"/>
                  <a:pt x="26167" y="59758"/>
                  <a:pt x="28750" y="59636"/>
                </a:cubicBezTo>
                <a:lnTo>
                  <a:pt x="28750" y="59636"/>
                </a:lnTo>
                <a:moveTo>
                  <a:pt x="28750" y="71636"/>
                </a:moveTo>
                <a:lnTo>
                  <a:pt x="28750" y="71636"/>
                </a:lnTo>
                <a:lnTo>
                  <a:pt x="69750" y="71636"/>
                </a:lnTo>
                <a:cubicBezTo>
                  <a:pt x="72333" y="71758"/>
                  <a:pt x="73708" y="72727"/>
                  <a:pt x="73875" y="74545"/>
                </a:cubicBezTo>
                <a:lnTo>
                  <a:pt x="73875" y="74545"/>
                </a:lnTo>
                <a:cubicBezTo>
                  <a:pt x="73708" y="76424"/>
                  <a:pt x="72333" y="77424"/>
                  <a:pt x="69750" y="77545"/>
                </a:cubicBezTo>
                <a:lnTo>
                  <a:pt x="69750" y="77545"/>
                </a:lnTo>
                <a:lnTo>
                  <a:pt x="28750" y="77545"/>
                </a:lnTo>
                <a:cubicBezTo>
                  <a:pt x="26167" y="77424"/>
                  <a:pt x="24792" y="76424"/>
                  <a:pt x="24625" y="74545"/>
                </a:cubicBezTo>
                <a:lnTo>
                  <a:pt x="24625" y="74545"/>
                </a:lnTo>
                <a:cubicBezTo>
                  <a:pt x="24792" y="72727"/>
                  <a:pt x="26167" y="71758"/>
                  <a:pt x="28750" y="71636"/>
                </a:cubicBezTo>
                <a:lnTo>
                  <a:pt x="28750" y="7163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2019-28"/>
          <p:cNvSpPr/>
          <p:nvPr/>
        </p:nvSpPr>
        <p:spPr>
          <a:xfrm>
            <a:off x="578644" y="3239691"/>
            <a:ext cx="3320393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8319682057-88"/>
          <p:cNvSpPr/>
          <p:nvPr/>
        </p:nvSpPr>
        <p:spPr>
          <a:xfrm>
            <a:off x="671513" y="3321844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2015-19"/>
          <p:cNvSpPr/>
          <p:nvPr/>
        </p:nvSpPr>
        <p:spPr>
          <a:xfrm>
            <a:off x="4249080" y="1117997"/>
            <a:ext cx="4494870" cy="2528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8319682016-23"/>
          <p:cNvSpPr/>
          <p:nvPr/>
        </p:nvSpPr>
        <p:spPr>
          <a:xfrm>
            <a:off x="4427674" y="1253728"/>
            <a:ext cx="74116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056-85"/>
          <p:cNvSpPr/>
          <p:nvPr/>
        </p:nvSpPr>
        <p:spPr>
          <a:xfrm>
            <a:off x="4513399" y="1303734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46917" y="121"/>
                  <a:pt x="41792" y="1333"/>
                  <a:pt x="37375" y="3636"/>
                </a:cubicBezTo>
                <a:lnTo>
                  <a:pt x="37375" y="3636"/>
                </a:lnTo>
                <a:lnTo>
                  <a:pt x="37375" y="3636"/>
                </a:lnTo>
                <a:cubicBezTo>
                  <a:pt x="32958" y="6000"/>
                  <a:pt x="29833" y="9061"/>
                  <a:pt x="28000" y="12818"/>
                </a:cubicBezTo>
                <a:lnTo>
                  <a:pt x="28000" y="12818"/>
                </a:lnTo>
                <a:lnTo>
                  <a:pt x="17625" y="12818"/>
                </a:lnTo>
                <a:cubicBezTo>
                  <a:pt x="12625" y="12939"/>
                  <a:pt x="8500" y="14182"/>
                  <a:pt x="5250" y="16545"/>
                </a:cubicBezTo>
                <a:lnTo>
                  <a:pt x="5250" y="16545"/>
                </a:lnTo>
                <a:cubicBezTo>
                  <a:pt x="1917" y="18970"/>
                  <a:pt x="167" y="21970"/>
                  <a:pt x="0" y="25545"/>
                </a:cubicBezTo>
                <a:lnTo>
                  <a:pt x="0" y="25545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25545"/>
                </a:lnTo>
                <a:cubicBezTo>
                  <a:pt x="105333" y="21970"/>
                  <a:pt x="103583" y="18970"/>
                  <a:pt x="100250" y="16545"/>
                </a:cubicBezTo>
                <a:lnTo>
                  <a:pt x="100250" y="16545"/>
                </a:lnTo>
                <a:cubicBezTo>
                  <a:pt x="96917" y="14182"/>
                  <a:pt x="92792" y="12939"/>
                  <a:pt x="87875" y="12818"/>
                </a:cubicBezTo>
                <a:lnTo>
                  <a:pt x="87875" y="12818"/>
                </a:lnTo>
                <a:lnTo>
                  <a:pt x="77750" y="12818"/>
                </a:lnTo>
                <a:cubicBezTo>
                  <a:pt x="75750" y="9061"/>
                  <a:pt x="72542" y="6000"/>
                  <a:pt x="68125" y="3636"/>
                </a:cubicBezTo>
                <a:lnTo>
                  <a:pt x="68125" y="3636"/>
                </a:lnTo>
                <a:cubicBezTo>
                  <a:pt x="63708" y="1333"/>
                  <a:pt x="58583" y="121"/>
                  <a:pt x="52750" y="0"/>
                </a:cubicBezTo>
                <a:lnTo>
                  <a:pt x="52750" y="0"/>
                </a:lnTo>
                <a:moveTo>
                  <a:pt x="52750" y="12818"/>
                </a:moveTo>
                <a:lnTo>
                  <a:pt x="52750" y="12818"/>
                </a:lnTo>
                <a:cubicBezTo>
                  <a:pt x="55333" y="12818"/>
                  <a:pt x="57417" y="13394"/>
                  <a:pt x="59000" y="14545"/>
                </a:cubicBezTo>
                <a:lnTo>
                  <a:pt x="59000" y="14545"/>
                </a:lnTo>
                <a:lnTo>
                  <a:pt x="59000" y="14545"/>
                </a:lnTo>
                <a:cubicBezTo>
                  <a:pt x="60667" y="15758"/>
                  <a:pt x="61500" y="17303"/>
                  <a:pt x="61500" y="19182"/>
                </a:cubicBezTo>
                <a:lnTo>
                  <a:pt x="61500" y="19182"/>
                </a:lnTo>
                <a:cubicBezTo>
                  <a:pt x="61500" y="21061"/>
                  <a:pt x="60667" y="22576"/>
                  <a:pt x="59000" y="23727"/>
                </a:cubicBezTo>
                <a:lnTo>
                  <a:pt x="59000" y="23727"/>
                </a:lnTo>
                <a:cubicBezTo>
                  <a:pt x="57417" y="24939"/>
                  <a:pt x="55333" y="25545"/>
                  <a:pt x="52750" y="25545"/>
                </a:cubicBezTo>
                <a:lnTo>
                  <a:pt x="52750" y="25545"/>
                </a:lnTo>
                <a:cubicBezTo>
                  <a:pt x="50167" y="25545"/>
                  <a:pt x="48042" y="24939"/>
                  <a:pt x="46375" y="23727"/>
                </a:cubicBezTo>
                <a:lnTo>
                  <a:pt x="46375" y="23727"/>
                </a:lnTo>
                <a:cubicBezTo>
                  <a:pt x="44792" y="22576"/>
                  <a:pt x="44000" y="21061"/>
                  <a:pt x="44000" y="19182"/>
                </a:cubicBezTo>
                <a:lnTo>
                  <a:pt x="44000" y="19182"/>
                </a:lnTo>
                <a:cubicBezTo>
                  <a:pt x="44000" y="17303"/>
                  <a:pt x="44792" y="15758"/>
                  <a:pt x="46375" y="14545"/>
                </a:cubicBezTo>
                <a:lnTo>
                  <a:pt x="46375" y="14545"/>
                </a:lnTo>
                <a:cubicBezTo>
                  <a:pt x="48042" y="13394"/>
                  <a:pt x="50167" y="12818"/>
                  <a:pt x="52750" y="12818"/>
                </a:cubicBezTo>
                <a:lnTo>
                  <a:pt x="52750" y="12818"/>
                </a:lnTo>
                <a:moveTo>
                  <a:pt x="83750" y="54545"/>
                </a:moveTo>
                <a:lnTo>
                  <a:pt x="83750" y="54545"/>
                </a:lnTo>
                <a:lnTo>
                  <a:pt x="48625" y="80091"/>
                </a:lnTo>
                <a:cubicBezTo>
                  <a:pt x="45542" y="81970"/>
                  <a:pt x="42417" y="81970"/>
                  <a:pt x="39250" y="80091"/>
                </a:cubicBezTo>
                <a:lnTo>
                  <a:pt x="39250" y="80091"/>
                </a:lnTo>
                <a:lnTo>
                  <a:pt x="21750" y="67273"/>
                </a:lnTo>
                <a:cubicBezTo>
                  <a:pt x="19167" y="65030"/>
                  <a:pt x="19167" y="62788"/>
                  <a:pt x="21750" y="60545"/>
                </a:cubicBezTo>
                <a:lnTo>
                  <a:pt x="21750" y="60545"/>
                </a:lnTo>
                <a:cubicBezTo>
                  <a:pt x="24833" y="58667"/>
                  <a:pt x="27917" y="58667"/>
                  <a:pt x="31000" y="60545"/>
                </a:cubicBezTo>
                <a:lnTo>
                  <a:pt x="31000" y="60545"/>
                </a:lnTo>
                <a:lnTo>
                  <a:pt x="44000" y="69909"/>
                </a:lnTo>
                <a:lnTo>
                  <a:pt x="74375" y="47727"/>
                </a:lnTo>
                <a:cubicBezTo>
                  <a:pt x="77542" y="45848"/>
                  <a:pt x="80667" y="45848"/>
                  <a:pt x="83750" y="47727"/>
                </a:cubicBezTo>
                <a:lnTo>
                  <a:pt x="83750" y="47727"/>
                </a:lnTo>
                <a:cubicBezTo>
                  <a:pt x="86333" y="50030"/>
                  <a:pt x="86333" y="52303"/>
                  <a:pt x="83750" y="54545"/>
                </a:cubicBezTo>
                <a:lnTo>
                  <a:pt x="83750" y="54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2019-29"/>
          <p:cNvSpPr/>
          <p:nvPr/>
        </p:nvSpPr>
        <p:spPr>
          <a:xfrm>
            <a:off x="4427674" y="1539478"/>
            <a:ext cx="413768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2020-34"/>
          <p:cNvCxnSpPr/>
          <p:nvPr/>
        </p:nvCxnSpPr>
        <p:spPr>
          <a:xfrm>
            <a:off x="4445533" y="1539478"/>
            <a:ext cx="914" cy="328613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2058-89"/>
          <p:cNvSpPr/>
          <p:nvPr/>
        </p:nvSpPr>
        <p:spPr>
          <a:xfrm>
            <a:off x="4601803" y="1625203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143" y="27294"/>
                </a:moveTo>
                <a:lnTo>
                  <a:pt x="33143" y="27294"/>
                </a:lnTo>
                <a:lnTo>
                  <a:pt x="33143" y="36412"/>
                </a:lnTo>
                <a:lnTo>
                  <a:pt x="70000" y="36412"/>
                </a:lnTo>
                <a:lnTo>
                  <a:pt x="70000" y="27294"/>
                </a:lnTo>
                <a:cubicBezTo>
                  <a:pt x="69810" y="22980"/>
                  <a:pt x="68048" y="19373"/>
                  <a:pt x="64714" y="16471"/>
                </a:cubicBezTo>
                <a:lnTo>
                  <a:pt x="64714" y="16471"/>
                </a:lnTo>
                <a:cubicBezTo>
                  <a:pt x="61143" y="13686"/>
                  <a:pt x="56762" y="12235"/>
                  <a:pt x="51571" y="12118"/>
                </a:cubicBezTo>
                <a:lnTo>
                  <a:pt x="51571" y="12118"/>
                </a:lnTo>
                <a:cubicBezTo>
                  <a:pt x="46333" y="12235"/>
                  <a:pt x="41952" y="13686"/>
                  <a:pt x="38429" y="16471"/>
                </a:cubicBezTo>
                <a:lnTo>
                  <a:pt x="38429" y="16471"/>
                </a:lnTo>
                <a:cubicBezTo>
                  <a:pt x="35048" y="19373"/>
                  <a:pt x="33286" y="22980"/>
                  <a:pt x="33143" y="27294"/>
                </a:cubicBezTo>
                <a:lnTo>
                  <a:pt x="33143" y="27294"/>
                </a:lnTo>
                <a:moveTo>
                  <a:pt x="18429" y="36412"/>
                </a:moveTo>
                <a:lnTo>
                  <a:pt x="18429" y="36412"/>
                </a:lnTo>
                <a:lnTo>
                  <a:pt x="18429" y="27294"/>
                </a:lnTo>
                <a:cubicBezTo>
                  <a:pt x="18714" y="19569"/>
                  <a:pt x="21929" y="13118"/>
                  <a:pt x="28071" y="7941"/>
                </a:cubicBezTo>
                <a:lnTo>
                  <a:pt x="28071" y="7941"/>
                </a:lnTo>
                <a:cubicBezTo>
                  <a:pt x="34357" y="2882"/>
                  <a:pt x="42190" y="235"/>
                  <a:pt x="51571" y="0"/>
                </a:cubicBezTo>
                <a:lnTo>
                  <a:pt x="51571" y="0"/>
                </a:lnTo>
                <a:cubicBezTo>
                  <a:pt x="60905" y="235"/>
                  <a:pt x="68738" y="2882"/>
                  <a:pt x="75071" y="7941"/>
                </a:cubicBezTo>
                <a:lnTo>
                  <a:pt x="75071" y="7941"/>
                </a:lnTo>
                <a:cubicBezTo>
                  <a:pt x="81167" y="13118"/>
                  <a:pt x="84381" y="19569"/>
                  <a:pt x="84714" y="27294"/>
                </a:cubicBezTo>
                <a:lnTo>
                  <a:pt x="84714" y="27294"/>
                </a:lnTo>
                <a:lnTo>
                  <a:pt x="84714" y="36412"/>
                </a:lnTo>
                <a:lnTo>
                  <a:pt x="88429" y="36412"/>
                </a:lnTo>
                <a:cubicBezTo>
                  <a:pt x="92571" y="36529"/>
                  <a:pt x="96024" y="37725"/>
                  <a:pt x="98786" y="40000"/>
                </a:cubicBezTo>
                <a:lnTo>
                  <a:pt x="98786" y="40000"/>
                </a:lnTo>
                <a:cubicBezTo>
                  <a:pt x="101548" y="42275"/>
                  <a:pt x="103000" y="45118"/>
                  <a:pt x="103143" y="48529"/>
                </a:cubicBezTo>
                <a:lnTo>
                  <a:pt x="103143" y="48529"/>
                </a:lnTo>
                <a:lnTo>
                  <a:pt x="103143" y="84941"/>
                </a:lnTo>
                <a:cubicBezTo>
                  <a:pt x="103000" y="88353"/>
                  <a:pt x="101548" y="91196"/>
                  <a:pt x="98786" y="93471"/>
                </a:cubicBezTo>
                <a:lnTo>
                  <a:pt x="98786" y="93471"/>
                </a:lnTo>
                <a:cubicBezTo>
                  <a:pt x="96024" y="95745"/>
                  <a:pt x="92571" y="96941"/>
                  <a:pt x="88429" y="97059"/>
                </a:cubicBezTo>
                <a:lnTo>
                  <a:pt x="88429" y="97059"/>
                </a:lnTo>
                <a:lnTo>
                  <a:pt x="14714" y="97059"/>
                </a:lnTo>
                <a:cubicBezTo>
                  <a:pt x="10571" y="96941"/>
                  <a:pt x="7119" y="95745"/>
                  <a:pt x="4357" y="93471"/>
                </a:cubicBezTo>
                <a:lnTo>
                  <a:pt x="4357" y="93471"/>
                </a:lnTo>
                <a:cubicBezTo>
                  <a:pt x="1595" y="91196"/>
                  <a:pt x="143" y="88353"/>
                  <a:pt x="0" y="84941"/>
                </a:cubicBezTo>
                <a:lnTo>
                  <a:pt x="0" y="84941"/>
                </a:lnTo>
                <a:lnTo>
                  <a:pt x="0" y="48529"/>
                </a:lnTo>
                <a:cubicBezTo>
                  <a:pt x="143" y="45118"/>
                  <a:pt x="1595" y="42275"/>
                  <a:pt x="4357" y="40000"/>
                </a:cubicBezTo>
                <a:lnTo>
                  <a:pt x="4357" y="40000"/>
                </a:lnTo>
                <a:cubicBezTo>
                  <a:pt x="7119" y="37725"/>
                  <a:pt x="10571" y="36529"/>
                  <a:pt x="14714" y="36412"/>
                </a:cubicBezTo>
                <a:lnTo>
                  <a:pt x="14714" y="36412"/>
                </a:lnTo>
                <a:lnTo>
                  <a:pt x="18429" y="36412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2019-30"/>
          <p:cNvSpPr/>
          <p:nvPr/>
        </p:nvSpPr>
        <p:spPr>
          <a:xfrm>
            <a:off x="4427674" y="1953816"/>
            <a:ext cx="413768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2020-35"/>
          <p:cNvCxnSpPr/>
          <p:nvPr/>
        </p:nvCxnSpPr>
        <p:spPr>
          <a:xfrm>
            <a:off x="4445533" y="1953816"/>
            <a:ext cx="914" cy="328613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2058-90"/>
          <p:cNvSpPr/>
          <p:nvPr/>
        </p:nvSpPr>
        <p:spPr>
          <a:xfrm>
            <a:off x="4601803" y="2039541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500" y="0"/>
                </a:moveTo>
                <a:lnTo>
                  <a:pt x="29500" y="0"/>
                </a:lnTo>
                <a:cubicBezTo>
                  <a:pt x="31643" y="0"/>
                  <a:pt x="33405" y="569"/>
                  <a:pt x="34786" y="1706"/>
                </a:cubicBezTo>
                <a:lnTo>
                  <a:pt x="34786" y="1706"/>
                </a:lnTo>
                <a:lnTo>
                  <a:pt x="34786" y="1706"/>
                </a:lnTo>
                <a:cubicBezTo>
                  <a:pt x="36167" y="2843"/>
                  <a:pt x="36857" y="4294"/>
                  <a:pt x="36857" y="6059"/>
                </a:cubicBezTo>
                <a:lnTo>
                  <a:pt x="36857" y="6059"/>
                </a:lnTo>
                <a:lnTo>
                  <a:pt x="36857" y="12118"/>
                </a:lnTo>
                <a:lnTo>
                  <a:pt x="66286" y="12118"/>
                </a:lnTo>
                <a:lnTo>
                  <a:pt x="66286" y="6059"/>
                </a:lnTo>
                <a:cubicBezTo>
                  <a:pt x="66286" y="4294"/>
                  <a:pt x="66976" y="2843"/>
                  <a:pt x="68357" y="1706"/>
                </a:cubicBezTo>
                <a:lnTo>
                  <a:pt x="68357" y="1706"/>
                </a:lnTo>
                <a:cubicBezTo>
                  <a:pt x="69738" y="569"/>
                  <a:pt x="71500" y="0"/>
                  <a:pt x="73643" y="0"/>
                </a:cubicBezTo>
                <a:lnTo>
                  <a:pt x="73643" y="0"/>
                </a:lnTo>
                <a:cubicBezTo>
                  <a:pt x="75786" y="0"/>
                  <a:pt x="77548" y="569"/>
                  <a:pt x="78929" y="1706"/>
                </a:cubicBezTo>
                <a:lnTo>
                  <a:pt x="78929" y="1706"/>
                </a:lnTo>
                <a:cubicBezTo>
                  <a:pt x="80310" y="2843"/>
                  <a:pt x="81000" y="4294"/>
                  <a:pt x="81000" y="6059"/>
                </a:cubicBezTo>
                <a:lnTo>
                  <a:pt x="81000" y="6059"/>
                </a:lnTo>
                <a:lnTo>
                  <a:pt x="81000" y="12118"/>
                </a:lnTo>
                <a:lnTo>
                  <a:pt x="92071" y="12118"/>
                </a:lnTo>
                <a:cubicBezTo>
                  <a:pt x="95167" y="12235"/>
                  <a:pt x="97786" y="13118"/>
                  <a:pt x="99929" y="14765"/>
                </a:cubicBezTo>
                <a:lnTo>
                  <a:pt x="99929" y="14765"/>
                </a:lnTo>
                <a:cubicBezTo>
                  <a:pt x="101929" y="16529"/>
                  <a:pt x="103000" y="18686"/>
                  <a:pt x="103143" y="21235"/>
                </a:cubicBezTo>
                <a:lnTo>
                  <a:pt x="103143" y="21235"/>
                </a:lnTo>
                <a:lnTo>
                  <a:pt x="103143" y="30353"/>
                </a:lnTo>
                <a:lnTo>
                  <a:pt x="0" y="30353"/>
                </a:lnTo>
                <a:lnTo>
                  <a:pt x="0" y="21235"/>
                </a:lnTo>
                <a:cubicBezTo>
                  <a:pt x="143" y="18686"/>
                  <a:pt x="1214" y="16529"/>
                  <a:pt x="3214" y="14765"/>
                </a:cubicBezTo>
                <a:lnTo>
                  <a:pt x="3214" y="14765"/>
                </a:lnTo>
                <a:cubicBezTo>
                  <a:pt x="5357" y="13118"/>
                  <a:pt x="7976" y="12235"/>
                  <a:pt x="11071" y="12118"/>
                </a:cubicBezTo>
                <a:lnTo>
                  <a:pt x="11071" y="12118"/>
                </a:lnTo>
                <a:lnTo>
                  <a:pt x="22071" y="12118"/>
                </a:lnTo>
                <a:lnTo>
                  <a:pt x="22071" y="6059"/>
                </a:lnTo>
                <a:cubicBezTo>
                  <a:pt x="22071" y="4294"/>
                  <a:pt x="22762" y="2843"/>
                  <a:pt x="24143" y="1706"/>
                </a:cubicBezTo>
                <a:lnTo>
                  <a:pt x="24143" y="1706"/>
                </a:lnTo>
                <a:cubicBezTo>
                  <a:pt x="25524" y="569"/>
                  <a:pt x="27310" y="0"/>
                  <a:pt x="29500" y="0"/>
                </a:cubicBezTo>
                <a:lnTo>
                  <a:pt x="29500" y="0"/>
                </a:lnTo>
                <a:moveTo>
                  <a:pt x="0" y="36412"/>
                </a:moveTo>
                <a:lnTo>
                  <a:pt x="0" y="36412"/>
                </a:lnTo>
                <a:lnTo>
                  <a:pt x="103143" y="36412"/>
                </a:lnTo>
                <a:lnTo>
                  <a:pt x="103143" y="87941"/>
                </a:lnTo>
                <a:cubicBezTo>
                  <a:pt x="103000" y="90490"/>
                  <a:pt x="101929" y="92647"/>
                  <a:pt x="99929" y="94412"/>
                </a:cubicBezTo>
                <a:lnTo>
                  <a:pt x="99929" y="94412"/>
                </a:lnTo>
                <a:cubicBezTo>
                  <a:pt x="97786" y="96059"/>
                  <a:pt x="95167" y="96941"/>
                  <a:pt x="92071" y="97059"/>
                </a:cubicBezTo>
                <a:lnTo>
                  <a:pt x="92071" y="97059"/>
                </a:lnTo>
                <a:lnTo>
                  <a:pt x="11071" y="97059"/>
                </a:lnTo>
                <a:cubicBezTo>
                  <a:pt x="7976" y="96941"/>
                  <a:pt x="5357" y="96059"/>
                  <a:pt x="3214" y="94412"/>
                </a:cubicBezTo>
                <a:lnTo>
                  <a:pt x="3214" y="94412"/>
                </a:lnTo>
                <a:cubicBezTo>
                  <a:pt x="1214" y="92647"/>
                  <a:pt x="143" y="90490"/>
                  <a:pt x="0" y="87941"/>
                </a:cubicBezTo>
                <a:lnTo>
                  <a:pt x="0" y="87941"/>
                </a:lnTo>
                <a:lnTo>
                  <a:pt x="0" y="36412"/>
                </a:lnTo>
                <a:moveTo>
                  <a:pt x="75714" y="57824"/>
                </a:moveTo>
                <a:lnTo>
                  <a:pt x="75714" y="57824"/>
                </a:lnTo>
                <a:cubicBezTo>
                  <a:pt x="77857" y="55667"/>
                  <a:pt x="77857" y="53510"/>
                  <a:pt x="75714" y="51353"/>
                </a:cubicBezTo>
                <a:lnTo>
                  <a:pt x="75714" y="51353"/>
                </a:lnTo>
                <a:cubicBezTo>
                  <a:pt x="73095" y="49588"/>
                  <a:pt x="70500" y="49588"/>
                  <a:pt x="67929" y="51353"/>
                </a:cubicBezTo>
                <a:lnTo>
                  <a:pt x="67929" y="51353"/>
                </a:lnTo>
                <a:lnTo>
                  <a:pt x="46071" y="69353"/>
                </a:lnTo>
                <a:lnTo>
                  <a:pt x="35214" y="60471"/>
                </a:lnTo>
                <a:cubicBezTo>
                  <a:pt x="32595" y="58706"/>
                  <a:pt x="29976" y="58706"/>
                  <a:pt x="27357" y="60471"/>
                </a:cubicBezTo>
                <a:lnTo>
                  <a:pt x="27357" y="60471"/>
                </a:lnTo>
                <a:cubicBezTo>
                  <a:pt x="25214" y="62627"/>
                  <a:pt x="25214" y="64784"/>
                  <a:pt x="27357" y="66941"/>
                </a:cubicBezTo>
                <a:lnTo>
                  <a:pt x="27357" y="66941"/>
                </a:lnTo>
                <a:lnTo>
                  <a:pt x="42143" y="79059"/>
                </a:lnTo>
                <a:cubicBezTo>
                  <a:pt x="44762" y="80824"/>
                  <a:pt x="47357" y="80824"/>
                  <a:pt x="49929" y="79059"/>
                </a:cubicBezTo>
                <a:lnTo>
                  <a:pt x="49929" y="79059"/>
                </a:lnTo>
                <a:lnTo>
                  <a:pt x="75714" y="57824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2019-31"/>
          <p:cNvSpPr/>
          <p:nvPr/>
        </p:nvSpPr>
        <p:spPr>
          <a:xfrm>
            <a:off x="4427674" y="2368153"/>
            <a:ext cx="413768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2020-36"/>
          <p:cNvCxnSpPr/>
          <p:nvPr/>
        </p:nvCxnSpPr>
        <p:spPr>
          <a:xfrm>
            <a:off x="4445533" y="2368153"/>
            <a:ext cx="914" cy="328613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2058-91"/>
          <p:cNvSpPr/>
          <p:nvPr/>
        </p:nvSpPr>
        <p:spPr>
          <a:xfrm>
            <a:off x="4574838" y="2453878"/>
            <a:ext cx="19144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00" y="0"/>
                </a:moveTo>
                <a:lnTo>
                  <a:pt x="36100" y="0"/>
                </a:lnTo>
                <a:cubicBezTo>
                  <a:pt x="39867" y="0"/>
                  <a:pt x="43300" y="1078"/>
                  <a:pt x="46400" y="3235"/>
                </a:cubicBezTo>
                <a:lnTo>
                  <a:pt x="46400" y="3235"/>
                </a:lnTo>
                <a:lnTo>
                  <a:pt x="46400" y="3235"/>
                </a:lnTo>
                <a:cubicBezTo>
                  <a:pt x="49533" y="5392"/>
                  <a:pt x="52067" y="8353"/>
                  <a:pt x="54000" y="12118"/>
                </a:cubicBezTo>
                <a:lnTo>
                  <a:pt x="54000" y="12118"/>
                </a:lnTo>
                <a:cubicBezTo>
                  <a:pt x="55800" y="15922"/>
                  <a:pt x="56700" y="19980"/>
                  <a:pt x="56700" y="24294"/>
                </a:cubicBezTo>
                <a:lnTo>
                  <a:pt x="56700" y="24294"/>
                </a:lnTo>
                <a:cubicBezTo>
                  <a:pt x="56700" y="28569"/>
                  <a:pt x="55800" y="32608"/>
                  <a:pt x="54000" y="36412"/>
                </a:cubicBezTo>
                <a:lnTo>
                  <a:pt x="54000" y="36412"/>
                </a:lnTo>
                <a:cubicBezTo>
                  <a:pt x="52067" y="40176"/>
                  <a:pt x="49533" y="43137"/>
                  <a:pt x="46400" y="45294"/>
                </a:cubicBezTo>
                <a:lnTo>
                  <a:pt x="46400" y="45294"/>
                </a:lnTo>
                <a:cubicBezTo>
                  <a:pt x="43300" y="47451"/>
                  <a:pt x="39867" y="48529"/>
                  <a:pt x="36100" y="48529"/>
                </a:cubicBezTo>
                <a:lnTo>
                  <a:pt x="36100" y="48529"/>
                </a:lnTo>
                <a:cubicBezTo>
                  <a:pt x="32333" y="48529"/>
                  <a:pt x="28900" y="47451"/>
                  <a:pt x="25800" y="45294"/>
                </a:cubicBezTo>
                <a:lnTo>
                  <a:pt x="25800" y="45294"/>
                </a:lnTo>
                <a:cubicBezTo>
                  <a:pt x="22667" y="43137"/>
                  <a:pt x="20133" y="40176"/>
                  <a:pt x="18200" y="36412"/>
                </a:cubicBezTo>
                <a:lnTo>
                  <a:pt x="18200" y="36412"/>
                </a:lnTo>
                <a:cubicBezTo>
                  <a:pt x="16367" y="32608"/>
                  <a:pt x="15450" y="28569"/>
                  <a:pt x="15450" y="24294"/>
                </a:cubicBezTo>
                <a:lnTo>
                  <a:pt x="15450" y="24294"/>
                </a:lnTo>
                <a:cubicBezTo>
                  <a:pt x="15450" y="19980"/>
                  <a:pt x="16367" y="15922"/>
                  <a:pt x="18200" y="12118"/>
                </a:cubicBezTo>
                <a:lnTo>
                  <a:pt x="18200" y="12118"/>
                </a:lnTo>
                <a:cubicBezTo>
                  <a:pt x="20133" y="8353"/>
                  <a:pt x="22667" y="5392"/>
                  <a:pt x="25800" y="3235"/>
                </a:cubicBezTo>
                <a:lnTo>
                  <a:pt x="25800" y="3235"/>
                </a:lnTo>
                <a:cubicBezTo>
                  <a:pt x="28900" y="1078"/>
                  <a:pt x="32333" y="0"/>
                  <a:pt x="36100" y="0"/>
                </a:cubicBezTo>
                <a:lnTo>
                  <a:pt x="36100" y="0"/>
                </a:lnTo>
                <a:moveTo>
                  <a:pt x="28700" y="57647"/>
                </a:moveTo>
                <a:lnTo>
                  <a:pt x="28700" y="57647"/>
                </a:lnTo>
                <a:lnTo>
                  <a:pt x="43500" y="57647"/>
                </a:lnTo>
                <a:cubicBezTo>
                  <a:pt x="45333" y="57647"/>
                  <a:pt x="47167" y="57824"/>
                  <a:pt x="49000" y="58176"/>
                </a:cubicBezTo>
                <a:lnTo>
                  <a:pt x="49000" y="58176"/>
                </a:lnTo>
                <a:cubicBezTo>
                  <a:pt x="48867" y="61980"/>
                  <a:pt x="50050" y="64824"/>
                  <a:pt x="52550" y="66706"/>
                </a:cubicBezTo>
                <a:lnTo>
                  <a:pt x="52550" y="66706"/>
                </a:lnTo>
                <a:cubicBezTo>
                  <a:pt x="51150" y="67725"/>
                  <a:pt x="50117" y="69176"/>
                  <a:pt x="49450" y="71059"/>
                </a:cubicBezTo>
                <a:lnTo>
                  <a:pt x="49450" y="71059"/>
                </a:lnTo>
                <a:cubicBezTo>
                  <a:pt x="48817" y="72863"/>
                  <a:pt x="48767" y="74765"/>
                  <a:pt x="49300" y="76765"/>
                </a:cubicBezTo>
                <a:lnTo>
                  <a:pt x="49300" y="76765"/>
                </a:lnTo>
                <a:cubicBezTo>
                  <a:pt x="49933" y="79314"/>
                  <a:pt x="50800" y="81725"/>
                  <a:pt x="51900" y="84000"/>
                </a:cubicBezTo>
                <a:lnTo>
                  <a:pt x="51900" y="84000"/>
                </a:lnTo>
                <a:cubicBezTo>
                  <a:pt x="53067" y="86275"/>
                  <a:pt x="54400" y="88353"/>
                  <a:pt x="55900" y="90235"/>
                </a:cubicBezTo>
                <a:lnTo>
                  <a:pt x="55900" y="90235"/>
                </a:lnTo>
                <a:cubicBezTo>
                  <a:pt x="57200" y="91882"/>
                  <a:pt x="58700" y="92765"/>
                  <a:pt x="60400" y="92882"/>
                </a:cubicBezTo>
                <a:lnTo>
                  <a:pt x="60400" y="92882"/>
                </a:lnTo>
                <a:cubicBezTo>
                  <a:pt x="62033" y="93157"/>
                  <a:pt x="63600" y="92843"/>
                  <a:pt x="65100" y="91941"/>
                </a:cubicBezTo>
                <a:lnTo>
                  <a:pt x="65100" y="91941"/>
                </a:lnTo>
                <a:lnTo>
                  <a:pt x="65100" y="92118"/>
                </a:lnTo>
                <a:cubicBezTo>
                  <a:pt x="65100" y="93882"/>
                  <a:pt x="65533" y="95529"/>
                  <a:pt x="66400" y="97059"/>
                </a:cubicBezTo>
                <a:lnTo>
                  <a:pt x="66400" y="97059"/>
                </a:lnTo>
                <a:lnTo>
                  <a:pt x="4850" y="97059"/>
                </a:lnTo>
                <a:cubicBezTo>
                  <a:pt x="3450" y="97059"/>
                  <a:pt x="2317" y="96490"/>
                  <a:pt x="1450" y="95353"/>
                </a:cubicBezTo>
                <a:lnTo>
                  <a:pt x="1450" y="95353"/>
                </a:lnTo>
                <a:cubicBezTo>
                  <a:pt x="483" y="94333"/>
                  <a:pt x="0" y="93000"/>
                  <a:pt x="0" y="91353"/>
                </a:cubicBezTo>
                <a:lnTo>
                  <a:pt x="0" y="91353"/>
                </a:lnTo>
                <a:cubicBezTo>
                  <a:pt x="200" y="81902"/>
                  <a:pt x="3000" y="73941"/>
                  <a:pt x="8400" y="67471"/>
                </a:cubicBezTo>
                <a:lnTo>
                  <a:pt x="8400" y="67471"/>
                </a:lnTo>
                <a:cubicBezTo>
                  <a:pt x="13867" y="61157"/>
                  <a:pt x="20633" y="57882"/>
                  <a:pt x="28700" y="57647"/>
                </a:cubicBezTo>
                <a:lnTo>
                  <a:pt x="28700" y="57647"/>
                </a:lnTo>
                <a:moveTo>
                  <a:pt x="70250" y="41353"/>
                </a:moveTo>
                <a:lnTo>
                  <a:pt x="70250" y="41353"/>
                </a:lnTo>
                <a:cubicBezTo>
                  <a:pt x="70350" y="39941"/>
                  <a:pt x="70950" y="38980"/>
                  <a:pt x="72050" y="38471"/>
                </a:cubicBezTo>
                <a:lnTo>
                  <a:pt x="72050" y="38471"/>
                </a:lnTo>
                <a:cubicBezTo>
                  <a:pt x="73750" y="38118"/>
                  <a:pt x="75517" y="37941"/>
                  <a:pt x="77350" y="37941"/>
                </a:cubicBezTo>
                <a:lnTo>
                  <a:pt x="77350" y="37941"/>
                </a:lnTo>
                <a:cubicBezTo>
                  <a:pt x="79183" y="37941"/>
                  <a:pt x="80950" y="38118"/>
                  <a:pt x="82650" y="38471"/>
                </a:cubicBezTo>
                <a:lnTo>
                  <a:pt x="82650" y="38471"/>
                </a:lnTo>
                <a:cubicBezTo>
                  <a:pt x="83717" y="38980"/>
                  <a:pt x="84317" y="39941"/>
                  <a:pt x="84450" y="41353"/>
                </a:cubicBezTo>
                <a:lnTo>
                  <a:pt x="84450" y="41353"/>
                </a:lnTo>
                <a:lnTo>
                  <a:pt x="84450" y="47176"/>
                </a:lnTo>
                <a:cubicBezTo>
                  <a:pt x="85717" y="47843"/>
                  <a:pt x="86900" y="48667"/>
                  <a:pt x="88000" y="49647"/>
                </a:cubicBezTo>
                <a:lnTo>
                  <a:pt x="88000" y="49647"/>
                </a:lnTo>
                <a:lnTo>
                  <a:pt x="92000" y="46824"/>
                </a:lnTo>
                <a:cubicBezTo>
                  <a:pt x="93067" y="46196"/>
                  <a:pt x="94083" y="46392"/>
                  <a:pt x="95050" y="47412"/>
                </a:cubicBezTo>
                <a:lnTo>
                  <a:pt x="95050" y="47412"/>
                </a:lnTo>
                <a:cubicBezTo>
                  <a:pt x="96250" y="48902"/>
                  <a:pt x="97333" y="50608"/>
                  <a:pt x="98300" y="52529"/>
                </a:cubicBezTo>
                <a:lnTo>
                  <a:pt x="98300" y="52529"/>
                </a:lnTo>
                <a:cubicBezTo>
                  <a:pt x="99167" y="54412"/>
                  <a:pt x="99867" y="56373"/>
                  <a:pt x="100400" y="58412"/>
                </a:cubicBezTo>
                <a:lnTo>
                  <a:pt x="100400" y="58412"/>
                </a:lnTo>
                <a:cubicBezTo>
                  <a:pt x="100700" y="59784"/>
                  <a:pt x="100317" y="60843"/>
                  <a:pt x="99250" y="61588"/>
                </a:cubicBezTo>
                <a:lnTo>
                  <a:pt x="99250" y="61588"/>
                </a:lnTo>
                <a:lnTo>
                  <a:pt x="95250" y="64471"/>
                </a:lnTo>
                <a:cubicBezTo>
                  <a:pt x="95350" y="65216"/>
                  <a:pt x="95400" y="65961"/>
                  <a:pt x="95400" y="66706"/>
                </a:cubicBezTo>
                <a:lnTo>
                  <a:pt x="95400" y="66706"/>
                </a:lnTo>
                <a:cubicBezTo>
                  <a:pt x="95400" y="67490"/>
                  <a:pt x="95350" y="68255"/>
                  <a:pt x="95250" y="69000"/>
                </a:cubicBezTo>
                <a:lnTo>
                  <a:pt x="95250" y="69000"/>
                </a:lnTo>
                <a:lnTo>
                  <a:pt x="99250" y="71647"/>
                </a:lnTo>
                <a:cubicBezTo>
                  <a:pt x="100317" y="72549"/>
                  <a:pt x="100700" y="73686"/>
                  <a:pt x="100400" y="75059"/>
                </a:cubicBezTo>
                <a:lnTo>
                  <a:pt x="100400" y="75059"/>
                </a:lnTo>
                <a:cubicBezTo>
                  <a:pt x="99867" y="77098"/>
                  <a:pt x="99167" y="79059"/>
                  <a:pt x="98300" y="80941"/>
                </a:cubicBezTo>
                <a:lnTo>
                  <a:pt x="98300" y="80941"/>
                </a:lnTo>
                <a:cubicBezTo>
                  <a:pt x="97333" y="82824"/>
                  <a:pt x="96250" y="84529"/>
                  <a:pt x="95050" y="86059"/>
                </a:cubicBezTo>
                <a:lnTo>
                  <a:pt x="95050" y="86059"/>
                </a:lnTo>
                <a:cubicBezTo>
                  <a:pt x="94083" y="87078"/>
                  <a:pt x="93067" y="87216"/>
                  <a:pt x="92000" y="86471"/>
                </a:cubicBezTo>
                <a:lnTo>
                  <a:pt x="92000" y="86471"/>
                </a:lnTo>
                <a:lnTo>
                  <a:pt x="88000" y="83765"/>
                </a:lnTo>
                <a:cubicBezTo>
                  <a:pt x="86900" y="84784"/>
                  <a:pt x="85717" y="85608"/>
                  <a:pt x="84450" y="86235"/>
                </a:cubicBezTo>
                <a:lnTo>
                  <a:pt x="84450" y="86235"/>
                </a:lnTo>
                <a:lnTo>
                  <a:pt x="84450" y="91941"/>
                </a:lnTo>
                <a:cubicBezTo>
                  <a:pt x="84317" y="93471"/>
                  <a:pt x="83717" y="94412"/>
                  <a:pt x="82650" y="94765"/>
                </a:cubicBezTo>
                <a:lnTo>
                  <a:pt x="82650" y="94765"/>
                </a:lnTo>
                <a:cubicBezTo>
                  <a:pt x="80950" y="95275"/>
                  <a:pt x="79183" y="95529"/>
                  <a:pt x="77350" y="95529"/>
                </a:cubicBezTo>
                <a:lnTo>
                  <a:pt x="77350" y="95529"/>
                </a:lnTo>
                <a:cubicBezTo>
                  <a:pt x="75517" y="95529"/>
                  <a:pt x="73750" y="95275"/>
                  <a:pt x="72050" y="94765"/>
                </a:cubicBezTo>
                <a:lnTo>
                  <a:pt x="72050" y="94765"/>
                </a:lnTo>
                <a:cubicBezTo>
                  <a:pt x="70950" y="94412"/>
                  <a:pt x="70350" y="93471"/>
                  <a:pt x="70250" y="91941"/>
                </a:cubicBezTo>
                <a:lnTo>
                  <a:pt x="70250" y="91941"/>
                </a:lnTo>
                <a:lnTo>
                  <a:pt x="70250" y="86235"/>
                </a:lnTo>
                <a:cubicBezTo>
                  <a:pt x="68950" y="85608"/>
                  <a:pt x="67767" y="84784"/>
                  <a:pt x="66700" y="83765"/>
                </a:cubicBezTo>
                <a:lnTo>
                  <a:pt x="66700" y="83765"/>
                </a:lnTo>
                <a:lnTo>
                  <a:pt x="62700" y="86471"/>
                </a:lnTo>
                <a:cubicBezTo>
                  <a:pt x="61600" y="87098"/>
                  <a:pt x="60567" y="86961"/>
                  <a:pt x="59600" y="86059"/>
                </a:cubicBezTo>
                <a:lnTo>
                  <a:pt x="59600" y="86059"/>
                </a:lnTo>
                <a:cubicBezTo>
                  <a:pt x="58433" y="84529"/>
                  <a:pt x="57367" y="82824"/>
                  <a:pt x="56400" y="80941"/>
                </a:cubicBezTo>
                <a:lnTo>
                  <a:pt x="56400" y="80941"/>
                </a:lnTo>
                <a:cubicBezTo>
                  <a:pt x="55533" y="79059"/>
                  <a:pt x="54833" y="77098"/>
                  <a:pt x="54300" y="75059"/>
                </a:cubicBezTo>
                <a:lnTo>
                  <a:pt x="54300" y="75059"/>
                </a:lnTo>
                <a:cubicBezTo>
                  <a:pt x="53967" y="73686"/>
                  <a:pt x="54350" y="72549"/>
                  <a:pt x="55450" y="71647"/>
                </a:cubicBezTo>
                <a:lnTo>
                  <a:pt x="55450" y="71647"/>
                </a:lnTo>
                <a:lnTo>
                  <a:pt x="59450" y="69000"/>
                </a:lnTo>
                <a:cubicBezTo>
                  <a:pt x="59350" y="68255"/>
                  <a:pt x="59300" y="67490"/>
                  <a:pt x="59300" y="66706"/>
                </a:cubicBezTo>
                <a:lnTo>
                  <a:pt x="59300" y="66706"/>
                </a:lnTo>
                <a:cubicBezTo>
                  <a:pt x="59300" y="65843"/>
                  <a:pt x="59350" y="65020"/>
                  <a:pt x="59450" y="64235"/>
                </a:cubicBezTo>
                <a:lnTo>
                  <a:pt x="59450" y="64235"/>
                </a:lnTo>
                <a:lnTo>
                  <a:pt x="55450" y="61588"/>
                </a:lnTo>
                <a:cubicBezTo>
                  <a:pt x="54350" y="60843"/>
                  <a:pt x="53967" y="59784"/>
                  <a:pt x="54300" y="58412"/>
                </a:cubicBezTo>
                <a:lnTo>
                  <a:pt x="54300" y="58412"/>
                </a:lnTo>
                <a:cubicBezTo>
                  <a:pt x="54733" y="56373"/>
                  <a:pt x="55433" y="54412"/>
                  <a:pt x="56400" y="52529"/>
                </a:cubicBezTo>
                <a:lnTo>
                  <a:pt x="56400" y="52529"/>
                </a:lnTo>
                <a:cubicBezTo>
                  <a:pt x="57367" y="50608"/>
                  <a:pt x="58433" y="48902"/>
                  <a:pt x="59600" y="47412"/>
                </a:cubicBezTo>
                <a:lnTo>
                  <a:pt x="59600" y="47412"/>
                </a:lnTo>
                <a:cubicBezTo>
                  <a:pt x="60467" y="46392"/>
                  <a:pt x="61500" y="46196"/>
                  <a:pt x="62700" y="46824"/>
                </a:cubicBezTo>
                <a:lnTo>
                  <a:pt x="62700" y="46824"/>
                </a:lnTo>
                <a:lnTo>
                  <a:pt x="66550" y="49647"/>
                </a:lnTo>
                <a:cubicBezTo>
                  <a:pt x="67717" y="48667"/>
                  <a:pt x="68950" y="47843"/>
                  <a:pt x="70250" y="47176"/>
                </a:cubicBezTo>
                <a:lnTo>
                  <a:pt x="70250" y="47176"/>
                </a:lnTo>
                <a:lnTo>
                  <a:pt x="70250" y="41353"/>
                </a:lnTo>
                <a:moveTo>
                  <a:pt x="85100" y="66706"/>
                </a:moveTo>
                <a:lnTo>
                  <a:pt x="85100" y="66706"/>
                </a:lnTo>
                <a:cubicBezTo>
                  <a:pt x="85100" y="63176"/>
                  <a:pt x="83850" y="60412"/>
                  <a:pt x="81350" y="58412"/>
                </a:cubicBezTo>
                <a:lnTo>
                  <a:pt x="81350" y="58412"/>
                </a:lnTo>
                <a:cubicBezTo>
                  <a:pt x="78683" y="56765"/>
                  <a:pt x="76000" y="56765"/>
                  <a:pt x="73300" y="58412"/>
                </a:cubicBezTo>
                <a:lnTo>
                  <a:pt x="73300" y="58412"/>
                </a:lnTo>
                <a:cubicBezTo>
                  <a:pt x="70833" y="60412"/>
                  <a:pt x="69600" y="63176"/>
                  <a:pt x="69600" y="66706"/>
                </a:cubicBezTo>
                <a:lnTo>
                  <a:pt x="69600" y="66706"/>
                </a:lnTo>
                <a:cubicBezTo>
                  <a:pt x="69600" y="70275"/>
                  <a:pt x="70833" y="73000"/>
                  <a:pt x="73300" y="74882"/>
                </a:cubicBezTo>
                <a:lnTo>
                  <a:pt x="73300" y="74882"/>
                </a:lnTo>
                <a:cubicBezTo>
                  <a:pt x="76000" y="76647"/>
                  <a:pt x="78683" y="76647"/>
                  <a:pt x="81350" y="74882"/>
                </a:cubicBezTo>
                <a:lnTo>
                  <a:pt x="81350" y="74882"/>
                </a:lnTo>
                <a:cubicBezTo>
                  <a:pt x="83850" y="73000"/>
                  <a:pt x="85100" y="70275"/>
                  <a:pt x="85100" y="66706"/>
                </a:cubicBezTo>
                <a:lnTo>
                  <a:pt x="85100" y="66706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2019-32"/>
          <p:cNvSpPr/>
          <p:nvPr/>
        </p:nvSpPr>
        <p:spPr>
          <a:xfrm>
            <a:off x="4427674" y="2782491"/>
            <a:ext cx="413768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2020-37"/>
          <p:cNvCxnSpPr/>
          <p:nvPr/>
        </p:nvCxnSpPr>
        <p:spPr>
          <a:xfrm>
            <a:off x="4445533" y="2782491"/>
            <a:ext cx="914" cy="328613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2059-92"/>
          <p:cNvSpPr/>
          <p:nvPr/>
        </p:nvSpPr>
        <p:spPr>
          <a:xfrm>
            <a:off x="4582158" y="2878038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421" y="0"/>
                </a:moveTo>
                <a:lnTo>
                  <a:pt x="43421" y="0"/>
                </a:lnTo>
                <a:cubicBezTo>
                  <a:pt x="41842" y="0"/>
                  <a:pt x="40544" y="690"/>
                  <a:pt x="39526" y="2071"/>
                </a:cubicBezTo>
                <a:lnTo>
                  <a:pt x="39526" y="2071"/>
                </a:lnTo>
                <a:lnTo>
                  <a:pt x="39526" y="2071"/>
                </a:lnTo>
                <a:cubicBezTo>
                  <a:pt x="38509" y="3452"/>
                  <a:pt x="38000" y="5214"/>
                  <a:pt x="38000" y="7357"/>
                </a:cubicBezTo>
                <a:lnTo>
                  <a:pt x="38000" y="7357"/>
                </a:lnTo>
                <a:lnTo>
                  <a:pt x="38000" y="7857"/>
                </a:lnTo>
                <a:lnTo>
                  <a:pt x="38000" y="30857"/>
                </a:lnTo>
                <a:cubicBezTo>
                  <a:pt x="37895" y="32238"/>
                  <a:pt x="37333" y="33000"/>
                  <a:pt x="36316" y="33143"/>
                </a:cubicBezTo>
                <a:lnTo>
                  <a:pt x="36316" y="33143"/>
                </a:lnTo>
                <a:cubicBezTo>
                  <a:pt x="35614" y="33143"/>
                  <a:pt x="35105" y="32762"/>
                  <a:pt x="34789" y="32000"/>
                </a:cubicBezTo>
                <a:lnTo>
                  <a:pt x="34789" y="32000"/>
                </a:lnTo>
                <a:lnTo>
                  <a:pt x="26632" y="12643"/>
                </a:lnTo>
                <a:cubicBezTo>
                  <a:pt x="20281" y="16929"/>
                  <a:pt x="15193" y="23143"/>
                  <a:pt x="11368" y="31286"/>
                </a:cubicBezTo>
                <a:lnTo>
                  <a:pt x="11368" y="31286"/>
                </a:lnTo>
                <a:cubicBezTo>
                  <a:pt x="7509" y="39429"/>
                  <a:pt x="5526" y="48643"/>
                  <a:pt x="5421" y="58929"/>
                </a:cubicBezTo>
                <a:lnTo>
                  <a:pt x="5421" y="58929"/>
                </a:lnTo>
                <a:lnTo>
                  <a:pt x="5421" y="73643"/>
                </a:lnTo>
                <a:lnTo>
                  <a:pt x="92263" y="73643"/>
                </a:lnTo>
                <a:lnTo>
                  <a:pt x="92263" y="58500"/>
                </a:lnTo>
                <a:cubicBezTo>
                  <a:pt x="92053" y="48214"/>
                  <a:pt x="90070" y="39071"/>
                  <a:pt x="86316" y="31071"/>
                </a:cubicBezTo>
                <a:lnTo>
                  <a:pt x="86316" y="31071"/>
                </a:lnTo>
                <a:cubicBezTo>
                  <a:pt x="82491" y="23071"/>
                  <a:pt x="77404" y="16929"/>
                  <a:pt x="71053" y="12643"/>
                </a:cubicBezTo>
                <a:lnTo>
                  <a:pt x="71053" y="12643"/>
                </a:lnTo>
                <a:lnTo>
                  <a:pt x="62947" y="32000"/>
                </a:lnTo>
                <a:cubicBezTo>
                  <a:pt x="62596" y="32762"/>
                  <a:pt x="62088" y="33143"/>
                  <a:pt x="61421" y="33143"/>
                </a:cubicBezTo>
                <a:lnTo>
                  <a:pt x="61421" y="33143"/>
                </a:lnTo>
                <a:cubicBezTo>
                  <a:pt x="60404" y="33000"/>
                  <a:pt x="59825" y="32238"/>
                  <a:pt x="59684" y="30857"/>
                </a:cubicBezTo>
                <a:lnTo>
                  <a:pt x="59684" y="30857"/>
                </a:lnTo>
                <a:lnTo>
                  <a:pt x="59684" y="7857"/>
                </a:lnTo>
                <a:lnTo>
                  <a:pt x="59684" y="7357"/>
                </a:lnTo>
                <a:cubicBezTo>
                  <a:pt x="59684" y="5214"/>
                  <a:pt x="59175" y="3452"/>
                  <a:pt x="58158" y="2071"/>
                </a:cubicBezTo>
                <a:lnTo>
                  <a:pt x="58158" y="2071"/>
                </a:lnTo>
                <a:cubicBezTo>
                  <a:pt x="57140" y="690"/>
                  <a:pt x="55842" y="0"/>
                  <a:pt x="54263" y="0"/>
                </a:cubicBezTo>
                <a:lnTo>
                  <a:pt x="54263" y="0"/>
                </a:lnTo>
                <a:lnTo>
                  <a:pt x="43421" y="0"/>
                </a:lnTo>
                <a:moveTo>
                  <a:pt x="2895" y="81000"/>
                </a:moveTo>
                <a:lnTo>
                  <a:pt x="2895" y="81000"/>
                </a:lnTo>
                <a:cubicBezTo>
                  <a:pt x="1070" y="81190"/>
                  <a:pt x="105" y="82500"/>
                  <a:pt x="0" y="84929"/>
                </a:cubicBezTo>
                <a:lnTo>
                  <a:pt x="0" y="84929"/>
                </a:lnTo>
                <a:cubicBezTo>
                  <a:pt x="0" y="86024"/>
                  <a:pt x="333" y="86952"/>
                  <a:pt x="1000" y="87714"/>
                </a:cubicBezTo>
                <a:lnTo>
                  <a:pt x="1000" y="87714"/>
                </a:lnTo>
                <a:cubicBezTo>
                  <a:pt x="2719" y="89857"/>
                  <a:pt x="7421" y="92857"/>
                  <a:pt x="15105" y="96714"/>
                </a:cubicBezTo>
                <a:lnTo>
                  <a:pt x="15105" y="96714"/>
                </a:lnTo>
                <a:cubicBezTo>
                  <a:pt x="22789" y="100524"/>
                  <a:pt x="34035" y="102667"/>
                  <a:pt x="48842" y="103143"/>
                </a:cubicBezTo>
                <a:lnTo>
                  <a:pt x="48842" y="103143"/>
                </a:lnTo>
                <a:cubicBezTo>
                  <a:pt x="63649" y="102667"/>
                  <a:pt x="74895" y="100524"/>
                  <a:pt x="82579" y="96714"/>
                </a:cubicBezTo>
                <a:lnTo>
                  <a:pt x="82579" y="96714"/>
                </a:lnTo>
                <a:cubicBezTo>
                  <a:pt x="90298" y="92857"/>
                  <a:pt x="95000" y="89857"/>
                  <a:pt x="96684" y="87714"/>
                </a:cubicBezTo>
                <a:lnTo>
                  <a:pt x="96684" y="87714"/>
                </a:lnTo>
                <a:cubicBezTo>
                  <a:pt x="97351" y="86952"/>
                  <a:pt x="97684" y="86024"/>
                  <a:pt x="97684" y="84929"/>
                </a:cubicBezTo>
                <a:lnTo>
                  <a:pt x="97684" y="84929"/>
                </a:lnTo>
                <a:cubicBezTo>
                  <a:pt x="97579" y="82500"/>
                  <a:pt x="96614" y="81190"/>
                  <a:pt x="94789" y="81000"/>
                </a:cubicBezTo>
                <a:lnTo>
                  <a:pt x="94789" y="81000"/>
                </a:lnTo>
                <a:lnTo>
                  <a:pt x="2895" y="81000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2019-33"/>
          <p:cNvSpPr/>
          <p:nvPr/>
        </p:nvSpPr>
        <p:spPr>
          <a:xfrm>
            <a:off x="4427674" y="3196828"/>
            <a:ext cx="4137682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2020-38"/>
          <p:cNvCxnSpPr/>
          <p:nvPr/>
        </p:nvCxnSpPr>
        <p:spPr>
          <a:xfrm>
            <a:off x="4445533" y="3196828"/>
            <a:ext cx="914" cy="328613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2059-93"/>
          <p:cNvSpPr/>
          <p:nvPr/>
        </p:nvSpPr>
        <p:spPr>
          <a:xfrm>
            <a:off x="4591980" y="3292376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53" y="12857"/>
                </a:moveTo>
                <a:lnTo>
                  <a:pt x="33353" y="12857"/>
                </a:lnTo>
                <a:lnTo>
                  <a:pt x="33353" y="22071"/>
                </a:lnTo>
                <a:lnTo>
                  <a:pt x="63706" y="22071"/>
                </a:lnTo>
                <a:lnTo>
                  <a:pt x="63706" y="12857"/>
                </a:lnTo>
                <a:cubicBezTo>
                  <a:pt x="63588" y="11810"/>
                  <a:pt x="63078" y="11214"/>
                  <a:pt x="62176" y="11071"/>
                </a:cubicBezTo>
                <a:lnTo>
                  <a:pt x="62176" y="11071"/>
                </a:lnTo>
                <a:lnTo>
                  <a:pt x="34882" y="11071"/>
                </a:lnTo>
                <a:cubicBezTo>
                  <a:pt x="33980" y="11214"/>
                  <a:pt x="33471" y="11810"/>
                  <a:pt x="33353" y="12857"/>
                </a:cubicBezTo>
                <a:lnTo>
                  <a:pt x="33353" y="12857"/>
                </a:lnTo>
                <a:moveTo>
                  <a:pt x="24294" y="22071"/>
                </a:moveTo>
                <a:lnTo>
                  <a:pt x="24294" y="22071"/>
                </a:lnTo>
                <a:lnTo>
                  <a:pt x="24294" y="12857"/>
                </a:lnTo>
                <a:cubicBezTo>
                  <a:pt x="24412" y="9190"/>
                  <a:pt x="25412" y="6143"/>
                  <a:pt x="27294" y="3714"/>
                </a:cubicBezTo>
                <a:lnTo>
                  <a:pt x="27294" y="3714"/>
                </a:lnTo>
                <a:cubicBezTo>
                  <a:pt x="29333" y="1381"/>
                  <a:pt x="31863" y="143"/>
                  <a:pt x="34882" y="0"/>
                </a:cubicBezTo>
                <a:lnTo>
                  <a:pt x="34882" y="0"/>
                </a:lnTo>
                <a:lnTo>
                  <a:pt x="62176" y="0"/>
                </a:lnTo>
                <a:cubicBezTo>
                  <a:pt x="65196" y="143"/>
                  <a:pt x="67725" y="1381"/>
                  <a:pt x="69765" y="3714"/>
                </a:cubicBezTo>
                <a:lnTo>
                  <a:pt x="69765" y="3714"/>
                </a:lnTo>
                <a:cubicBezTo>
                  <a:pt x="71647" y="6143"/>
                  <a:pt x="72667" y="9190"/>
                  <a:pt x="72824" y="12857"/>
                </a:cubicBezTo>
                <a:lnTo>
                  <a:pt x="72824" y="12857"/>
                </a:lnTo>
                <a:lnTo>
                  <a:pt x="72824" y="22071"/>
                </a:lnTo>
                <a:lnTo>
                  <a:pt x="78118" y="22071"/>
                </a:lnTo>
                <a:cubicBezTo>
                  <a:pt x="80627" y="22071"/>
                  <a:pt x="82765" y="23143"/>
                  <a:pt x="84529" y="25286"/>
                </a:cubicBezTo>
                <a:lnTo>
                  <a:pt x="84529" y="25286"/>
                </a:lnTo>
                <a:lnTo>
                  <a:pt x="94412" y="37286"/>
                </a:lnTo>
                <a:cubicBezTo>
                  <a:pt x="96176" y="39429"/>
                  <a:pt x="97059" y="42048"/>
                  <a:pt x="97059" y="45143"/>
                </a:cubicBezTo>
                <a:lnTo>
                  <a:pt x="97059" y="45143"/>
                </a:lnTo>
                <a:lnTo>
                  <a:pt x="97059" y="62643"/>
                </a:lnTo>
                <a:lnTo>
                  <a:pt x="72824" y="62643"/>
                </a:lnTo>
                <a:lnTo>
                  <a:pt x="72824" y="58929"/>
                </a:lnTo>
                <a:cubicBezTo>
                  <a:pt x="72824" y="56786"/>
                  <a:pt x="72235" y="55024"/>
                  <a:pt x="71059" y="53643"/>
                </a:cubicBezTo>
                <a:lnTo>
                  <a:pt x="71059" y="53643"/>
                </a:lnTo>
                <a:cubicBezTo>
                  <a:pt x="69922" y="52262"/>
                  <a:pt x="68471" y="51571"/>
                  <a:pt x="66706" y="51571"/>
                </a:cubicBezTo>
                <a:lnTo>
                  <a:pt x="66706" y="51571"/>
                </a:lnTo>
                <a:cubicBezTo>
                  <a:pt x="64941" y="51571"/>
                  <a:pt x="63490" y="52262"/>
                  <a:pt x="62353" y="53643"/>
                </a:cubicBezTo>
                <a:lnTo>
                  <a:pt x="62353" y="53643"/>
                </a:lnTo>
                <a:cubicBezTo>
                  <a:pt x="61216" y="55024"/>
                  <a:pt x="60647" y="56786"/>
                  <a:pt x="60647" y="58929"/>
                </a:cubicBezTo>
                <a:lnTo>
                  <a:pt x="60647" y="58929"/>
                </a:lnTo>
                <a:lnTo>
                  <a:pt x="60647" y="62643"/>
                </a:lnTo>
                <a:lnTo>
                  <a:pt x="36412" y="62643"/>
                </a:lnTo>
                <a:lnTo>
                  <a:pt x="36412" y="58929"/>
                </a:lnTo>
                <a:cubicBezTo>
                  <a:pt x="36412" y="56786"/>
                  <a:pt x="35843" y="55024"/>
                  <a:pt x="34706" y="53643"/>
                </a:cubicBezTo>
                <a:lnTo>
                  <a:pt x="34706" y="53643"/>
                </a:lnTo>
                <a:cubicBezTo>
                  <a:pt x="33569" y="52262"/>
                  <a:pt x="32118" y="51571"/>
                  <a:pt x="30353" y="51571"/>
                </a:cubicBezTo>
                <a:lnTo>
                  <a:pt x="30353" y="51571"/>
                </a:lnTo>
                <a:cubicBezTo>
                  <a:pt x="28588" y="51571"/>
                  <a:pt x="27137" y="52262"/>
                  <a:pt x="26000" y="53643"/>
                </a:cubicBezTo>
                <a:lnTo>
                  <a:pt x="26000" y="53643"/>
                </a:lnTo>
                <a:cubicBezTo>
                  <a:pt x="24863" y="55024"/>
                  <a:pt x="24294" y="56786"/>
                  <a:pt x="24294" y="58929"/>
                </a:cubicBezTo>
                <a:lnTo>
                  <a:pt x="24294" y="58929"/>
                </a:lnTo>
                <a:lnTo>
                  <a:pt x="24294" y="62643"/>
                </a:lnTo>
                <a:lnTo>
                  <a:pt x="0" y="62643"/>
                </a:lnTo>
                <a:lnTo>
                  <a:pt x="0" y="45143"/>
                </a:lnTo>
                <a:cubicBezTo>
                  <a:pt x="0" y="42048"/>
                  <a:pt x="882" y="39429"/>
                  <a:pt x="2647" y="37286"/>
                </a:cubicBezTo>
                <a:lnTo>
                  <a:pt x="2647" y="37286"/>
                </a:lnTo>
                <a:lnTo>
                  <a:pt x="12529" y="25286"/>
                </a:lnTo>
                <a:cubicBezTo>
                  <a:pt x="14294" y="23143"/>
                  <a:pt x="16431" y="22071"/>
                  <a:pt x="18941" y="22071"/>
                </a:cubicBezTo>
                <a:lnTo>
                  <a:pt x="18941" y="22071"/>
                </a:lnTo>
                <a:lnTo>
                  <a:pt x="24294" y="22071"/>
                </a:lnTo>
                <a:moveTo>
                  <a:pt x="0" y="88429"/>
                </a:moveTo>
                <a:lnTo>
                  <a:pt x="0" y="88429"/>
                </a:lnTo>
                <a:lnTo>
                  <a:pt x="0" y="70000"/>
                </a:lnTo>
                <a:lnTo>
                  <a:pt x="24294" y="70000"/>
                </a:lnTo>
                <a:lnTo>
                  <a:pt x="24294" y="73643"/>
                </a:lnTo>
                <a:cubicBezTo>
                  <a:pt x="24294" y="75786"/>
                  <a:pt x="24863" y="77548"/>
                  <a:pt x="26000" y="78929"/>
                </a:cubicBezTo>
                <a:lnTo>
                  <a:pt x="26000" y="78929"/>
                </a:lnTo>
                <a:cubicBezTo>
                  <a:pt x="27137" y="80310"/>
                  <a:pt x="28588" y="81000"/>
                  <a:pt x="30353" y="81000"/>
                </a:cubicBezTo>
                <a:lnTo>
                  <a:pt x="30353" y="81000"/>
                </a:lnTo>
                <a:cubicBezTo>
                  <a:pt x="32118" y="81000"/>
                  <a:pt x="33569" y="80310"/>
                  <a:pt x="34706" y="78929"/>
                </a:cubicBezTo>
                <a:lnTo>
                  <a:pt x="34706" y="78929"/>
                </a:lnTo>
                <a:cubicBezTo>
                  <a:pt x="35843" y="77548"/>
                  <a:pt x="36412" y="75786"/>
                  <a:pt x="36412" y="73643"/>
                </a:cubicBezTo>
                <a:lnTo>
                  <a:pt x="36412" y="73643"/>
                </a:lnTo>
                <a:lnTo>
                  <a:pt x="36412" y="70000"/>
                </a:lnTo>
                <a:lnTo>
                  <a:pt x="60647" y="70000"/>
                </a:lnTo>
                <a:lnTo>
                  <a:pt x="60647" y="73643"/>
                </a:lnTo>
                <a:cubicBezTo>
                  <a:pt x="60647" y="75786"/>
                  <a:pt x="61216" y="77548"/>
                  <a:pt x="62353" y="78929"/>
                </a:cubicBezTo>
                <a:lnTo>
                  <a:pt x="62353" y="78929"/>
                </a:lnTo>
                <a:cubicBezTo>
                  <a:pt x="63490" y="80310"/>
                  <a:pt x="64941" y="81000"/>
                  <a:pt x="66706" y="81000"/>
                </a:cubicBezTo>
                <a:lnTo>
                  <a:pt x="66706" y="81000"/>
                </a:lnTo>
                <a:cubicBezTo>
                  <a:pt x="68471" y="81000"/>
                  <a:pt x="69922" y="80310"/>
                  <a:pt x="71059" y="78929"/>
                </a:cubicBezTo>
                <a:lnTo>
                  <a:pt x="71059" y="78929"/>
                </a:lnTo>
                <a:cubicBezTo>
                  <a:pt x="72235" y="77548"/>
                  <a:pt x="72824" y="75786"/>
                  <a:pt x="72824" y="73643"/>
                </a:cubicBezTo>
                <a:lnTo>
                  <a:pt x="72824" y="73643"/>
                </a:lnTo>
                <a:lnTo>
                  <a:pt x="72824" y="70000"/>
                </a:lnTo>
                <a:lnTo>
                  <a:pt x="97059" y="70000"/>
                </a:lnTo>
                <a:lnTo>
                  <a:pt x="97059" y="88429"/>
                </a:lnTo>
                <a:cubicBezTo>
                  <a:pt x="96941" y="92571"/>
                  <a:pt x="95745" y="96024"/>
                  <a:pt x="93471" y="98786"/>
                </a:cubicBezTo>
                <a:lnTo>
                  <a:pt x="93471" y="98786"/>
                </a:lnTo>
                <a:cubicBezTo>
                  <a:pt x="91196" y="101548"/>
                  <a:pt x="88353" y="103000"/>
                  <a:pt x="84941" y="103143"/>
                </a:cubicBezTo>
                <a:lnTo>
                  <a:pt x="84941" y="103143"/>
                </a:lnTo>
                <a:lnTo>
                  <a:pt x="12118" y="103143"/>
                </a:lnTo>
                <a:cubicBezTo>
                  <a:pt x="8706" y="103000"/>
                  <a:pt x="5863" y="101548"/>
                  <a:pt x="3588" y="98786"/>
                </a:cubicBezTo>
                <a:lnTo>
                  <a:pt x="3588" y="98786"/>
                </a:lnTo>
                <a:cubicBezTo>
                  <a:pt x="1314" y="96024"/>
                  <a:pt x="118" y="92571"/>
                  <a:pt x="0" y="88429"/>
                </a:cubicBezTo>
                <a:lnTo>
                  <a:pt x="0" y="88429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2013-14"/>
          <p:cNvSpPr/>
          <p:nvPr/>
        </p:nvSpPr>
        <p:spPr>
          <a:xfrm>
            <a:off x="400050" y="3789759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8319682056-83"/>
          <p:cNvSpPr/>
          <p:nvPr/>
        </p:nvSpPr>
        <p:spPr>
          <a:xfrm>
            <a:off x="605419" y="3918347"/>
            <a:ext cx="23220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542" y="48750"/>
                </a:moveTo>
                <a:lnTo>
                  <a:pt x="35542" y="48750"/>
                </a:lnTo>
                <a:cubicBezTo>
                  <a:pt x="39236" y="48750"/>
                  <a:pt x="42625" y="47667"/>
                  <a:pt x="45708" y="45500"/>
                </a:cubicBezTo>
                <a:lnTo>
                  <a:pt x="45708" y="45500"/>
                </a:lnTo>
                <a:lnTo>
                  <a:pt x="45708" y="45500"/>
                </a:lnTo>
                <a:cubicBezTo>
                  <a:pt x="48764" y="43367"/>
                  <a:pt x="51250" y="40383"/>
                  <a:pt x="53167" y="36550"/>
                </a:cubicBezTo>
                <a:lnTo>
                  <a:pt x="53167" y="36550"/>
                </a:lnTo>
                <a:cubicBezTo>
                  <a:pt x="54972" y="32750"/>
                  <a:pt x="55875" y="28700"/>
                  <a:pt x="55875" y="24400"/>
                </a:cubicBezTo>
                <a:lnTo>
                  <a:pt x="55875" y="24400"/>
                </a:lnTo>
                <a:cubicBezTo>
                  <a:pt x="55875" y="20067"/>
                  <a:pt x="54972" y="16000"/>
                  <a:pt x="53167" y="12200"/>
                </a:cubicBezTo>
                <a:lnTo>
                  <a:pt x="53167" y="12200"/>
                </a:lnTo>
                <a:cubicBezTo>
                  <a:pt x="51250" y="8367"/>
                  <a:pt x="48764" y="5383"/>
                  <a:pt x="45708" y="3250"/>
                </a:cubicBezTo>
                <a:lnTo>
                  <a:pt x="45708" y="3250"/>
                </a:lnTo>
                <a:cubicBezTo>
                  <a:pt x="42625" y="1083"/>
                  <a:pt x="39236" y="0"/>
                  <a:pt x="35542" y="0"/>
                </a:cubicBezTo>
                <a:lnTo>
                  <a:pt x="35542" y="0"/>
                </a:lnTo>
                <a:cubicBezTo>
                  <a:pt x="31847" y="0"/>
                  <a:pt x="28458" y="1083"/>
                  <a:pt x="25375" y="3250"/>
                </a:cubicBezTo>
                <a:lnTo>
                  <a:pt x="25375" y="3250"/>
                </a:lnTo>
                <a:cubicBezTo>
                  <a:pt x="22319" y="5383"/>
                  <a:pt x="19833" y="8367"/>
                  <a:pt x="17917" y="12200"/>
                </a:cubicBezTo>
                <a:lnTo>
                  <a:pt x="17917" y="12200"/>
                </a:lnTo>
                <a:cubicBezTo>
                  <a:pt x="16139" y="16000"/>
                  <a:pt x="15250" y="20067"/>
                  <a:pt x="15250" y="24400"/>
                </a:cubicBezTo>
                <a:lnTo>
                  <a:pt x="15250" y="24400"/>
                </a:lnTo>
                <a:cubicBezTo>
                  <a:pt x="15250" y="28700"/>
                  <a:pt x="16139" y="32750"/>
                  <a:pt x="17917" y="36550"/>
                </a:cubicBezTo>
                <a:lnTo>
                  <a:pt x="17917" y="36550"/>
                </a:lnTo>
                <a:cubicBezTo>
                  <a:pt x="19833" y="40383"/>
                  <a:pt x="22319" y="43367"/>
                  <a:pt x="25375" y="45500"/>
                </a:cubicBezTo>
                <a:lnTo>
                  <a:pt x="25375" y="45500"/>
                </a:lnTo>
                <a:cubicBezTo>
                  <a:pt x="28458" y="47667"/>
                  <a:pt x="31847" y="48750"/>
                  <a:pt x="35542" y="48750"/>
                </a:cubicBezTo>
                <a:lnTo>
                  <a:pt x="35542" y="48750"/>
                </a:lnTo>
                <a:moveTo>
                  <a:pt x="28250" y="57900"/>
                </a:moveTo>
                <a:lnTo>
                  <a:pt x="28250" y="57900"/>
                </a:lnTo>
                <a:cubicBezTo>
                  <a:pt x="20306" y="58133"/>
                  <a:pt x="13639" y="61433"/>
                  <a:pt x="8250" y="67800"/>
                </a:cubicBezTo>
                <a:lnTo>
                  <a:pt x="8250" y="67800"/>
                </a:lnTo>
                <a:lnTo>
                  <a:pt x="8250" y="67800"/>
                </a:lnTo>
                <a:cubicBezTo>
                  <a:pt x="2972" y="74267"/>
                  <a:pt x="222" y="82267"/>
                  <a:pt x="0" y="91800"/>
                </a:cubicBezTo>
                <a:lnTo>
                  <a:pt x="0" y="91800"/>
                </a:lnTo>
                <a:cubicBezTo>
                  <a:pt x="0" y="93433"/>
                  <a:pt x="472" y="94767"/>
                  <a:pt x="1417" y="95800"/>
                </a:cubicBezTo>
                <a:lnTo>
                  <a:pt x="1417" y="95800"/>
                </a:lnTo>
                <a:cubicBezTo>
                  <a:pt x="2278" y="96933"/>
                  <a:pt x="3389" y="97500"/>
                  <a:pt x="4750" y="97500"/>
                </a:cubicBezTo>
                <a:lnTo>
                  <a:pt x="4750" y="97500"/>
                </a:lnTo>
                <a:lnTo>
                  <a:pt x="66333" y="97500"/>
                </a:lnTo>
                <a:cubicBezTo>
                  <a:pt x="66639" y="97500"/>
                  <a:pt x="66958" y="97500"/>
                  <a:pt x="67292" y="97500"/>
                </a:cubicBezTo>
                <a:lnTo>
                  <a:pt x="67292" y="97500"/>
                </a:lnTo>
                <a:cubicBezTo>
                  <a:pt x="61264" y="91900"/>
                  <a:pt x="57083" y="85617"/>
                  <a:pt x="54750" y="78650"/>
                </a:cubicBezTo>
                <a:lnTo>
                  <a:pt x="54750" y="78650"/>
                </a:lnTo>
                <a:cubicBezTo>
                  <a:pt x="52306" y="71550"/>
                  <a:pt x="50986" y="65067"/>
                  <a:pt x="50792" y="59200"/>
                </a:cubicBezTo>
                <a:lnTo>
                  <a:pt x="50792" y="59200"/>
                </a:lnTo>
                <a:cubicBezTo>
                  <a:pt x="48236" y="58333"/>
                  <a:pt x="45583" y="57900"/>
                  <a:pt x="42833" y="57900"/>
                </a:cubicBezTo>
                <a:lnTo>
                  <a:pt x="42833" y="57900"/>
                </a:lnTo>
                <a:lnTo>
                  <a:pt x="28250" y="57900"/>
                </a:lnTo>
                <a:moveTo>
                  <a:pt x="77292" y="43050"/>
                </a:moveTo>
                <a:lnTo>
                  <a:pt x="77292" y="43050"/>
                </a:lnTo>
                <a:lnTo>
                  <a:pt x="58250" y="52200"/>
                </a:lnTo>
                <a:cubicBezTo>
                  <a:pt x="56750" y="52933"/>
                  <a:pt x="55958" y="54317"/>
                  <a:pt x="55875" y="56350"/>
                </a:cubicBezTo>
                <a:lnTo>
                  <a:pt x="55875" y="56350"/>
                </a:lnTo>
                <a:cubicBezTo>
                  <a:pt x="55764" y="60550"/>
                  <a:pt x="56347" y="65250"/>
                  <a:pt x="57625" y="70450"/>
                </a:cubicBezTo>
                <a:lnTo>
                  <a:pt x="57625" y="70450"/>
                </a:lnTo>
                <a:cubicBezTo>
                  <a:pt x="58764" y="75650"/>
                  <a:pt x="60875" y="80667"/>
                  <a:pt x="63958" y="85500"/>
                </a:cubicBezTo>
                <a:lnTo>
                  <a:pt x="63958" y="85500"/>
                </a:lnTo>
                <a:cubicBezTo>
                  <a:pt x="67125" y="90333"/>
                  <a:pt x="71569" y="94200"/>
                  <a:pt x="77292" y="97100"/>
                </a:cubicBezTo>
                <a:lnTo>
                  <a:pt x="77292" y="97100"/>
                </a:lnTo>
                <a:cubicBezTo>
                  <a:pt x="78236" y="97633"/>
                  <a:pt x="79181" y="97633"/>
                  <a:pt x="80125" y="97100"/>
                </a:cubicBezTo>
                <a:lnTo>
                  <a:pt x="80125" y="97100"/>
                </a:lnTo>
                <a:cubicBezTo>
                  <a:pt x="85847" y="94200"/>
                  <a:pt x="90292" y="90333"/>
                  <a:pt x="93458" y="85500"/>
                </a:cubicBezTo>
                <a:lnTo>
                  <a:pt x="93458" y="85500"/>
                </a:lnTo>
                <a:cubicBezTo>
                  <a:pt x="96542" y="80667"/>
                  <a:pt x="98667" y="75650"/>
                  <a:pt x="99833" y="70450"/>
                </a:cubicBezTo>
                <a:lnTo>
                  <a:pt x="99833" y="70450"/>
                </a:lnTo>
                <a:cubicBezTo>
                  <a:pt x="101083" y="65250"/>
                  <a:pt x="101667" y="60550"/>
                  <a:pt x="101583" y="56350"/>
                </a:cubicBezTo>
                <a:lnTo>
                  <a:pt x="101583" y="56350"/>
                </a:lnTo>
                <a:cubicBezTo>
                  <a:pt x="101472" y="54317"/>
                  <a:pt x="100667" y="52933"/>
                  <a:pt x="99167" y="52200"/>
                </a:cubicBezTo>
                <a:lnTo>
                  <a:pt x="99167" y="52200"/>
                </a:lnTo>
                <a:lnTo>
                  <a:pt x="80125" y="43050"/>
                </a:lnTo>
                <a:cubicBezTo>
                  <a:pt x="79181" y="42550"/>
                  <a:pt x="78236" y="42550"/>
                  <a:pt x="77292" y="43050"/>
                </a:cubicBezTo>
                <a:lnTo>
                  <a:pt x="77292" y="43050"/>
                </a:lnTo>
                <a:moveTo>
                  <a:pt x="93792" y="59400"/>
                </a:moveTo>
                <a:lnTo>
                  <a:pt x="93792" y="59400"/>
                </a:lnTo>
                <a:cubicBezTo>
                  <a:pt x="93569" y="64500"/>
                  <a:pt x="92347" y="69650"/>
                  <a:pt x="90125" y="74850"/>
                </a:cubicBezTo>
                <a:lnTo>
                  <a:pt x="90125" y="74850"/>
                </a:lnTo>
                <a:lnTo>
                  <a:pt x="90125" y="74850"/>
                </a:lnTo>
                <a:cubicBezTo>
                  <a:pt x="87792" y="80183"/>
                  <a:pt x="83986" y="84567"/>
                  <a:pt x="78708" y="88000"/>
                </a:cubicBezTo>
                <a:lnTo>
                  <a:pt x="78708" y="88000"/>
                </a:lnTo>
                <a:lnTo>
                  <a:pt x="78708" y="52200"/>
                </a:lnTo>
                <a:lnTo>
                  <a:pt x="93792" y="59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2017-25"/>
          <p:cNvSpPr/>
          <p:nvPr/>
        </p:nvSpPr>
        <p:spPr>
          <a:xfrm>
            <a:off x="7302698" y="3900488"/>
            <a:ext cx="61793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2057-86"/>
          <p:cNvSpPr/>
          <p:nvPr/>
        </p:nvSpPr>
        <p:spPr>
          <a:xfrm>
            <a:off x="7402711" y="3950494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077" y="18385"/>
                </a:moveTo>
                <a:lnTo>
                  <a:pt x="98077" y="18385"/>
                </a:lnTo>
                <a:cubicBezTo>
                  <a:pt x="97974" y="21718"/>
                  <a:pt x="96949" y="25308"/>
                  <a:pt x="95000" y="29154"/>
                </a:cubicBezTo>
                <a:lnTo>
                  <a:pt x="95000" y="29154"/>
                </a:lnTo>
                <a:lnTo>
                  <a:pt x="95000" y="29154"/>
                </a:lnTo>
                <a:cubicBezTo>
                  <a:pt x="92949" y="32949"/>
                  <a:pt x="90718" y="36564"/>
                  <a:pt x="88308" y="40000"/>
                </a:cubicBezTo>
                <a:lnTo>
                  <a:pt x="88308" y="40000"/>
                </a:lnTo>
                <a:lnTo>
                  <a:pt x="88308" y="40000"/>
                </a:lnTo>
                <a:cubicBezTo>
                  <a:pt x="85744" y="43333"/>
                  <a:pt x="83564" y="46026"/>
                  <a:pt x="81769" y="48077"/>
                </a:cubicBezTo>
                <a:lnTo>
                  <a:pt x="81769" y="48077"/>
                </a:lnTo>
                <a:cubicBezTo>
                  <a:pt x="81000" y="48949"/>
                  <a:pt x="80103" y="49282"/>
                  <a:pt x="79077" y="49077"/>
                </a:cubicBezTo>
                <a:lnTo>
                  <a:pt x="79077" y="49077"/>
                </a:lnTo>
                <a:lnTo>
                  <a:pt x="61308" y="49077"/>
                </a:lnTo>
                <a:cubicBezTo>
                  <a:pt x="59513" y="49077"/>
                  <a:pt x="58051" y="49641"/>
                  <a:pt x="56923" y="50769"/>
                </a:cubicBezTo>
                <a:lnTo>
                  <a:pt x="56923" y="50769"/>
                </a:lnTo>
                <a:cubicBezTo>
                  <a:pt x="55744" y="51897"/>
                  <a:pt x="55154" y="53359"/>
                  <a:pt x="55154" y="55154"/>
                </a:cubicBezTo>
                <a:lnTo>
                  <a:pt x="55154" y="55154"/>
                </a:lnTo>
                <a:cubicBezTo>
                  <a:pt x="55154" y="56949"/>
                  <a:pt x="55744" y="58410"/>
                  <a:pt x="56923" y="59538"/>
                </a:cubicBezTo>
                <a:lnTo>
                  <a:pt x="56923" y="59538"/>
                </a:lnTo>
                <a:cubicBezTo>
                  <a:pt x="58051" y="60718"/>
                  <a:pt x="59513" y="61308"/>
                  <a:pt x="61308" y="61308"/>
                </a:cubicBezTo>
                <a:lnTo>
                  <a:pt x="61308" y="61308"/>
                </a:lnTo>
                <a:lnTo>
                  <a:pt x="79692" y="61308"/>
                </a:lnTo>
                <a:cubicBezTo>
                  <a:pt x="84923" y="61410"/>
                  <a:pt x="89256" y="63205"/>
                  <a:pt x="92692" y="66692"/>
                </a:cubicBezTo>
                <a:lnTo>
                  <a:pt x="92692" y="66692"/>
                </a:lnTo>
                <a:cubicBezTo>
                  <a:pt x="96179" y="70128"/>
                  <a:pt x="97974" y="74462"/>
                  <a:pt x="98077" y="79692"/>
                </a:cubicBezTo>
                <a:lnTo>
                  <a:pt x="98077" y="79692"/>
                </a:lnTo>
                <a:cubicBezTo>
                  <a:pt x="97974" y="84923"/>
                  <a:pt x="96179" y="89256"/>
                  <a:pt x="92692" y="92692"/>
                </a:cubicBezTo>
                <a:lnTo>
                  <a:pt x="92692" y="92692"/>
                </a:lnTo>
                <a:cubicBezTo>
                  <a:pt x="89256" y="96179"/>
                  <a:pt x="84923" y="97974"/>
                  <a:pt x="79692" y="98077"/>
                </a:cubicBezTo>
                <a:lnTo>
                  <a:pt x="79692" y="98077"/>
                </a:lnTo>
                <a:lnTo>
                  <a:pt x="26846" y="98077"/>
                </a:lnTo>
                <a:cubicBezTo>
                  <a:pt x="28487" y="96179"/>
                  <a:pt x="30385" y="93821"/>
                  <a:pt x="32538" y="91000"/>
                </a:cubicBezTo>
                <a:lnTo>
                  <a:pt x="32538" y="91000"/>
                </a:lnTo>
                <a:cubicBezTo>
                  <a:pt x="33718" y="89462"/>
                  <a:pt x="34949" y="87744"/>
                  <a:pt x="36231" y="85846"/>
                </a:cubicBezTo>
                <a:lnTo>
                  <a:pt x="36231" y="85846"/>
                </a:lnTo>
                <a:lnTo>
                  <a:pt x="79692" y="85846"/>
                </a:lnTo>
                <a:cubicBezTo>
                  <a:pt x="81487" y="85846"/>
                  <a:pt x="82949" y="85256"/>
                  <a:pt x="84077" y="84077"/>
                </a:cubicBezTo>
                <a:lnTo>
                  <a:pt x="84077" y="84077"/>
                </a:lnTo>
                <a:cubicBezTo>
                  <a:pt x="85256" y="82949"/>
                  <a:pt x="85846" y="81487"/>
                  <a:pt x="85846" y="79692"/>
                </a:cubicBezTo>
                <a:lnTo>
                  <a:pt x="85846" y="79692"/>
                </a:lnTo>
                <a:cubicBezTo>
                  <a:pt x="85846" y="77897"/>
                  <a:pt x="85256" y="76436"/>
                  <a:pt x="84077" y="75308"/>
                </a:cubicBezTo>
                <a:lnTo>
                  <a:pt x="84077" y="75308"/>
                </a:lnTo>
                <a:cubicBezTo>
                  <a:pt x="82949" y="74128"/>
                  <a:pt x="81487" y="73538"/>
                  <a:pt x="79692" y="73538"/>
                </a:cubicBezTo>
                <a:lnTo>
                  <a:pt x="79692" y="73538"/>
                </a:lnTo>
                <a:lnTo>
                  <a:pt x="61308" y="73538"/>
                </a:lnTo>
                <a:cubicBezTo>
                  <a:pt x="56077" y="73436"/>
                  <a:pt x="51744" y="71667"/>
                  <a:pt x="48308" y="68231"/>
                </a:cubicBezTo>
                <a:lnTo>
                  <a:pt x="48308" y="68231"/>
                </a:lnTo>
                <a:cubicBezTo>
                  <a:pt x="44821" y="64744"/>
                  <a:pt x="43026" y="60385"/>
                  <a:pt x="42923" y="55154"/>
                </a:cubicBezTo>
                <a:lnTo>
                  <a:pt x="42923" y="55154"/>
                </a:lnTo>
                <a:cubicBezTo>
                  <a:pt x="43026" y="49923"/>
                  <a:pt x="44821" y="45590"/>
                  <a:pt x="48308" y="42154"/>
                </a:cubicBezTo>
                <a:lnTo>
                  <a:pt x="48308" y="42154"/>
                </a:lnTo>
                <a:cubicBezTo>
                  <a:pt x="51744" y="38718"/>
                  <a:pt x="56077" y="36923"/>
                  <a:pt x="61308" y="36769"/>
                </a:cubicBezTo>
                <a:lnTo>
                  <a:pt x="61308" y="36769"/>
                </a:lnTo>
                <a:lnTo>
                  <a:pt x="68923" y="36769"/>
                </a:lnTo>
                <a:cubicBezTo>
                  <a:pt x="66923" y="33692"/>
                  <a:pt x="65154" y="30564"/>
                  <a:pt x="63615" y="27385"/>
                </a:cubicBezTo>
                <a:lnTo>
                  <a:pt x="63615" y="27385"/>
                </a:lnTo>
                <a:cubicBezTo>
                  <a:pt x="62179" y="24205"/>
                  <a:pt x="61410" y="21205"/>
                  <a:pt x="61308" y="18385"/>
                </a:cubicBezTo>
                <a:lnTo>
                  <a:pt x="61308" y="18385"/>
                </a:lnTo>
                <a:cubicBezTo>
                  <a:pt x="61410" y="13154"/>
                  <a:pt x="63205" y="8821"/>
                  <a:pt x="66692" y="5385"/>
                </a:cubicBezTo>
                <a:lnTo>
                  <a:pt x="66692" y="5385"/>
                </a:lnTo>
                <a:cubicBezTo>
                  <a:pt x="70128" y="1897"/>
                  <a:pt x="74462" y="103"/>
                  <a:pt x="79692" y="0"/>
                </a:cubicBezTo>
                <a:lnTo>
                  <a:pt x="79692" y="0"/>
                </a:lnTo>
                <a:cubicBezTo>
                  <a:pt x="84923" y="103"/>
                  <a:pt x="89256" y="1897"/>
                  <a:pt x="92692" y="5385"/>
                </a:cubicBezTo>
                <a:lnTo>
                  <a:pt x="92692" y="5385"/>
                </a:lnTo>
                <a:cubicBezTo>
                  <a:pt x="96179" y="8821"/>
                  <a:pt x="97974" y="13154"/>
                  <a:pt x="98077" y="18385"/>
                </a:cubicBezTo>
                <a:lnTo>
                  <a:pt x="98077" y="18385"/>
                </a:lnTo>
                <a:moveTo>
                  <a:pt x="22385" y="93692"/>
                </a:moveTo>
                <a:lnTo>
                  <a:pt x="22385" y="93692"/>
                </a:lnTo>
                <a:cubicBezTo>
                  <a:pt x="21615" y="94564"/>
                  <a:pt x="20974" y="95256"/>
                  <a:pt x="20462" y="95769"/>
                </a:cubicBezTo>
                <a:lnTo>
                  <a:pt x="20462" y="95769"/>
                </a:lnTo>
                <a:lnTo>
                  <a:pt x="20077" y="96154"/>
                </a:lnTo>
                <a:lnTo>
                  <a:pt x="20077" y="96154"/>
                </a:lnTo>
                <a:cubicBezTo>
                  <a:pt x="18846" y="97077"/>
                  <a:pt x="17590" y="96949"/>
                  <a:pt x="16308" y="95769"/>
                </a:cubicBezTo>
                <a:lnTo>
                  <a:pt x="16308" y="95769"/>
                </a:lnTo>
                <a:cubicBezTo>
                  <a:pt x="14615" y="93974"/>
                  <a:pt x="12487" y="91487"/>
                  <a:pt x="9923" y="88308"/>
                </a:cubicBezTo>
                <a:lnTo>
                  <a:pt x="9923" y="88308"/>
                </a:lnTo>
                <a:cubicBezTo>
                  <a:pt x="7410" y="85128"/>
                  <a:pt x="5128" y="81692"/>
                  <a:pt x="3077" y="78000"/>
                </a:cubicBezTo>
                <a:lnTo>
                  <a:pt x="3077" y="78000"/>
                </a:lnTo>
                <a:cubicBezTo>
                  <a:pt x="1128" y="74256"/>
                  <a:pt x="103" y="70744"/>
                  <a:pt x="0" y="67462"/>
                </a:cubicBezTo>
                <a:lnTo>
                  <a:pt x="0" y="67462"/>
                </a:lnTo>
                <a:cubicBezTo>
                  <a:pt x="103" y="62179"/>
                  <a:pt x="1897" y="57821"/>
                  <a:pt x="5385" y="54385"/>
                </a:cubicBezTo>
                <a:lnTo>
                  <a:pt x="5385" y="54385"/>
                </a:lnTo>
                <a:cubicBezTo>
                  <a:pt x="8821" y="50949"/>
                  <a:pt x="13154" y="49179"/>
                  <a:pt x="18385" y="49077"/>
                </a:cubicBezTo>
                <a:lnTo>
                  <a:pt x="18385" y="49077"/>
                </a:lnTo>
                <a:cubicBezTo>
                  <a:pt x="23615" y="49179"/>
                  <a:pt x="27949" y="50949"/>
                  <a:pt x="31385" y="54385"/>
                </a:cubicBezTo>
                <a:lnTo>
                  <a:pt x="31385" y="54385"/>
                </a:lnTo>
                <a:cubicBezTo>
                  <a:pt x="34872" y="57821"/>
                  <a:pt x="36667" y="62179"/>
                  <a:pt x="36769" y="67462"/>
                </a:cubicBezTo>
                <a:lnTo>
                  <a:pt x="36769" y="67462"/>
                </a:lnTo>
                <a:cubicBezTo>
                  <a:pt x="36667" y="70385"/>
                  <a:pt x="35846" y="73513"/>
                  <a:pt x="34308" y="76846"/>
                </a:cubicBezTo>
                <a:lnTo>
                  <a:pt x="34308" y="76846"/>
                </a:lnTo>
                <a:cubicBezTo>
                  <a:pt x="32615" y="80026"/>
                  <a:pt x="30692" y="83154"/>
                  <a:pt x="28538" y="86231"/>
                </a:cubicBezTo>
                <a:lnTo>
                  <a:pt x="28538" y="86231"/>
                </a:lnTo>
                <a:cubicBezTo>
                  <a:pt x="26385" y="89000"/>
                  <a:pt x="24410" y="91410"/>
                  <a:pt x="22615" y="93462"/>
                </a:cubicBezTo>
                <a:lnTo>
                  <a:pt x="22615" y="93462"/>
                </a:lnTo>
                <a:lnTo>
                  <a:pt x="22385" y="93692"/>
                </a:lnTo>
                <a:moveTo>
                  <a:pt x="24538" y="67462"/>
                </a:moveTo>
                <a:lnTo>
                  <a:pt x="24538" y="67462"/>
                </a:lnTo>
                <a:cubicBezTo>
                  <a:pt x="24538" y="65667"/>
                  <a:pt x="23949" y="64179"/>
                  <a:pt x="22769" y="63000"/>
                </a:cubicBezTo>
                <a:lnTo>
                  <a:pt x="22769" y="63000"/>
                </a:lnTo>
                <a:lnTo>
                  <a:pt x="22769" y="63000"/>
                </a:lnTo>
                <a:cubicBezTo>
                  <a:pt x="21641" y="61872"/>
                  <a:pt x="20179" y="61308"/>
                  <a:pt x="18385" y="61308"/>
                </a:cubicBezTo>
                <a:lnTo>
                  <a:pt x="18385" y="61308"/>
                </a:lnTo>
                <a:cubicBezTo>
                  <a:pt x="16590" y="61308"/>
                  <a:pt x="15128" y="61872"/>
                  <a:pt x="14000" y="63000"/>
                </a:cubicBezTo>
                <a:lnTo>
                  <a:pt x="14000" y="63000"/>
                </a:lnTo>
                <a:cubicBezTo>
                  <a:pt x="12821" y="64179"/>
                  <a:pt x="12231" y="65667"/>
                  <a:pt x="12231" y="67462"/>
                </a:cubicBezTo>
                <a:lnTo>
                  <a:pt x="12231" y="67462"/>
                </a:lnTo>
                <a:cubicBezTo>
                  <a:pt x="12231" y="69205"/>
                  <a:pt x="12821" y="70667"/>
                  <a:pt x="14000" y="71846"/>
                </a:cubicBezTo>
                <a:lnTo>
                  <a:pt x="14000" y="71846"/>
                </a:lnTo>
                <a:cubicBezTo>
                  <a:pt x="15128" y="72974"/>
                  <a:pt x="16590" y="73538"/>
                  <a:pt x="18385" y="73538"/>
                </a:cubicBezTo>
                <a:lnTo>
                  <a:pt x="18385" y="73538"/>
                </a:lnTo>
                <a:cubicBezTo>
                  <a:pt x="20179" y="73538"/>
                  <a:pt x="21641" y="72974"/>
                  <a:pt x="22769" y="71846"/>
                </a:cubicBezTo>
                <a:lnTo>
                  <a:pt x="22769" y="71846"/>
                </a:lnTo>
                <a:cubicBezTo>
                  <a:pt x="23949" y="70667"/>
                  <a:pt x="24538" y="69205"/>
                  <a:pt x="24538" y="67462"/>
                </a:cubicBezTo>
                <a:lnTo>
                  <a:pt x="24538" y="67462"/>
                </a:lnTo>
                <a:moveTo>
                  <a:pt x="79692" y="24538"/>
                </a:moveTo>
                <a:lnTo>
                  <a:pt x="79692" y="24538"/>
                </a:lnTo>
                <a:cubicBezTo>
                  <a:pt x="81487" y="24538"/>
                  <a:pt x="82949" y="23949"/>
                  <a:pt x="84077" y="22769"/>
                </a:cubicBezTo>
                <a:lnTo>
                  <a:pt x="84077" y="22769"/>
                </a:lnTo>
                <a:lnTo>
                  <a:pt x="84077" y="22769"/>
                </a:lnTo>
                <a:cubicBezTo>
                  <a:pt x="85256" y="21641"/>
                  <a:pt x="85846" y="20179"/>
                  <a:pt x="85846" y="18385"/>
                </a:cubicBezTo>
                <a:lnTo>
                  <a:pt x="85846" y="18385"/>
                </a:lnTo>
                <a:cubicBezTo>
                  <a:pt x="85846" y="16590"/>
                  <a:pt x="85256" y="15128"/>
                  <a:pt x="84077" y="14000"/>
                </a:cubicBezTo>
                <a:lnTo>
                  <a:pt x="84077" y="14000"/>
                </a:lnTo>
                <a:cubicBezTo>
                  <a:pt x="82949" y="12821"/>
                  <a:pt x="81487" y="12231"/>
                  <a:pt x="79692" y="12231"/>
                </a:cubicBezTo>
                <a:lnTo>
                  <a:pt x="79692" y="12231"/>
                </a:lnTo>
                <a:cubicBezTo>
                  <a:pt x="77897" y="12231"/>
                  <a:pt x="76436" y="12821"/>
                  <a:pt x="75308" y="14000"/>
                </a:cubicBezTo>
                <a:lnTo>
                  <a:pt x="75308" y="14000"/>
                </a:lnTo>
                <a:cubicBezTo>
                  <a:pt x="74128" y="15128"/>
                  <a:pt x="73538" y="16590"/>
                  <a:pt x="73538" y="18385"/>
                </a:cubicBezTo>
                <a:lnTo>
                  <a:pt x="73538" y="18385"/>
                </a:lnTo>
                <a:cubicBezTo>
                  <a:pt x="73538" y="20179"/>
                  <a:pt x="74128" y="21641"/>
                  <a:pt x="75308" y="22769"/>
                </a:cubicBezTo>
                <a:lnTo>
                  <a:pt x="75308" y="22769"/>
                </a:lnTo>
                <a:cubicBezTo>
                  <a:pt x="76436" y="23949"/>
                  <a:pt x="77897" y="24538"/>
                  <a:pt x="79692" y="24538"/>
                </a:cubicBezTo>
                <a:lnTo>
                  <a:pt x="79692" y="24538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2017-27"/>
          <p:cNvSpPr/>
          <p:nvPr/>
        </p:nvSpPr>
        <p:spPr>
          <a:xfrm>
            <a:off x="7977783" y="3900488"/>
            <a:ext cx="58757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2057-87"/>
          <p:cNvSpPr/>
          <p:nvPr/>
        </p:nvSpPr>
        <p:spPr>
          <a:xfrm>
            <a:off x="8077795" y="3950494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800" y="0"/>
                </a:moveTo>
                <a:lnTo>
                  <a:pt x="47800" y="0"/>
                </a:lnTo>
                <a:cubicBezTo>
                  <a:pt x="42467" y="103"/>
                  <a:pt x="37833" y="1256"/>
                  <a:pt x="33900" y="3462"/>
                </a:cubicBezTo>
                <a:lnTo>
                  <a:pt x="33900" y="3462"/>
                </a:lnTo>
                <a:lnTo>
                  <a:pt x="33900" y="3462"/>
                </a:lnTo>
                <a:cubicBezTo>
                  <a:pt x="29900" y="5769"/>
                  <a:pt x="27067" y="8692"/>
                  <a:pt x="25400" y="12231"/>
                </a:cubicBezTo>
                <a:lnTo>
                  <a:pt x="25400" y="12231"/>
                </a:lnTo>
                <a:lnTo>
                  <a:pt x="15900" y="12231"/>
                </a:lnTo>
                <a:cubicBezTo>
                  <a:pt x="11433" y="12385"/>
                  <a:pt x="7700" y="13615"/>
                  <a:pt x="4700" y="15923"/>
                </a:cubicBezTo>
                <a:lnTo>
                  <a:pt x="4700" y="15923"/>
                </a:lnTo>
                <a:cubicBezTo>
                  <a:pt x="1700" y="18231"/>
                  <a:pt x="133" y="21103"/>
                  <a:pt x="0" y="24538"/>
                </a:cubicBezTo>
                <a:lnTo>
                  <a:pt x="0" y="24538"/>
                </a:lnTo>
                <a:lnTo>
                  <a:pt x="0" y="85846"/>
                </a:lnTo>
                <a:cubicBezTo>
                  <a:pt x="133" y="89282"/>
                  <a:pt x="1700" y="92154"/>
                  <a:pt x="4700" y="94462"/>
                </a:cubicBezTo>
                <a:lnTo>
                  <a:pt x="4700" y="94462"/>
                </a:lnTo>
                <a:cubicBezTo>
                  <a:pt x="7700" y="96769"/>
                  <a:pt x="11433" y="97974"/>
                  <a:pt x="15900" y="98077"/>
                </a:cubicBezTo>
                <a:lnTo>
                  <a:pt x="15900" y="98077"/>
                </a:lnTo>
                <a:lnTo>
                  <a:pt x="79700" y="98077"/>
                </a:lnTo>
                <a:cubicBezTo>
                  <a:pt x="84167" y="97974"/>
                  <a:pt x="87900" y="96769"/>
                  <a:pt x="90900" y="94462"/>
                </a:cubicBezTo>
                <a:lnTo>
                  <a:pt x="90900" y="94462"/>
                </a:lnTo>
                <a:cubicBezTo>
                  <a:pt x="93900" y="92154"/>
                  <a:pt x="95467" y="89282"/>
                  <a:pt x="95600" y="85846"/>
                </a:cubicBezTo>
                <a:lnTo>
                  <a:pt x="95600" y="85846"/>
                </a:lnTo>
                <a:lnTo>
                  <a:pt x="95600" y="24538"/>
                </a:lnTo>
                <a:cubicBezTo>
                  <a:pt x="95467" y="21103"/>
                  <a:pt x="93900" y="18231"/>
                  <a:pt x="90900" y="15923"/>
                </a:cubicBezTo>
                <a:lnTo>
                  <a:pt x="90900" y="15923"/>
                </a:lnTo>
                <a:cubicBezTo>
                  <a:pt x="87900" y="13615"/>
                  <a:pt x="84167" y="12385"/>
                  <a:pt x="79700" y="12231"/>
                </a:cubicBezTo>
                <a:lnTo>
                  <a:pt x="79700" y="12231"/>
                </a:lnTo>
                <a:lnTo>
                  <a:pt x="70500" y="12231"/>
                </a:lnTo>
                <a:cubicBezTo>
                  <a:pt x="68633" y="8692"/>
                  <a:pt x="65733" y="5769"/>
                  <a:pt x="61800" y="3462"/>
                </a:cubicBezTo>
                <a:lnTo>
                  <a:pt x="61800" y="3462"/>
                </a:lnTo>
                <a:cubicBezTo>
                  <a:pt x="57800" y="1256"/>
                  <a:pt x="53133" y="103"/>
                  <a:pt x="47800" y="0"/>
                </a:cubicBezTo>
                <a:lnTo>
                  <a:pt x="47800" y="0"/>
                </a:lnTo>
                <a:moveTo>
                  <a:pt x="47800" y="12231"/>
                </a:moveTo>
                <a:lnTo>
                  <a:pt x="47800" y="12231"/>
                </a:lnTo>
                <a:cubicBezTo>
                  <a:pt x="50133" y="12231"/>
                  <a:pt x="52033" y="12821"/>
                  <a:pt x="53500" y="14000"/>
                </a:cubicBezTo>
                <a:lnTo>
                  <a:pt x="53500" y="14000"/>
                </a:lnTo>
                <a:lnTo>
                  <a:pt x="53500" y="14000"/>
                </a:lnTo>
                <a:cubicBezTo>
                  <a:pt x="55033" y="15128"/>
                  <a:pt x="55800" y="16590"/>
                  <a:pt x="55800" y="18385"/>
                </a:cubicBezTo>
                <a:lnTo>
                  <a:pt x="55800" y="18385"/>
                </a:lnTo>
                <a:cubicBezTo>
                  <a:pt x="55800" y="20179"/>
                  <a:pt x="55033" y="21641"/>
                  <a:pt x="53500" y="22769"/>
                </a:cubicBezTo>
                <a:lnTo>
                  <a:pt x="53500" y="22769"/>
                </a:lnTo>
                <a:cubicBezTo>
                  <a:pt x="52033" y="23949"/>
                  <a:pt x="50133" y="24538"/>
                  <a:pt x="47800" y="24538"/>
                </a:cubicBezTo>
                <a:lnTo>
                  <a:pt x="47800" y="24538"/>
                </a:lnTo>
                <a:cubicBezTo>
                  <a:pt x="45467" y="24538"/>
                  <a:pt x="43567" y="23949"/>
                  <a:pt x="42100" y="22769"/>
                </a:cubicBezTo>
                <a:lnTo>
                  <a:pt x="42100" y="22769"/>
                </a:lnTo>
                <a:cubicBezTo>
                  <a:pt x="40567" y="21641"/>
                  <a:pt x="39800" y="20179"/>
                  <a:pt x="39800" y="18385"/>
                </a:cubicBezTo>
                <a:lnTo>
                  <a:pt x="39800" y="18385"/>
                </a:lnTo>
                <a:cubicBezTo>
                  <a:pt x="39800" y="16590"/>
                  <a:pt x="40567" y="15128"/>
                  <a:pt x="42100" y="14000"/>
                </a:cubicBezTo>
                <a:lnTo>
                  <a:pt x="42100" y="14000"/>
                </a:lnTo>
                <a:cubicBezTo>
                  <a:pt x="43567" y="12821"/>
                  <a:pt x="45467" y="12231"/>
                  <a:pt x="47800" y="12231"/>
                </a:cubicBezTo>
                <a:lnTo>
                  <a:pt x="47800" y="12231"/>
                </a:lnTo>
                <a:moveTo>
                  <a:pt x="27900" y="36769"/>
                </a:moveTo>
                <a:lnTo>
                  <a:pt x="27900" y="36769"/>
                </a:lnTo>
                <a:lnTo>
                  <a:pt x="67700" y="36769"/>
                </a:lnTo>
                <a:cubicBezTo>
                  <a:pt x="70233" y="36923"/>
                  <a:pt x="71567" y="37949"/>
                  <a:pt x="71700" y="39846"/>
                </a:cubicBezTo>
                <a:lnTo>
                  <a:pt x="71700" y="39846"/>
                </a:lnTo>
                <a:cubicBezTo>
                  <a:pt x="71567" y="41744"/>
                  <a:pt x="70233" y="42769"/>
                  <a:pt x="67700" y="42923"/>
                </a:cubicBezTo>
                <a:lnTo>
                  <a:pt x="67700" y="42923"/>
                </a:lnTo>
                <a:lnTo>
                  <a:pt x="27900" y="42923"/>
                </a:lnTo>
                <a:cubicBezTo>
                  <a:pt x="25433" y="42769"/>
                  <a:pt x="24100" y="41744"/>
                  <a:pt x="23900" y="39846"/>
                </a:cubicBezTo>
                <a:lnTo>
                  <a:pt x="23900" y="39846"/>
                </a:lnTo>
                <a:cubicBezTo>
                  <a:pt x="24100" y="37949"/>
                  <a:pt x="25433" y="36923"/>
                  <a:pt x="27900" y="36769"/>
                </a:cubicBezTo>
                <a:lnTo>
                  <a:pt x="27900" y="36769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201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201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2055-81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2012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8319682011-10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配电箱标识与管理要求</a:t>
            </a:r>
            <a:endParaRPr/>
          </a:p>
        </p:txBody>
      </p:sp>
      <p:sp>
        <p:nvSpPr>
          <p:cNvPr id="57" name="el-1788319682013-1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58" name="el-1788319682016-20"/>
          <p:cNvSpPr txBox="1"/>
          <p:nvPr/>
        </p:nvSpPr>
        <p:spPr>
          <a:xfrm>
            <a:off x="664369" y="1282303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标识内容</a:t>
            </a:r>
            <a:endParaRPr/>
          </a:p>
        </p:txBody>
      </p:sp>
      <p:sp>
        <p:nvSpPr>
          <p:cNvPr id="59" name="el-1788319682026-53"/>
          <p:cNvSpPr txBox="1"/>
          <p:nvPr/>
        </p:nvSpPr>
        <p:spPr>
          <a:xfrm>
            <a:off x="978694" y="1625203"/>
            <a:ext cx="16059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名称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配电箱/开关箱</a:t>
            </a:r>
            <a:endParaRPr/>
          </a:p>
        </p:txBody>
      </p:sp>
      <p:sp>
        <p:nvSpPr>
          <p:cNvPr id="60" name="el-1788319682026-54"/>
          <p:cNvSpPr txBox="1"/>
          <p:nvPr/>
        </p:nvSpPr>
        <p:spPr>
          <a:xfrm>
            <a:off x="978694" y="1982391"/>
            <a:ext cx="121341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用途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回路用途</a:t>
            </a:r>
            <a:endParaRPr/>
          </a:p>
        </p:txBody>
      </p:sp>
      <p:sp>
        <p:nvSpPr>
          <p:cNvPr id="61" name="el-1788319682027-55"/>
          <p:cNvSpPr txBox="1"/>
          <p:nvPr/>
        </p:nvSpPr>
        <p:spPr>
          <a:xfrm>
            <a:off x="978694" y="2339578"/>
            <a:ext cx="164203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分路标识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各分路编号</a:t>
            </a:r>
            <a:endParaRPr/>
          </a:p>
        </p:txBody>
      </p:sp>
      <p:sp>
        <p:nvSpPr>
          <p:cNvPr id="62" name="el-1788319682027-56"/>
          <p:cNvSpPr txBox="1"/>
          <p:nvPr/>
        </p:nvSpPr>
        <p:spPr>
          <a:xfrm>
            <a:off x="978694" y="2696766"/>
            <a:ext cx="164203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系统接线图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箱内接线</a:t>
            </a:r>
            <a:endParaRPr/>
          </a:p>
        </p:txBody>
      </p:sp>
      <p:sp>
        <p:nvSpPr>
          <p:cNvPr id="63" name="el-1788319682024-44"/>
          <p:cNvSpPr txBox="1"/>
          <p:nvPr/>
        </p:nvSpPr>
        <p:spPr>
          <a:xfrm>
            <a:off x="850106" y="3303984"/>
            <a:ext cx="16386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标识清晰 · 便于识别与巡检</a:t>
            </a:r>
            <a:endParaRPr/>
          </a:p>
        </p:txBody>
      </p:sp>
      <p:sp>
        <p:nvSpPr>
          <p:cNvPr id="64" name="el-1788319682016-22"/>
          <p:cNvSpPr txBox="1"/>
          <p:nvPr/>
        </p:nvSpPr>
        <p:spPr>
          <a:xfrm>
            <a:off x="4513399" y="1282303"/>
            <a:ext cx="73044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管理要求</a:t>
            </a:r>
            <a:endParaRPr/>
          </a:p>
        </p:txBody>
      </p:sp>
      <p:sp>
        <p:nvSpPr>
          <p:cNvPr id="65" name="el-1788319682023-39"/>
          <p:cNvSpPr txBox="1"/>
          <p:nvPr/>
        </p:nvSpPr>
        <p:spPr>
          <a:xfrm>
            <a:off x="4863443" y="1610916"/>
            <a:ext cx="2671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配电箱箱门应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配锁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，并设置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专人负责管理</a:t>
            </a:r>
            <a:endParaRPr/>
          </a:p>
        </p:txBody>
      </p:sp>
      <p:sp>
        <p:nvSpPr>
          <p:cNvPr id="66" name="el-1788319682023-40"/>
          <p:cNvSpPr txBox="1"/>
          <p:nvPr/>
        </p:nvSpPr>
        <p:spPr>
          <a:xfrm>
            <a:off x="4863443" y="2025253"/>
            <a:ext cx="2243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配电箱、开关箱应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定期检查、维修</a:t>
            </a:r>
            <a:endParaRPr/>
          </a:p>
        </p:txBody>
      </p:sp>
      <p:sp>
        <p:nvSpPr>
          <p:cNvPr id="67" name="el-1788319682024-41"/>
          <p:cNvSpPr txBox="1"/>
          <p:nvPr/>
        </p:nvSpPr>
        <p:spPr>
          <a:xfrm>
            <a:off x="4863443" y="2439591"/>
            <a:ext cx="1957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检查、维修人员应是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专业电工</a:t>
            </a:r>
            <a:endParaRPr/>
          </a:p>
        </p:txBody>
      </p:sp>
      <p:sp>
        <p:nvSpPr>
          <p:cNvPr id="68" name="el-1788319682024-42"/>
          <p:cNvSpPr txBox="1"/>
          <p:nvPr/>
        </p:nvSpPr>
        <p:spPr>
          <a:xfrm>
            <a:off x="4863443" y="2853928"/>
            <a:ext cx="28146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检查、维修时按规定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穿戴绝缘鞋、绝缘手套</a:t>
            </a:r>
            <a:endParaRPr/>
          </a:p>
        </p:txBody>
      </p:sp>
      <p:sp>
        <p:nvSpPr>
          <p:cNvPr id="69" name="el-1788319682024-43"/>
          <p:cNvSpPr txBox="1"/>
          <p:nvPr/>
        </p:nvSpPr>
        <p:spPr>
          <a:xfrm>
            <a:off x="4863443" y="3268266"/>
            <a:ext cx="2957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使用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电工绝缘工具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，并做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检查、维修工作记录</a:t>
            </a:r>
            <a:endParaRPr/>
          </a:p>
        </p:txBody>
      </p:sp>
      <p:sp>
        <p:nvSpPr>
          <p:cNvPr id="70" name="el-1788319682014-17"/>
          <p:cNvSpPr txBox="1"/>
          <p:nvPr/>
        </p:nvSpPr>
        <p:spPr>
          <a:xfrm>
            <a:off x="992981" y="3914775"/>
            <a:ext cx="429734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专业化管理：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箱门上锁 · 专人负责 · 专业电工检修 · 全程记录</a:t>
            </a:r>
            <a:endParaRPr/>
          </a:p>
        </p:txBody>
      </p:sp>
      <p:sp>
        <p:nvSpPr>
          <p:cNvPr id="71" name="el-1788319682017-24"/>
          <p:cNvSpPr txBox="1"/>
          <p:nvPr/>
        </p:nvSpPr>
        <p:spPr>
          <a:xfrm>
            <a:off x="7402711" y="3929063"/>
            <a:ext cx="60293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定检</a:t>
            </a:r>
            <a:endParaRPr/>
          </a:p>
        </p:txBody>
      </p:sp>
      <p:sp>
        <p:nvSpPr>
          <p:cNvPr id="72" name="el-1788319682017-26"/>
          <p:cNvSpPr txBox="1"/>
          <p:nvPr/>
        </p:nvSpPr>
        <p:spPr>
          <a:xfrm>
            <a:off x="8077795" y="3929063"/>
            <a:ext cx="57257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7517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记录</a:t>
            </a:r>
            <a:endParaRPr/>
          </a:p>
        </p:txBody>
      </p:sp>
      <p:sp>
        <p:nvSpPr>
          <p:cNvPr id="73" name="el-1788319682011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4" name="el-1788319682012-11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标识齐全 · 专人管理 · 专业检修</a:t>
            </a:r>
            <a:endParaRPr/>
          </a:p>
        </p:txBody>
      </p:sp>
      <p:sp>
        <p:nvSpPr>
          <p:cNvPr id="75" name="el-1788319682012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P36 / 110</a:t>
            </a:r>
            <a:endParaRPr/>
          </a:p>
        </p:txBody>
      </p:sp>
      <p:cxnSp>
        <p:nvCxnSpPr>
          <p:cNvPr id="76" name="el-1788319682009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-1788319682009-2"/>
          <p:cNvCxnSpPr/>
          <p:nvPr/>
        </p:nvCxnSpPr>
        <p:spPr>
          <a:xfrm>
            <a:off x="171450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el-1788319682010-5"/>
          <p:cNvSpPr/>
          <p:nvPr/>
        </p:nvSpPr>
        <p:spPr>
          <a:xfrm>
            <a:off x="142875" y="17859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el-1788319682060-9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204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204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205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207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270-54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207-13"/>
          <p:cNvSpPr/>
          <p:nvPr/>
        </p:nvSpPr>
        <p:spPr>
          <a:xfrm>
            <a:off x="400050" y="3307556"/>
            <a:ext cx="834390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2276-56"/>
          <p:cNvSpPr/>
          <p:nvPr/>
        </p:nvSpPr>
        <p:spPr>
          <a:xfrm>
            <a:off x="657225" y="3471863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130" y="78913"/>
                </a:moveTo>
                <a:lnTo>
                  <a:pt x="70130" y="78913"/>
                </a:lnTo>
                <a:lnTo>
                  <a:pt x="19087" y="27696"/>
                </a:lnTo>
                <a:cubicBezTo>
                  <a:pt x="14652" y="33812"/>
                  <a:pt x="12362" y="40884"/>
                  <a:pt x="12217" y="48913"/>
                </a:cubicBezTo>
                <a:lnTo>
                  <a:pt x="12217" y="48913"/>
                </a:lnTo>
                <a:cubicBezTo>
                  <a:pt x="12478" y="59348"/>
                  <a:pt x="16043" y="68014"/>
                  <a:pt x="22913" y="74913"/>
                </a:cubicBezTo>
                <a:lnTo>
                  <a:pt x="22913" y="74913"/>
                </a:lnTo>
                <a:cubicBezTo>
                  <a:pt x="29812" y="81783"/>
                  <a:pt x="38478" y="85348"/>
                  <a:pt x="48913" y="85609"/>
                </a:cubicBezTo>
                <a:lnTo>
                  <a:pt x="48913" y="85609"/>
                </a:lnTo>
                <a:cubicBezTo>
                  <a:pt x="56942" y="85464"/>
                  <a:pt x="64014" y="83232"/>
                  <a:pt x="70130" y="78913"/>
                </a:cubicBezTo>
                <a:lnTo>
                  <a:pt x="70130" y="78913"/>
                </a:lnTo>
                <a:moveTo>
                  <a:pt x="78913" y="70130"/>
                </a:moveTo>
                <a:lnTo>
                  <a:pt x="78913" y="70130"/>
                </a:lnTo>
                <a:cubicBezTo>
                  <a:pt x="83232" y="64014"/>
                  <a:pt x="85464" y="56942"/>
                  <a:pt x="85609" y="48913"/>
                </a:cubicBezTo>
                <a:lnTo>
                  <a:pt x="85609" y="48913"/>
                </a:lnTo>
                <a:cubicBezTo>
                  <a:pt x="85348" y="38478"/>
                  <a:pt x="81783" y="29812"/>
                  <a:pt x="74913" y="22913"/>
                </a:cubicBezTo>
                <a:lnTo>
                  <a:pt x="74913" y="22913"/>
                </a:lnTo>
                <a:cubicBezTo>
                  <a:pt x="68014" y="16043"/>
                  <a:pt x="59348" y="12478"/>
                  <a:pt x="48913" y="12217"/>
                </a:cubicBezTo>
                <a:lnTo>
                  <a:pt x="48913" y="12217"/>
                </a:lnTo>
                <a:cubicBezTo>
                  <a:pt x="40884" y="12362"/>
                  <a:pt x="33812" y="14652"/>
                  <a:pt x="27696" y="19087"/>
                </a:cubicBezTo>
                <a:lnTo>
                  <a:pt x="27696" y="19087"/>
                </a:lnTo>
                <a:lnTo>
                  <a:pt x="78913" y="70130"/>
                </a:lnTo>
                <a:moveTo>
                  <a:pt x="0" y="48913"/>
                </a:moveTo>
                <a:lnTo>
                  <a:pt x="0" y="48913"/>
                </a:lnTo>
                <a:cubicBezTo>
                  <a:pt x="116" y="39986"/>
                  <a:pt x="2275" y="31841"/>
                  <a:pt x="6478" y="24478"/>
                </a:cubicBezTo>
                <a:lnTo>
                  <a:pt x="6478" y="24478"/>
                </a:lnTo>
                <a:lnTo>
                  <a:pt x="6478" y="24478"/>
                </a:lnTo>
                <a:cubicBezTo>
                  <a:pt x="10826" y="17087"/>
                  <a:pt x="16826" y="11087"/>
                  <a:pt x="24478" y="6478"/>
                </a:cubicBezTo>
                <a:lnTo>
                  <a:pt x="24478" y="6478"/>
                </a:lnTo>
                <a:cubicBezTo>
                  <a:pt x="32246" y="2159"/>
                  <a:pt x="40391" y="0"/>
                  <a:pt x="48913" y="0"/>
                </a:cubicBezTo>
                <a:lnTo>
                  <a:pt x="48913" y="0"/>
                </a:lnTo>
                <a:cubicBezTo>
                  <a:pt x="57435" y="0"/>
                  <a:pt x="65594" y="2159"/>
                  <a:pt x="73391" y="6478"/>
                </a:cubicBezTo>
                <a:lnTo>
                  <a:pt x="73391" y="6478"/>
                </a:lnTo>
                <a:cubicBezTo>
                  <a:pt x="81014" y="11087"/>
                  <a:pt x="87000" y="17087"/>
                  <a:pt x="91348" y="24478"/>
                </a:cubicBezTo>
                <a:lnTo>
                  <a:pt x="91348" y="24478"/>
                </a:lnTo>
                <a:cubicBezTo>
                  <a:pt x="95551" y="31841"/>
                  <a:pt x="97710" y="39986"/>
                  <a:pt x="97826" y="48913"/>
                </a:cubicBezTo>
                <a:lnTo>
                  <a:pt x="97826" y="48913"/>
                </a:lnTo>
                <a:cubicBezTo>
                  <a:pt x="97710" y="57841"/>
                  <a:pt x="95551" y="66000"/>
                  <a:pt x="91348" y="73391"/>
                </a:cubicBezTo>
                <a:lnTo>
                  <a:pt x="91348" y="73391"/>
                </a:lnTo>
                <a:cubicBezTo>
                  <a:pt x="87000" y="80754"/>
                  <a:pt x="81014" y="86739"/>
                  <a:pt x="73391" y="91348"/>
                </a:cubicBezTo>
                <a:lnTo>
                  <a:pt x="73391" y="91348"/>
                </a:lnTo>
                <a:cubicBezTo>
                  <a:pt x="65594" y="95667"/>
                  <a:pt x="57435" y="97826"/>
                  <a:pt x="48913" y="97826"/>
                </a:cubicBezTo>
                <a:lnTo>
                  <a:pt x="48913" y="97826"/>
                </a:lnTo>
                <a:cubicBezTo>
                  <a:pt x="40391" y="97826"/>
                  <a:pt x="32246" y="95667"/>
                  <a:pt x="24478" y="91348"/>
                </a:cubicBezTo>
                <a:lnTo>
                  <a:pt x="24478" y="91348"/>
                </a:lnTo>
                <a:cubicBezTo>
                  <a:pt x="16826" y="86739"/>
                  <a:pt x="10826" y="80754"/>
                  <a:pt x="6478" y="73391"/>
                </a:cubicBezTo>
                <a:lnTo>
                  <a:pt x="6478" y="73391"/>
                </a:lnTo>
                <a:cubicBezTo>
                  <a:pt x="2275" y="66000"/>
                  <a:pt x="116" y="57841"/>
                  <a:pt x="0" y="48913"/>
                </a:cubicBezTo>
                <a:lnTo>
                  <a:pt x="0" y="4891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2215-33"/>
          <p:cNvSpPr/>
          <p:nvPr/>
        </p:nvSpPr>
        <p:spPr>
          <a:xfrm>
            <a:off x="1078706" y="3443288"/>
            <a:ext cx="521494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2209-17"/>
          <p:cNvSpPr/>
          <p:nvPr/>
        </p:nvSpPr>
        <p:spPr>
          <a:xfrm>
            <a:off x="7120421" y="3439716"/>
            <a:ext cx="1430648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2275-55"/>
          <p:cNvSpPr/>
          <p:nvPr/>
        </p:nvSpPr>
        <p:spPr>
          <a:xfrm>
            <a:off x="7234721" y="3504009"/>
            <a:ext cx="11876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417" y="28643"/>
                </a:moveTo>
                <a:lnTo>
                  <a:pt x="33417" y="28643"/>
                </a:lnTo>
                <a:lnTo>
                  <a:pt x="33417" y="38143"/>
                </a:lnTo>
                <a:lnTo>
                  <a:pt x="70500" y="38143"/>
                </a:lnTo>
                <a:lnTo>
                  <a:pt x="70500" y="28643"/>
                </a:lnTo>
                <a:cubicBezTo>
                  <a:pt x="70333" y="24119"/>
                  <a:pt x="68556" y="20333"/>
                  <a:pt x="65167" y="17286"/>
                </a:cubicBezTo>
                <a:lnTo>
                  <a:pt x="65167" y="17286"/>
                </a:lnTo>
                <a:cubicBezTo>
                  <a:pt x="61611" y="14381"/>
                  <a:pt x="57194" y="12857"/>
                  <a:pt x="51917" y="12714"/>
                </a:cubicBezTo>
                <a:lnTo>
                  <a:pt x="51917" y="12714"/>
                </a:lnTo>
                <a:cubicBezTo>
                  <a:pt x="46694" y="12857"/>
                  <a:pt x="42306" y="14381"/>
                  <a:pt x="38750" y="17286"/>
                </a:cubicBezTo>
                <a:lnTo>
                  <a:pt x="38750" y="17286"/>
                </a:lnTo>
                <a:cubicBezTo>
                  <a:pt x="35361" y="20333"/>
                  <a:pt x="33583" y="24119"/>
                  <a:pt x="33417" y="28643"/>
                </a:cubicBezTo>
                <a:lnTo>
                  <a:pt x="33417" y="28643"/>
                </a:lnTo>
                <a:moveTo>
                  <a:pt x="18583" y="38143"/>
                </a:moveTo>
                <a:lnTo>
                  <a:pt x="18583" y="38143"/>
                </a:lnTo>
                <a:lnTo>
                  <a:pt x="18583" y="28643"/>
                </a:lnTo>
                <a:cubicBezTo>
                  <a:pt x="18861" y="20548"/>
                  <a:pt x="22111" y="13786"/>
                  <a:pt x="28333" y="8357"/>
                </a:cubicBezTo>
                <a:lnTo>
                  <a:pt x="28333" y="8357"/>
                </a:lnTo>
                <a:cubicBezTo>
                  <a:pt x="34667" y="3071"/>
                  <a:pt x="42528" y="286"/>
                  <a:pt x="51917" y="0"/>
                </a:cubicBezTo>
                <a:lnTo>
                  <a:pt x="51917" y="0"/>
                </a:lnTo>
                <a:cubicBezTo>
                  <a:pt x="61361" y="286"/>
                  <a:pt x="69250" y="3071"/>
                  <a:pt x="75583" y="8357"/>
                </a:cubicBezTo>
                <a:lnTo>
                  <a:pt x="75583" y="8357"/>
                </a:lnTo>
                <a:cubicBezTo>
                  <a:pt x="81806" y="13786"/>
                  <a:pt x="85056" y="20548"/>
                  <a:pt x="85333" y="28643"/>
                </a:cubicBezTo>
                <a:lnTo>
                  <a:pt x="85333" y="28643"/>
                </a:lnTo>
                <a:lnTo>
                  <a:pt x="85333" y="38143"/>
                </a:lnTo>
                <a:lnTo>
                  <a:pt x="89083" y="38143"/>
                </a:lnTo>
                <a:cubicBezTo>
                  <a:pt x="93250" y="38286"/>
                  <a:pt x="96722" y="39548"/>
                  <a:pt x="99500" y="41929"/>
                </a:cubicBezTo>
                <a:lnTo>
                  <a:pt x="99500" y="41929"/>
                </a:lnTo>
                <a:cubicBezTo>
                  <a:pt x="102278" y="44310"/>
                  <a:pt x="103750" y="47310"/>
                  <a:pt x="103917" y="50929"/>
                </a:cubicBezTo>
                <a:lnTo>
                  <a:pt x="103917" y="50929"/>
                </a:lnTo>
                <a:lnTo>
                  <a:pt x="103917" y="89071"/>
                </a:lnTo>
                <a:cubicBezTo>
                  <a:pt x="103750" y="92643"/>
                  <a:pt x="102278" y="95619"/>
                  <a:pt x="99500" y="98000"/>
                </a:cubicBezTo>
                <a:lnTo>
                  <a:pt x="99500" y="98000"/>
                </a:lnTo>
                <a:cubicBezTo>
                  <a:pt x="96722" y="100381"/>
                  <a:pt x="93250" y="101643"/>
                  <a:pt x="89083" y="101786"/>
                </a:cubicBezTo>
                <a:lnTo>
                  <a:pt x="89083" y="101786"/>
                </a:lnTo>
                <a:lnTo>
                  <a:pt x="14833" y="101786"/>
                </a:lnTo>
                <a:cubicBezTo>
                  <a:pt x="10667" y="101643"/>
                  <a:pt x="7194" y="100381"/>
                  <a:pt x="4417" y="98000"/>
                </a:cubicBezTo>
                <a:lnTo>
                  <a:pt x="4417" y="98000"/>
                </a:lnTo>
                <a:cubicBezTo>
                  <a:pt x="1639" y="95619"/>
                  <a:pt x="167" y="92643"/>
                  <a:pt x="0" y="89071"/>
                </a:cubicBezTo>
                <a:lnTo>
                  <a:pt x="0" y="89071"/>
                </a:lnTo>
                <a:lnTo>
                  <a:pt x="0" y="50929"/>
                </a:lnTo>
                <a:cubicBezTo>
                  <a:pt x="167" y="47310"/>
                  <a:pt x="1639" y="44310"/>
                  <a:pt x="4417" y="41929"/>
                </a:cubicBezTo>
                <a:lnTo>
                  <a:pt x="4417" y="41929"/>
                </a:lnTo>
                <a:cubicBezTo>
                  <a:pt x="7194" y="39548"/>
                  <a:pt x="10667" y="38286"/>
                  <a:pt x="14833" y="38143"/>
                </a:cubicBezTo>
                <a:lnTo>
                  <a:pt x="14833" y="38143"/>
                </a:lnTo>
                <a:lnTo>
                  <a:pt x="18583" y="38143"/>
                </a:lnTo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2204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220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2265-4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220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2206-9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配电箱停电维修规范</a:t>
            </a:r>
            <a:endParaRPr/>
          </a:p>
        </p:txBody>
      </p:sp>
      <p:sp>
        <p:nvSpPr>
          <p:cNvPr id="17" name="el-1788319682210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8" name="el-1788319682215-32"/>
          <p:cNvSpPr txBox="1"/>
          <p:nvPr/>
        </p:nvSpPr>
        <p:spPr>
          <a:xfrm>
            <a:off x="1178719" y="3471863"/>
            <a:ext cx="53149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19" name="el-1788319682214-27"/>
          <p:cNvSpPr txBox="1"/>
          <p:nvPr/>
        </p:nvSpPr>
        <p:spPr>
          <a:xfrm>
            <a:off x="1728788" y="3436144"/>
            <a:ext cx="2450891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带电作业 · 必须停电验电</a:t>
            </a:r>
            <a:endParaRPr/>
          </a:p>
        </p:txBody>
      </p:sp>
      <p:sp>
        <p:nvSpPr>
          <p:cNvPr id="20" name="el-1788319682209-16"/>
          <p:cNvSpPr txBox="1"/>
          <p:nvPr/>
        </p:nvSpPr>
        <p:spPr>
          <a:xfrm>
            <a:off x="7234721" y="3482578"/>
            <a:ext cx="167196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61627">
              <a:lnSpc>
                <a:spcPct val="100000"/>
              </a:lnSpc>
            </a:pPr>
            <a:r>
              <a:rPr sz="106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断电 · 监护 · 挂牌</a:t>
            </a:r>
            <a:endParaRPr/>
          </a:p>
        </p:txBody>
      </p:sp>
      <p:sp>
        <p:nvSpPr>
          <p:cNvPr id="21" name="el-1788319682208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2" name="el-1788319682206-10"/>
          <p:cNvSpPr txBox="1"/>
          <p:nvPr/>
        </p:nvSpPr>
        <p:spPr>
          <a:xfrm>
            <a:off x="6322777" y="4904184"/>
            <a:ext cx="204431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停电维修 · 先断电 · 再挂牌 · 后作业</a:t>
            </a:r>
            <a:endParaRPr/>
          </a:p>
        </p:txBody>
      </p:sp>
      <p:sp>
        <p:nvSpPr>
          <p:cNvPr id="23" name="el-1788319682206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P37 / 110</a:t>
            </a:r>
            <a:endParaRPr/>
          </a:p>
        </p:txBody>
      </p:sp>
      <p:sp>
        <p:nvSpPr>
          <p:cNvPr id="24" name="el-1788319682211-19"/>
          <p:cNvSpPr/>
          <p:nvPr/>
        </p:nvSpPr>
        <p:spPr>
          <a:xfrm>
            <a:off x="400050" y="1507331"/>
            <a:ext cx="1989534" cy="1628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2213-23"/>
          <p:cNvCxnSpPr/>
          <p:nvPr/>
        </p:nvCxnSpPr>
        <p:spPr>
          <a:xfrm>
            <a:off x="400050" y="1525191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8319682220-54"/>
          <p:cNvCxnSpPr/>
          <p:nvPr/>
        </p:nvCxnSpPr>
        <p:spPr>
          <a:xfrm>
            <a:off x="535781" y="2264569"/>
            <a:ext cx="171807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2217-36"/>
          <p:cNvSpPr/>
          <p:nvPr/>
        </p:nvSpPr>
        <p:spPr>
          <a:xfrm>
            <a:off x="535781" y="2786063"/>
            <a:ext cx="872430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2219-47"/>
          <p:cNvCxnSpPr/>
          <p:nvPr/>
        </p:nvCxnSpPr>
        <p:spPr>
          <a:xfrm>
            <a:off x="550069" y="2786063"/>
            <a:ext cx="914" cy="21431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2269-50"/>
          <p:cNvSpPr/>
          <p:nvPr/>
        </p:nvSpPr>
        <p:spPr>
          <a:xfrm>
            <a:off x="656751" y="2843205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211-20"/>
          <p:cNvSpPr/>
          <p:nvPr/>
        </p:nvSpPr>
        <p:spPr>
          <a:xfrm>
            <a:off x="2518172" y="1507331"/>
            <a:ext cx="1989534" cy="1628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2213-24"/>
          <p:cNvCxnSpPr/>
          <p:nvPr/>
        </p:nvCxnSpPr>
        <p:spPr>
          <a:xfrm>
            <a:off x="2518172" y="1525191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88319682220-55"/>
          <p:cNvCxnSpPr/>
          <p:nvPr/>
        </p:nvCxnSpPr>
        <p:spPr>
          <a:xfrm>
            <a:off x="2653903" y="2264569"/>
            <a:ext cx="171807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2218-39"/>
          <p:cNvSpPr/>
          <p:nvPr/>
        </p:nvSpPr>
        <p:spPr>
          <a:xfrm>
            <a:off x="2653903" y="2786063"/>
            <a:ext cx="79206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2220-49"/>
          <p:cNvCxnSpPr/>
          <p:nvPr/>
        </p:nvCxnSpPr>
        <p:spPr>
          <a:xfrm>
            <a:off x="2668191" y="2786063"/>
            <a:ext cx="914" cy="21431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2269-51"/>
          <p:cNvSpPr/>
          <p:nvPr/>
        </p:nvSpPr>
        <p:spPr>
          <a:xfrm>
            <a:off x="2768203" y="2849910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15" y="0"/>
                </a:moveTo>
                <a:lnTo>
                  <a:pt x="48615" y="0"/>
                </a:lnTo>
                <a:cubicBezTo>
                  <a:pt x="41744" y="133"/>
                  <a:pt x="35590" y="1900"/>
                  <a:pt x="30154" y="5300"/>
                </a:cubicBezTo>
                <a:lnTo>
                  <a:pt x="30154" y="5300"/>
                </a:lnTo>
                <a:lnTo>
                  <a:pt x="30154" y="5300"/>
                </a:lnTo>
                <a:cubicBezTo>
                  <a:pt x="24769" y="8633"/>
                  <a:pt x="20051" y="12800"/>
                  <a:pt x="16000" y="17800"/>
                </a:cubicBezTo>
                <a:lnTo>
                  <a:pt x="16000" y="17800"/>
                </a:lnTo>
                <a:cubicBezTo>
                  <a:pt x="12051" y="22600"/>
                  <a:pt x="8769" y="27567"/>
                  <a:pt x="6154" y="32700"/>
                </a:cubicBezTo>
                <a:lnTo>
                  <a:pt x="6154" y="32700"/>
                </a:lnTo>
                <a:cubicBezTo>
                  <a:pt x="3590" y="37833"/>
                  <a:pt x="1667" y="42467"/>
                  <a:pt x="385" y="46600"/>
                </a:cubicBezTo>
                <a:lnTo>
                  <a:pt x="385" y="46600"/>
                </a:lnTo>
                <a:cubicBezTo>
                  <a:pt x="-128" y="48333"/>
                  <a:pt x="-128" y="50100"/>
                  <a:pt x="385" y="51900"/>
                </a:cubicBezTo>
                <a:lnTo>
                  <a:pt x="385" y="51900"/>
                </a:lnTo>
                <a:cubicBezTo>
                  <a:pt x="1667" y="55967"/>
                  <a:pt x="3590" y="60567"/>
                  <a:pt x="6154" y="65700"/>
                </a:cubicBezTo>
                <a:lnTo>
                  <a:pt x="6154" y="65700"/>
                </a:lnTo>
                <a:cubicBezTo>
                  <a:pt x="8769" y="70833"/>
                  <a:pt x="12051" y="75800"/>
                  <a:pt x="16000" y="80600"/>
                </a:cubicBezTo>
                <a:lnTo>
                  <a:pt x="16000" y="80600"/>
                </a:lnTo>
                <a:cubicBezTo>
                  <a:pt x="20051" y="85600"/>
                  <a:pt x="24769" y="89800"/>
                  <a:pt x="30154" y="93200"/>
                </a:cubicBezTo>
                <a:lnTo>
                  <a:pt x="30154" y="93200"/>
                </a:lnTo>
                <a:cubicBezTo>
                  <a:pt x="35590" y="96533"/>
                  <a:pt x="41744" y="98267"/>
                  <a:pt x="48615" y="98400"/>
                </a:cubicBezTo>
                <a:lnTo>
                  <a:pt x="48615" y="98400"/>
                </a:lnTo>
                <a:cubicBezTo>
                  <a:pt x="55487" y="98267"/>
                  <a:pt x="61615" y="96533"/>
                  <a:pt x="67000" y="93200"/>
                </a:cubicBezTo>
                <a:lnTo>
                  <a:pt x="67000" y="93200"/>
                </a:lnTo>
                <a:cubicBezTo>
                  <a:pt x="72436" y="89800"/>
                  <a:pt x="77179" y="85600"/>
                  <a:pt x="81231" y="80600"/>
                </a:cubicBezTo>
                <a:lnTo>
                  <a:pt x="81231" y="80600"/>
                </a:lnTo>
                <a:cubicBezTo>
                  <a:pt x="85179" y="75800"/>
                  <a:pt x="88436" y="70833"/>
                  <a:pt x="91000" y="65700"/>
                </a:cubicBezTo>
                <a:lnTo>
                  <a:pt x="91000" y="65700"/>
                </a:lnTo>
                <a:cubicBezTo>
                  <a:pt x="93615" y="60567"/>
                  <a:pt x="95590" y="55967"/>
                  <a:pt x="96923" y="51900"/>
                </a:cubicBezTo>
                <a:lnTo>
                  <a:pt x="96923" y="51900"/>
                </a:lnTo>
                <a:cubicBezTo>
                  <a:pt x="97487" y="50100"/>
                  <a:pt x="97487" y="48333"/>
                  <a:pt x="96923" y="46600"/>
                </a:cubicBezTo>
                <a:lnTo>
                  <a:pt x="96923" y="46600"/>
                </a:lnTo>
                <a:cubicBezTo>
                  <a:pt x="95590" y="42467"/>
                  <a:pt x="93615" y="37833"/>
                  <a:pt x="91000" y="32700"/>
                </a:cubicBezTo>
                <a:lnTo>
                  <a:pt x="91000" y="32700"/>
                </a:lnTo>
                <a:cubicBezTo>
                  <a:pt x="88436" y="27567"/>
                  <a:pt x="85179" y="22600"/>
                  <a:pt x="81231" y="17800"/>
                </a:cubicBezTo>
                <a:lnTo>
                  <a:pt x="81231" y="17800"/>
                </a:lnTo>
                <a:cubicBezTo>
                  <a:pt x="77179" y="12800"/>
                  <a:pt x="72436" y="8633"/>
                  <a:pt x="67000" y="5300"/>
                </a:cubicBezTo>
                <a:lnTo>
                  <a:pt x="67000" y="5300"/>
                </a:lnTo>
                <a:cubicBezTo>
                  <a:pt x="61615" y="1900"/>
                  <a:pt x="55487" y="133"/>
                  <a:pt x="48615" y="0"/>
                </a:cubicBezTo>
                <a:lnTo>
                  <a:pt x="48615" y="0"/>
                </a:lnTo>
                <a:moveTo>
                  <a:pt x="24231" y="49200"/>
                </a:moveTo>
                <a:lnTo>
                  <a:pt x="24231" y="49200"/>
                </a:lnTo>
                <a:cubicBezTo>
                  <a:pt x="24231" y="43467"/>
                  <a:pt x="25308" y="38200"/>
                  <a:pt x="27462" y="33400"/>
                </a:cubicBezTo>
                <a:lnTo>
                  <a:pt x="27462" y="33400"/>
                </a:lnTo>
                <a:lnTo>
                  <a:pt x="27462" y="33400"/>
                </a:lnTo>
                <a:cubicBezTo>
                  <a:pt x="29615" y="28533"/>
                  <a:pt x="32615" y="24667"/>
                  <a:pt x="36462" y="21800"/>
                </a:cubicBezTo>
                <a:lnTo>
                  <a:pt x="36462" y="21800"/>
                </a:lnTo>
                <a:cubicBezTo>
                  <a:pt x="40256" y="19000"/>
                  <a:pt x="44308" y="17600"/>
                  <a:pt x="48615" y="17600"/>
                </a:cubicBezTo>
                <a:lnTo>
                  <a:pt x="48615" y="17600"/>
                </a:lnTo>
                <a:cubicBezTo>
                  <a:pt x="52872" y="17600"/>
                  <a:pt x="56923" y="19000"/>
                  <a:pt x="60769" y="21800"/>
                </a:cubicBezTo>
                <a:lnTo>
                  <a:pt x="60769" y="21800"/>
                </a:lnTo>
                <a:cubicBezTo>
                  <a:pt x="64615" y="24667"/>
                  <a:pt x="67590" y="28533"/>
                  <a:pt x="69692" y="33400"/>
                </a:cubicBezTo>
                <a:lnTo>
                  <a:pt x="69692" y="33400"/>
                </a:lnTo>
                <a:cubicBezTo>
                  <a:pt x="71846" y="38200"/>
                  <a:pt x="72923" y="43467"/>
                  <a:pt x="72923" y="49200"/>
                </a:cubicBezTo>
                <a:lnTo>
                  <a:pt x="72923" y="49200"/>
                </a:lnTo>
                <a:cubicBezTo>
                  <a:pt x="72923" y="54933"/>
                  <a:pt x="71846" y="60200"/>
                  <a:pt x="69692" y="65000"/>
                </a:cubicBezTo>
                <a:lnTo>
                  <a:pt x="69692" y="65000"/>
                </a:lnTo>
                <a:cubicBezTo>
                  <a:pt x="67590" y="69867"/>
                  <a:pt x="64615" y="73767"/>
                  <a:pt x="60769" y="76700"/>
                </a:cubicBezTo>
                <a:lnTo>
                  <a:pt x="60769" y="76700"/>
                </a:lnTo>
                <a:cubicBezTo>
                  <a:pt x="56923" y="79500"/>
                  <a:pt x="52872" y="80900"/>
                  <a:pt x="48615" y="80900"/>
                </a:cubicBezTo>
                <a:lnTo>
                  <a:pt x="48615" y="80900"/>
                </a:lnTo>
                <a:cubicBezTo>
                  <a:pt x="44308" y="80900"/>
                  <a:pt x="40256" y="79500"/>
                  <a:pt x="36462" y="76700"/>
                </a:cubicBezTo>
                <a:lnTo>
                  <a:pt x="36462" y="76700"/>
                </a:lnTo>
                <a:cubicBezTo>
                  <a:pt x="32615" y="73767"/>
                  <a:pt x="29615" y="69867"/>
                  <a:pt x="27462" y="65000"/>
                </a:cubicBezTo>
                <a:lnTo>
                  <a:pt x="27462" y="65000"/>
                </a:lnTo>
                <a:cubicBezTo>
                  <a:pt x="25308" y="60200"/>
                  <a:pt x="24231" y="54933"/>
                  <a:pt x="24231" y="49200"/>
                </a:cubicBezTo>
                <a:lnTo>
                  <a:pt x="24231" y="49200"/>
                </a:lnTo>
                <a:moveTo>
                  <a:pt x="48615" y="35200"/>
                </a:moveTo>
                <a:lnTo>
                  <a:pt x="48615" y="35200"/>
                </a:lnTo>
                <a:cubicBezTo>
                  <a:pt x="48513" y="39133"/>
                  <a:pt x="47436" y="42400"/>
                  <a:pt x="45385" y="45000"/>
                </a:cubicBezTo>
                <a:lnTo>
                  <a:pt x="45385" y="45000"/>
                </a:lnTo>
                <a:lnTo>
                  <a:pt x="45385" y="45000"/>
                </a:lnTo>
                <a:cubicBezTo>
                  <a:pt x="43333" y="47667"/>
                  <a:pt x="40795" y="49067"/>
                  <a:pt x="37769" y="49200"/>
                </a:cubicBezTo>
                <a:lnTo>
                  <a:pt x="37769" y="49200"/>
                </a:lnTo>
                <a:cubicBezTo>
                  <a:pt x="36538" y="49200"/>
                  <a:pt x="35410" y="49000"/>
                  <a:pt x="34385" y="48600"/>
                </a:cubicBezTo>
                <a:lnTo>
                  <a:pt x="34385" y="48600"/>
                </a:lnTo>
                <a:cubicBezTo>
                  <a:pt x="33256" y="48267"/>
                  <a:pt x="32590" y="48767"/>
                  <a:pt x="32385" y="50100"/>
                </a:cubicBezTo>
                <a:lnTo>
                  <a:pt x="32385" y="50100"/>
                </a:lnTo>
                <a:cubicBezTo>
                  <a:pt x="32385" y="51567"/>
                  <a:pt x="32538" y="53100"/>
                  <a:pt x="32846" y="54700"/>
                </a:cubicBezTo>
                <a:lnTo>
                  <a:pt x="32846" y="54700"/>
                </a:lnTo>
                <a:cubicBezTo>
                  <a:pt x="34231" y="60433"/>
                  <a:pt x="36769" y="64700"/>
                  <a:pt x="40462" y="67500"/>
                </a:cubicBezTo>
                <a:lnTo>
                  <a:pt x="40462" y="67500"/>
                </a:lnTo>
                <a:cubicBezTo>
                  <a:pt x="44205" y="70233"/>
                  <a:pt x="48333" y="70967"/>
                  <a:pt x="52846" y="69700"/>
                </a:cubicBezTo>
                <a:lnTo>
                  <a:pt x="52846" y="69700"/>
                </a:lnTo>
                <a:cubicBezTo>
                  <a:pt x="57205" y="67900"/>
                  <a:pt x="60462" y="64600"/>
                  <a:pt x="62615" y="59800"/>
                </a:cubicBezTo>
                <a:lnTo>
                  <a:pt x="62615" y="59800"/>
                </a:lnTo>
                <a:cubicBezTo>
                  <a:pt x="64769" y="54933"/>
                  <a:pt x="65333" y="49567"/>
                  <a:pt x="64308" y="43700"/>
                </a:cubicBezTo>
                <a:lnTo>
                  <a:pt x="64308" y="43700"/>
                </a:lnTo>
                <a:cubicBezTo>
                  <a:pt x="63282" y="39167"/>
                  <a:pt x="61436" y="35500"/>
                  <a:pt x="58769" y="32700"/>
                </a:cubicBezTo>
                <a:lnTo>
                  <a:pt x="58769" y="32700"/>
                </a:lnTo>
                <a:cubicBezTo>
                  <a:pt x="55949" y="29967"/>
                  <a:pt x="52795" y="28433"/>
                  <a:pt x="49308" y="28100"/>
                </a:cubicBezTo>
                <a:lnTo>
                  <a:pt x="49308" y="28100"/>
                </a:lnTo>
                <a:cubicBezTo>
                  <a:pt x="48282" y="28433"/>
                  <a:pt x="47872" y="29333"/>
                  <a:pt x="48077" y="30800"/>
                </a:cubicBezTo>
                <a:lnTo>
                  <a:pt x="48077" y="30800"/>
                </a:lnTo>
                <a:cubicBezTo>
                  <a:pt x="48436" y="32067"/>
                  <a:pt x="48615" y="33533"/>
                  <a:pt x="48615" y="35200"/>
                </a:cubicBezTo>
                <a:lnTo>
                  <a:pt x="48615" y="352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2212-21"/>
          <p:cNvSpPr/>
          <p:nvPr/>
        </p:nvSpPr>
        <p:spPr>
          <a:xfrm>
            <a:off x="4636294" y="1507331"/>
            <a:ext cx="1989534" cy="1628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2213-25"/>
          <p:cNvCxnSpPr/>
          <p:nvPr/>
        </p:nvCxnSpPr>
        <p:spPr>
          <a:xfrm>
            <a:off x="4636294" y="1525191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8319682220-56"/>
          <p:cNvCxnSpPr/>
          <p:nvPr/>
        </p:nvCxnSpPr>
        <p:spPr>
          <a:xfrm>
            <a:off x="4772025" y="2264569"/>
            <a:ext cx="171807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2218-42"/>
          <p:cNvSpPr/>
          <p:nvPr/>
        </p:nvSpPr>
        <p:spPr>
          <a:xfrm>
            <a:off x="4772025" y="2786063"/>
            <a:ext cx="778669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2220-51"/>
          <p:cNvCxnSpPr/>
          <p:nvPr/>
        </p:nvCxnSpPr>
        <p:spPr>
          <a:xfrm>
            <a:off x="4786313" y="2786063"/>
            <a:ext cx="914" cy="21431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2270-52"/>
          <p:cNvSpPr/>
          <p:nvPr/>
        </p:nvSpPr>
        <p:spPr>
          <a:xfrm>
            <a:off x="4886325" y="284321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182" y="0"/>
                </a:moveTo>
                <a:lnTo>
                  <a:pt x="19182" y="0"/>
                </a:lnTo>
                <a:cubicBezTo>
                  <a:pt x="21061" y="0"/>
                  <a:pt x="22576" y="606"/>
                  <a:pt x="23727" y="1818"/>
                </a:cubicBezTo>
                <a:lnTo>
                  <a:pt x="23727" y="1818"/>
                </a:lnTo>
                <a:lnTo>
                  <a:pt x="23727" y="1818"/>
                </a:lnTo>
                <a:cubicBezTo>
                  <a:pt x="24939" y="3030"/>
                  <a:pt x="25545" y="4545"/>
                  <a:pt x="25545" y="6364"/>
                </a:cubicBezTo>
                <a:lnTo>
                  <a:pt x="25545" y="6364"/>
                </a:lnTo>
                <a:lnTo>
                  <a:pt x="25545" y="12818"/>
                </a:lnTo>
                <a:lnTo>
                  <a:pt x="95909" y="12818"/>
                </a:lnTo>
                <a:cubicBezTo>
                  <a:pt x="97727" y="12818"/>
                  <a:pt x="99242" y="13394"/>
                  <a:pt x="100455" y="14545"/>
                </a:cubicBezTo>
                <a:lnTo>
                  <a:pt x="100455" y="14545"/>
                </a:lnTo>
                <a:cubicBezTo>
                  <a:pt x="101667" y="15758"/>
                  <a:pt x="102273" y="17303"/>
                  <a:pt x="102273" y="19182"/>
                </a:cubicBezTo>
                <a:lnTo>
                  <a:pt x="102273" y="19182"/>
                </a:lnTo>
                <a:cubicBezTo>
                  <a:pt x="102273" y="21061"/>
                  <a:pt x="101667" y="22576"/>
                  <a:pt x="100455" y="23727"/>
                </a:cubicBezTo>
                <a:lnTo>
                  <a:pt x="100455" y="23727"/>
                </a:lnTo>
                <a:cubicBezTo>
                  <a:pt x="99242" y="24939"/>
                  <a:pt x="97727" y="25545"/>
                  <a:pt x="95909" y="25545"/>
                </a:cubicBezTo>
                <a:lnTo>
                  <a:pt x="95909" y="25545"/>
                </a:lnTo>
                <a:lnTo>
                  <a:pt x="25545" y="25545"/>
                </a:lnTo>
                <a:lnTo>
                  <a:pt x="25545" y="95909"/>
                </a:lnTo>
                <a:cubicBezTo>
                  <a:pt x="25545" y="97727"/>
                  <a:pt x="24939" y="99242"/>
                  <a:pt x="23727" y="100455"/>
                </a:cubicBezTo>
                <a:lnTo>
                  <a:pt x="23727" y="100455"/>
                </a:lnTo>
                <a:cubicBezTo>
                  <a:pt x="22576" y="101667"/>
                  <a:pt x="21061" y="102273"/>
                  <a:pt x="19182" y="102273"/>
                </a:cubicBezTo>
                <a:lnTo>
                  <a:pt x="19182" y="102273"/>
                </a:lnTo>
                <a:cubicBezTo>
                  <a:pt x="17303" y="102273"/>
                  <a:pt x="15758" y="101667"/>
                  <a:pt x="14545" y="100455"/>
                </a:cubicBezTo>
                <a:lnTo>
                  <a:pt x="14545" y="100455"/>
                </a:lnTo>
                <a:cubicBezTo>
                  <a:pt x="13394" y="99242"/>
                  <a:pt x="12818" y="97727"/>
                  <a:pt x="12818" y="95909"/>
                </a:cubicBezTo>
                <a:lnTo>
                  <a:pt x="12818" y="95909"/>
                </a:lnTo>
                <a:lnTo>
                  <a:pt x="12818" y="25545"/>
                </a:lnTo>
                <a:lnTo>
                  <a:pt x="6364" y="25545"/>
                </a:lnTo>
                <a:cubicBezTo>
                  <a:pt x="4545" y="25545"/>
                  <a:pt x="3030" y="24939"/>
                  <a:pt x="1818" y="23727"/>
                </a:cubicBezTo>
                <a:lnTo>
                  <a:pt x="1818" y="23727"/>
                </a:lnTo>
                <a:cubicBezTo>
                  <a:pt x="606" y="22576"/>
                  <a:pt x="0" y="21061"/>
                  <a:pt x="0" y="19182"/>
                </a:cubicBezTo>
                <a:lnTo>
                  <a:pt x="0" y="19182"/>
                </a:lnTo>
                <a:cubicBezTo>
                  <a:pt x="0" y="17303"/>
                  <a:pt x="606" y="15758"/>
                  <a:pt x="1818" y="14545"/>
                </a:cubicBezTo>
                <a:lnTo>
                  <a:pt x="1818" y="14545"/>
                </a:lnTo>
                <a:cubicBezTo>
                  <a:pt x="3030" y="13394"/>
                  <a:pt x="4545" y="12818"/>
                  <a:pt x="6364" y="12818"/>
                </a:cubicBezTo>
                <a:lnTo>
                  <a:pt x="6364" y="12818"/>
                </a:lnTo>
                <a:lnTo>
                  <a:pt x="12818" y="12818"/>
                </a:lnTo>
                <a:lnTo>
                  <a:pt x="12818" y="6364"/>
                </a:lnTo>
                <a:cubicBezTo>
                  <a:pt x="12818" y="4545"/>
                  <a:pt x="13394" y="3030"/>
                  <a:pt x="14545" y="1818"/>
                </a:cubicBezTo>
                <a:lnTo>
                  <a:pt x="14545" y="1818"/>
                </a:lnTo>
                <a:cubicBezTo>
                  <a:pt x="15758" y="606"/>
                  <a:pt x="17303" y="0"/>
                  <a:pt x="19182" y="0"/>
                </a:cubicBezTo>
                <a:lnTo>
                  <a:pt x="19182" y="0"/>
                </a:lnTo>
                <a:moveTo>
                  <a:pt x="38364" y="32000"/>
                </a:moveTo>
                <a:lnTo>
                  <a:pt x="38364" y="32000"/>
                </a:lnTo>
                <a:lnTo>
                  <a:pt x="89455" y="32000"/>
                </a:lnTo>
                <a:cubicBezTo>
                  <a:pt x="91333" y="32000"/>
                  <a:pt x="92879" y="32576"/>
                  <a:pt x="94091" y="33727"/>
                </a:cubicBezTo>
                <a:lnTo>
                  <a:pt x="94091" y="33727"/>
                </a:lnTo>
                <a:cubicBezTo>
                  <a:pt x="95303" y="34939"/>
                  <a:pt x="95909" y="36485"/>
                  <a:pt x="95909" y="38364"/>
                </a:cubicBezTo>
                <a:lnTo>
                  <a:pt x="95909" y="38364"/>
                </a:lnTo>
                <a:lnTo>
                  <a:pt x="95909" y="70273"/>
                </a:lnTo>
                <a:cubicBezTo>
                  <a:pt x="95909" y="72152"/>
                  <a:pt x="95303" y="73697"/>
                  <a:pt x="94091" y="74909"/>
                </a:cubicBezTo>
                <a:lnTo>
                  <a:pt x="94091" y="74909"/>
                </a:lnTo>
                <a:cubicBezTo>
                  <a:pt x="92879" y="76121"/>
                  <a:pt x="91333" y="76727"/>
                  <a:pt x="89455" y="76727"/>
                </a:cubicBezTo>
                <a:lnTo>
                  <a:pt x="89455" y="76727"/>
                </a:lnTo>
                <a:lnTo>
                  <a:pt x="38364" y="76727"/>
                </a:lnTo>
                <a:cubicBezTo>
                  <a:pt x="36485" y="76727"/>
                  <a:pt x="34939" y="76121"/>
                  <a:pt x="33727" y="74909"/>
                </a:cubicBezTo>
                <a:lnTo>
                  <a:pt x="33727" y="74909"/>
                </a:lnTo>
                <a:cubicBezTo>
                  <a:pt x="32576" y="73697"/>
                  <a:pt x="32000" y="72152"/>
                  <a:pt x="32000" y="70273"/>
                </a:cubicBezTo>
                <a:lnTo>
                  <a:pt x="32000" y="70273"/>
                </a:lnTo>
                <a:lnTo>
                  <a:pt x="32000" y="38364"/>
                </a:lnTo>
                <a:cubicBezTo>
                  <a:pt x="32000" y="36485"/>
                  <a:pt x="32576" y="34939"/>
                  <a:pt x="33727" y="33727"/>
                </a:cubicBezTo>
                <a:lnTo>
                  <a:pt x="33727" y="33727"/>
                </a:lnTo>
                <a:cubicBezTo>
                  <a:pt x="34939" y="32576"/>
                  <a:pt x="36485" y="32000"/>
                  <a:pt x="38364" y="32000"/>
                </a:cubicBezTo>
                <a:lnTo>
                  <a:pt x="38364" y="3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2212-22"/>
          <p:cNvSpPr/>
          <p:nvPr/>
        </p:nvSpPr>
        <p:spPr>
          <a:xfrm>
            <a:off x="6754416" y="1507331"/>
            <a:ext cx="1989534" cy="1628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2213-26"/>
          <p:cNvCxnSpPr/>
          <p:nvPr/>
        </p:nvCxnSpPr>
        <p:spPr>
          <a:xfrm>
            <a:off x="6754416" y="1525191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8319682220-57"/>
          <p:cNvCxnSpPr/>
          <p:nvPr/>
        </p:nvCxnSpPr>
        <p:spPr>
          <a:xfrm>
            <a:off x="6890147" y="2264569"/>
            <a:ext cx="171807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2219-45"/>
          <p:cNvSpPr/>
          <p:nvPr/>
        </p:nvSpPr>
        <p:spPr>
          <a:xfrm>
            <a:off x="6890147" y="2786063"/>
            <a:ext cx="778669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2220-53"/>
          <p:cNvCxnSpPr/>
          <p:nvPr/>
        </p:nvCxnSpPr>
        <p:spPr>
          <a:xfrm>
            <a:off x="6904434" y="2786063"/>
            <a:ext cx="914" cy="21431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2270-53"/>
          <p:cNvSpPr/>
          <p:nvPr/>
        </p:nvSpPr>
        <p:spPr>
          <a:xfrm>
            <a:off x="7004447" y="2849910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4212" y="133"/>
                  <a:pt x="56515" y="1600"/>
                  <a:pt x="58091" y="4400"/>
                </a:cubicBezTo>
                <a:lnTo>
                  <a:pt x="58091" y="4400"/>
                </a:lnTo>
                <a:lnTo>
                  <a:pt x="101273" y="85300"/>
                </a:lnTo>
                <a:cubicBezTo>
                  <a:pt x="102606" y="88167"/>
                  <a:pt x="102606" y="91067"/>
                  <a:pt x="101273" y="94000"/>
                </a:cubicBezTo>
                <a:lnTo>
                  <a:pt x="101273" y="94000"/>
                </a:lnTo>
                <a:cubicBezTo>
                  <a:pt x="99697" y="96800"/>
                  <a:pt x="97364" y="98267"/>
                  <a:pt x="94273" y="98400"/>
                </a:cubicBezTo>
                <a:lnTo>
                  <a:pt x="94273" y="98400"/>
                </a:lnTo>
                <a:lnTo>
                  <a:pt x="8000" y="98400"/>
                </a:lnTo>
                <a:cubicBezTo>
                  <a:pt x="4909" y="98267"/>
                  <a:pt x="2576" y="96800"/>
                  <a:pt x="1000" y="94000"/>
                </a:cubicBezTo>
                <a:lnTo>
                  <a:pt x="1000" y="94000"/>
                </a:lnTo>
                <a:cubicBezTo>
                  <a:pt x="-333" y="91067"/>
                  <a:pt x="-333" y="88167"/>
                  <a:pt x="1000" y="85300"/>
                </a:cubicBezTo>
                <a:lnTo>
                  <a:pt x="1000" y="85300"/>
                </a:lnTo>
                <a:lnTo>
                  <a:pt x="44364" y="4400"/>
                </a:lnTo>
                <a:cubicBezTo>
                  <a:pt x="45939" y="1600"/>
                  <a:pt x="48212" y="133"/>
                  <a:pt x="51182" y="0"/>
                </a:cubicBezTo>
                <a:lnTo>
                  <a:pt x="51182" y="0"/>
                </a:lnTo>
                <a:moveTo>
                  <a:pt x="51182" y="28100"/>
                </a:moveTo>
                <a:lnTo>
                  <a:pt x="51182" y="28100"/>
                </a:lnTo>
                <a:cubicBezTo>
                  <a:pt x="48212" y="28433"/>
                  <a:pt x="46606" y="30200"/>
                  <a:pt x="46364" y="33400"/>
                </a:cubicBezTo>
                <a:lnTo>
                  <a:pt x="46364" y="33400"/>
                </a:lnTo>
                <a:lnTo>
                  <a:pt x="46364" y="58000"/>
                </a:lnTo>
                <a:cubicBezTo>
                  <a:pt x="46606" y="61200"/>
                  <a:pt x="48212" y="62967"/>
                  <a:pt x="51182" y="63300"/>
                </a:cubicBezTo>
                <a:lnTo>
                  <a:pt x="51182" y="63300"/>
                </a:lnTo>
                <a:cubicBezTo>
                  <a:pt x="54091" y="62967"/>
                  <a:pt x="55667" y="61200"/>
                  <a:pt x="55909" y="58000"/>
                </a:cubicBezTo>
                <a:lnTo>
                  <a:pt x="55909" y="58000"/>
                </a:lnTo>
                <a:lnTo>
                  <a:pt x="55909" y="33400"/>
                </a:lnTo>
                <a:cubicBezTo>
                  <a:pt x="55667" y="30200"/>
                  <a:pt x="54091" y="28433"/>
                  <a:pt x="51182" y="28100"/>
                </a:cubicBezTo>
                <a:lnTo>
                  <a:pt x="51182" y="28100"/>
                </a:lnTo>
                <a:moveTo>
                  <a:pt x="57545" y="77300"/>
                </a:moveTo>
                <a:lnTo>
                  <a:pt x="57545" y="77300"/>
                </a:lnTo>
                <a:cubicBezTo>
                  <a:pt x="57545" y="75300"/>
                  <a:pt x="56939" y="73633"/>
                  <a:pt x="55727" y="72300"/>
                </a:cubicBezTo>
                <a:lnTo>
                  <a:pt x="55727" y="72300"/>
                </a:lnTo>
                <a:lnTo>
                  <a:pt x="55727" y="72300"/>
                </a:lnTo>
                <a:cubicBezTo>
                  <a:pt x="54515" y="70967"/>
                  <a:pt x="53000" y="70300"/>
                  <a:pt x="51182" y="70300"/>
                </a:cubicBezTo>
                <a:lnTo>
                  <a:pt x="51182" y="70300"/>
                </a:lnTo>
                <a:cubicBezTo>
                  <a:pt x="49303" y="70300"/>
                  <a:pt x="47758" y="70967"/>
                  <a:pt x="46545" y="72300"/>
                </a:cubicBezTo>
                <a:lnTo>
                  <a:pt x="46545" y="72300"/>
                </a:lnTo>
                <a:cubicBezTo>
                  <a:pt x="45333" y="73633"/>
                  <a:pt x="44727" y="75300"/>
                  <a:pt x="44727" y="77300"/>
                </a:cubicBezTo>
                <a:lnTo>
                  <a:pt x="44727" y="77300"/>
                </a:lnTo>
                <a:cubicBezTo>
                  <a:pt x="44727" y="79367"/>
                  <a:pt x="45333" y="81067"/>
                  <a:pt x="46545" y="82400"/>
                </a:cubicBezTo>
                <a:lnTo>
                  <a:pt x="46545" y="82400"/>
                </a:lnTo>
                <a:cubicBezTo>
                  <a:pt x="47758" y="83733"/>
                  <a:pt x="49303" y="84400"/>
                  <a:pt x="51182" y="84400"/>
                </a:cubicBezTo>
                <a:lnTo>
                  <a:pt x="51182" y="84400"/>
                </a:lnTo>
                <a:cubicBezTo>
                  <a:pt x="53000" y="84400"/>
                  <a:pt x="54515" y="83733"/>
                  <a:pt x="55727" y="82400"/>
                </a:cubicBezTo>
                <a:lnTo>
                  <a:pt x="55727" y="82400"/>
                </a:lnTo>
                <a:cubicBezTo>
                  <a:pt x="56939" y="81067"/>
                  <a:pt x="57545" y="79367"/>
                  <a:pt x="57545" y="77300"/>
                </a:cubicBezTo>
                <a:lnTo>
                  <a:pt x="57545" y="773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2202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-1788319682203-2"/>
          <p:cNvCxnSpPr/>
          <p:nvPr/>
        </p:nvCxnSpPr>
        <p:spPr>
          <a:xfrm>
            <a:off x="214313" y="49934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82204-5"/>
          <p:cNvSpPr/>
          <p:nvPr/>
        </p:nvSpPr>
        <p:spPr>
          <a:xfrm>
            <a:off x="171450" y="1857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2215-28"/>
          <p:cNvSpPr txBox="1"/>
          <p:nvPr/>
        </p:nvSpPr>
        <p:spPr>
          <a:xfrm>
            <a:off x="521494" y="1628775"/>
            <a:ext cx="228214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2" name="el-1788319682219-46"/>
          <p:cNvSpPr txBox="1"/>
          <p:nvPr/>
        </p:nvSpPr>
        <p:spPr>
          <a:xfrm>
            <a:off x="535781" y="2000250"/>
            <a:ext cx="183308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分闸断电</a:t>
            </a:r>
            <a:endParaRPr/>
          </a:p>
        </p:txBody>
      </p:sp>
      <p:sp>
        <p:nvSpPr>
          <p:cNvPr id="53" name="el-1788319682217-34"/>
          <p:cNvSpPr txBox="1"/>
          <p:nvPr/>
        </p:nvSpPr>
        <p:spPr>
          <a:xfrm>
            <a:off x="535781" y="2328863"/>
            <a:ext cx="1718072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维修、检查前应将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前一级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电源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分闸断电。</a:t>
            </a:r>
            <a:endParaRPr/>
          </a:p>
        </p:txBody>
      </p:sp>
      <p:sp>
        <p:nvSpPr>
          <p:cNvPr id="54" name="el-1788319682217-35"/>
          <p:cNvSpPr txBox="1"/>
          <p:nvPr/>
        </p:nvSpPr>
        <p:spPr>
          <a:xfrm>
            <a:off x="650081" y="2821781"/>
            <a:ext cx="8331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可见分断点</a:t>
            </a:r>
            <a:endParaRPr/>
          </a:p>
        </p:txBody>
      </p:sp>
      <p:sp>
        <p:nvSpPr>
          <p:cNvPr id="55" name="el-1788319682215-29"/>
          <p:cNvSpPr txBox="1"/>
          <p:nvPr/>
        </p:nvSpPr>
        <p:spPr>
          <a:xfrm>
            <a:off x="2639616" y="1628775"/>
            <a:ext cx="228214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6" name="el-1788319682220-48"/>
          <p:cNvSpPr txBox="1"/>
          <p:nvPr/>
        </p:nvSpPr>
        <p:spPr>
          <a:xfrm>
            <a:off x="2653903" y="2000250"/>
            <a:ext cx="183308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专人监护</a:t>
            </a:r>
            <a:endParaRPr/>
          </a:p>
        </p:txBody>
      </p:sp>
      <p:sp>
        <p:nvSpPr>
          <p:cNvPr id="57" name="el-1788319682217-37"/>
          <p:cNvSpPr txBox="1"/>
          <p:nvPr/>
        </p:nvSpPr>
        <p:spPr>
          <a:xfrm>
            <a:off x="2653903" y="2328863"/>
            <a:ext cx="1718072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设置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专人监护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，防止误合闸。</a:t>
            </a:r>
            <a:endParaRPr/>
          </a:p>
        </p:txBody>
      </p:sp>
      <p:sp>
        <p:nvSpPr>
          <p:cNvPr id="58" name="el-1788319682218-38"/>
          <p:cNvSpPr txBox="1"/>
          <p:nvPr/>
        </p:nvSpPr>
        <p:spPr>
          <a:xfrm>
            <a:off x="2768203" y="2821781"/>
            <a:ext cx="75277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3413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全程在场</a:t>
            </a:r>
            <a:endParaRPr/>
          </a:p>
        </p:txBody>
      </p:sp>
      <p:sp>
        <p:nvSpPr>
          <p:cNvPr id="59" name="el-1788319682215-30"/>
          <p:cNvSpPr txBox="1"/>
          <p:nvPr/>
        </p:nvSpPr>
        <p:spPr>
          <a:xfrm>
            <a:off x="4757738" y="1628775"/>
            <a:ext cx="228214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60" name="el-1788319682220-50"/>
          <p:cNvSpPr txBox="1"/>
          <p:nvPr/>
        </p:nvSpPr>
        <p:spPr>
          <a:xfrm>
            <a:off x="4772025" y="2000250"/>
            <a:ext cx="183308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挂牌标识</a:t>
            </a:r>
            <a:endParaRPr/>
          </a:p>
        </p:txBody>
      </p:sp>
      <p:sp>
        <p:nvSpPr>
          <p:cNvPr id="61" name="el-1788319682218-40"/>
          <p:cNvSpPr txBox="1"/>
          <p:nvPr/>
        </p:nvSpPr>
        <p:spPr>
          <a:xfrm>
            <a:off x="4772025" y="2328863"/>
            <a:ext cx="1718072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悬挂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"禁止合闸、有人工作"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停电标识牌。</a:t>
            </a:r>
            <a:endParaRPr/>
          </a:p>
        </p:txBody>
      </p:sp>
      <p:sp>
        <p:nvSpPr>
          <p:cNvPr id="62" name="el-1788319682218-41"/>
          <p:cNvSpPr txBox="1"/>
          <p:nvPr/>
        </p:nvSpPr>
        <p:spPr>
          <a:xfrm>
            <a:off x="4886325" y="2821781"/>
            <a:ext cx="7393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禁止合闸</a:t>
            </a:r>
            <a:endParaRPr/>
          </a:p>
        </p:txBody>
      </p:sp>
      <p:sp>
        <p:nvSpPr>
          <p:cNvPr id="63" name="el-1788319682215-31"/>
          <p:cNvSpPr txBox="1"/>
          <p:nvPr/>
        </p:nvSpPr>
        <p:spPr>
          <a:xfrm>
            <a:off x="6875859" y="1628775"/>
            <a:ext cx="2268141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64" name="el-1788319682220-52"/>
          <p:cNvSpPr txBox="1"/>
          <p:nvPr/>
        </p:nvSpPr>
        <p:spPr>
          <a:xfrm>
            <a:off x="6890147" y="2000250"/>
            <a:ext cx="183308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严禁带电作业</a:t>
            </a:r>
            <a:endParaRPr/>
          </a:p>
        </p:txBody>
      </p:sp>
      <p:sp>
        <p:nvSpPr>
          <p:cNvPr id="65" name="el-1788319682219-43"/>
          <p:cNvSpPr txBox="1"/>
          <p:nvPr/>
        </p:nvSpPr>
        <p:spPr>
          <a:xfrm>
            <a:off x="6890147" y="2328863"/>
            <a:ext cx="1718072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不得带电作业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，必须停电验电后操作。</a:t>
            </a:r>
            <a:endParaRPr/>
          </a:p>
        </p:txBody>
      </p:sp>
      <p:sp>
        <p:nvSpPr>
          <p:cNvPr id="66" name="el-1788319682219-44"/>
          <p:cNvSpPr txBox="1"/>
          <p:nvPr/>
        </p:nvSpPr>
        <p:spPr>
          <a:xfrm>
            <a:off x="7004447" y="2821781"/>
            <a:ext cx="7393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生命红线</a:t>
            </a:r>
            <a:endParaRPr/>
          </a:p>
        </p:txBody>
      </p:sp>
      <p:sp>
        <p:nvSpPr>
          <p:cNvPr id="67" name="el-1788319682276-5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22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227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228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231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281-61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233-17"/>
          <p:cNvSpPr/>
          <p:nvPr/>
        </p:nvSpPr>
        <p:spPr>
          <a:xfrm>
            <a:off x="400050" y="1067991"/>
            <a:ext cx="4043363" cy="2543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2236-23"/>
          <p:cNvCxnSpPr/>
          <p:nvPr/>
        </p:nvCxnSpPr>
        <p:spPr>
          <a:xfrm>
            <a:off x="592931" y="1739503"/>
            <a:ext cx="3657600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2238-29"/>
          <p:cNvSpPr/>
          <p:nvPr/>
        </p:nvSpPr>
        <p:spPr>
          <a:xfrm>
            <a:off x="592931" y="1275159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2283-66"/>
          <p:cNvSpPr/>
          <p:nvPr/>
        </p:nvSpPr>
        <p:spPr>
          <a:xfrm>
            <a:off x="698302" y="1370707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750" y="2071"/>
                </a:moveTo>
                <a:lnTo>
                  <a:pt x="57750" y="2071"/>
                </a:lnTo>
                <a:cubicBezTo>
                  <a:pt x="55972" y="690"/>
                  <a:pt x="53917" y="0"/>
                  <a:pt x="51583" y="0"/>
                </a:cubicBezTo>
                <a:lnTo>
                  <a:pt x="51583" y="0"/>
                </a:lnTo>
                <a:lnTo>
                  <a:pt x="51583" y="0"/>
                </a:lnTo>
                <a:cubicBezTo>
                  <a:pt x="49250" y="0"/>
                  <a:pt x="47194" y="690"/>
                  <a:pt x="45417" y="2071"/>
                </a:cubicBezTo>
                <a:lnTo>
                  <a:pt x="45417" y="2071"/>
                </a:lnTo>
                <a:lnTo>
                  <a:pt x="2417" y="38929"/>
                </a:lnTo>
                <a:cubicBezTo>
                  <a:pt x="806" y="40452"/>
                  <a:pt x="0" y="42214"/>
                  <a:pt x="0" y="44214"/>
                </a:cubicBezTo>
                <a:lnTo>
                  <a:pt x="0" y="44214"/>
                </a:lnTo>
                <a:cubicBezTo>
                  <a:pt x="0" y="46214"/>
                  <a:pt x="806" y="47976"/>
                  <a:pt x="2417" y="49500"/>
                </a:cubicBezTo>
                <a:lnTo>
                  <a:pt x="2417" y="49500"/>
                </a:lnTo>
                <a:cubicBezTo>
                  <a:pt x="4194" y="50881"/>
                  <a:pt x="6250" y="51571"/>
                  <a:pt x="8583" y="51571"/>
                </a:cubicBezTo>
                <a:lnTo>
                  <a:pt x="8583" y="51571"/>
                </a:lnTo>
                <a:cubicBezTo>
                  <a:pt x="10917" y="51571"/>
                  <a:pt x="12972" y="50881"/>
                  <a:pt x="14750" y="49500"/>
                </a:cubicBezTo>
                <a:lnTo>
                  <a:pt x="14750" y="49500"/>
                </a:lnTo>
                <a:lnTo>
                  <a:pt x="43000" y="25071"/>
                </a:lnTo>
                <a:lnTo>
                  <a:pt x="43000" y="95786"/>
                </a:lnTo>
                <a:cubicBezTo>
                  <a:pt x="43000" y="97929"/>
                  <a:pt x="43806" y="99690"/>
                  <a:pt x="45417" y="101071"/>
                </a:cubicBezTo>
                <a:lnTo>
                  <a:pt x="45417" y="101071"/>
                </a:lnTo>
                <a:cubicBezTo>
                  <a:pt x="47028" y="102452"/>
                  <a:pt x="49083" y="103143"/>
                  <a:pt x="51583" y="103143"/>
                </a:cubicBezTo>
                <a:lnTo>
                  <a:pt x="51583" y="103143"/>
                </a:lnTo>
                <a:cubicBezTo>
                  <a:pt x="54083" y="103143"/>
                  <a:pt x="56139" y="102452"/>
                  <a:pt x="57750" y="101071"/>
                </a:cubicBezTo>
                <a:lnTo>
                  <a:pt x="57750" y="101071"/>
                </a:lnTo>
                <a:cubicBezTo>
                  <a:pt x="59361" y="99690"/>
                  <a:pt x="60167" y="97929"/>
                  <a:pt x="60167" y="95786"/>
                </a:cubicBezTo>
                <a:lnTo>
                  <a:pt x="60167" y="95786"/>
                </a:lnTo>
                <a:lnTo>
                  <a:pt x="60167" y="25071"/>
                </a:lnTo>
                <a:lnTo>
                  <a:pt x="88333" y="49500"/>
                </a:lnTo>
                <a:cubicBezTo>
                  <a:pt x="90111" y="50881"/>
                  <a:pt x="92167" y="51571"/>
                  <a:pt x="94500" y="51571"/>
                </a:cubicBezTo>
                <a:lnTo>
                  <a:pt x="94500" y="51571"/>
                </a:lnTo>
                <a:cubicBezTo>
                  <a:pt x="96833" y="51571"/>
                  <a:pt x="98889" y="50881"/>
                  <a:pt x="100667" y="49500"/>
                </a:cubicBezTo>
                <a:lnTo>
                  <a:pt x="100667" y="49500"/>
                </a:lnTo>
                <a:cubicBezTo>
                  <a:pt x="102333" y="47976"/>
                  <a:pt x="103167" y="46214"/>
                  <a:pt x="103167" y="44214"/>
                </a:cubicBezTo>
                <a:lnTo>
                  <a:pt x="103167" y="44214"/>
                </a:lnTo>
                <a:cubicBezTo>
                  <a:pt x="103167" y="42214"/>
                  <a:pt x="102333" y="40452"/>
                  <a:pt x="100667" y="38929"/>
                </a:cubicBezTo>
                <a:lnTo>
                  <a:pt x="100667" y="38929"/>
                </a:lnTo>
                <a:lnTo>
                  <a:pt x="57750" y="20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2238-30"/>
          <p:cNvSpPr/>
          <p:nvPr/>
        </p:nvSpPr>
        <p:spPr>
          <a:xfrm>
            <a:off x="592931" y="1875234"/>
            <a:ext cx="36576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2240-37"/>
          <p:cNvCxnSpPr/>
          <p:nvPr/>
        </p:nvCxnSpPr>
        <p:spPr>
          <a:xfrm>
            <a:off x="607219" y="1875234"/>
            <a:ext cx="914" cy="357188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2243-54"/>
          <p:cNvSpPr/>
          <p:nvPr/>
        </p:nvSpPr>
        <p:spPr>
          <a:xfrm>
            <a:off x="721519" y="1946672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8319682284-68"/>
          <p:cNvSpPr/>
          <p:nvPr/>
        </p:nvSpPr>
        <p:spPr>
          <a:xfrm>
            <a:off x="1035844" y="1998464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462" y="6077"/>
                </a:moveTo>
                <a:lnTo>
                  <a:pt x="11462" y="6077"/>
                </a:lnTo>
                <a:lnTo>
                  <a:pt x="0" y="28846"/>
                </a:lnTo>
                <a:lnTo>
                  <a:pt x="46846" y="28846"/>
                </a:lnTo>
                <a:lnTo>
                  <a:pt x="46846" y="0"/>
                </a:lnTo>
                <a:lnTo>
                  <a:pt x="21154" y="0"/>
                </a:lnTo>
                <a:cubicBezTo>
                  <a:pt x="16795" y="154"/>
                  <a:pt x="13564" y="2179"/>
                  <a:pt x="11462" y="6077"/>
                </a:cubicBezTo>
                <a:lnTo>
                  <a:pt x="11462" y="6077"/>
                </a:lnTo>
                <a:moveTo>
                  <a:pt x="54077" y="28846"/>
                </a:moveTo>
                <a:lnTo>
                  <a:pt x="54077" y="28846"/>
                </a:lnTo>
                <a:lnTo>
                  <a:pt x="101000" y="28846"/>
                </a:lnTo>
                <a:lnTo>
                  <a:pt x="89462" y="6077"/>
                </a:lnTo>
                <a:cubicBezTo>
                  <a:pt x="87359" y="2179"/>
                  <a:pt x="84128" y="154"/>
                  <a:pt x="79769" y="0"/>
                </a:cubicBezTo>
                <a:lnTo>
                  <a:pt x="79769" y="0"/>
                </a:lnTo>
                <a:lnTo>
                  <a:pt x="54077" y="0"/>
                </a:lnTo>
                <a:lnTo>
                  <a:pt x="54077" y="28846"/>
                </a:lnTo>
                <a:moveTo>
                  <a:pt x="101000" y="36077"/>
                </a:moveTo>
                <a:lnTo>
                  <a:pt x="101000" y="36077"/>
                </a:lnTo>
                <a:lnTo>
                  <a:pt x="0" y="36077"/>
                </a:lnTo>
                <a:lnTo>
                  <a:pt x="0" y="86538"/>
                </a:lnTo>
                <a:cubicBezTo>
                  <a:pt x="154" y="90590"/>
                  <a:pt x="1590" y="93974"/>
                  <a:pt x="4308" y="96692"/>
                </a:cubicBezTo>
                <a:lnTo>
                  <a:pt x="4308" y="96692"/>
                </a:lnTo>
                <a:cubicBezTo>
                  <a:pt x="6974" y="99410"/>
                  <a:pt x="10359" y="100846"/>
                  <a:pt x="14462" y="101000"/>
                </a:cubicBezTo>
                <a:lnTo>
                  <a:pt x="14462" y="101000"/>
                </a:lnTo>
                <a:lnTo>
                  <a:pt x="86538" y="101000"/>
                </a:lnTo>
                <a:cubicBezTo>
                  <a:pt x="90590" y="100846"/>
                  <a:pt x="93974" y="99410"/>
                  <a:pt x="96692" y="96692"/>
                </a:cubicBezTo>
                <a:lnTo>
                  <a:pt x="96692" y="96692"/>
                </a:lnTo>
                <a:cubicBezTo>
                  <a:pt x="99410" y="93974"/>
                  <a:pt x="100846" y="90590"/>
                  <a:pt x="101000" y="86538"/>
                </a:cubicBezTo>
                <a:lnTo>
                  <a:pt x="101000" y="86538"/>
                </a:lnTo>
                <a:lnTo>
                  <a:pt x="101000" y="3607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2238-31"/>
          <p:cNvSpPr/>
          <p:nvPr/>
        </p:nvSpPr>
        <p:spPr>
          <a:xfrm>
            <a:off x="592931" y="2303859"/>
            <a:ext cx="36576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2240-38"/>
          <p:cNvCxnSpPr/>
          <p:nvPr/>
        </p:nvCxnSpPr>
        <p:spPr>
          <a:xfrm>
            <a:off x="607219" y="2303859"/>
            <a:ext cx="914" cy="357188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2244-56"/>
          <p:cNvSpPr/>
          <p:nvPr/>
        </p:nvSpPr>
        <p:spPr>
          <a:xfrm>
            <a:off x="721519" y="2375297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8319682286-69"/>
          <p:cNvSpPr/>
          <p:nvPr/>
        </p:nvSpPr>
        <p:spPr>
          <a:xfrm>
            <a:off x="1035844" y="2427089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53" y="43308"/>
                </a:moveTo>
                <a:lnTo>
                  <a:pt x="15353" y="43308"/>
                </a:lnTo>
                <a:lnTo>
                  <a:pt x="0" y="77538"/>
                </a:lnTo>
                <a:lnTo>
                  <a:pt x="0" y="14462"/>
                </a:lnTo>
                <a:cubicBezTo>
                  <a:pt x="118" y="10359"/>
                  <a:pt x="1216" y="6974"/>
                  <a:pt x="3294" y="4308"/>
                </a:cubicBezTo>
                <a:lnTo>
                  <a:pt x="3294" y="4308"/>
                </a:lnTo>
                <a:cubicBezTo>
                  <a:pt x="5333" y="1590"/>
                  <a:pt x="7922" y="154"/>
                  <a:pt x="11059" y="0"/>
                </a:cubicBezTo>
                <a:lnTo>
                  <a:pt x="11059" y="0"/>
                </a:lnTo>
                <a:lnTo>
                  <a:pt x="31353" y="0"/>
                </a:lnTo>
                <a:cubicBezTo>
                  <a:pt x="34333" y="0"/>
                  <a:pt x="36922" y="1436"/>
                  <a:pt x="39118" y="4308"/>
                </a:cubicBezTo>
                <a:lnTo>
                  <a:pt x="39118" y="4308"/>
                </a:lnTo>
                <a:lnTo>
                  <a:pt x="43588" y="10154"/>
                </a:lnTo>
                <a:cubicBezTo>
                  <a:pt x="45784" y="13026"/>
                  <a:pt x="48431" y="14462"/>
                  <a:pt x="51529" y="14462"/>
                </a:cubicBezTo>
                <a:lnTo>
                  <a:pt x="51529" y="14462"/>
                </a:lnTo>
                <a:lnTo>
                  <a:pt x="71706" y="14462"/>
                </a:lnTo>
                <a:cubicBezTo>
                  <a:pt x="74804" y="14564"/>
                  <a:pt x="77392" y="15974"/>
                  <a:pt x="79471" y="18692"/>
                </a:cubicBezTo>
                <a:lnTo>
                  <a:pt x="79471" y="18692"/>
                </a:lnTo>
                <a:cubicBezTo>
                  <a:pt x="81510" y="21410"/>
                  <a:pt x="82588" y="24795"/>
                  <a:pt x="82706" y="28846"/>
                </a:cubicBezTo>
                <a:lnTo>
                  <a:pt x="82706" y="28846"/>
                </a:lnTo>
                <a:lnTo>
                  <a:pt x="82706" y="36077"/>
                </a:lnTo>
                <a:lnTo>
                  <a:pt x="24824" y="36077"/>
                </a:lnTo>
                <a:cubicBezTo>
                  <a:pt x="20667" y="36231"/>
                  <a:pt x="17510" y="38641"/>
                  <a:pt x="15353" y="43308"/>
                </a:cubicBezTo>
                <a:lnTo>
                  <a:pt x="15353" y="43308"/>
                </a:lnTo>
                <a:moveTo>
                  <a:pt x="20000" y="46846"/>
                </a:moveTo>
                <a:lnTo>
                  <a:pt x="20000" y="46846"/>
                </a:lnTo>
                <a:cubicBezTo>
                  <a:pt x="21137" y="44590"/>
                  <a:pt x="22745" y="43410"/>
                  <a:pt x="24824" y="43308"/>
                </a:cubicBezTo>
                <a:lnTo>
                  <a:pt x="24824" y="43308"/>
                </a:lnTo>
                <a:lnTo>
                  <a:pt x="93765" y="43308"/>
                </a:lnTo>
                <a:cubicBezTo>
                  <a:pt x="95804" y="43410"/>
                  <a:pt x="97412" y="44590"/>
                  <a:pt x="98588" y="46846"/>
                </a:cubicBezTo>
                <a:lnTo>
                  <a:pt x="98588" y="46846"/>
                </a:lnTo>
                <a:cubicBezTo>
                  <a:pt x="99490" y="49256"/>
                  <a:pt x="99490" y="51667"/>
                  <a:pt x="98588" y="54077"/>
                </a:cubicBezTo>
                <a:lnTo>
                  <a:pt x="98588" y="54077"/>
                </a:lnTo>
                <a:lnTo>
                  <a:pt x="79294" y="97385"/>
                </a:lnTo>
                <a:cubicBezTo>
                  <a:pt x="78118" y="99641"/>
                  <a:pt x="76510" y="100846"/>
                  <a:pt x="74471" y="101000"/>
                </a:cubicBezTo>
                <a:lnTo>
                  <a:pt x="74471" y="101000"/>
                </a:lnTo>
                <a:lnTo>
                  <a:pt x="5529" y="101000"/>
                </a:lnTo>
                <a:cubicBezTo>
                  <a:pt x="3451" y="100846"/>
                  <a:pt x="1843" y="99641"/>
                  <a:pt x="706" y="97385"/>
                </a:cubicBezTo>
                <a:lnTo>
                  <a:pt x="706" y="97385"/>
                </a:lnTo>
                <a:cubicBezTo>
                  <a:pt x="-235" y="94974"/>
                  <a:pt x="-235" y="92564"/>
                  <a:pt x="706" y="90154"/>
                </a:cubicBezTo>
                <a:lnTo>
                  <a:pt x="706" y="90154"/>
                </a:lnTo>
                <a:lnTo>
                  <a:pt x="20000" y="46846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2239-32"/>
          <p:cNvSpPr/>
          <p:nvPr/>
        </p:nvSpPr>
        <p:spPr>
          <a:xfrm>
            <a:off x="592931" y="2732484"/>
            <a:ext cx="36576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2240-39"/>
          <p:cNvCxnSpPr/>
          <p:nvPr/>
        </p:nvCxnSpPr>
        <p:spPr>
          <a:xfrm>
            <a:off x="607219" y="2732484"/>
            <a:ext cx="914" cy="357188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2244-58"/>
          <p:cNvSpPr/>
          <p:nvPr/>
        </p:nvSpPr>
        <p:spPr>
          <a:xfrm>
            <a:off x="721519" y="2803922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8319682287-70"/>
          <p:cNvSpPr/>
          <p:nvPr/>
        </p:nvSpPr>
        <p:spPr>
          <a:xfrm>
            <a:off x="1044737" y="2846774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2236-21"/>
          <p:cNvSpPr/>
          <p:nvPr/>
        </p:nvSpPr>
        <p:spPr>
          <a:xfrm>
            <a:off x="592931" y="3189684"/>
            <a:ext cx="36576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2236-25"/>
          <p:cNvCxnSpPr/>
          <p:nvPr/>
        </p:nvCxnSpPr>
        <p:spPr>
          <a:xfrm>
            <a:off x="610791" y="3189684"/>
            <a:ext cx="914" cy="271463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2283-64"/>
          <p:cNvSpPr/>
          <p:nvPr/>
        </p:nvSpPr>
        <p:spPr>
          <a:xfrm>
            <a:off x="728663" y="3262908"/>
            <a:ext cx="10715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98923"/>
                </a:moveTo>
                <a:lnTo>
                  <a:pt x="45000" y="98923"/>
                </a:lnTo>
                <a:cubicBezTo>
                  <a:pt x="46758" y="100308"/>
                  <a:pt x="48818" y="101000"/>
                  <a:pt x="51182" y="101000"/>
                </a:cubicBezTo>
                <a:lnTo>
                  <a:pt x="51182" y="101000"/>
                </a:lnTo>
                <a:lnTo>
                  <a:pt x="51182" y="101000"/>
                </a:lnTo>
                <a:cubicBezTo>
                  <a:pt x="53485" y="101000"/>
                  <a:pt x="55515" y="100308"/>
                  <a:pt x="57273" y="98923"/>
                </a:cubicBezTo>
                <a:lnTo>
                  <a:pt x="57273" y="98923"/>
                </a:lnTo>
                <a:lnTo>
                  <a:pt x="99909" y="62846"/>
                </a:lnTo>
                <a:cubicBezTo>
                  <a:pt x="101485" y="61359"/>
                  <a:pt x="102273" y="59641"/>
                  <a:pt x="102273" y="57692"/>
                </a:cubicBezTo>
                <a:lnTo>
                  <a:pt x="102273" y="57692"/>
                </a:lnTo>
                <a:cubicBezTo>
                  <a:pt x="102273" y="55744"/>
                  <a:pt x="101485" y="54026"/>
                  <a:pt x="99909" y="52538"/>
                </a:cubicBezTo>
                <a:lnTo>
                  <a:pt x="99909" y="52538"/>
                </a:lnTo>
                <a:cubicBezTo>
                  <a:pt x="98091" y="51154"/>
                  <a:pt x="96030" y="50462"/>
                  <a:pt x="93727" y="50462"/>
                </a:cubicBezTo>
                <a:lnTo>
                  <a:pt x="93727" y="50462"/>
                </a:lnTo>
                <a:cubicBezTo>
                  <a:pt x="91424" y="50462"/>
                  <a:pt x="89394" y="51154"/>
                  <a:pt x="87636" y="52538"/>
                </a:cubicBezTo>
                <a:lnTo>
                  <a:pt x="87636" y="52538"/>
                </a:lnTo>
                <a:lnTo>
                  <a:pt x="59636" y="76385"/>
                </a:lnTo>
                <a:lnTo>
                  <a:pt x="59636" y="7231"/>
                </a:lnTo>
                <a:cubicBezTo>
                  <a:pt x="59636" y="5128"/>
                  <a:pt x="58848" y="3385"/>
                  <a:pt x="57273" y="2000"/>
                </a:cubicBezTo>
                <a:lnTo>
                  <a:pt x="57273" y="2000"/>
                </a:lnTo>
                <a:cubicBezTo>
                  <a:pt x="55697" y="667"/>
                  <a:pt x="53667" y="0"/>
                  <a:pt x="51182" y="0"/>
                </a:cubicBezTo>
                <a:lnTo>
                  <a:pt x="51182" y="0"/>
                </a:lnTo>
                <a:cubicBezTo>
                  <a:pt x="48636" y="0"/>
                  <a:pt x="46576" y="667"/>
                  <a:pt x="45000" y="2000"/>
                </a:cubicBezTo>
                <a:lnTo>
                  <a:pt x="45000" y="2000"/>
                </a:lnTo>
                <a:cubicBezTo>
                  <a:pt x="43424" y="3385"/>
                  <a:pt x="42636" y="5128"/>
                  <a:pt x="42636" y="7231"/>
                </a:cubicBezTo>
                <a:lnTo>
                  <a:pt x="42636" y="7231"/>
                </a:lnTo>
                <a:lnTo>
                  <a:pt x="42636" y="76385"/>
                </a:lnTo>
                <a:lnTo>
                  <a:pt x="14636" y="52538"/>
                </a:lnTo>
                <a:cubicBezTo>
                  <a:pt x="12879" y="51154"/>
                  <a:pt x="10848" y="50462"/>
                  <a:pt x="8545" y="50462"/>
                </a:cubicBezTo>
                <a:lnTo>
                  <a:pt x="8545" y="50462"/>
                </a:lnTo>
                <a:cubicBezTo>
                  <a:pt x="6242" y="50462"/>
                  <a:pt x="4182" y="51154"/>
                  <a:pt x="2364" y="52538"/>
                </a:cubicBezTo>
                <a:lnTo>
                  <a:pt x="2364" y="52538"/>
                </a:lnTo>
                <a:cubicBezTo>
                  <a:pt x="788" y="54026"/>
                  <a:pt x="0" y="55744"/>
                  <a:pt x="0" y="57692"/>
                </a:cubicBezTo>
                <a:lnTo>
                  <a:pt x="0" y="57692"/>
                </a:lnTo>
                <a:cubicBezTo>
                  <a:pt x="0" y="59641"/>
                  <a:pt x="788" y="61359"/>
                  <a:pt x="2364" y="62846"/>
                </a:cubicBezTo>
                <a:lnTo>
                  <a:pt x="2364" y="62846"/>
                </a:lnTo>
                <a:lnTo>
                  <a:pt x="45000" y="98923"/>
                </a:lnTo>
              </a:path>
            </a:pathLst>
          </a:custGeom>
          <a:solidFill>
            <a:srgbClr val="1B6E3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2233-18"/>
          <p:cNvSpPr/>
          <p:nvPr/>
        </p:nvSpPr>
        <p:spPr>
          <a:xfrm>
            <a:off x="4700588" y="1067991"/>
            <a:ext cx="4043363" cy="2543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2236-24"/>
          <p:cNvCxnSpPr/>
          <p:nvPr/>
        </p:nvCxnSpPr>
        <p:spPr>
          <a:xfrm>
            <a:off x="4893469" y="1739503"/>
            <a:ext cx="3657600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2239-33"/>
          <p:cNvSpPr/>
          <p:nvPr/>
        </p:nvSpPr>
        <p:spPr>
          <a:xfrm>
            <a:off x="4893469" y="1275159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2284-67"/>
          <p:cNvSpPr/>
          <p:nvPr/>
        </p:nvSpPr>
        <p:spPr>
          <a:xfrm>
            <a:off x="4998839" y="1370707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239-34"/>
          <p:cNvSpPr/>
          <p:nvPr/>
        </p:nvSpPr>
        <p:spPr>
          <a:xfrm>
            <a:off x="4893469" y="1875234"/>
            <a:ext cx="36576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2240-40"/>
          <p:cNvCxnSpPr/>
          <p:nvPr/>
        </p:nvCxnSpPr>
        <p:spPr>
          <a:xfrm>
            <a:off x="4907756" y="1875234"/>
            <a:ext cx="914" cy="357188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2244-60"/>
          <p:cNvSpPr/>
          <p:nvPr/>
        </p:nvSpPr>
        <p:spPr>
          <a:xfrm>
            <a:off x="5022056" y="1946672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8319682287-71"/>
          <p:cNvSpPr/>
          <p:nvPr/>
        </p:nvSpPr>
        <p:spPr>
          <a:xfrm>
            <a:off x="5345275" y="1989524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2239-35"/>
          <p:cNvSpPr/>
          <p:nvPr/>
        </p:nvSpPr>
        <p:spPr>
          <a:xfrm>
            <a:off x="4893469" y="2303859"/>
            <a:ext cx="36576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2240-41"/>
          <p:cNvCxnSpPr/>
          <p:nvPr/>
        </p:nvCxnSpPr>
        <p:spPr>
          <a:xfrm>
            <a:off x="4907756" y="2303859"/>
            <a:ext cx="914" cy="357188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2245-62"/>
          <p:cNvSpPr/>
          <p:nvPr/>
        </p:nvSpPr>
        <p:spPr>
          <a:xfrm>
            <a:off x="5022056" y="2375297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8319682287-72"/>
          <p:cNvSpPr/>
          <p:nvPr/>
        </p:nvSpPr>
        <p:spPr>
          <a:xfrm>
            <a:off x="5336381" y="2427089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53" y="43308"/>
                </a:moveTo>
                <a:lnTo>
                  <a:pt x="15353" y="43308"/>
                </a:lnTo>
                <a:lnTo>
                  <a:pt x="0" y="77538"/>
                </a:lnTo>
                <a:lnTo>
                  <a:pt x="0" y="14462"/>
                </a:lnTo>
                <a:cubicBezTo>
                  <a:pt x="118" y="10359"/>
                  <a:pt x="1216" y="6974"/>
                  <a:pt x="3294" y="4308"/>
                </a:cubicBezTo>
                <a:lnTo>
                  <a:pt x="3294" y="4308"/>
                </a:lnTo>
                <a:cubicBezTo>
                  <a:pt x="5333" y="1590"/>
                  <a:pt x="7922" y="154"/>
                  <a:pt x="11059" y="0"/>
                </a:cubicBezTo>
                <a:lnTo>
                  <a:pt x="11059" y="0"/>
                </a:lnTo>
                <a:lnTo>
                  <a:pt x="31353" y="0"/>
                </a:lnTo>
                <a:cubicBezTo>
                  <a:pt x="34333" y="0"/>
                  <a:pt x="36922" y="1436"/>
                  <a:pt x="39118" y="4308"/>
                </a:cubicBezTo>
                <a:lnTo>
                  <a:pt x="39118" y="4308"/>
                </a:lnTo>
                <a:lnTo>
                  <a:pt x="43588" y="10154"/>
                </a:lnTo>
                <a:cubicBezTo>
                  <a:pt x="45784" y="13026"/>
                  <a:pt x="48431" y="14462"/>
                  <a:pt x="51529" y="14462"/>
                </a:cubicBezTo>
                <a:lnTo>
                  <a:pt x="51529" y="14462"/>
                </a:lnTo>
                <a:lnTo>
                  <a:pt x="71706" y="14462"/>
                </a:lnTo>
                <a:cubicBezTo>
                  <a:pt x="74804" y="14564"/>
                  <a:pt x="77392" y="15974"/>
                  <a:pt x="79471" y="18692"/>
                </a:cubicBezTo>
                <a:lnTo>
                  <a:pt x="79471" y="18692"/>
                </a:lnTo>
                <a:cubicBezTo>
                  <a:pt x="81510" y="21410"/>
                  <a:pt x="82588" y="24795"/>
                  <a:pt x="82706" y="28846"/>
                </a:cubicBezTo>
                <a:lnTo>
                  <a:pt x="82706" y="28846"/>
                </a:lnTo>
                <a:lnTo>
                  <a:pt x="82706" y="36077"/>
                </a:lnTo>
                <a:lnTo>
                  <a:pt x="24824" y="36077"/>
                </a:lnTo>
                <a:cubicBezTo>
                  <a:pt x="20667" y="36231"/>
                  <a:pt x="17510" y="38641"/>
                  <a:pt x="15353" y="43308"/>
                </a:cubicBezTo>
                <a:lnTo>
                  <a:pt x="15353" y="43308"/>
                </a:lnTo>
                <a:moveTo>
                  <a:pt x="20000" y="46846"/>
                </a:moveTo>
                <a:lnTo>
                  <a:pt x="20000" y="46846"/>
                </a:lnTo>
                <a:cubicBezTo>
                  <a:pt x="21137" y="44590"/>
                  <a:pt x="22745" y="43410"/>
                  <a:pt x="24824" y="43308"/>
                </a:cubicBezTo>
                <a:lnTo>
                  <a:pt x="24824" y="43308"/>
                </a:lnTo>
                <a:lnTo>
                  <a:pt x="93765" y="43308"/>
                </a:lnTo>
                <a:cubicBezTo>
                  <a:pt x="95804" y="43410"/>
                  <a:pt x="97412" y="44590"/>
                  <a:pt x="98588" y="46846"/>
                </a:cubicBezTo>
                <a:lnTo>
                  <a:pt x="98588" y="46846"/>
                </a:lnTo>
                <a:cubicBezTo>
                  <a:pt x="99490" y="49256"/>
                  <a:pt x="99490" y="51667"/>
                  <a:pt x="98588" y="54077"/>
                </a:cubicBezTo>
                <a:lnTo>
                  <a:pt x="98588" y="54077"/>
                </a:lnTo>
                <a:lnTo>
                  <a:pt x="79294" y="97385"/>
                </a:lnTo>
                <a:cubicBezTo>
                  <a:pt x="78118" y="99641"/>
                  <a:pt x="76510" y="100846"/>
                  <a:pt x="74471" y="101000"/>
                </a:cubicBezTo>
                <a:lnTo>
                  <a:pt x="74471" y="101000"/>
                </a:lnTo>
                <a:lnTo>
                  <a:pt x="5529" y="101000"/>
                </a:lnTo>
                <a:cubicBezTo>
                  <a:pt x="3451" y="100846"/>
                  <a:pt x="1843" y="99641"/>
                  <a:pt x="706" y="97385"/>
                </a:cubicBezTo>
                <a:lnTo>
                  <a:pt x="706" y="97385"/>
                </a:lnTo>
                <a:cubicBezTo>
                  <a:pt x="-235" y="94974"/>
                  <a:pt x="-235" y="92564"/>
                  <a:pt x="706" y="90154"/>
                </a:cubicBezTo>
                <a:lnTo>
                  <a:pt x="706" y="90154"/>
                </a:lnTo>
                <a:lnTo>
                  <a:pt x="20000" y="46846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2239-36"/>
          <p:cNvSpPr/>
          <p:nvPr/>
        </p:nvSpPr>
        <p:spPr>
          <a:xfrm>
            <a:off x="4893469" y="2732484"/>
            <a:ext cx="36576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2240-42"/>
          <p:cNvCxnSpPr/>
          <p:nvPr/>
        </p:nvCxnSpPr>
        <p:spPr>
          <a:xfrm>
            <a:off x="4907756" y="2732484"/>
            <a:ext cx="914" cy="357188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2245-64"/>
          <p:cNvSpPr/>
          <p:nvPr/>
        </p:nvSpPr>
        <p:spPr>
          <a:xfrm>
            <a:off x="5022056" y="2803922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8319682288-73"/>
          <p:cNvSpPr/>
          <p:nvPr/>
        </p:nvSpPr>
        <p:spPr>
          <a:xfrm>
            <a:off x="5336381" y="2855714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462" y="6077"/>
                </a:moveTo>
                <a:lnTo>
                  <a:pt x="11462" y="6077"/>
                </a:lnTo>
                <a:lnTo>
                  <a:pt x="0" y="28846"/>
                </a:lnTo>
                <a:lnTo>
                  <a:pt x="46846" y="28846"/>
                </a:lnTo>
                <a:lnTo>
                  <a:pt x="46846" y="0"/>
                </a:lnTo>
                <a:lnTo>
                  <a:pt x="21154" y="0"/>
                </a:lnTo>
                <a:cubicBezTo>
                  <a:pt x="16795" y="154"/>
                  <a:pt x="13564" y="2179"/>
                  <a:pt x="11462" y="6077"/>
                </a:cubicBezTo>
                <a:lnTo>
                  <a:pt x="11462" y="6077"/>
                </a:lnTo>
                <a:moveTo>
                  <a:pt x="54077" y="28846"/>
                </a:moveTo>
                <a:lnTo>
                  <a:pt x="54077" y="28846"/>
                </a:lnTo>
                <a:lnTo>
                  <a:pt x="101000" y="28846"/>
                </a:lnTo>
                <a:lnTo>
                  <a:pt x="89462" y="6077"/>
                </a:lnTo>
                <a:cubicBezTo>
                  <a:pt x="87359" y="2179"/>
                  <a:pt x="84128" y="154"/>
                  <a:pt x="79769" y="0"/>
                </a:cubicBezTo>
                <a:lnTo>
                  <a:pt x="79769" y="0"/>
                </a:lnTo>
                <a:lnTo>
                  <a:pt x="54077" y="0"/>
                </a:lnTo>
                <a:lnTo>
                  <a:pt x="54077" y="28846"/>
                </a:lnTo>
                <a:moveTo>
                  <a:pt x="101000" y="36077"/>
                </a:moveTo>
                <a:lnTo>
                  <a:pt x="101000" y="36077"/>
                </a:lnTo>
                <a:lnTo>
                  <a:pt x="0" y="36077"/>
                </a:lnTo>
                <a:lnTo>
                  <a:pt x="0" y="86538"/>
                </a:lnTo>
                <a:cubicBezTo>
                  <a:pt x="154" y="90590"/>
                  <a:pt x="1590" y="93974"/>
                  <a:pt x="4308" y="96692"/>
                </a:cubicBezTo>
                <a:lnTo>
                  <a:pt x="4308" y="96692"/>
                </a:lnTo>
                <a:cubicBezTo>
                  <a:pt x="6974" y="99410"/>
                  <a:pt x="10359" y="100846"/>
                  <a:pt x="14462" y="101000"/>
                </a:cubicBezTo>
                <a:lnTo>
                  <a:pt x="14462" y="101000"/>
                </a:lnTo>
                <a:lnTo>
                  <a:pt x="86538" y="101000"/>
                </a:lnTo>
                <a:cubicBezTo>
                  <a:pt x="90590" y="100846"/>
                  <a:pt x="93974" y="99410"/>
                  <a:pt x="96692" y="96692"/>
                </a:cubicBezTo>
                <a:lnTo>
                  <a:pt x="96692" y="96692"/>
                </a:lnTo>
                <a:cubicBezTo>
                  <a:pt x="99410" y="93974"/>
                  <a:pt x="100846" y="90590"/>
                  <a:pt x="101000" y="86538"/>
                </a:cubicBezTo>
                <a:lnTo>
                  <a:pt x="101000" y="86538"/>
                </a:lnTo>
                <a:lnTo>
                  <a:pt x="101000" y="3607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2236-22"/>
          <p:cNvSpPr/>
          <p:nvPr/>
        </p:nvSpPr>
        <p:spPr>
          <a:xfrm>
            <a:off x="4893469" y="3189684"/>
            <a:ext cx="365760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2236-26"/>
          <p:cNvCxnSpPr/>
          <p:nvPr/>
        </p:nvCxnSpPr>
        <p:spPr>
          <a:xfrm>
            <a:off x="4911328" y="3189684"/>
            <a:ext cx="914" cy="271463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2283-65"/>
          <p:cNvSpPr/>
          <p:nvPr/>
        </p:nvSpPr>
        <p:spPr>
          <a:xfrm>
            <a:off x="5029200" y="3262908"/>
            <a:ext cx="10715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273" y="2000"/>
                </a:moveTo>
                <a:lnTo>
                  <a:pt x="57273" y="2000"/>
                </a:lnTo>
                <a:cubicBezTo>
                  <a:pt x="55515" y="667"/>
                  <a:pt x="53485" y="0"/>
                  <a:pt x="51182" y="0"/>
                </a:cubicBezTo>
                <a:lnTo>
                  <a:pt x="51182" y="0"/>
                </a:lnTo>
                <a:lnTo>
                  <a:pt x="51182" y="0"/>
                </a:lnTo>
                <a:cubicBezTo>
                  <a:pt x="48818" y="0"/>
                  <a:pt x="46758" y="667"/>
                  <a:pt x="45000" y="2000"/>
                </a:cubicBezTo>
                <a:lnTo>
                  <a:pt x="45000" y="2000"/>
                </a:lnTo>
                <a:lnTo>
                  <a:pt x="2364" y="38077"/>
                </a:lnTo>
                <a:cubicBezTo>
                  <a:pt x="788" y="39564"/>
                  <a:pt x="0" y="41308"/>
                  <a:pt x="0" y="43308"/>
                </a:cubicBezTo>
                <a:lnTo>
                  <a:pt x="0" y="43308"/>
                </a:lnTo>
                <a:cubicBezTo>
                  <a:pt x="0" y="45256"/>
                  <a:pt x="788" y="46974"/>
                  <a:pt x="2364" y="48462"/>
                </a:cubicBezTo>
                <a:lnTo>
                  <a:pt x="2364" y="48462"/>
                </a:lnTo>
                <a:cubicBezTo>
                  <a:pt x="4182" y="49795"/>
                  <a:pt x="6242" y="50462"/>
                  <a:pt x="8545" y="50462"/>
                </a:cubicBezTo>
                <a:lnTo>
                  <a:pt x="8545" y="50462"/>
                </a:lnTo>
                <a:cubicBezTo>
                  <a:pt x="10848" y="50462"/>
                  <a:pt x="12879" y="49795"/>
                  <a:pt x="14636" y="48462"/>
                </a:cubicBezTo>
                <a:lnTo>
                  <a:pt x="14636" y="48462"/>
                </a:lnTo>
                <a:lnTo>
                  <a:pt x="42636" y="24538"/>
                </a:lnTo>
                <a:lnTo>
                  <a:pt x="42636" y="93769"/>
                </a:lnTo>
                <a:cubicBezTo>
                  <a:pt x="42636" y="95872"/>
                  <a:pt x="43424" y="97590"/>
                  <a:pt x="45000" y="98923"/>
                </a:cubicBezTo>
                <a:lnTo>
                  <a:pt x="45000" y="98923"/>
                </a:lnTo>
                <a:cubicBezTo>
                  <a:pt x="46576" y="100308"/>
                  <a:pt x="48636" y="101000"/>
                  <a:pt x="51182" y="101000"/>
                </a:cubicBezTo>
                <a:lnTo>
                  <a:pt x="51182" y="101000"/>
                </a:lnTo>
                <a:cubicBezTo>
                  <a:pt x="53667" y="101000"/>
                  <a:pt x="55697" y="100308"/>
                  <a:pt x="57273" y="98923"/>
                </a:cubicBezTo>
                <a:lnTo>
                  <a:pt x="57273" y="98923"/>
                </a:lnTo>
                <a:cubicBezTo>
                  <a:pt x="58848" y="97590"/>
                  <a:pt x="59636" y="95872"/>
                  <a:pt x="59636" y="93769"/>
                </a:cubicBezTo>
                <a:lnTo>
                  <a:pt x="59636" y="93769"/>
                </a:lnTo>
                <a:lnTo>
                  <a:pt x="59636" y="24538"/>
                </a:lnTo>
                <a:lnTo>
                  <a:pt x="87636" y="48462"/>
                </a:lnTo>
                <a:cubicBezTo>
                  <a:pt x="89394" y="49795"/>
                  <a:pt x="91424" y="50462"/>
                  <a:pt x="93727" y="50462"/>
                </a:cubicBezTo>
                <a:lnTo>
                  <a:pt x="93727" y="50462"/>
                </a:lnTo>
                <a:cubicBezTo>
                  <a:pt x="96030" y="50462"/>
                  <a:pt x="98091" y="49795"/>
                  <a:pt x="99909" y="48462"/>
                </a:cubicBezTo>
                <a:lnTo>
                  <a:pt x="99909" y="48462"/>
                </a:lnTo>
                <a:cubicBezTo>
                  <a:pt x="101485" y="46974"/>
                  <a:pt x="102273" y="45256"/>
                  <a:pt x="102273" y="43308"/>
                </a:cubicBezTo>
                <a:lnTo>
                  <a:pt x="102273" y="43308"/>
                </a:lnTo>
                <a:cubicBezTo>
                  <a:pt x="102273" y="41308"/>
                  <a:pt x="101485" y="39564"/>
                  <a:pt x="99909" y="38077"/>
                </a:cubicBezTo>
                <a:lnTo>
                  <a:pt x="99909" y="38077"/>
                </a:lnTo>
                <a:lnTo>
                  <a:pt x="57273" y="2000"/>
                </a:lnTo>
              </a:path>
            </a:pathLst>
          </a:custGeom>
          <a:solidFill>
            <a:srgbClr val="B0303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2231-13"/>
          <p:cNvSpPr/>
          <p:nvPr/>
        </p:nvSpPr>
        <p:spPr>
          <a:xfrm>
            <a:off x="400050" y="3811191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8319682282-62"/>
          <p:cNvSpPr/>
          <p:nvPr/>
        </p:nvSpPr>
        <p:spPr>
          <a:xfrm>
            <a:off x="629557" y="3965674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2233-19"/>
          <p:cNvSpPr/>
          <p:nvPr/>
        </p:nvSpPr>
        <p:spPr>
          <a:xfrm>
            <a:off x="6968728" y="3925491"/>
            <a:ext cx="1596628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2282-63"/>
          <p:cNvSpPr/>
          <p:nvPr/>
        </p:nvSpPr>
        <p:spPr>
          <a:xfrm>
            <a:off x="7083028" y="397906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222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2227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8319682281-60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2229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el-1788319682228-9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送电与停电操作顺序</a:t>
            </a:r>
            <a:endParaRPr/>
          </a:p>
        </p:txBody>
      </p:sp>
      <p:sp>
        <p:nvSpPr>
          <p:cNvPr id="54" name="el-1788319682233-1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55" name="el-1788319682242-43"/>
          <p:cNvSpPr txBox="1"/>
          <p:nvPr/>
        </p:nvSpPr>
        <p:spPr>
          <a:xfrm>
            <a:off x="1021556" y="1232297"/>
            <a:ext cx="89607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送电顺序</a:t>
            </a:r>
            <a:endParaRPr/>
          </a:p>
        </p:txBody>
      </p:sp>
      <p:sp>
        <p:nvSpPr>
          <p:cNvPr id="56" name="el-1788319682242-44"/>
          <p:cNvSpPr txBox="1"/>
          <p:nvPr/>
        </p:nvSpPr>
        <p:spPr>
          <a:xfrm>
            <a:off x="1021556" y="1496616"/>
            <a:ext cx="102894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ON · 自上而下</a:t>
            </a:r>
            <a:endParaRPr/>
          </a:p>
        </p:txBody>
      </p:sp>
      <p:sp>
        <p:nvSpPr>
          <p:cNvPr id="57" name="el-1788319682243-53"/>
          <p:cNvSpPr txBox="1"/>
          <p:nvPr/>
        </p:nvSpPr>
        <p:spPr>
          <a:xfrm>
            <a:off x="597503" y="1968103"/>
            <a:ext cx="462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58" name="el-1788319682242-45"/>
          <p:cNvSpPr txBox="1"/>
          <p:nvPr/>
        </p:nvSpPr>
        <p:spPr>
          <a:xfrm>
            <a:off x="1035844" y="1960959"/>
            <a:ext cx="8645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4398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59" name="el-1788319682244-55"/>
          <p:cNvSpPr txBox="1"/>
          <p:nvPr/>
        </p:nvSpPr>
        <p:spPr>
          <a:xfrm>
            <a:off x="597503" y="2396728"/>
            <a:ext cx="462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60" name="el-1788319682242-46"/>
          <p:cNvSpPr txBox="1"/>
          <p:nvPr/>
        </p:nvSpPr>
        <p:spPr>
          <a:xfrm>
            <a:off x="1035844" y="2389584"/>
            <a:ext cx="90022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20117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61" name="el-1788319682244-57"/>
          <p:cNvSpPr txBox="1"/>
          <p:nvPr/>
        </p:nvSpPr>
        <p:spPr>
          <a:xfrm>
            <a:off x="597503" y="2825353"/>
            <a:ext cx="462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62" name="el-1788319682242-47"/>
          <p:cNvSpPr txBox="1"/>
          <p:nvPr/>
        </p:nvSpPr>
        <p:spPr>
          <a:xfrm>
            <a:off x="1035844" y="2818209"/>
            <a:ext cx="71951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4398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63" name="el-1788319682237-27"/>
          <p:cNvSpPr txBox="1"/>
          <p:nvPr/>
        </p:nvSpPr>
        <p:spPr>
          <a:xfrm>
            <a:off x="896541" y="3246834"/>
            <a:ext cx="133823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首送总箱 · 逐级往下</a:t>
            </a:r>
            <a:endParaRPr/>
          </a:p>
        </p:txBody>
      </p:sp>
      <p:sp>
        <p:nvSpPr>
          <p:cNvPr id="64" name="el-1788319682242-48"/>
          <p:cNvSpPr txBox="1"/>
          <p:nvPr/>
        </p:nvSpPr>
        <p:spPr>
          <a:xfrm>
            <a:off x="5322094" y="1232297"/>
            <a:ext cx="926656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停电顺序</a:t>
            </a:r>
            <a:endParaRPr/>
          </a:p>
        </p:txBody>
      </p:sp>
      <p:sp>
        <p:nvSpPr>
          <p:cNvPr id="65" name="el-1788319682243-49"/>
          <p:cNvSpPr txBox="1"/>
          <p:nvPr/>
        </p:nvSpPr>
        <p:spPr>
          <a:xfrm>
            <a:off x="5322094" y="1496616"/>
            <a:ext cx="109610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OFF · 自下而上</a:t>
            </a:r>
            <a:endParaRPr/>
          </a:p>
        </p:txBody>
      </p:sp>
      <p:sp>
        <p:nvSpPr>
          <p:cNvPr id="66" name="el-1788319682244-59"/>
          <p:cNvSpPr txBox="1"/>
          <p:nvPr/>
        </p:nvSpPr>
        <p:spPr>
          <a:xfrm>
            <a:off x="4898041" y="1968103"/>
            <a:ext cx="462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67" name="el-1788319682243-50"/>
          <p:cNvSpPr txBox="1"/>
          <p:nvPr/>
        </p:nvSpPr>
        <p:spPr>
          <a:xfrm>
            <a:off x="5336381" y="1960959"/>
            <a:ext cx="71951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4398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68" name="el-1788319682245-61"/>
          <p:cNvSpPr txBox="1"/>
          <p:nvPr/>
        </p:nvSpPr>
        <p:spPr>
          <a:xfrm>
            <a:off x="4898041" y="2396728"/>
            <a:ext cx="462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69" name="el-1788319682243-51"/>
          <p:cNvSpPr txBox="1"/>
          <p:nvPr/>
        </p:nvSpPr>
        <p:spPr>
          <a:xfrm>
            <a:off x="5336381" y="2389584"/>
            <a:ext cx="90022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20117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70" name="el-1788319682245-63"/>
          <p:cNvSpPr txBox="1"/>
          <p:nvPr/>
        </p:nvSpPr>
        <p:spPr>
          <a:xfrm>
            <a:off x="4898041" y="2825353"/>
            <a:ext cx="462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71" name="el-1788319682243-52"/>
          <p:cNvSpPr txBox="1"/>
          <p:nvPr/>
        </p:nvSpPr>
        <p:spPr>
          <a:xfrm>
            <a:off x="5336381" y="2818209"/>
            <a:ext cx="86450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4398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72" name="el-1788319682237-28"/>
          <p:cNvSpPr txBox="1"/>
          <p:nvPr/>
        </p:nvSpPr>
        <p:spPr>
          <a:xfrm>
            <a:off x="5197078" y="3246834"/>
            <a:ext cx="133823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B03030"/>
                </a:solidFill>
                <a:latin typeface="Microsoft YaHei"/>
                <a:ea typeface="Microsoft YaHei"/>
                <a:cs typeface="Microsoft YaHei"/>
              </a:rPr>
              <a:t>先断末级 · 逐级往上</a:t>
            </a:r>
            <a:endParaRPr/>
          </a:p>
        </p:txBody>
      </p:sp>
      <p:sp>
        <p:nvSpPr>
          <p:cNvPr id="73" name="el-1788319682233-15"/>
          <p:cNvSpPr txBox="1"/>
          <p:nvPr/>
        </p:nvSpPr>
        <p:spPr>
          <a:xfrm>
            <a:off x="992981" y="3950494"/>
            <a:ext cx="46720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操作规则：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除出现电气故障的紧急情况外，均应遵守上述送电、停电顺序</a:t>
            </a:r>
            <a:endParaRPr/>
          </a:p>
        </p:txBody>
      </p:sp>
      <p:sp>
        <p:nvSpPr>
          <p:cNvPr id="74" name="el-1788319682234-20"/>
          <p:cNvSpPr txBox="1"/>
          <p:nvPr/>
        </p:nvSpPr>
        <p:spPr>
          <a:xfrm>
            <a:off x="7272338" y="3968353"/>
            <a:ext cx="12587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紧急故障可先切断电源</a:t>
            </a:r>
            <a:endParaRPr/>
          </a:p>
        </p:txBody>
      </p:sp>
      <p:sp>
        <p:nvSpPr>
          <p:cNvPr id="75" name="el-1788319682228-8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6" name="el-1788319682229-10"/>
          <p:cNvSpPr txBox="1"/>
          <p:nvPr/>
        </p:nvSpPr>
        <p:spPr>
          <a:xfrm>
            <a:off x="6608304" y="4904184"/>
            <a:ext cx="15530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送电自上而下 · 停电自下而上</a:t>
            </a:r>
            <a:endParaRPr/>
          </a:p>
        </p:txBody>
      </p:sp>
      <p:sp>
        <p:nvSpPr>
          <p:cNvPr id="77" name="el-1788319682229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P38 / 110</a:t>
            </a:r>
            <a:endParaRPr/>
          </a:p>
        </p:txBody>
      </p:sp>
      <p:cxnSp>
        <p:nvCxnSpPr>
          <p:cNvPr id="78" name="el-1788319682226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el-1788319682226-2"/>
          <p:cNvCxnSpPr/>
          <p:nvPr/>
        </p:nvCxnSpPr>
        <p:spPr>
          <a:xfrm>
            <a:off x="2000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el-1788319682288-7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24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25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25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251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292-76"/>
          <p:cNvSpPr/>
          <p:nvPr/>
        </p:nvSpPr>
        <p:spPr>
          <a:xfrm>
            <a:off x="7704311" y="196453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727" y="28167"/>
                </a:moveTo>
                <a:lnTo>
                  <a:pt x="30727" y="28167"/>
                </a:lnTo>
                <a:lnTo>
                  <a:pt x="30727" y="37500"/>
                </a:lnTo>
                <a:lnTo>
                  <a:pt x="64818" y="37500"/>
                </a:lnTo>
                <a:lnTo>
                  <a:pt x="64818" y="28167"/>
                </a:lnTo>
                <a:cubicBezTo>
                  <a:pt x="64636" y="23722"/>
                  <a:pt x="63000" y="20000"/>
                  <a:pt x="59909" y="17000"/>
                </a:cubicBezTo>
                <a:lnTo>
                  <a:pt x="59909" y="17000"/>
                </a:lnTo>
                <a:cubicBezTo>
                  <a:pt x="56636" y="14111"/>
                  <a:pt x="52576" y="12611"/>
                  <a:pt x="47727" y="12500"/>
                </a:cubicBezTo>
                <a:lnTo>
                  <a:pt x="47727" y="12500"/>
                </a:lnTo>
                <a:cubicBezTo>
                  <a:pt x="42879" y="12611"/>
                  <a:pt x="38818" y="14111"/>
                  <a:pt x="35545" y="17000"/>
                </a:cubicBezTo>
                <a:lnTo>
                  <a:pt x="35545" y="17000"/>
                </a:lnTo>
                <a:cubicBezTo>
                  <a:pt x="32455" y="20000"/>
                  <a:pt x="30848" y="23722"/>
                  <a:pt x="30727" y="28167"/>
                </a:cubicBezTo>
                <a:lnTo>
                  <a:pt x="30727" y="28167"/>
                </a:lnTo>
                <a:moveTo>
                  <a:pt x="17091" y="37500"/>
                </a:moveTo>
                <a:lnTo>
                  <a:pt x="17091" y="37500"/>
                </a:lnTo>
                <a:lnTo>
                  <a:pt x="17091" y="28167"/>
                </a:lnTo>
                <a:cubicBezTo>
                  <a:pt x="17333" y="20222"/>
                  <a:pt x="20303" y="13556"/>
                  <a:pt x="26000" y="8167"/>
                </a:cubicBezTo>
                <a:lnTo>
                  <a:pt x="26000" y="8167"/>
                </a:lnTo>
                <a:cubicBezTo>
                  <a:pt x="31818" y="3000"/>
                  <a:pt x="39061" y="278"/>
                  <a:pt x="47727" y="0"/>
                </a:cubicBezTo>
                <a:lnTo>
                  <a:pt x="47727" y="0"/>
                </a:lnTo>
                <a:cubicBezTo>
                  <a:pt x="56394" y="278"/>
                  <a:pt x="63636" y="3000"/>
                  <a:pt x="69455" y="8167"/>
                </a:cubicBezTo>
                <a:lnTo>
                  <a:pt x="69455" y="8167"/>
                </a:lnTo>
                <a:cubicBezTo>
                  <a:pt x="75152" y="13556"/>
                  <a:pt x="78152" y="20222"/>
                  <a:pt x="78455" y="28167"/>
                </a:cubicBezTo>
                <a:lnTo>
                  <a:pt x="78455" y="28167"/>
                </a:lnTo>
                <a:lnTo>
                  <a:pt x="78455" y="37500"/>
                </a:lnTo>
                <a:lnTo>
                  <a:pt x="81818" y="37500"/>
                </a:lnTo>
                <a:cubicBezTo>
                  <a:pt x="85636" y="37611"/>
                  <a:pt x="88818" y="38861"/>
                  <a:pt x="91364" y="41250"/>
                </a:cubicBezTo>
                <a:lnTo>
                  <a:pt x="91364" y="41250"/>
                </a:lnTo>
                <a:cubicBezTo>
                  <a:pt x="93970" y="43583"/>
                  <a:pt x="95333" y="46500"/>
                  <a:pt x="95455" y="50000"/>
                </a:cubicBezTo>
                <a:lnTo>
                  <a:pt x="95455" y="50000"/>
                </a:lnTo>
                <a:lnTo>
                  <a:pt x="95455" y="87500"/>
                </a:lnTo>
                <a:cubicBezTo>
                  <a:pt x="95333" y="91000"/>
                  <a:pt x="93970" y="93917"/>
                  <a:pt x="91364" y="96250"/>
                </a:cubicBezTo>
                <a:lnTo>
                  <a:pt x="91364" y="96250"/>
                </a:lnTo>
                <a:cubicBezTo>
                  <a:pt x="88818" y="98639"/>
                  <a:pt x="85636" y="99889"/>
                  <a:pt x="81818" y="100000"/>
                </a:cubicBezTo>
                <a:lnTo>
                  <a:pt x="81818" y="100000"/>
                </a:lnTo>
                <a:lnTo>
                  <a:pt x="13636" y="100000"/>
                </a:lnTo>
                <a:cubicBezTo>
                  <a:pt x="9818" y="99889"/>
                  <a:pt x="6636" y="98639"/>
                  <a:pt x="4091" y="96250"/>
                </a:cubicBezTo>
                <a:lnTo>
                  <a:pt x="4091" y="96250"/>
                </a:lnTo>
                <a:cubicBezTo>
                  <a:pt x="1485" y="93917"/>
                  <a:pt x="121" y="91000"/>
                  <a:pt x="0" y="87500"/>
                </a:cubicBezTo>
                <a:lnTo>
                  <a:pt x="0" y="87500"/>
                </a:lnTo>
                <a:lnTo>
                  <a:pt x="0" y="50000"/>
                </a:lnTo>
                <a:cubicBezTo>
                  <a:pt x="121" y="46500"/>
                  <a:pt x="1485" y="43583"/>
                  <a:pt x="4091" y="41250"/>
                </a:cubicBezTo>
                <a:lnTo>
                  <a:pt x="4091" y="41250"/>
                </a:lnTo>
                <a:cubicBezTo>
                  <a:pt x="6636" y="38861"/>
                  <a:pt x="9818" y="37611"/>
                  <a:pt x="13636" y="37500"/>
                </a:cubicBezTo>
                <a:lnTo>
                  <a:pt x="13636" y="37500"/>
                </a:lnTo>
                <a:lnTo>
                  <a:pt x="17091" y="37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251-13"/>
          <p:cNvSpPr/>
          <p:nvPr/>
        </p:nvSpPr>
        <p:spPr>
          <a:xfrm>
            <a:off x="400050" y="1144451"/>
            <a:ext cx="8343900" cy="685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2252-16"/>
          <p:cNvCxnSpPr/>
          <p:nvPr/>
        </p:nvCxnSpPr>
        <p:spPr>
          <a:xfrm>
            <a:off x="428625" y="1144451"/>
            <a:ext cx="914" cy="685800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2293-79"/>
          <p:cNvSpPr/>
          <p:nvPr/>
        </p:nvSpPr>
        <p:spPr>
          <a:xfrm>
            <a:off x="778669" y="1358764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74" y="0"/>
                </a:moveTo>
                <a:lnTo>
                  <a:pt x="8174" y="0"/>
                </a:lnTo>
                <a:cubicBezTo>
                  <a:pt x="5768" y="0"/>
                  <a:pt x="3812" y="589"/>
                  <a:pt x="2304" y="1767"/>
                </a:cubicBezTo>
                <a:lnTo>
                  <a:pt x="2304" y="1767"/>
                </a:lnTo>
                <a:lnTo>
                  <a:pt x="2304" y="1767"/>
                </a:lnTo>
                <a:cubicBezTo>
                  <a:pt x="768" y="2922"/>
                  <a:pt x="0" y="4422"/>
                  <a:pt x="0" y="6267"/>
                </a:cubicBezTo>
                <a:lnTo>
                  <a:pt x="0" y="6267"/>
                </a:lnTo>
                <a:cubicBezTo>
                  <a:pt x="0" y="8089"/>
                  <a:pt x="768" y="9578"/>
                  <a:pt x="2304" y="10733"/>
                </a:cubicBezTo>
                <a:lnTo>
                  <a:pt x="2304" y="10733"/>
                </a:lnTo>
                <a:cubicBezTo>
                  <a:pt x="3812" y="11911"/>
                  <a:pt x="5768" y="12500"/>
                  <a:pt x="8174" y="12500"/>
                </a:cubicBezTo>
                <a:lnTo>
                  <a:pt x="8174" y="12500"/>
                </a:lnTo>
                <a:lnTo>
                  <a:pt x="8174" y="14633"/>
                </a:lnTo>
                <a:cubicBezTo>
                  <a:pt x="8319" y="23233"/>
                  <a:pt x="12304" y="30600"/>
                  <a:pt x="20130" y="36733"/>
                </a:cubicBezTo>
                <a:lnTo>
                  <a:pt x="20130" y="36733"/>
                </a:lnTo>
                <a:lnTo>
                  <a:pt x="37435" y="50000"/>
                </a:lnTo>
                <a:lnTo>
                  <a:pt x="20130" y="63267"/>
                </a:lnTo>
                <a:cubicBezTo>
                  <a:pt x="12304" y="69400"/>
                  <a:pt x="8319" y="76767"/>
                  <a:pt x="8174" y="85367"/>
                </a:cubicBezTo>
                <a:lnTo>
                  <a:pt x="8174" y="85367"/>
                </a:lnTo>
                <a:lnTo>
                  <a:pt x="8174" y="87500"/>
                </a:lnTo>
                <a:cubicBezTo>
                  <a:pt x="5768" y="87500"/>
                  <a:pt x="3812" y="88089"/>
                  <a:pt x="2304" y="89267"/>
                </a:cubicBezTo>
                <a:lnTo>
                  <a:pt x="2304" y="89267"/>
                </a:lnTo>
                <a:cubicBezTo>
                  <a:pt x="768" y="90422"/>
                  <a:pt x="0" y="91922"/>
                  <a:pt x="0" y="93767"/>
                </a:cubicBezTo>
                <a:lnTo>
                  <a:pt x="0" y="93767"/>
                </a:lnTo>
                <a:cubicBezTo>
                  <a:pt x="0" y="95589"/>
                  <a:pt x="768" y="97078"/>
                  <a:pt x="2304" y="98233"/>
                </a:cubicBezTo>
                <a:lnTo>
                  <a:pt x="2304" y="98233"/>
                </a:lnTo>
                <a:cubicBezTo>
                  <a:pt x="3812" y="99411"/>
                  <a:pt x="5768" y="100000"/>
                  <a:pt x="8174" y="100000"/>
                </a:cubicBezTo>
                <a:lnTo>
                  <a:pt x="8174" y="100000"/>
                </a:lnTo>
                <a:lnTo>
                  <a:pt x="16304" y="100000"/>
                </a:lnTo>
                <a:lnTo>
                  <a:pt x="81522" y="100000"/>
                </a:lnTo>
                <a:lnTo>
                  <a:pt x="89696" y="100000"/>
                </a:lnTo>
                <a:cubicBezTo>
                  <a:pt x="92072" y="100000"/>
                  <a:pt x="94014" y="99411"/>
                  <a:pt x="95522" y="98233"/>
                </a:cubicBezTo>
                <a:lnTo>
                  <a:pt x="95522" y="98233"/>
                </a:lnTo>
                <a:cubicBezTo>
                  <a:pt x="97058" y="97078"/>
                  <a:pt x="97826" y="95589"/>
                  <a:pt x="97826" y="93767"/>
                </a:cubicBezTo>
                <a:lnTo>
                  <a:pt x="97826" y="93767"/>
                </a:lnTo>
                <a:cubicBezTo>
                  <a:pt x="97826" y="91922"/>
                  <a:pt x="97058" y="90422"/>
                  <a:pt x="95522" y="89267"/>
                </a:cubicBezTo>
                <a:lnTo>
                  <a:pt x="95522" y="89267"/>
                </a:lnTo>
                <a:cubicBezTo>
                  <a:pt x="94014" y="88089"/>
                  <a:pt x="92072" y="87500"/>
                  <a:pt x="89696" y="87500"/>
                </a:cubicBezTo>
                <a:lnTo>
                  <a:pt x="89696" y="87500"/>
                </a:lnTo>
                <a:lnTo>
                  <a:pt x="89696" y="85367"/>
                </a:lnTo>
                <a:cubicBezTo>
                  <a:pt x="89522" y="76767"/>
                  <a:pt x="85522" y="69400"/>
                  <a:pt x="77696" y="63267"/>
                </a:cubicBezTo>
                <a:lnTo>
                  <a:pt x="77696" y="63267"/>
                </a:lnTo>
                <a:lnTo>
                  <a:pt x="60391" y="50000"/>
                </a:lnTo>
                <a:lnTo>
                  <a:pt x="77696" y="36733"/>
                </a:lnTo>
                <a:cubicBezTo>
                  <a:pt x="85522" y="30600"/>
                  <a:pt x="89522" y="23233"/>
                  <a:pt x="89696" y="14633"/>
                </a:cubicBezTo>
                <a:lnTo>
                  <a:pt x="89696" y="14633"/>
                </a:lnTo>
                <a:lnTo>
                  <a:pt x="89696" y="12500"/>
                </a:lnTo>
                <a:cubicBezTo>
                  <a:pt x="92072" y="12500"/>
                  <a:pt x="94014" y="11911"/>
                  <a:pt x="95522" y="10733"/>
                </a:cubicBezTo>
                <a:lnTo>
                  <a:pt x="95522" y="10733"/>
                </a:lnTo>
                <a:cubicBezTo>
                  <a:pt x="97058" y="9578"/>
                  <a:pt x="97826" y="8089"/>
                  <a:pt x="97826" y="6267"/>
                </a:cubicBezTo>
                <a:lnTo>
                  <a:pt x="97826" y="6267"/>
                </a:lnTo>
                <a:cubicBezTo>
                  <a:pt x="97826" y="4422"/>
                  <a:pt x="97058" y="2922"/>
                  <a:pt x="95522" y="1767"/>
                </a:cubicBezTo>
                <a:lnTo>
                  <a:pt x="95522" y="1767"/>
                </a:lnTo>
                <a:cubicBezTo>
                  <a:pt x="94014" y="589"/>
                  <a:pt x="92072" y="0"/>
                  <a:pt x="89696" y="0"/>
                </a:cubicBezTo>
                <a:lnTo>
                  <a:pt x="89696" y="0"/>
                </a:lnTo>
                <a:lnTo>
                  <a:pt x="81522" y="0"/>
                </a:lnTo>
                <a:lnTo>
                  <a:pt x="16304" y="0"/>
                </a:lnTo>
                <a:lnTo>
                  <a:pt x="8174" y="0"/>
                </a:lnTo>
                <a:moveTo>
                  <a:pt x="24478" y="14633"/>
                </a:moveTo>
                <a:lnTo>
                  <a:pt x="24478" y="14633"/>
                </a:lnTo>
                <a:lnTo>
                  <a:pt x="24478" y="12500"/>
                </a:lnTo>
                <a:lnTo>
                  <a:pt x="73391" y="12500"/>
                </a:lnTo>
                <a:lnTo>
                  <a:pt x="73391" y="14633"/>
                </a:lnTo>
                <a:cubicBezTo>
                  <a:pt x="73391" y="18411"/>
                  <a:pt x="72029" y="21867"/>
                  <a:pt x="69304" y="25000"/>
                </a:cubicBezTo>
                <a:lnTo>
                  <a:pt x="69304" y="25000"/>
                </a:lnTo>
                <a:lnTo>
                  <a:pt x="28522" y="25000"/>
                </a:lnTo>
                <a:cubicBezTo>
                  <a:pt x="25826" y="21867"/>
                  <a:pt x="24478" y="18411"/>
                  <a:pt x="24478" y="14633"/>
                </a:cubicBezTo>
                <a:lnTo>
                  <a:pt x="24478" y="14633"/>
                </a:lnTo>
                <a:moveTo>
                  <a:pt x="28522" y="75000"/>
                </a:moveTo>
                <a:lnTo>
                  <a:pt x="28522" y="75000"/>
                </a:lnTo>
                <a:cubicBezTo>
                  <a:pt x="29391" y="73956"/>
                  <a:pt x="30420" y="72978"/>
                  <a:pt x="31609" y="72067"/>
                </a:cubicBezTo>
                <a:lnTo>
                  <a:pt x="31609" y="72067"/>
                </a:lnTo>
                <a:lnTo>
                  <a:pt x="48913" y="58800"/>
                </a:lnTo>
                <a:lnTo>
                  <a:pt x="66217" y="72067"/>
                </a:lnTo>
                <a:cubicBezTo>
                  <a:pt x="67406" y="72978"/>
                  <a:pt x="68435" y="73956"/>
                  <a:pt x="69304" y="75000"/>
                </a:cubicBezTo>
                <a:lnTo>
                  <a:pt x="69304" y="75000"/>
                </a:lnTo>
                <a:lnTo>
                  <a:pt x="28522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2260-46"/>
          <p:cNvCxnSpPr/>
          <p:nvPr/>
        </p:nvCxnSpPr>
        <p:spPr>
          <a:xfrm>
            <a:off x="1690501" y="1358764"/>
            <a:ext cx="914" cy="271463"/>
          </a:xfrm>
          <a:prstGeom prst="line">
            <a:avLst/>
          </a:prstGeom>
          <a:ln w="14288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2294-80"/>
          <p:cNvSpPr/>
          <p:nvPr/>
        </p:nvSpPr>
        <p:spPr>
          <a:xfrm>
            <a:off x="1940533" y="1387339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5037" y="0"/>
                  <a:pt x="13704" y="583"/>
                  <a:pt x="12667" y="1750"/>
                </a:cubicBezTo>
                <a:lnTo>
                  <a:pt x="12667" y="1750"/>
                </a:lnTo>
                <a:lnTo>
                  <a:pt x="12667" y="1750"/>
                </a:lnTo>
                <a:cubicBezTo>
                  <a:pt x="11630" y="2917"/>
                  <a:pt x="11111" y="4417"/>
                  <a:pt x="11111" y="6250"/>
                </a:cubicBezTo>
                <a:lnTo>
                  <a:pt x="11111" y="6250"/>
                </a:lnTo>
                <a:lnTo>
                  <a:pt x="11111" y="25000"/>
                </a:lnTo>
                <a:lnTo>
                  <a:pt x="22222" y="25000"/>
                </a:lnTo>
                <a:lnTo>
                  <a:pt x="22222" y="6250"/>
                </a:lnTo>
                <a:cubicBezTo>
                  <a:pt x="22222" y="4417"/>
                  <a:pt x="21704" y="2917"/>
                  <a:pt x="20667" y="1750"/>
                </a:cubicBezTo>
                <a:lnTo>
                  <a:pt x="20667" y="1750"/>
                </a:lnTo>
                <a:cubicBezTo>
                  <a:pt x="19630" y="583"/>
                  <a:pt x="18296" y="0"/>
                  <a:pt x="16667" y="0"/>
                </a:cubicBezTo>
                <a:lnTo>
                  <a:pt x="16667" y="0"/>
                </a:lnTo>
                <a:moveTo>
                  <a:pt x="50000" y="0"/>
                </a:moveTo>
                <a:lnTo>
                  <a:pt x="50000" y="0"/>
                </a:lnTo>
                <a:cubicBezTo>
                  <a:pt x="48370" y="0"/>
                  <a:pt x="47037" y="583"/>
                  <a:pt x="46000" y="1750"/>
                </a:cubicBezTo>
                <a:lnTo>
                  <a:pt x="46000" y="1750"/>
                </a:lnTo>
                <a:lnTo>
                  <a:pt x="46000" y="1750"/>
                </a:lnTo>
                <a:cubicBezTo>
                  <a:pt x="44963" y="2917"/>
                  <a:pt x="44444" y="4417"/>
                  <a:pt x="44444" y="6250"/>
                </a:cubicBezTo>
                <a:lnTo>
                  <a:pt x="44444" y="6250"/>
                </a:lnTo>
                <a:lnTo>
                  <a:pt x="44444" y="25000"/>
                </a:lnTo>
                <a:lnTo>
                  <a:pt x="55556" y="25000"/>
                </a:lnTo>
                <a:lnTo>
                  <a:pt x="55556" y="6250"/>
                </a:lnTo>
                <a:cubicBezTo>
                  <a:pt x="55556" y="4417"/>
                  <a:pt x="55037" y="2917"/>
                  <a:pt x="54000" y="1750"/>
                </a:cubicBezTo>
                <a:lnTo>
                  <a:pt x="54000" y="1750"/>
                </a:lnTo>
                <a:cubicBezTo>
                  <a:pt x="52963" y="583"/>
                  <a:pt x="51630" y="0"/>
                  <a:pt x="50000" y="0"/>
                </a:cubicBezTo>
                <a:lnTo>
                  <a:pt x="50000" y="0"/>
                </a:lnTo>
                <a:moveTo>
                  <a:pt x="5556" y="31250"/>
                </a:moveTo>
                <a:lnTo>
                  <a:pt x="5556" y="31250"/>
                </a:lnTo>
                <a:cubicBezTo>
                  <a:pt x="3926" y="31250"/>
                  <a:pt x="2593" y="31833"/>
                  <a:pt x="1556" y="33000"/>
                </a:cubicBezTo>
                <a:lnTo>
                  <a:pt x="1556" y="33000"/>
                </a:lnTo>
                <a:lnTo>
                  <a:pt x="1556" y="33000"/>
                </a:lnTo>
                <a:cubicBezTo>
                  <a:pt x="519" y="34167"/>
                  <a:pt x="0" y="35667"/>
                  <a:pt x="0" y="37500"/>
                </a:cubicBezTo>
                <a:lnTo>
                  <a:pt x="0" y="37500"/>
                </a:lnTo>
                <a:cubicBezTo>
                  <a:pt x="0" y="39333"/>
                  <a:pt x="519" y="40833"/>
                  <a:pt x="1556" y="42000"/>
                </a:cubicBezTo>
                <a:lnTo>
                  <a:pt x="1556" y="42000"/>
                </a:lnTo>
                <a:cubicBezTo>
                  <a:pt x="2593" y="43167"/>
                  <a:pt x="3926" y="43750"/>
                  <a:pt x="5556" y="43750"/>
                </a:cubicBezTo>
                <a:lnTo>
                  <a:pt x="5556" y="43750"/>
                </a:lnTo>
                <a:lnTo>
                  <a:pt x="5556" y="50000"/>
                </a:lnTo>
                <a:cubicBezTo>
                  <a:pt x="5679" y="57694"/>
                  <a:pt x="7815" y="64333"/>
                  <a:pt x="11963" y="69917"/>
                </a:cubicBezTo>
                <a:lnTo>
                  <a:pt x="11963" y="69917"/>
                </a:lnTo>
                <a:cubicBezTo>
                  <a:pt x="16037" y="75528"/>
                  <a:pt x="21309" y="79111"/>
                  <a:pt x="27778" y="80667"/>
                </a:cubicBezTo>
                <a:lnTo>
                  <a:pt x="27778" y="80667"/>
                </a:lnTo>
                <a:lnTo>
                  <a:pt x="27778" y="93750"/>
                </a:lnTo>
                <a:cubicBezTo>
                  <a:pt x="27778" y="95583"/>
                  <a:pt x="28296" y="97083"/>
                  <a:pt x="29333" y="98250"/>
                </a:cubicBezTo>
                <a:lnTo>
                  <a:pt x="29333" y="98250"/>
                </a:lnTo>
                <a:cubicBezTo>
                  <a:pt x="30370" y="99417"/>
                  <a:pt x="31704" y="100000"/>
                  <a:pt x="33333" y="100000"/>
                </a:cubicBezTo>
                <a:lnTo>
                  <a:pt x="33333" y="100000"/>
                </a:lnTo>
                <a:cubicBezTo>
                  <a:pt x="34963" y="100000"/>
                  <a:pt x="36296" y="99417"/>
                  <a:pt x="37333" y="98250"/>
                </a:cubicBezTo>
                <a:lnTo>
                  <a:pt x="37333" y="98250"/>
                </a:lnTo>
                <a:cubicBezTo>
                  <a:pt x="38370" y="97083"/>
                  <a:pt x="38889" y="95583"/>
                  <a:pt x="38889" y="93750"/>
                </a:cubicBezTo>
                <a:lnTo>
                  <a:pt x="38889" y="93750"/>
                </a:lnTo>
                <a:lnTo>
                  <a:pt x="38889" y="80667"/>
                </a:lnTo>
                <a:cubicBezTo>
                  <a:pt x="41086" y="80139"/>
                  <a:pt x="43111" y="79361"/>
                  <a:pt x="44963" y="78333"/>
                </a:cubicBezTo>
                <a:lnTo>
                  <a:pt x="44963" y="78333"/>
                </a:lnTo>
                <a:cubicBezTo>
                  <a:pt x="44617" y="76250"/>
                  <a:pt x="44444" y="74097"/>
                  <a:pt x="44444" y="71875"/>
                </a:cubicBezTo>
                <a:lnTo>
                  <a:pt x="44444" y="71875"/>
                </a:lnTo>
                <a:cubicBezTo>
                  <a:pt x="44568" y="63931"/>
                  <a:pt x="46654" y="56958"/>
                  <a:pt x="50704" y="50958"/>
                </a:cubicBezTo>
                <a:lnTo>
                  <a:pt x="50704" y="50958"/>
                </a:lnTo>
                <a:cubicBezTo>
                  <a:pt x="54753" y="45125"/>
                  <a:pt x="60012" y="41097"/>
                  <a:pt x="66481" y="38875"/>
                </a:cubicBezTo>
                <a:lnTo>
                  <a:pt x="66481" y="38875"/>
                </a:lnTo>
                <a:cubicBezTo>
                  <a:pt x="66605" y="38347"/>
                  <a:pt x="66667" y="37889"/>
                  <a:pt x="66667" y="37500"/>
                </a:cubicBezTo>
                <a:lnTo>
                  <a:pt x="66667" y="37500"/>
                </a:lnTo>
                <a:cubicBezTo>
                  <a:pt x="66667" y="35667"/>
                  <a:pt x="66148" y="34167"/>
                  <a:pt x="65111" y="33000"/>
                </a:cubicBezTo>
                <a:lnTo>
                  <a:pt x="65111" y="33000"/>
                </a:lnTo>
                <a:cubicBezTo>
                  <a:pt x="64074" y="31833"/>
                  <a:pt x="62741" y="31250"/>
                  <a:pt x="61111" y="31250"/>
                </a:cubicBezTo>
                <a:lnTo>
                  <a:pt x="61111" y="31250"/>
                </a:lnTo>
                <a:lnTo>
                  <a:pt x="5556" y="31250"/>
                </a:lnTo>
                <a:moveTo>
                  <a:pt x="75000" y="100000"/>
                </a:moveTo>
                <a:lnTo>
                  <a:pt x="75000" y="100000"/>
                </a:lnTo>
                <a:cubicBezTo>
                  <a:pt x="79519" y="100000"/>
                  <a:pt x="83691" y="98764"/>
                  <a:pt x="87519" y="96292"/>
                </a:cubicBezTo>
                <a:lnTo>
                  <a:pt x="87519" y="96292"/>
                </a:lnTo>
                <a:lnTo>
                  <a:pt x="87519" y="96292"/>
                </a:lnTo>
                <a:cubicBezTo>
                  <a:pt x="91321" y="93819"/>
                  <a:pt x="94383" y="90375"/>
                  <a:pt x="96704" y="85958"/>
                </a:cubicBezTo>
                <a:lnTo>
                  <a:pt x="96704" y="85958"/>
                </a:lnTo>
                <a:cubicBezTo>
                  <a:pt x="98901" y="81514"/>
                  <a:pt x="100000" y="76819"/>
                  <a:pt x="100000" y="71875"/>
                </a:cubicBezTo>
                <a:lnTo>
                  <a:pt x="100000" y="71875"/>
                </a:lnTo>
                <a:cubicBezTo>
                  <a:pt x="100000" y="66931"/>
                  <a:pt x="98901" y="62250"/>
                  <a:pt x="96704" y="57833"/>
                </a:cubicBezTo>
                <a:lnTo>
                  <a:pt x="96704" y="57833"/>
                </a:lnTo>
                <a:cubicBezTo>
                  <a:pt x="94383" y="53389"/>
                  <a:pt x="91321" y="49931"/>
                  <a:pt x="87519" y="47458"/>
                </a:cubicBezTo>
                <a:lnTo>
                  <a:pt x="87519" y="47458"/>
                </a:lnTo>
                <a:cubicBezTo>
                  <a:pt x="83691" y="44986"/>
                  <a:pt x="79519" y="43750"/>
                  <a:pt x="75000" y="43750"/>
                </a:cubicBezTo>
                <a:lnTo>
                  <a:pt x="75000" y="43750"/>
                </a:lnTo>
                <a:cubicBezTo>
                  <a:pt x="70481" y="43750"/>
                  <a:pt x="66321" y="44986"/>
                  <a:pt x="62519" y="47458"/>
                </a:cubicBezTo>
                <a:lnTo>
                  <a:pt x="62519" y="47458"/>
                </a:lnTo>
                <a:cubicBezTo>
                  <a:pt x="58691" y="49931"/>
                  <a:pt x="55617" y="53389"/>
                  <a:pt x="53296" y="57833"/>
                </a:cubicBezTo>
                <a:lnTo>
                  <a:pt x="53296" y="57833"/>
                </a:lnTo>
                <a:cubicBezTo>
                  <a:pt x="51099" y="62250"/>
                  <a:pt x="50000" y="66931"/>
                  <a:pt x="50000" y="71875"/>
                </a:cubicBezTo>
                <a:lnTo>
                  <a:pt x="50000" y="71875"/>
                </a:lnTo>
                <a:cubicBezTo>
                  <a:pt x="50000" y="76819"/>
                  <a:pt x="51099" y="81514"/>
                  <a:pt x="53296" y="85958"/>
                </a:cubicBezTo>
                <a:lnTo>
                  <a:pt x="53296" y="85958"/>
                </a:lnTo>
                <a:cubicBezTo>
                  <a:pt x="55617" y="90375"/>
                  <a:pt x="58691" y="93819"/>
                  <a:pt x="62519" y="96292"/>
                </a:cubicBezTo>
                <a:lnTo>
                  <a:pt x="62519" y="96292"/>
                </a:lnTo>
                <a:cubicBezTo>
                  <a:pt x="66321" y="98764"/>
                  <a:pt x="70481" y="100000"/>
                  <a:pt x="75000" y="100000"/>
                </a:cubicBezTo>
                <a:lnTo>
                  <a:pt x="75000" y="100000"/>
                </a:lnTo>
                <a:moveTo>
                  <a:pt x="85259" y="64667"/>
                </a:moveTo>
                <a:lnTo>
                  <a:pt x="85259" y="64667"/>
                </a:lnTo>
                <a:lnTo>
                  <a:pt x="79000" y="71875"/>
                </a:lnTo>
                <a:lnTo>
                  <a:pt x="85259" y="79083"/>
                </a:lnTo>
                <a:cubicBezTo>
                  <a:pt x="86395" y="80528"/>
                  <a:pt x="86395" y="81972"/>
                  <a:pt x="85259" y="83417"/>
                </a:cubicBezTo>
                <a:lnTo>
                  <a:pt x="85259" y="83417"/>
                </a:lnTo>
                <a:cubicBezTo>
                  <a:pt x="83975" y="84694"/>
                  <a:pt x="82691" y="84694"/>
                  <a:pt x="81407" y="83417"/>
                </a:cubicBezTo>
                <a:lnTo>
                  <a:pt x="81407" y="83417"/>
                </a:lnTo>
                <a:lnTo>
                  <a:pt x="75000" y="76375"/>
                </a:lnTo>
                <a:lnTo>
                  <a:pt x="68593" y="83417"/>
                </a:lnTo>
                <a:cubicBezTo>
                  <a:pt x="67309" y="84694"/>
                  <a:pt x="66025" y="84694"/>
                  <a:pt x="64741" y="83417"/>
                </a:cubicBezTo>
                <a:lnTo>
                  <a:pt x="64741" y="83417"/>
                </a:lnTo>
                <a:cubicBezTo>
                  <a:pt x="63605" y="81972"/>
                  <a:pt x="63605" y="80528"/>
                  <a:pt x="64741" y="79083"/>
                </a:cubicBezTo>
                <a:lnTo>
                  <a:pt x="64741" y="79083"/>
                </a:lnTo>
                <a:lnTo>
                  <a:pt x="71000" y="71875"/>
                </a:lnTo>
                <a:lnTo>
                  <a:pt x="64741" y="64667"/>
                </a:lnTo>
                <a:cubicBezTo>
                  <a:pt x="63605" y="63222"/>
                  <a:pt x="63605" y="61778"/>
                  <a:pt x="64741" y="60333"/>
                </a:cubicBezTo>
                <a:lnTo>
                  <a:pt x="64741" y="60333"/>
                </a:lnTo>
                <a:cubicBezTo>
                  <a:pt x="66025" y="59056"/>
                  <a:pt x="67309" y="59056"/>
                  <a:pt x="68593" y="60333"/>
                </a:cubicBezTo>
                <a:lnTo>
                  <a:pt x="68593" y="60333"/>
                </a:lnTo>
                <a:lnTo>
                  <a:pt x="75000" y="67375"/>
                </a:lnTo>
                <a:lnTo>
                  <a:pt x="81407" y="60333"/>
                </a:lnTo>
                <a:cubicBezTo>
                  <a:pt x="82691" y="59056"/>
                  <a:pt x="83975" y="59056"/>
                  <a:pt x="85259" y="60333"/>
                </a:cubicBezTo>
                <a:lnTo>
                  <a:pt x="85259" y="60333"/>
                </a:lnTo>
                <a:cubicBezTo>
                  <a:pt x="86395" y="61778"/>
                  <a:pt x="86395" y="63222"/>
                  <a:pt x="85259" y="64667"/>
                </a:cubicBezTo>
                <a:lnTo>
                  <a:pt x="85259" y="6466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2254-21"/>
          <p:cNvSpPr/>
          <p:nvPr/>
        </p:nvSpPr>
        <p:spPr>
          <a:xfrm>
            <a:off x="400050" y="2030276"/>
            <a:ext cx="2686050" cy="15044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2255-24"/>
          <p:cNvCxnSpPr/>
          <p:nvPr/>
        </p:nvCxnSpPr>
        <p:spPr>
          <a:xfrm>
            <a:off x="400050" y="204813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2257-29"/>
          <p:cNvSpPr/>
          <p:nvPr/>
        </p:nvSpPr>
        <p:spPr>
          <a:xfrm>
            <a:off x="550069" y="2194582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2293-78"/>
          <p:cNvSpPr/>
          <p:nvPr/>
        </p:nvSpPr>
        <p:spPr>
          <a:xfrm>
            <a:off x="635794" y="223744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45" y="0"/>
                </a:moveTo>
                <a:lnTo>
                  <a:pt x="17545" y="0"/>
                </a:lnTo>
                <a:cubicBezTo>
                  <a:pt x="14636" y="242"/>
                  <a:pt x="13061" y="1848"/>
                  <a:pt x="12818" y="4818"/>
                </a:cubicBezTo>
                <a:lnTo>
                  <a:pt x="12818" y="4818"/>
                </a:lnTo>
                <a:cubicBezTo>
                  <a:pt x="12939" y="8636"/>
                  <a:pt x="13848" y="11697"/>
                  <a:pt x="15545" y="14000"/>
                </a:cubicBezTo>
                <a:lnTo>
                  <a:pt x="15545" y="14000"/>
                </a:lnTo>
                <a:cubicBezTo>
                  <a:pt x="17182" y="16242"/>
                  <a:pt x="18848" y="18030"/>
                  <a:pt x="20545" y="19364"/>
                </a:cubicBezTo>
                <a:lnTo>
                  <a:pt x="20545" y="19364"/>
                </a:lnTo>
                <a:lnTo>
                  <a:pt x="20818" y="19545"/>
                </a:lnTo>
                <a:cubicBezTo>
                  <a:pt x="22394" y="20879"/>
                  <a:pt x="23576" y="22091"/>
                  <a:pt x="24364" y="23182"/>
                </a:cubicBezTo>
                <a:lnTo>
                  <a:pt x="24364" y="23182"/>
                </a:lnTo>
                <a:cubicBezTo>
                  <a:pt x="25152" y="24212"/>
                  <a:pt x="25545" y="25545"/>
                  <a:pt x="25545" y="27182"/>
                </a:cubicBezTo>
                <a:lnTo>
                  <a:pt x="25545" y="27182"/>
                </a:lnTo>
                <a:cubicBezTo>
                  <a:pt x="25848" y="30091"/>
                  <a:pt x="27455" y="31697"/>
                  <a:pt x="30364" y="32000"/>
                </a:cubicBezTo>
                <a:lnTo>
                  <a:pt x="30364" y="32000"/>
                </a:lnTo>
                <a:cubicBezTo>
                  <a:pt x="33273" y="31697"/>
                  <a:pt x="34879" y="30091"/>
                  <a:pt x="35182" y="27182"/>
                </a:cubicBezTo>
                <a:lnTo>
                  <a:pt x="35182" y="27182"/>
                </a:lnTo>
                <a:cubicBezTo>
                  <a:pt x="35061" y="23303"/>
                  <a:pt x="34121" y="20242"/>
                  <a:pt x="32364" y="18000"/>
                </a:cubicBezTo>
                <a:lnTo>
                  <a:pt x="32364" y="18000"/>
                </a:lnTo>
                <a:cubicBezTo>
                  <a:pt x="30788" y="15697"/>
                  <a:pt x="29121" y="13879"/>
                  <a:pt x="27364" y="12545"/>
                </a:cubicBezTo>
                <a:lnTo>
                  <a:pt x="27364" y="12545"/>
                </a:lnTo>
                <a:lnTo>
                  <a:pt x="27182" y="12364"/>
                </a:lnTo>
                <a:cubicBezTo>
                  <a:pt x="25545" y="11030"/>
                  <a:pt x="24333" y="9848"/>
                  <a:pt x="23545" y="8818"/>
                </a:cubicBezTo>
                <a:lnTo>
                  <a:pt x="23545" y="8818"/>
                </a:lnTo>
                <a:cubicBezTo>
                  <a:pt x="22758" y="7727"/>
                  <a:pt x="22364" y="6394"/>
                  <a:pt x="22364" y="4818"/>
                </a:cubicBezTo>
                <a:lnTo>
                  <a:pt x="22364" y="4818"/>
                </a:lnTo>
                <a:cubicBezTo>
                  <a:pt x="22121" y="1848"/>
                  <a:pt x="20515" y="242"/>
                  <a:pt x="17545" y="0"/>
                </a:cubicBezTo>
                <a:lnTo>
                  <a:pt x="17545" y="0"/>
                </a:lnTo>
                <a:moveTo>
                  <a:pt x="6364" y="38364"/>
                </a:moveTo>
                <a:lnTo>
                  <a:pt x="6364" y="38364"/>
                </a:lnTo>
                <a:cubicBezTo>
                  <a:pt x="4545" y="38364"/>
                  <a:pt x="3030" y="38970"/>
                  <a:pt x="1818" y="40182"/>
                </a:cubicBezTo>
                <a:lnTo>
                  <a:pt x="1818" y="40182"/>
                </a:lnTo>
                <a:lnTo>
                  <a:pt x="1818" y="40182"/>
                </a:lnTo>
                <a:cubicBezTo>
                  <a:pt x="606" y="41333"/>
                  <a:pt x="0" y="42848"/>
                  <a:pt x="0" y="44727"/>
                </a:cubicBezTo>
                <a:lnTo>
                  <a:pt x="0" y="44727"/>
                </a:lnTo>
                <a:lnTo>
                  <a:pt x="0" y="83091"/>
                </a:lnTo>
                <a:cubicBezTo>
                  <a:pt x="121" y="88545"/>
                  <a:pt x="2000" y="93061"/>
                  <a:pt x="5636" y="96636"/>
                </a:cubicBezTo>
                <a:lnTo>
                  <a:pt x="5636" y="96636"/>
                </a:lnTo>
                <a:cubicBezTo>
                  <a:pt x="9212" y="100273"/>
                  <a:pt x="13727" y="102152"/>
                  <a:pt x="19182" y="102273"/>
                </a:cubicBezTo>
                <a:lnTo>
                  <a:pt x="19182" y="102273"/>
                </a:lnTo>
                <a:lnTo>
                  <a:pt x="57545" y="102273"/>
                </a:lnTo>
                <a:cubicBezTo>
                  <a:pt x="63000" y="102152"/>
                  <a:pt x="67515" y="100273"/>
                  <a:pt x="71091" y="96636"/>
                </a:cubicBezTo>
                <a:lnTo>
                  <a:pt x="71091" y="96636"/>
                </a:lnTo>
                <a:cubicBezTo>
                  <a:pt x="74727" y="93061"/>
                  <a:pt x="76606" y="88545"/>
                  <a:pt x="76727" y="83091"/>
                </a:cubicBezTo>
                <a:lnTo>
                  <a:pt x="76727" y="83091"/>
                </a:lnTo>
                <a:lnTo>
                  <a:pt x="79909" y="83091"/>
                </a:lnTo>
                <a:cubicBezTo>
                  <a:pt x="86273" y="82970"/>
                  <a:pt x="91515" y="80788"/>
                  <a:pt x="95636" y="76545"/>
                </a:cubicBezTo>
                <a:lnTo>
                  <a:pt x="95636" y="76545"/>
                </a:lnTo>
                <a:cubicBezTo>
                  <a:pt x="99939" y="72364"/>
                  <a:pt x="102152" y="67091"/>
                  <a:pt x="102273" y="60727"/>
                </a:cubicBezTo>
                <a:lnTo>
                  <a:pt x="102273" y="60727"/>
                </a:lnTo>
                <a:cubicBezTo>
                  <a:pt x="102152" y="54364"/>
                  <a:pt x="99939" y="49091"/>
                  <a:pt x="95636" y="44909"/>
                </a:cubicBezTo>
                <a:lnTo>
                  <a:pt x="95636" y="44909"/>
                </a:lnTo>
                <a:cubicBezTo>
                  <a:pt x="91515" y="40667"/>
                  <a:pt x="86273" y="38485"/>
                  <a:pt x="79909" y="38364"/>
                </a:cubicBezTo>
                <a:lnTo>
                  <a:pt x="79909" y="38364"/>
                </a:lnTo>
                <a:lnTo>
                  <a:pt x="70273" y="38364"/>
                </a:lnTo>
                <a:lnTo>
                  <a:pt x="6364" y="38364"/>
                </a:lnTo>
                <a:moveTo>
                  <a:pt x="76727" y="51182"/>
                </a:moveTo>
                <a:lnTo>
                  <a:pt x="76727" y="51182"/>
                </a:lnTo>
                <a:lnTo>
                  <a:pt x="79909" y="51182"/>
                </a:lnTo>
                <a:cubicBezTo>
                  <a:pt x="82576" y="51303"/>
                  <a:pt x="84848" y="52212"/>
                  <a:pt x="86727" y="53909"/>
                </a:cubicBezTo>
                <a:lnTo>
                  <a:pt x="86727" y="53909"/>
                </a:lnTo>
                <a:cubicBezTo>
                  <a:pt x="88424" y="55788"/>
                  <a:pt x="89333" y="58061"/>
                  <a:pt x="89455" y="60727"/>
                </a:cubicBezTo>
                <a:lnTo>
                  <a:pt x="89455" y="60727"/>
                </a:lnTo>
                <a:cubicBezTo>
                  <a:pt x="89333" y="63394"/>
                  <a:pt x="88424" y="65667"/>
                  <a:pt x="86727" y="67545"/>
                </a:cubicBezTo>
                <a:lnTo>
                  <a:pt x="86727" y="67545"/>
                </a:lnTo>
                <a:cubicBezTo>
                  <a:pt x="84848" y="69242"/>
                  <a:pt x="82576" y="70152"/>
                  <a:pt x="79909" y="70273"/>
                </a:cubicBezTo>
                <a:lnTo>
                  <a:pt x="79909" y="70273"/>
                </a:lnTo>
                <a:lnTo>
                  <a:pt x="76727" y="70273"/>
                </a:lnTo>
                <a:lnTo>
                  <a:pt x="76727" y="51182"/>
                </a:lnTo>
                <a:moveTo>
                  <a:pt x="44727" y="4818"/>
                </a:moveTo>
                <a:lnTo>
                  <a:pt x="44727" y="4818"/>
                </a:lnTo>
                <a:cubicBezTo>
                  <a:pt x="44485" y="1848"/>
                  <a:pt x="42879" y="242"/>
                  <a:pt x="39909" y="0"/>
                </a:cubicBezTo>
                <a:lnTo>
                  <a:pt x="39909" y="0"/>
                </a:lnTo>
                <a:cubicBezTo>
                  <a:pt x="37000" y="242"/>
                  <a:pt x="35424" y="1848"/>
                  <a:pt x="35182" y="4818"/>
                </a:cubicBezTo>
                <a:lnTo>
                  <a:pt x="35182" y="4818"/>
                </a:lnTo>
                <a:cubicBezTo>
                  <a:pt x="35303" y="8636"/>
                  <a:pt x="36212" y="11697"/>
                  <a:pt x="37909" y="14000"/>
                </a:cubicBezTo>
                <a:lnTo>
                  <a:pt x="37909" y="14000"/>
                </a:lnTo>
                <a:cubicBezTo>
                  <a:pt x="39545" y="16242"/>
                  <a:pt x="41212" y="18030"/>
                  <a:pt x="42909" y="19364"/>
                </a:cubicBezTo>
                <a:lnTo>
                  <a:pt x="42909" y="19364"/>
                </a:lnTo>
                <a:lnTo>
                  <a:pt x="43182" y="19545"/>
                </a:lnTo>
                <a:cubicBezTo>
                  <a:pt x="44758" y="20879"/>
                  <a:pt x="45939" y="22091"/>
                  <a:pt x="46727" y="23182"/>
                </a:cubicBezTo>
                <a:lnTo>
                  <a:pt x="46727" y="23182"/>
                </a:lnTo>
                <a:cubicBezTo>
                  <a:pt x="47515" y="24212"/>
                  <a:pt x="47909" y="25545"/>
                  <a:pt x="47909" y="27182"/>
                </a:cubicBezTo>
                <a:lnTo>
                  <a:pt x="47909" y="27182"/>
                </a:lnTo>
                <a:cubicBezTo>
                  <a:pt x="48212" y="30091"/>
                  <a:pt x="49818" y="31697"/>
                  <a:pt x="52727" y="32000"/>
                </a:cubicBezTo>
                <a:lnTo>
                  <a:pt x="52727" y="32000"/>
                </a:lnTo>
                <a:cubicBezTo>
                  <a:pt x="55636" y="31697"/>
                  <a:pt x="57242" y="30091"/>
                  <a:pt x="57545" y="27182"/>
                </a:cubicBezTo>
                <a:lnTo>
                  <a:pt x="57545" y="27182"/>
                </a:lnTo>
                <a:cubicBezTo>
                  <a:pt x="57424" y="23303"/>
                  <a:pt x="56485" y="20242"/>
                  <a:pt x="54727" y="18000"/>
                </a:cubicBezTo>
                <a:lnTo>
                  <a:pt x="54727" y="18000"/>
                </a:lnTo>
                <a:cubicBezTo>
                  <a:pt x="53152" y="15697"/>
                  <a:pt x="51485" y="13879"/>
                  <a:pt x="49727" y="12545"/>
                </a:cubicBezTo>
                <a:lnTo>
                  <a:pt x="49727" y="12545"/>
                </a:lnTo>
                <a:lnTo>
                  <a:pt x="49545" y="12364"/>
                </a:lnTo>
                <a:cubicBezTo>
                  <a:pt x="47970" y="11030"/>
                  <a:pt x="46758" y="9848"/>
                  <a:pt x="45909" y="8818"/>
                </a:cubicBezTo>
                <a:lnTo>
                  <a:pt x="45909" y="8818"/>
                </a:lnTo>
                <a:cubicBezTo>
                  <a:pt x="45121" y="7727"/>
                  <a:pt x="44727" y="6394"/>
                  <a:pt x="44727" y="4818"/>
                </a:cubicBezTo>
                <a:lnTo>
                  <a:pt x="44727" y="4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2258-43"/>
          <p:cNvCxnSpPr/>
          <p:nvPr/>
        </p:nvCxnSpPr>
        <p:spPr>
          <a:xfrm>
            <a:off x="550069" y="3209665"/>
            <a:ext cx="2386013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2254-22"/>
          <p:cNvSpPr/>
          <p:nvPr/>
        </p:nvSpPr>
        <p:spPr>
          <a:xfrm>
            <a:off x="3228975" y="2030276"/>
            <a:ext cx="2686050" cy="15044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2255-25"/>
          <p:cNvCxnSpPr/>
          <p:nvPr/>
        </p:nvCxnSpPr>
        <p:spPr>
          <a:xfrm>
            <a:off x="3228975" y="204813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2257-31"/>
          <p:cNvSpPr/>
          <p:nvPr/>
        </p:nvSpPr>
        <p:spPr>
          <a:xfrm>
            <a:off x="3378994" y="2194582"/>
            <a:ext cx="74116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2280-58"/>
          <p:cNvSpPr/>
          <p:nvPr/>
        </p:nvSpPr>
        <p:spPr>
          <a:xfrm>
            <a:off x="3464727" y="2244142"/>
            <a:ext cx="803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50" y="0"/>
                </a:moveTo>
                <a:lnTo>
                  <a:pt x="61500" y="0"/>
                </a:lnTo>
                <a:cubicBezTo>
                  <a:pt x="50000" y="133"/>
                  <a:pt x="39667" y="2400"/>
                  <a:pt x="30500" y="6800"/>
                </a:cubicBezTo>
                <a:lnTo>
                  <a:pt x="30500" y="6800"/>
                </a:lnTo>
                <a:lnTo>
                  <a:pt x="30500" y="6800"/>
                </a:lnTo>
                <a:cubicBezTo>
                  <a:pt x="21167" y="11067"/>
                  <a:pt x="13750" y="16933"/>
                  <a:pt x="8250" y="24400"/>
                </a:cubicBezTo>
                <a:lnTo>
                  <a:pt x="8250" y="24400"/>
                </a:lnTo>
                <a:lnTo>
                  <a:pt x="8250" y="24400"/>
                </a:lnTo>
                <a:cubicBezTo>
                  <a:pt x="2917" y="31733"/>
                  <a:pt x="167" y="40000"/>
                  <a:pt x="0" y="49200"/>
                </a:cubicBezTo>
                <a:lnTo>
                  <a:pt x="0" y="49200"/>
                </a:lnTo>
                <a:cubicBezTo>
                  <a:pt x="167" y="58467"/>
                  <a:pt x="3000" y="66733"/>
                  <a:pt x="8500" y="74000"/>
                </a:cubicBezTo>
                <a:lnTo>
                  <a:pt x="8500" y="74000"/>
                </a:lnTo>
                <a:cubicBezTo>
                  <a:pt x="13833" y="81533"/>
                  <a:pt x="21167" y="87400"/>
                  <a:pt x="30500" y="91600"/>
                </a:cubicBezTo>
                <a:lnTo>
                  <a:pt x="30500" y="91600"/>
                </a:lnTo>
                <a:cubicBezTo>
                  <a:pt x="39667" y="96000"/>
                  <a:pt x="50000" y="98267"/>
                  <a:pt x="61500" y="98400"/>
                </a:cubicBezTo>
                <a:lnTo>
                  <a:pt x="61500" y="98400"/>
                </a:lnTo>
                <a:cubicBezTo>
                  <a:pt x="78583" y="98133"/>
                  <a:pt x="92792" y="93533"/>
                  <a:pt x="104125" y="84600"/>
                </a:cubicBezTo>
                <a:lnTo>
                  <a:pt x="104125" y="84600"/>
                </a:lnTo>
                <a:cubicBezTo>
                  <a:pt x="105542" y="83267"/>
                  <a:pt x="105792" y="81867"/>
                  <a:pt x="104875" y="80400"/>
                </a:cubicBezTo>
                <a:lnTo>
                  <a:pt x="104875" y="80400"/>
                </a:lnTo>
                <a:cubicBezTo>
                  <a:pt x="103958" y="78933"/>
                  <a:pt x="102417" y="78267"/>
                  <a:pt x="100250" y="78400"/>
                </a:cubicBezTo>
                <a:lnTo>
                  <a:pt x="100250" y="78400"/>
                </a:lnTo>
                <a:cubicBezTo>
                  <a:pt x="97667" y="78867"/>
                  <a:pt x="94917" y="79100"/>
                  <a:pt x="92000" y="79100"/>
                </a:cubicBezTo>
                <a:lnTo>
                  <a:pt x="92000" y="79100"/>
                </a:lnTo>
                <a:cubicBezTo>
                  <a:pt x="78417" y="78833"/>
                  <a:pt x="67083" y="75033"/>
                  <a:pt x="58000" y="67700"/>
                </a:cubicBezTo>
                <a:lnTo>
                  <a:pt x="58000" y="67700"/>
                </a:lnTo>
                <a:cubicBezTo>
                  <a:pt x="49000" y="60500"/>
                  <a:pt x="44333" y="51400"/>
                  <a:pt x="44000" y="40400"/>
                </a:cubicBezTo>
                <a:lnTo>
                  <a:pt x="44000" y="40400"/>
                </a:lnTo>
                <a:cubicBezTo>
                  <a:pt x="44000" y="33067"/>
                  <a:pt x="46167" y="26500"/>
                  <a:pt x="50500" y="20700"/>
                </a:cubicBezTo>
                <a:lnTo>
                  <a:pt x="50500" y="20700"/>
                </a:lnTo>
                <a:cubicBezTo>
                  <a:pt x="55083" y="14833"/>
                  <a:pt x="61042" y="10200"/>
                  <a:pt x="68375" y="6800"/>
                </a:cubicBezTo>
                <a:lnTo>
                  <a:pt x="68375" y="6800"/>
                </a:lnTo>
                <a:cubicBezTo>
                  <a:pt x="70208" y="5933"/>
                  <a:pt x="70958" y="4633"/>
                  <a:pt x="70625" y="2900"/>
                </a:cubicBezTo>
                <a:lnTo>
                  <a:pt x="70625" y="2900"/>
                </a:lnTo>
                <a:cubicBezTo>
                  <a:pt x="70042" y="1433"/>
                  <a:pt x="68667" y="533"/>
                  <a:pt x="66500" y="200"/>
                </a:cubicBezTo>
                <a:lnTo>
                  <a:pt x="66500" y="200"/>
                </a:lnTo>
                <a:cubicBezTo>
                  <a:pt x="64833" y="67"/>
                  <a:pt x="63083" y="0"/>
                  <a:pt x="61250" y="0"/>
                </a:cubicBezTo>
                <a:lnTo>
                  <a:pt x="61250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2259-44"/>
          <p:cNvCxnSpPr/>
          <p:nvPr/>
        </p:nvCxnSpPr>
        <p:spPr>
          <a:xfrm>
            <a:off x="3378994" y="3209665"/>
            <a:ext cx="2386013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2254-23"/>
          <p:cNvSpPr/>
          <p:nvPr/>
        </p:nvSpPr>
        <p:spPr>
          <a:xfrm>
            <a:off x="6057900" y="2030276"/>
            <a:ext cx="2686050" cy="15044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2255-26"/>
          <p:cNvCxnSpPr/>
          <p:nvPr/>
        </p:nvCxnSpPr>
        <p:spPr>
          <a:xfrm>
            <a:off x="6057900" y="204813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2257-33"/>
          <p:cNvSpPr/>
          <p:nvPr/>
        </p:nvSpPr>
        <p:spPr>
          <a:xfrm>
            <a:off x="6207919" y="2194582"/>
            <a:ext cx="72777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2281-59"/>
          <p:cNvSpPr/>
          <p:nvPr/>
        </p:nvSpPr>
        <p:spPr>
          <a:xfrm>
            <a:off x="6293644" y="2250839"/>
            <a:ext cx="66973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0" y="0"/>
                </a:moveTo>
                <a:lnTo>
                  <a:pt x="15000" y="0"/>
                </a:lnTo>
                <a:cubicBezTo>
                  <a:pt x="10905" y="167"/>
                  <a:pt x="7381" y="1458"/>
                  <a:pt x="4429" y="3875"/>
                </a:cubicBezTo>
                <a:lnTo>
                  <a:pt x="4429" y="3875"/>
                </a:lnTo>
                <a:lnTo>
                  <a:pt x="4429" y="3875"/>
                </a:lnTo>
                <a:cubicBezTo>
                  <a:pt x="1667" y="6458"/>
                  <a:pt x="190" y="9542"/>
                  <a:pt x="0" y="13125"/>
                </a:cubicBezTo>
                <a:lnTo>
                  <a:pt x="0" y="13125"/>
                </a:lnTo>
                <a:lnTo>
                  <a:pt x="0" y="92250"/>
                </a:lnTo>
                <a:cubicBezTo>
                  <a:pt x="190" y="95917"/>
                  <a:pt x="1667" y="99042"/>
                  <a:pt x="4429" y="101625"/>
                </a:cubicBezTo>
                <a:lnTo>
                  <a:pt x="4429" y="101625"/>
                </a:lnTo>
                <a:cubicBezTo>
                  <a:pt x="7381" y="104042"/>
                  <a:pt x="10905" y="105333"/>
                  <a:pt x="15000" y="105500"/>
                </a:cubicBezTo>
                <a:lnTo>
                  <a:pt x="15000" y="105500"/>
                </a:lnTo>
                <a:lnTo>
                  <a:pt x="25143" y="105500"/>
                </a:lnTo>
                <a:cubicBezTo>
                  <a:pt x="29333" y="105333"/>
                  <a:pt x="32857" y="104042"/>
                  <a:pt x="35714" y="101625"/>
                </a:cubicBezTo>
                <a:lnTo>
                  <a:pt x="35714" y="101625"/>
                </a:lnTo>
                <a:cubicBezTo>
                  <a:pt x="38476" y="99042"/>
                  <a:pt x="39952" y="95917"/>
                  <a:pt x="40143" y="92250"/>
                </a:cubicBezTo>
                <a:lnTo>
                  <a:pt x="40143" y="92250"/>
                </a:lnTo>
                <a:lnTo>
                  <a:pt x="40143" y="13125"/>
                </a:lnTo>
                <a:cubicBezTo>
                  <a:pt x="39952" y="9542"/>
                  <a:pt x="38476" y="6458"/>
                  <a:pt x="35714" y="3875"/>
                </a:cubicBezTo>
                <a:lnTo>
                  <a:pt x="35714" y="3875"/>
                </a:lnTo>
                <a:cubicBezTo>
                  <a:pt x="32857" y="1458"/>
                  <a:pt x="29333" y="167"/>
                  <a:pt x="25143" y="0"/>
                </a:cubicBezTo>
                <a:lnTo>
                  <a:pt x="25143" y="0"/>
                </a:lnTo>
                <a:lnTo>
                  <a:pt x="15000" y="0"/>
                </a:lnTo>
                <a:moveTo>
                  <a:pt x="75286" y="0"/>
                </a:moveTo>
                <a:lnTo>
                  <a:pt x="75286" y="0"/>
                </a:lnTo>
                <a:cubicBezTo>
                  <a:pt x="71095" y="167"/>
                  <a:pt x="67571" y="1458"/>
                  <a:pt x="64714" y="3875"/>
                </a:cubicBezTo>
                <a:lnTo>
                  <a:pt x="64714" y="3875"/>
                </a:lnTo>
                <a:lnTo>
                  <a:pt x="64714" y="3875"/>
                </a:lnTo>
                <a:cubicBezTo>
                  <a:pt x="61952" y="6458"/>
                  <a:pt x="60476" y="9542"/>
                  <a:pt x="60286" y="13125"/>
                </a:cubicBezTo>
                <a:lnTo>
                  <a:pt x="60286" y="13125"/>
                </a:lnTo>
                <a:lnTo>
                  <a:pt x="60286" y="92250"/>
                </a:lnTo>
                <a:cubicBezTo>
                  <a:pt x="60476" y="95917"/>
                  <a:pt x="61952" y="99042"/>
                  <a:pt x="64714" y="101625"/>
                </a:cubicBezTo>
                <a:lnTo>
                  <a:pt x="64714" y="101625"/>
                </a:lnTo>
                <a:cubicBezTo>
                  <a:pt x="67571" y="104042"/>
                  <a:pt x="71095" y="105333"/>
                  <a:pt x="75286" y="105500"/>
                </a:cubicBezTo>
                <a:lnTo>
                  <a:pt x="75286" y="105500"/>
                </a:lnTo>
                <a:lnTo>
                  <a:pt x="85429" y="105500"/>
                </a:lnTo>
                <a:cubicBezTo>
                  <a:pt x="89619" y="105333"/>
                  <a:pt x="93143" y="104042"/>
                  <a:pt x="96000" y="101625"/>
                </a:cubicBezTo>
                <a:lnTo>
                  <a:pt x="96000" y="101625"/>
                </a:lnTo>
                <a:cubicBezTo>
                  <a:pt x="98762" y="99042"/>
                  <a:pt x="100238" y="95917"/>
                  <a:pt x="100429" y="92250"/>
                </a:cubicBezTo>
                <a:lnTo>
                  <a:pt x="100429" y="92250"/>
                </a:lnTo>
                <a:lnTo>
                  <a:pt x="100429" y="13125"/>
                </a:lnTo>
                <a:cubicBezTo>
                  <a:pt x="100238" y="9542"/>
                  <a:pt x="98762" y="6458"/>
                  <a:pt x="96000" y="3875"/>
                </a:cubicBezTo>
                <a:lnTo>
                  <a:pt x="96000" y="3875"/>
                </a:lnTo>
                <a:cubicBezTo>
                  <a:pt x="93143" y="1458"/>
                  <a:pt x="89619" y="167"/>
                  <a:pt x="85429" y="0"/>
                </a:cubicBezTo>
                <a:lnTo>
                  <a:pt x="85429" y="0"/>
                </a:lnTo>
                <a:lnTo>
                  <a:pt x="75286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2259-45"/>
          <p:cNvCxnSpPr/>
          <p:nvPr/>
        </p:nvCxnSpPr>
        <p:spPr>
          <a:xfrm>
            <a:off x="6207919" y="3209665"/>
            <a:ext cx="2386013" cy="914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2251-14"/>
          <p:cNvSpPr/>
          <p:nvPr/>
        </p:nvSpPr>
        <p:spPr>
          <a:xfrm>
            <a:off x="400050" y="3734730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2252-17"/>
          <p:cNvCxnSpPr/>
          <p:nvPr/>
        </p:nvCxnSpPr>
        <p:spPr>
          <a:xfrm>
            <a:off x="428625" y="3734730"/>
            <a:ext cx="914" cy="46434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2292-77"/>
          <p:cNvSpPr/>
          <p:nvPr/>
        </p:nvSpPr>
        <p:spPr>
          <a:xfrm>
            <a:off x="698729" y="3878149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24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225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2291-7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225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8319682250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动力开关箱断电上锁要求</a:t>
            </a:r>
            <a:endParaRPr/>
          </a:p>
        </p:txBody>
      </p:sp>
      <p:sp>
        <p:nvSpPr>
          <p:cNvPr id="35" name="el-1788319682254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6" name="el-1788319682260-47"/>
          <p:cNvSpPr txBox="1"/>
          <p:nvPr/>
        </p:nvSpPr>
        <p:spPr>
          <a:xfrm>
            <a:off x="1185863" y="1315901"/>
            <a:ext cx="444323" cy="357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7" name="el-1788319682261-48"/>
          <p:cNvSpPr txBox="1"/>
          <p:nvPr/>
        </p:nvSpPr>
        <p:spPr>
          <a:xfrm>
            <a:off x="1381869" y="1465920"/>
            <a:ext cx="26176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38" name="el-1788319682256-27"/>
          <p:cNvSpPr txBox="1"/>
          <p:nvPr/>
        </p:nvSpPr>
        <p:spPr>
          <a:xfrm>
            <a:off x="2354870" y="1383097"/>
            <a:ext cx="367795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停止作业 </a:t>
            </a:r>
            <a:r>
              <a:rPr b="1" sz="135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1h 以上</a:t>
            </a: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· 动力开关箱 </a:t>
            </a:r>
            <a:r>
              <a:rPr b="1" sz="135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断电上锁</a:t>
            </a:r>
            <a:endParaRPr/>
          </a:p>
        </p:txBody>
      </p:sp>
      <p:sp>
        <p:nvSpPr>
          <p:cNvPr id="39" name="el-1788319682256-28"/>
          <p:cNvSpPr txBox="1"/>
          <p:nvPr/>
        </p:nvSpPr>
        <p:spPr>
          <a:xfrm>
            <a:off x="635794" y="2216014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午休时段</a:t>
            </a:r>
            <a:endParaRPr/>
          </a:p>
        </p:txBody>
      </p:sp>
      <p:sp>
        <p:nvSpPr>
          <p:cNvPr id="40" name="el-1788319682257-34"/>
          <p:cNvSpPr txBox="1"/>
          <p:nvPr/>
        </p:nvSpPr>
        <p:spPr>
          <a:xfrm>
            <a:off x="550069" y="2451757"/>
            <a:ext cx="2496026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中午停工休息</a:t>
            </a:r>
            <a:endParaRPr/>
          </a:p>
        </p:txBody>
      </p:sp>
      <p:sp>
        <p:nvSpPr>
          <p:cNvPr id="41" name="el-1788319682257-35"/>
          <p:cNvSpPr txBox="1"/>
          <p:nvPr/>
        </p:nvSpPr>
        <p:spPr>
          <a:xfrm>
            <a:off x="550069" y="2727461"/>
            <a:ext cx="238601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午休期间停止作业，动力开关箱必须断电上锁，防止设备误启动。</a:t>
            </a:r>
            <a:endParaRPr/>
          </a:p>
        </p:txBody>
      </p:sp>
      <p:sp>
        <p:nvSpPr>
          <p:cNvPr id="42" name="el-1788319682258-36"/>
          <p:cNvSpPr txBox="1"/>
          <p:nvPr/>
        </p:nvSpPr>
        <p:spPr>
          <a:xfrm>
            <a:off x="550069" y="3256099"/>
            <a:ext cx="25583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≥ 1小时</a:t>
            </a:r>
            <a:endParaRPr/>
          </a:p>
        </p:txBody>
      </p:sp>
      <p:sp>
        <p:nvSpPr>
          <p:cNvPr id="43" name="el-1788319682257-30"/>
          <p:cNvSpPr txBox="1"/>
          <p:nvPr/>
        </p:nvSpPr>
        <p:spPr>
          <a:xfrm>
            <a:off x="3464719" y="2216014"/>
            <a:ext cx="73044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下班时段</a:t>
            </a:r>
            <a:endParaRPr/>
          </a:p>
        </p:txBody>
      </p:sp>
      <p:sp>
        <p:nvSpPr>
          <p:cNvPr id="44" name="el-1788319682258-37"/>
          <p:cNvSpPr txBox="1"/>
          <p:nvPr/>
        </p:nvSpPr>
        <p:spPr>
          <a:xfrm>
            <a:off x="3378994" y="2451757"/>
            <a:ext cx="2496026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每日下班后</a:t>
            </a:r>
            <a:endParaRPr/>
          </a:p>
        </p:txBody>
      </p:sp>
      <p:sp>
        <p:nvSpPr>
          <p:cNvPr id="45" name="el-1788319682258-38"/>
          <p:cNvSpPr txBox="1"/>
          <p:nvPr/>
        </p:nvSpPr>
        <p:spPr>
          <a:xfrm>
            <a:off x="3378994" y="2727461"/>
            <a:ext cx="238601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下班或当日施工结束，所有动力开关箱断电并上锁，确保夜间安全。</a:t>
            </a:r>
            <a:endParaRPr/>
          </a:p>
        </p:txBody>
      </p:sp>
      <p:sp>
        <p:nvSpPr>
          <p:cNvPr id="46" name="el-1788319682258-39"/>
          <p:cNvSpPr txBox="1"/>
          <p:nvPr/>
        </p:nvSpPr>
        <p:spPr>
          <a:xfrm>
            <a:off x="3378994" y="3256099"/>
            <a:ext cx="25583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≥ 1小时</a:t>
            </a:r>
            <a:endParaRPr/>
          </a:p>
        </p:txBody>
      </p:sp>
      <p:sp>
        <p:nvSpPr>
          <p:cNvPr id="47" name="el-1788319682257-32"/>
          <p:cNvSpPr txBox="1"/>
          <p:nvPr/>
        </p:nvSpPr>
        <p:spPr>
          <a:xfrm>
            <a:off x="6293644" y="2216014"/>
            <a:ext cx="71705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3407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局部停工</a:t>
            </a:r>
            <a:endParaRPr/>
          </a:p>
        </p:txBody>
      </p:sp>
      <p:sp>
        <p:nvSpPr>
          <p:cNvPr id="48" name="el-1788319682258-40"/>
          <p:cNvSpPr txBox="1"/>
          <p:nvPr/>
        </p:nvSpPr>
        <p:spPr>
          <a:xfrm>
            <a:off x="6207919" y="2451757"/>
            <a:ext cx="2496026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局部暂停作业</a:t>
            </a:r>
            <a:endParaRPr/>
          </a:p>
        </p:txBody>
      </p:sp>
      <p:sp>
        <p:nvSpPr>
          <p:cNvPr id="49" name="el-1788319682258-41"/>
          <p:cNvSpPr txBox="1"/>
          <p:nvPr/>
        </p:nvSpPr>
        <p:spPr>
          <a:xfrm>
            <a:off x="6207919" y="2727461"/>
            <a:ext cx="238601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某一区域或设备暂停作业超过1小时，对应开关箱立即断电上锁。</a:t>
            </a:r>
            <a:endParaRPr/>
          </a:p>
        </p:txBody>
      </p:sp>
      <p:sp>
        <p:nvSpPr>
          <p:cNvPr id="50" name="el-1788319682258-42"/>
          <p:cNvSpPr txBox="1"/>
          <p:nvPr/>
        </p:nvSpPr>
        <p:spPr>
          <a:xfrm>
            <a:off x="6207919" y="3256099"/>
            <a:ext cx="25583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≥ 1小时</a:t>
            </a:r>
            <a:endParaRPr/>
          </a:p>
        </p:txBody>
      </p:sp>
      <p:sp>
        <p:nvSpPr>
          <p:cNvPr id="51" name="el-1788319682253-19"/>
          <p:cNvSpPr txBox="1"/>
          <p:nvPr/>
        </p:nvSpPr>
        <p:spPr>
          <a:xfrm>
            <a:off x="1057275" y="3866890"/>
            <a:ext cx="53337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目的：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防止设备被误启动引发安全事故 — 断电上锁是现场用电安全的基本防线。</a:t>
            </a:r>
            <a:endParaRPr/>
          </a:p>
        </p:txBody>
      </p:sp>
      <p:sp>
        <p:nvSpPr>
          <p:cNvPr id="52" name="el-1788319682252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3" name="el-1788319682250-10"/>
          <p:cNvSpPr txBox="1"/>
          <p:nvPr/>
        </p:nvSpPr>
        <p:spPr>
          <a:xfrm>
            <a:off x="6630405" y="4904184"/>
            <a:ext cx="166811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停止作业 1h 以上 · 断电上锁</a:t>
            </a:r>
            <a:endParaRPr/>
          </a:p>
        </p:txBody>
      </p:sp>
      <p:sp>
        <p:nvSpPr>
          <p:cNvPr id="54" name="el-178831968225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P39 / 110</a:t>
            </a:r>
            <a:endParaRPr/>
          </a:p>
        </p:txBody>
      </p:sp>
      <p:cxnSp>
        <p:nvCxnSpPr>
          <p:cNvPr id="55" name="el-1788319682249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el-1788319682249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2249-5"/>
          <p:cNvSpPr/>
          <p:nvPr/>
        </p:nvSpPr>
        <p:spPr>
          <a:xfrm>
            <a:off x="171450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2294-8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45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453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454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457-15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514-43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7" y="0"/>
                </a:moveTo>
                <a:lnTo>
                  <a:pt x="42857" y="0"/>
                </a:lnTo>
                <a:cubicBezTo>
                  <a:pt x="41286" y="0"/>
                  <a:pt x="40000" y="636"/>
                  <a:pt x="39000" y="1909"/>
                </a:cubicBezTo>
                <a:lnTo>
                  <a:pt x="39000" y="1909"/>
                </a:lnTo>
                <a:lnTo>
                  <a:pt x="39000" y="1909"/>
                </a:lnTo>
                <a:cubicBezTo>
                  <a:pt x="38000" y="3182"/>
                  <a:pt x="37500" y="4818"/>
                  <a:pt x="37500" y="6818"/>
                </a:cubicBezTo>
                <a:lnTo>
                  <a:pt x="37500" y="6818"/>
                </a:lnTo>
                <a:lnTo>
                  <a:pt x="37500" y="7273"/>
                </a:lnTo>
                <a:lnTo>
                  <a:pt x="37500" y="28545"/>
                </a:lnTo>
                <a:cubicBezTo>
                  <a:pt x="37405" y="29818"/>
                  <a:pt x="36857" y="30545"/>
                  <a:pt x="35857" y="30727"/>
                </a:cubicBezTo>
                <a:lnTo>
                  <a:pt x="35857" y="30727"/>
                </a:lnTo>
                <a:cubicBezTo>
                  <a:pt x="35190" y="30727"/>
                  <a:pt x="34667" y="30364"/>
                  <a:pt x="34286" y="29636"/>
                </a:cubicBezTo>
                <a:lnTo>
                  <a:pt x="34286" y="29636"/>
                </a:lnTo>
                <a:lnTo>
                  <a:pt x="26286" y="11727"/>
                </a:lnTo>
                <a:cubicBezTo>
                  <a:pt x="20048" y="15727"/>
                  <a:pt x="15024" y="21485"/>
                  <a:pt x="11214" y="29000"/>
                </a:cubicBezTo>
                <a:lnTo>
                  <a:pt x="11214" y="29000"/>
                </a:lnTo>
                <a:cubicBezTo>
                  <a:pt x="7405" y="36515"/>
                  <a:pt x="5452" y="45030"/>
                  <a:pt x="5357" y="54545"/>
                </a:cubicBezTo>
                <a:lnTo>
                  <a:pt x="5357" y="54545"/>
                </a:lnTo>
                <a:lnTo>
                  <a:pt x="5357" y="68182"/>
                </a:lnTo>
                <a:lnTo>
                  <a:pt x="91071" y="68182"/>
                </a:lnTo>
                <a:lnTo>
                  <a:pt x="91071" y="54091"/>
                </a:lnTo>
                <a:cubicBezTo>
                  <a:pt x="90833" y="44576"/>
                  <a:pt x="88881" y="36121"/>
                  <a:pt x="85214" y="28727"/>
                </a:cubicBezTo>
                <a:lnTo>
                  <a:pt x="85214" y="28727"/>
                </a:lnTo>
                <a:cubicBezTo>
                  <a:pt x="81405" y="21394"/>
                  <a:pt x="76381" y="15727"/>
                  <a:pt x="70143" y="11727"/>
                </a:cubicBezTo>
                <a:lnTo>
                  <a:pt x="70143" y="11727"/>
                </a:lnTo>
                <a:lnTo>
                  <a:pt x="62143" y="29636"/>
                </a:lnTo>
                <a:cubicBezTo>
                  <a:pt x="61810" y="30364"/>
                  <a:pt x="61286" y="30727"/>
                  <a:pt x="60571" y="30727"/>
                </a:cubicBezTo>
                <a:lnTo>
                  <a:pt x="60571" y="30727"/>
                </a:lnTo>
                <a:cubicBezTo>
                  <a:pt x="59571" y="30545"/>
                  <a:pt x="59024" y="29818"/>
                  <a:pt x="58929" y="28545"/>
                </a:cubicBezTo>
                <a:lnTo>
                  <a:pt x="58929" y="28545"/>
                </a:lnTo>
                <a:lnTo>
                  <a:pt x="58929" y="7273"/>
                </a:lnTo>
                <a:lnTo>
                  <a:pt x="58929" y="6818"/>
                </a:lnTo>
                <a:cubicBezTo>
                  <a:pt x="58929" y="4818"/>
                  <a:pt x="58429" y="3182"/>
                  <a:pt x="57429" y="1909"/>
                </a:cubicBezTo>
                <a:lnTo>
                  <a:pt x="57429" y="1909"/>
                </a:lnTo>
                <a:cubicBezTo>
                  <a:pt x="56429" y="636"/>
                  <a:pt x="55143" y="0"/>
                  <a:pt x="53571" y="0"/>
                </a:cubicBezTo>
                <a:lnTo>
                  <a:pt x="53571" y="0"/>
                </a:lnTo>
                <a:lnTo>
                  <a:pt x="42857" y="0"/>
                </a:lnTo>
                <a:moveTo>
                  <a:pt x="2857" y="75000"/>
                </a:moveTo>
                <a:lnTo>
                  <a:pt x="2857" y="75000"/>
                </a:lnTo>
                <a:cubicBezTo>
                  <a:pt x="1048" y="75121"/>
                  <a:pt x="95" y="76333"/>
                  <a:pt x="0" y="78636"/>
                </a:cubicBezTo>
                <a:lnTo>
                  <a:pt x="0" y="78636"/>
                </a:lnTo>
                <a:cubicBezTo>
                  <a:pt x="0" y="79606"/>
                  <a:pt x="333" y="80455"/>
                  <a:pt x="1000" y="81182"/>
                </a:cubicBezTo>
                <a:lnTo>
                  <a:pt x="1000" y="81182"/>
                </a:lnTo>
                <a:cubicBezTo>
                  <a:pt x="2667" y="83182"/>
                  <a:pt x="7310" y="85939"/>
                  <a:pt x="14929" y="89455"/>
                </a:cubicBezTo>
                <a:lnTo>
                  <a:pt x="14929" y="89455"/>
                </a:lnTo>
                <a:cubicBezTo>
                  <a:pt x="22500" y="93030"/>
                  <a:pt x="33595" y="95030"/>
                  <a:pt x="48214" y="95455"/>
                </a:cubicBezTo>
                <a:lnTo>
                  <a:pt x="48214" y="95455"/>
                </a:lnTo>
                <a:cubicBezTo>
                  <a:pt x="62833" y="95030"/>
                  <a:pt x="73929" y="93030"/>
                  <a:pt x="81500" y="89455"/>
                </a:cubicBezTo>
                <a:lnTo>
                  <a:pt x="81500" y="89455"/>
                </a:lnTo>
                <a:cubicBezTo>
                  <a:pt x="89119" y="85939"/>
                  <a:pt x="93762" y="83182"/>
                  <a:pt x="95429" y="81182"/>
                </a:cubicBezTo>
                <a:lnTo>
                  <a:pt x="95429" y="81182"/>
                </a:lnTo>
                <a:cubicBezTo>
                  <a:pt x="96095" y="80455"/>
                  <a:pt x="96429" y="79606"/>
                  <a:pt x="96429" y="78636"/>
                </a:cubicBezTo>
                <a:lnTo>
                  <a:pt x="96429" y="78636"/>
                </a:lnTo>
                <a:cubicBezTo>
                  <a:pt x="96333" y="76333"/>
                  <a:pt x="95381" y="75121"/>
                  <a:pt x="93571" y="75000"/>
                </a:cubicBezTo>
                <a:lnTo>
                  <a:pt x="93571" y="75000"/>
                </a:lnTo>
                <a:lnTo>
                  <a:pt x="2857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461-25"/>
          <p:cNvSpPr/>
          <p:nvPr/>
        </p:nvSpPr>
        <p:spPr>
          <a:xfrm>
            <a:off x="400050" y="1220242"/>
            <a:ext cx="2666963" cy="1788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2462-28"/>
          <p:cNvCxnSpPr/>
          <p:nvPr/>
        </p:nvCxnSpPr>
        <p:spPr>
          <a:xfrm>
            <a:off x="400050" y="1238101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2465-35"/>
          <p:cNvSpPr/>
          <p:nvPr/>
        </p:nvSpPr>
        <p:spPr>
          <a:xfrm>
            <a:off x="550069" y="1398836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2467-43"/>
          <p:cNvCxnSpPr/>
          <p:nvPr/>
        </p:nvCxnSpPr>
        <p:spPr>
          <a:xfrm>
            <a:off x="550069" y="2010296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2467-46"/>
          <p:cNvSpPr/>
          <p:nvPr/>
        </p:nvSpPr>
        <p:spPr>
          <a:xfrm>
            <a:off x="550069" y="2623096"/>
            <a:ext cx="236692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2468-49"/>
          <p:cNvCxnSpPr/>
          <p:nvPr/>
        </p:nvCxnSpPr>
        <p:spPr>
          <a:xfrm>
            <a:off x="564356" y="262309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2513-40"/>
          <p:cNvSpPr/>
          <p:nvPr/>
        </p:nvSpPr>
        <p:spPr>
          <a:xfrm>
            <a:off x="665373" y="2690961"/>
            <a:ext cx="158725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82" y="24143"/>
                </a:moveTo>
                <a:lnTo>
                  <a:pt x="14882" y="24143"/>
                </a:lnTo>
                <a:cubicBezTo>
                  <a:pt x="14882" y="19714"/>
                  <a:pt x="15765" y="15690"/>
                  <a:pt x="17529" y="12071"/>
                </a:cubicBezTo>
                <a:lnTo>
                  <a:pt x="17529" y="12071"/>
                </a:lnTo>
                <a:lnTo>
                  <a:pt x="17529" y="12071"/>
                </a:lnTo>
                <a:cubicBezTo>
                  <a:pt x="19294" y="8405"/>
                  <a:pt x="21725" y="5452"/>
                  <a:pt x="24824" y="3214"/>
                </a:cubicBezTo>
                <a:lnTo>
                  <a:pt x="24824" y="3214"/>
                </a:lnTo>
                <a:cubicBezTo>
                  <a:pt x="27922" y="1071"/>
                  <a:pt x="31235" y="0"/>
                  <a:pt x="34765" y="0"/>
                </a:cubicBezTo>
                <a:lnTo>
                  <a:pt x="34765" y="0"/>
                </a:lnTo>
                <a:cubicBezTo>
                  <a:pt x="38255" y="0"/>
                  <a:pt x="41549" y="1071"/>
                  <a:pt x="44647" y="3214"/>
                </a:cubicBezTo>
                <a:lnTo>
                  <a:pt x="44647" y="3214"/>
                </a:lnTo>
                <a:cubicBezTo>
                  <a:pt x="47745" y="5452"/>
                  <a:pt x="50176" y="8405"/>
                  <a:pt x="51941" y="12071"/>
                </a:cubicBezTo>
                <a:lnTo>
                  <a:pt x="51941" y="12071"/>
                </a:lnTo>
                <a:cubicBezTo>
                  <a:pt x="53706" y="15690"/>
                  <a:pt x="54588" y="19714"/>
                  <a:pt x="54588" y="24143"/>
                </a:cubicBezTo>
                <a:lnTo>
                  <a:pt x="54588" y="24143"/>
                </a:lnTo>
                <a:cubicBezTo>
                  <a:pt x="54588" y="28524"/>
                  <a:pt x="53706" y="32524"/>
                  <a:pt x="51941" y="36143"/>
                </a:cubicBezTo>
                <a:lnTo>
                  <a:pt x="51941" y="36143"/>
                </a:lnTo>
                <a:cubicBezTo>
                  <a:pt x="50176" y="39810"/>
                  <a:pt x="47745" y="42762"/>
                  <a:pt x="44647" y="45000"/>
                </a:cubicBezTo>
                <a:lnTo>
                  <a:pt x="44647" y="45000"/>
                </a:lnTo>
                <a:cubicBezTo>
                  <a:pt x="41549" y="47143"/>
                  <a:pt x="38255" y="48214"/>
                  <a:pt x="34765" y="48214"/>
                </a:cubicBezTo>
                <a:lnTo>
                  <a:pt x="34765" y="48214"/>
                </a:lnTo>
                <a:cubicBezTo>
                  <a:pt x="31235" y="48214"/>
                  <a:pt x="27922" y="47143"/>
                  <a:pt x="24824" y="45000"/>
                </a:cubicBezTo>
                <a:lnTo>
                  <a:pt x="24824" y="45000"/>
                </a:lnTo>
                <a:cubicBezTo>
                  <a:pt x="21725" y="42762"/>
                  <a:pt x="19294" y="39810"/>
                  <a:pt x="17529" y="36143"/>
                </a:cubicBezTo>
                <a:lnTo>
                  <a:pt x="17529" y="36143"/>
                </a:lnTo>
                <a:cubicBezTo>
                  <a:pt x="15765" y="32524"/>
                  <a:pt x="14882" y="28524"/>
                  <a:pt x="14882" y="24143"/>
                </a:cubicBezTo>
                <a:lnTo>
                  <a:pt x="14882" y="24143"/>
                </a:lnTo>
                <a:moveTo>
                  <a:pt x="0" y="90786"/>
                </a:moveTo>
                <a:lnTo>
                  <a:pt x="0" y="90786"/>
                </a:lnTo>
                <a:cubicBezTo>
                  <a:pt x="196" y="81357"/>
                  <a:pt x="2882" y="73452"/>
                  <a:pt x="8059" y="67071"/>
                </a:cubicBezTo>
                <a:lnTo>
                  <a:pt x="8059" y="67071"/>
                </a:lnTo>
                <a:lnTo>
                  <a:pt x="8059" y="67071"/>
                </a:lnTo>
                <a:cubicBezTo>
                  <a:pt x="13353" y="60786"/>
                  <a:pt x="19863" y="57524"/>
                  <a:pt x="27588" y="57286"/>
                </a:cubicBezTo>
                <a:lnTo>
                  <a:pt x="27588" y="57286"/>
                </a:lnTo>
                <a:lnTo>
                  <a:pt x="41882" y="57286"/>
                </a:lnTo>
                <a:cubicBezTo>
                  <a:pt x="49647" y="57524"/>
                  <a:pt x="56157" y="60786"/>
                  <a:pt x="61412" y="67071"/>
                </a:cubicBezTo>
                <a:lnTo>
                  <a:pt x="61412" y="67071"/>
                </a:lnTo>
                <a:cubicBezTo>
                  <a:pt x="66588" y="73452"/>
                  <a:pt x="69275" y="81357"/>
                  <a:pt x="69471" y="90786"/>
                </a:cubicBezTo>
                <a:lnTo>
                  <a:pt x="69471" y="90786"/>
                </a:lnTo>
                <a:cubicBezTo>
                  <a:pt x="69471" y="92405"/>
                  <a:pt x="69020" y="93714"/>
                  <a:pt x="68118" y="94714"/>
                </a:cubicBezTo>
                <a:lnTo>
                  <a:pt x="68118" y="94714"/>
                </a:lnTo>
                <a:cubicBezTo>
                  <a:pt x="67255" y="95857"/>
                  <a:pt x="66157" y="96429"/>
                  <a:pt x="64824" y="96429"/>
                </a:cubicBezTo>
                <a:lnTo>
                  <a:pt x="64824" y="96429"/>
                </a:lnTo>
                <a:lnTo>
                  <a:pt x="4647" y="96429"/>
                </a:lnTo>
                <a:cubicBezTo>
                  <a:pt x="3314" y="96429"/>
                  <a:pt x="2235" y="95857"/>
                  <a:pt x="1412" y="94714"/>
                </a:cubicBezTo>
                <a:lnTo>
                  <a:pt x="1412" y="94714"/>
                </a:lnTo>
                <a:cubicBezTo>
                  <a:pt x="471" y="93714"/>
                  <a:pt x="0" y="92405"/>
                  <a:pt x="0" y="90786"/>
                </a:cubicBezTo>
                <a:lnTo>
                  <a:pt x="0" y="90786"/>
                </a:lnTo>
                <a:moveTo>
                  <a:pt x="96941" y="33357"/>
                </a:moveTo>
                <a:lnTo>
                  <a:pt x="96941" y="33357"/>
                </a:lnTo>
                <a:lnTo>
                  <a:pt x="77059" y="57429"/>
                </a:lnTo>
                <a:cubicBezTo>
                  <a:pt x="75333" y="59190"/>
                  <a:pt x="73588" y="59190"/>
                  <a:pt x="71824" y="57429"/>
                </a:cubicBezTo>
                <a:lnTo>
                  <a:pt x="71824" y="57429"/>
                </a:lnTo>
                <a:lnTo>
                  <a:pt x="61882" y="45357"/>
                </a:lnTo>
                <a:cubicBezTo>
                  <a:pt x="60431" y="43262"/>
                  <a:pt x="60431" y="41143"/>
                  <a:pt x="61882" y="39000"/>
                </a:cubicBezTo>
                <a:lnTo>
                  <a:pt x="61882" y="39000"/>
                </a:lnTo>
                <a:cubicBezTo>
                  <a:pt x="63647" y="37238"/>
                  <a:pt x="65412" y="37238"/>
                  <a:pt x="67176" y="39000"/>
                </a:cubicBezTo>
                <a:lnTo>
                  <a:pt x="67176" y="39000"/>
                </a:lnTo>
                <a:lnTo>
                  <a:pt x="74471" y="47857"/>
                </a:lnTo>
                <a:lnTo>
                  <a:pt x="91647" y="26929"/>
                </a:lnTo>
                <a:cubicBezTo>
                  <a:pt x="93412" y="25167"/>
                  <a:pt x="95176" y="25167"/>
                  <a:pt x="96941" y="26929"/>
                </a:cubicBezTo>
                <a:lnTo>
                  <a:pt x="96941" y="26929"/>
                </a:lnTo>
                <a:cubicBezTo>
                  <a:pt x="98392" y="29071"/>
                  <a:pt x="98392" y="31214"/>
                  <a:pt x="96941" y="33357"/>
                </a:cubicBezTo>
                <a:lnTo>
                  <a:pt x="96941" y="33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2461-26"/>
          <p:cNvSpPr/>
          <p:nvPr/>
        </p:nvSpPr>
        <p:spPr>
          <a:xfrm>
            <a:off x="3238463" y="1220242"/>
            <a:ext cx="2666963" cy="1788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2462-29"/>
          <p:cNvCxnSpPr/>
          <p:nvPr/>
        </p:nvCxnSpPr>
        <p:spPr>
          <a:xfrm>
            <a:off x="3238463" y="1238101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2466-38"/>
          <p:cNvSpPr/>
          <p:nvPr/>
        </p:nvSpPr>
        <p:spPr>
          <a:xfrm>
            <a:off x="3388482" y="1398836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2467-44"/>
          <p:cNvCxnSpPr/>
          <p:nvPr/>
        </p:nvCxnSpPr>
        <p:spPr>
          <a:xfrm>
            <a:off x="3388482" y="2010296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2468-47"/>
          <p:cNvSpPr/>
          <p:nvPr/>
        </p:nvSpPr>
        <p:spPr>
          <a:xfrm>
            <a:off x="3388482" y="2623096"/>
            <a:ext cx="236692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2468-50"/>
          <p:cNvCxnSpPr/>
          <p:nvPr/>
        </p:nvCxnSpPr>
        <p:spPr>
          <a:xfrm>
            <a:off x="3402769" y="262309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2513-41"/>
          <p:cNvSpPr/>
          <p:nvPr/>
        </p:nvSpPr>
        <p:spPr>
          <a:xfrm>
            <a:off x="3502782" y="2699931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2462-27"/>
          <p:cNvSpPr/>
          <p:nvPr/>
        </p:nvSpPr>
        <p:spPr>
          <a:xfrm>
            <a:off x="6076876" y="1220242"/>
            <a:ext cx="2667074" cy="1788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2462-30"/>
          <p:cNvCxnSpPr/>
          <p:nvPr/>
        </p:nvCxnSpPr>
        <p:spPr>
          <a:xfrm>
            <a:off x="6076876" y="1238101"/>
            <a:ext cx="266707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2467-41"/>
          <p:cNvSpPr/>
          <p:nvPr/>
        </p:nvSpPr>
        <p:spPr>
          <a:xfrm>
            <a:off x="6226894" y="1398836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2467-45"/>
          <p:cNvCxnSpPr/>
          <p:nvPr/>
        </p:nvCxnSpPr>
        <p:spPr>
          <a:xfrm>
            <a:off x="6226894" y="2010296"/>
            <a:ext cx="236703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2468-48"/>
          <p:cNvSpPr/>
          <p:nvPr/>
        </p:nvSpPr>
        <p:spPr>
          <a:xfrm>
            <a:off x="6226894" y="2623096"/>
            <a:ext cx="2367037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2468-51"/>
          <p:cNvCxnSpPr/>
          <p:nvPr/>
        </p:nvCxnSpPr>
        <p:spPr>
          <a:xfrm>
            <a:off x="6241182" y="262309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2514-42"/>
          <p:cNvSpPr/>
          <p:nvPr/>
        </p:nvSpPr>
        <p:spPr>
          <a:xfrm>
            <a:off x="6341257" y="2691024"/>
            <a:ext cx="128462" cy="12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69" y="1385"/>
                </a:moveTo>
                <a:lnTo>
                  <a:pt x="42769" y="1385"/>
                </a:lnTo>
                <a:cubicBezTo>
                  <a:pt x="41385" y="154"/>
                  <a:pt x="39821" y="-256"/>
                  <a:pt x="38077" y="154"/>
                </a:cubicBezTo>
                <a:lnTo>
                  <a:pt x="38077" y="154"/>
                </a:lnTo>
                <a:cubicBezTo>
                  <a:pt x="36179" y="718"/>
                  <a:pt x="35026" y="1872"/>
                  <a:pt x="34615" y="3615"/>
                </a:cubicBezTo>
                <a:lnTo>
                  <a:pt x="34615" y="3615"/>
                </a:lnTo>
                <a:lnTo>
                  <a:pt x="31385" y="16385"/>
                </a:lnTo>
                <a:lnTo>
                  <a:pt x="18846" y="12692"/>
                </a:lnTo>
                <a:cubicBezTo>
                  <a:pt x="16949" y="12333"/>
                  <a:pt x="15308" y="12744"/>
                  <a:pt x="13923" y="13923"/>
                </a:cubicBezTo>
                <a:lnTo>
                  <a:pt x="13923" y="13923"/>
                </a:lnTo>
                <a:cubicBezTo>
                  <a:pt x="12744" y="15308"/>
                  <a:pt x="12333" y="16949"/>
                  <a:pt x="12692" y="18846"/>
                </a:cubicBezTo>
                <a:lnTo>
                  <a:pt x="12692" y="18846"/>
                </a:lnTo>
                <a:lnTo>
                  <a:pt x="16385" y="31385"/>
                </a:lnTo>
                <a:lnTo>
                  <a:pt x="3615" y="34615"/>
                </a:lnTo>
                <a:cubicBezTo>
                  <a:pt x="1872" y="35026"/>
                  <a:pt x="718" y="36179"/>
                  <a:pt x="154" y="38077"/>
                </a:cubicBezTo>
                <a:lnTo>
                  <a:pt x="154" y="38077"/>
                </a:lnTo>
                <a:cubicBezTo>
                  <a:pt x="-256" y="39821"/>
                  <a:pt x="154" y="41385"/>
                  <a:pt x="1385" y="42769"/>
                </a:cubicBezTo>
                <a:lnTo>
                  <a:pt x="1385" y="42769"/>
                </a:lnTo>
                <a:lnTo>
                  <a:pt x="10923" y="51846"/>
                </a:lnTo>
                <a:lnTo>
                  <a:pt x="1385" y="61000"/>
                </a:lnTo>
                <a:cubicBezTo>
                  <a:pt x="154" y="62333"/>
                  <a:pt x="-256" y="63897"/>
                  <a:pt x="154" y="65692"/>
                </a:cubicBezTo>
                <a:lnTo>
                  <a:pt x="154" y="65692"/>
                </a:lnTo>
                <a:cubicBezTo>
                  <a:pt x="718" y="67590"/>
                  <a:pt x="1872" y="68795"/>
                  <a:pt x="3615" y="69308"/>
                </a:cubicBezTo>
                <a:lnTo>
                  <a:pt x="3615" y="69308"/>
                </a:lnTo>
                <a:lnTo>
                  <a:pt x="16385" y="72385"/>
                </a:lnTo>
                <a:lnTo>
                  <a:pt x="12692" y="84923"/>
                </a:lnTo>
                <a:cubicBezTo>
                  <a:pt x="12333" y="86821"/>
                  <a:pt x="12744" y="88436"/>
                  <a:pt x="13923" y="89769"/>
                </a:cubicBezTo>
                <a:lnTo>
                  <a:pt x="13923" y="89769"/>
                </a:lnTo>
                <a:cubicBezTo>
                  <a:pt x="15308" y="91000"/>
                  <a:pt x="16949" y="91410"/>
                  <a:pt x="18846" y="91000"/>
                </a:cubicBezTo>
                <a:lnTo>
                  <a:pt x="18846" y="91000"/>
                </a:lnTo>
                <a:lnTo>
                  <a:pt x="31385" y="87385"/>
                </a:lnTo>
                <a:lnTo>
                  <a:pt x="34615" y="100154"/>
                </a:lnTo>
                <a:cubicBezTo>
                  <a:pt x="35026" y="101897"/>
                  <a:pt x="36179" y="103051"/>
                  <a:pt x="38077" y="103615"/>
                </a:cubicBezTo>
                <a:lnTo>
                  <a:pt x="38077" y="103615"/>
                </a:lnTo>
                <a:cubicBezTo>
                  <a:pt x="39821" y="104026"/>
                  <a:pt x="41385" y="103615"/>
                  <a:pt x="42769" y="102385"/>
                </a:cubicBezTo>
                <a:lnTo>
                  <a:pt x="42769" y="102385"/>
                </a:lnTo>
                <a:lnTo>
                  <a:pt x="51846" y="93077"/>
                </a:lnTo>
                <a:lnTo>
                  <a:pt x="61000" y="102385"/>
                </a:lnTo>
                <a:cubicBezTo>
                  <a:pt x="62333" y="103615"/>
                  <a:pt x="63897" y="104026"/>
                  <a:pt x="65692" y="103615"/>
                </a:cubicBezTo>
                <a:lnTo>
                  <a:pt x="65692" y="103615"/>
                </a:lnTo>
                <a:cubicBezTo>
                  <a:pt x="67590" y="103051"/>
                  <a:pt x="68795" y="101897"/>
                  <a:pt x="69308" y="100154"/>
                </a:cubicBezTo>
                <a:lnTo>
                  <a:pt x="69308" y="100154"/>
                </a:lnTo>
                <a:lnTo>
                  <a:pt x="72385" y="87385"/>
                </a:lnTo>
                <a:lnTo>
                  <a:pt x="84923" y="91000"/>
                </a:lnTo>
                <a:cubicBezTo>
                  <a:pt x="86821" y="91410"/>
                  <a:pt x="88436" y="91000"/>
                  <a:pt x="89769" y="89769"/>
                </a:cubicBezTo>
                <a:lnTo>
                  <a:pt x="89769" y="89769"/>
                </a:lnTo>
                <a:cubicBezTo>
                  <a:pt x="91000" y="88436"/>
                  <a:pt x="91410" y="86821"/>
                  <a:pt x="91000" y="84923"/>
                </a:cubicBezTo>
                <a:lnTo>
                  <a:pt x="91000" y="84923"/>
                </a:lnTo>
                <a:lnTo>
                  <a:pt x="87385" y="72385"/>
                </a:lnTo>
                <a:lnTo>
                  <a:pt x="100154" y="69308"/>
                </a:lnTo>
                <a:cubicBezTo>
                  <a:pt x="101897" y="68795"/>
                  <a:pt x="103051" y="67590"/>
                  <a:pt x="103615" y="65692"/>
                </a:cubicBezTo>
                <a:lnTo>
                  <a:pt x="103615" y="65692"/>
                </a:lnTo>
                <a:cubicBezTo>
                  <a:pt x="104026" y="63897"/>
                  <a:pt x="103615" y="62333"/>
                  <a:pt x="102385" y="61000"/>
                </a:cubicBezTo>
                <a:lnTo>
                  <a:pt x="102385" y="61000"/>
                </a:lnTo>
                <a:lnTo>
                  <a:pt x="93077" y="51846"/>
                </a:lnTo>
                <a:lnTo>
                  <a:pt x="102385" y="42769"/>
                </a:lnTo>
                <a:cubicBezTo>
                  <a:pt x="103615" y="41385"/>
                  <a:pt x="104026" y="39821"/>
                  <a:pt x="103615" y="38077"/>
                </a:cubicBezTo>
                <a:lnTo>
                  <a:pt x="103615" y="38077"/>
                </a:lnTo>
                <a:cubicBezTo>
                  <a:pt x="103051" y="36179"/>
                  <a:pt x="101897" y="35026"/>
                  <a:pt x="100154" y="34615"/>
                </a:cubicBezTo>
                <a:lnTo>
                  <a:pt x="100154" y="34615"/>
                </a:lnTo>
                <a:lnTo>
                  <a:pt x="87385" y="31385"/>
                </a:lnTo>
                <a:lnTo>
                  <a:pt x="91000" y="18846"/>
                </a:lnTo>
                <a:cubicBezTo>
                  <a:pt x="91410" y="16949"/>
                  <a:pt x="91000" y="15308"/>
                  <a:pt x="89769" y="13923"/>
                </a:cubicBezTo>
                <a:lnTo>
                  <a:pt x="89769" y="13923"/>
                </a:lnTo>
                <a:cubicBezTo>
                  <a:pt x="88436" y="12744"/>
                  <a:pt x="86821" y="12333"/>
                  <a:pt x="84923" y="12692"/>
                </a:cubicBezTo>
                <a:lnTo>
                  <a:pt x="84923" y="12692"/>
                </a:lnTo>
                <a:lnTo>
                  <a:pt x="72385" y="16385"/>
                </a:lnTo>
                <a:lnTo>
                  <a:pt x="69077" y="3615"/>
                </a:lnTo>
                <a:cubicBezTo>
                  <a:pt x="68718" y="1872"/>
                  <a:pt x="67590" y="718"/>
                  <a:pt x="65692" y="154"/>
                </a:cubicBezTo>
                <a:lnTo>
                  <a:pt x="65692" y="154"/>
                </a:lnTo>
                <a:cubicBezTo>
                  <a:pt x="63897" y="-256"/>
                  <a:pt x="62333" y="154"/>
                  <a:pt x="61000" y="1385"/>
                </a:cubicBezTo>
                <a:lnTo>
                  <a:pt x="61000" y="1385"/>
                </a:lnTo>
                <a:lnTo>
                  <a:pt x="51846" y="10923"/>
                </a:lnTo>
                <a:lnTo>
                  <a:pt x="42769" y="138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2457-13"/>
          <p:cNvSpPr/>
          <p:nvPr/>
        </p:nvSpPr>
        <p:spPr>
          <a:xfrm>
            <a:off x="400050" y="3151733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2457-16"/>
          <p:cNvCxnSpPr/>
          <p:nvPr/>
        </p:nvCxnSpPr>
        <p:spPr>
          <a:xfrm>
            <a:off x="428625" y="3151733"/>
            <a:ext cx="914" cy="435769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2518-44"/>
          <p:cNvSpPr/>
          <p:nvPr/>
        </p:nvSpPr>
        <p:spPr>
          <a:xfrm>
            <a:off x="679563" y="3291929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2457-14"/>
          <p:cNvSpPr/>
          <p:nvPr/>
        </p:nvSpPr>
        <p:spPr>
          <a:xfrm>
            <a:off x="400050" y="3730377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2457-17"/>
          <p:cNvCxnSpPr/>
          <p:nvPr/>
        </p:nvCxnSpPr>
        <p:spPr>
          <a:xfrm>
            <a:off x="421481" y="3730377"/>
            <a:ext cx="914" cy="392906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2518-45"/>
          <p:cNvSpPr/>
          <p:nvPr/>
        </p:nvSpPr>
        <p:spPr>
          <a:xfrm>
            <a:off x="654546" y="3862783"/>
            <a:ext cx="176808" cy="1352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1" y="101286"/>
                </a:moveTo>
                <a:lnTo>
                  <a:pt x="42421" y="101286"/>
                </a:lnTo>
                <a:cubicBezTo>
                  <a:pt x="43298" y="101571"/>
                  <a:pt x="44140" y="101333"/>
                  <a:pt x="44947" y="100571"/>
                </a:cubicBezTo>
                <a:lnTo>
                  <a:pt x="44947" y="100571"/>
                </a:lnTo>
                <a:lnTo>
                  <a:pt x="44947" y="100571"/>
                </a:lnTo>
                <a:cubicBezTo>
                  <a:pt x="45754" y="99952"/>
                  <a:pt x="46158" y="98952"/>
                  <a:pt x="46158" y="97571"/>
                </a:cubicBezTo>
                <a:lnTo>
                  <a:pt x="46158" y="97571"/>
                </a:lnTo>
                <a:lnTo>
                  <a:pt x="46158" y="10786"/>
                </a:lnTo>
                <a:cubicBezTo>
                  <a:pt x="46158" y="9738"/>
                  <a:pt x="45860" y="8905"/>
                  <a:pt x="45263" y="8286"/>
                </a:cubicBezTo>
                <a:lnTo>
                  <a:pt x="45263" y="8286"/>
                </a:lnTo>
                <a:cubicBezTo>
                  <a:pt x="43579" y="6286"/>
                  <a:pt x="40930" y="4452"/>
                  <a:pt x="37316" y="2786"/>
                </a:cubicBezTo>
                <a:lnTo>
                  <a:pt x="37316" y="2786"/>
                </a:lnTo>
                <a:cubicBezTo>
                  <a:pt x="33702" y="1071"/>
                  <a:pt x="29404" y="143"/>
                  <a:pt x="24421" y="0"/>
                </a:cubicBezTo>
                <a:lnTo>
                  <a:pt x="24421" y="0"/>
                </a:lnTo>
                <a:cubicBezTo>
                  <a:pt x="20140" y="0"/>
                  <a:pt x="16123" y="619"/>
                  <a:pt x="12368" y="1857"/>
                </a:cubicBezTo>
                <a:lnTo>
                  <a:pt x="12368" y="1857"/>
                </a:lnTo>
                <a:cubicBezTo>
                  <a:pt x="8649" y="3095"/>
                  <a:pt x="5544" y="4310"/>
                  <a:pt x="3053" y="5500"/>
                </a:cubicBezTo>
                <a:lnTo>
                  <a:pt x="3053" y="5500"/>
                </a:lnTo>
                <a:cubicBezTo>
                  <a:pt x="1123" y="6738"/>
                  <a:pt x="105" y="8905"/>
                  <a:pt x="0" y="12000"/>
                </a:cubicBezTo>
                <a:lnTo>
                  <a:pt x="0" y="12000"/>
                </a:lnTo>
                <a:lnTo>
                  <a:pt x="0" y="97143"/>
                </a:lnTo>
                <a:cubicBezTo>
                  <a:pt x="0" y="98524"/>
                  <a:pt x="456" y="99595"/>
                  <a:pt x="1368" y="100357"/>
                </a:cubicBezTo>
                <a:lnTo>
                  <a:pt x="1368" y="100357"/>
                </a:lnTo>
                <a:cubicBezTo>
                  <a:pt x="2140" y="101119"/>
                  <a:pt x="3035" y="101357"/>
                  <a:pt x="4053" y="101071"/>
                </a:cubicBezTo>
                <a:lnTo>
                  <a:pt x="4053" y="101071"/>
                </a:lnTo>
                <a:cubicBezTo>
                  <a:pt x="6895" y="99690"/>
                  <a:pt x="10123" y="98452"/>
                  <a:pt x="13737" y="97357"/>
                </a:cubicBezTo>
                <a:lnTo>
                  <a:pt x="13737" y="97357"/>
                </a:lnTo>
                <a:cubicBezTo>
                  <a:pt x="17456" y="96310"/>
                  <a:pt x="21018" y="95786"/>
                  <a:pt x="24421" y="95786"/>
                </a:cubicBezTo>
                <a:lnTo>
                  <a:pt x="24421" y="95786"/>
                </a:lnTo>
                <a:cubicBezTo>
                  <a:pt x="27368" y="95929"/>
                  <a:pt x="30544" y="96524"/>
                  <a:pt x="33947" y="97571"/>
                </a:cubicBezTo>
                <a:lnTo>
                  <a:pt x="33947" y="97571"/>
                </a:lnTo>
                <a:cubicBezTo>
                  <a:pt x="37211" y="98810"/>
                  <a:pt x="40035" y="100048"/>
                  <a:pt x="42421" y="101286"/>
                </a:cubicBezTo>
                <a:lnTo>
                  <a:pt x="42421" y="101286"/>
                </a:lnTo>
                <a:moveTo>
                  <a:pt x="55316" y="101286"/>
                </a:moveTo>
                <a:lnTo>
                  <a:pt x="55316" y="101286"/>
                </a:lnTo>
                <a:cubicBezTo>
                  <a:pt x="57667" y="100048"/>
                  <a:pt x="60491" y="98810"/>
                  <a:pt x="63789" y="97571"/>
                </a:cubicBezTo>
                <a:lnTo>
                  <a:pt x="63789" y="97571"/>
                </a:lnTo>
                <a:lnTo>
                  <a:pt x="63789" y="97571"/>
                </a:lnTo>
                <a:cubicBezTo>
                  <a:pt x="67158" y="96524"/>
                  <a:pt x="70316" y="95929"/>
                  <a:pt x="73263" y="95786"/>
                </a:cubicBezTo>
                <a:lnTo>
                  <a:pt x="73263" y="95786"/>
                </a:lnTo>
                <a:cubicBezTo>
                  <a:pt x="76667" y="95786"/>
                  <a:pt x="80228" y="96310"/>
                  <a:pt x="83947" y="97357"/>
                </a:cubicBezTo>
                <a:lnTo>
                  <a:pt x="83947" y="97357"/>
                </a:lnTo>
                <a:cubicBezTo>
                  <a:pt x="87561" y="98452"/>
                  <a:pt x="90789" y="99690"/>
                  <a:pt x="93632" y="101071"/>
                </a:cubicBezTo>
                <a:lnTo>
                  <a:pt x="93632" y="101071"/>
                </a:lnTo>
                <a:cubicBezTo>
                  <a:pt x="94649" y="101357"/>
                  <a:pt x="95544" y="101119"/>
                  <a:pt x="96316" y="100357"/>
                </a:cubicBezTo>
                <a:lnTo>
                  <a:pt x="96316" y="100357"/>
                </a:lnTo>
                <a:cubicBezTo>
                  <a:pt x="97228" y="99595"/>
                  <a:pt x="97684" y="98524"/>
                  <a:pt x="97684" y="97143"/>
                </a:cubicBezTo>
                <a:lnTo>
                  <a:pt x="97684" y="97143"/>
                </a:lnTo>
                <a:lnTo>
                  <a:pt x="97684" y="12000"/>
                </a:lnTo>
                <a:cubicBezTo>
                  <a:pt x="97579" y="8905"/>
                  <a:pt x="96561" y="6738"/>
                  <a:pt x="94632" y="5500"/>
                </a:cubicBezTo>
                <a:lnTo>
                  <a:pt x="94632" y="5500"/>
                </a:lnTo>
                <a:cubicBezTo>
                  <a:pt x="92140" y="4310"/>
                  <a:pt x="89035" y="3095"/>
                  <a:pt x="85316" y="1857"/>
                </a:cubicBezTo>
                <a:lnTo>
                  <a:pt x="85316" y="1857"/>
                </a:lnTo>
                <a:cubicBezTo>
                  <a:pt x="81596" y="619"/>
                  <a:pt x="77579" y="0"/>
                  <a:pt x="73263" y="0"/>
                </a:cubicBezTo>
                <a:lnTo>
                  <a:pt x="73263" y="0"/>
                </a:lnTo>
                <a:cubicBezTo>
                  <a:pt x="68281" y="143"/>
                  <a:pt x="63982" y="1071"/>
                  <a:pt x="60368" y="2786"/>
                </a:cubicBezTo>
                <a:lnTo>
                  <a:pt x="60368" y="2786"/>
                </a:lnTo>
                <a:cubicBezTo>
                  <a:pt x="56754" y="4452"/>
                  <a:pt x="54105" y="6286"/>
                  <a:pt x="52421" y="8286"/>
                </a:cubicBezTo>
                <a:lnTo>
                  <a:pt x="52421" y="8286"/>
                </a:lnTo>
                <a:cubicBezTo>
                  <a:pt x="51860" y="8905"/>
                  <a:pt x="51579" y="9738"/>
                  <a:pt x="51579" y="10786"/>
                </a:cubicBezTo>
                <a:lnTo>
                  <a:pt x="51579" y="10786"/>
                </a:lnTo>
                <a:lnTo>
                  <a:pt x="51579" y="97571"/>
                </a:lnTo>
                <a:cubicBezTo>
                  <a:pt x="51579" y="98952"/>
                  <a:pt x="51965" y="99952"/>
                  <a:pt x="52737" y="100571"/>
                </a:cubicBezTo>
                <a:lnTo>
                  <a:pt x="52737" y="100571"/>
                </a:lnTo>
                <a:cubicBezTo>
                  <a:pt x="53544" y="101333"/>
                  <a:pt x="54404" y="101571"/>
                  <a:pt x="55316" y="101286"/>
                </a:cubicBezTo>
                <a:lnTo>
                  <a:pt x="55316" y="101286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2460-21"/>
          <p:cNvCxnSpPr/>
          <p:nvPr/>
        </p:nvCxnSpPr>
        <p:spPr>
          <a:xfrm>
            <a:off x="2428875" y="4030414"/>
            <a:ext cx="87667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2461-23"/>
          <p:cNvCxnSpPr/>
          <p:nvPr/>
        </p:nvCxnSpPr>
        <p:spPr>
          <a:xfrm>
            <a:off x="5715670" y="4030414"/>
            <a:ext cx="735471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2453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2454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2510-39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245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8319682455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开关箱操作人员资质要求</a:t>
            </a:r>
            <a:endParaRPr/>
          </a:p>
        </p:txBody>
      </p:sp>
      <p:sp>
        <p:nvSpPr>
          <p:cNvPr id="41" name="el-1788319682461-2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2" name="el-1788319682465-34"/>
          <p:cNvSpPr txBox="1"/>
          <p:nvPr/>
        </p:nvSpPr>
        <p:spPr>
          <a:xfrm>
            <a:off x="377761" y="1398836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3" name="el-1788319682465-36"/>
          <p:cNvSpPr txBox="1"/>
          <p:nvPr/>
        </p:nvSpPr>
        <p:spPr>
          <a:xfrm>
            <a:off x="550069" y="1727448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专人监护</a:t>
            </a:r>
            <a:endParaRPr/>
          </a:p>
        </p:txBody>
      </p:sp>
      <p:sp>
        <p:nvSpPr>
          <p:cNvPr id="44" name="el-1788319682464-31"/>
          <p:cNvSpPr txBox="1"/>
          <p:nvPr/>
        </p:nvSpPr>
        <p:spPr>
          <a:xfrm>
            <a:off x="550069" y="2103165"/>
            <a:ext cx="2366925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6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安装、巡检、维修临时用电设备和线路，由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电工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完成，并设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专人监护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5" name="el-1788319682468-52"/>
          <p:cNvSpPr txBox="1"/>
          <p:nvPr/>
        </p:nvSpPr>
        <p:spPr>
          <a:xfrm>
            <a:off x="882253" y="2680246"/>
            <a:ext cx="122245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电工操作 · 监护在场</a:t>
            </a:r>
            <a:endParaRPr/>
          </a:p>
        </p:txBody>
      </p:sp>
      <p:sp>
        <p:nvSpPr>
          <p:cNvPr id="46" name="el-1788319682466-37"/>
          <p:cNvSpPr txBox="1"/>
          <p:nvPr/>
        </p:nvSpPr>
        <p:spPr>
          <a:xfrm>
            <a:off x="3216174" y="1398836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7" name="el-1788319682466-39"/>
          <p:cNvSpPr txBox="1"/>
          <p:nvPr/>
        </p:nvSpPr>
        <p:spPr>
          <a:xfrm>
            <a:off x="3388482" y="1727448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掌握安全用电知识</a:t>
            </a:r>
            <a:endParaRPr/>
          </a:p>
        </p:txBody>
      </p:sp>
      <p:sp>
        <p:nvSpPr>
          <p:cNvPr id="48" name="el-1788319682464-32"/>
          <p:cNvSpPr txBox="1"/>
          <p:nvPr/>
        </p:nvSpPr>
        <p:spPr>
          <a:xfrm>
            <a:off x="3388482" y="2103165"/>
            <a:ext cx="2366925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6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用电人员应掌握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安全用电基本知识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和所用设备的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性能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9" name="el-1788319682468-53"/>
          <p:cNvSpPr txBox="1"/>
          <p:nvPr/>
        </p:nvSpPr>
        <p:spPr>
          <a:xfrm>
            <a:off x="3704592" y="2680246"/>
            <a:ext cx="99385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懂原理 · 熟设备</a:t>
            </a:r>
            <a:endParaRPr/>
          </a:p>
        </p:txBody>
      </p:sp>
      <p:sp>
        <p:nvSpPr>
          <p:cNvPr id="50" name="el-1788319682466-40"/>
          <p:cNvSpPr txBox="1"/>
          <p:nvPr/>
        </p:nvSpPr>
        <p:spPr>
          <a:xfrm>
            <a:off x="6054587" y="1398836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1" name="el-1788319682467-42"/>
          <p:cNvSpPr txBox="1"/>
          <p:nvPr/>
        </p:nvSpPr>
        <p:spPr>
          <a:xfrm>
            <a:off x="6226894" y="1727448"/>
            <a:ext cx="24770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持证上岗</a:t>
            </a:r>
            <a:endParaRPr/>
          </a:p>
        </p:txBody>
      </p:sp>
      <p:sp>
        <p:nvSpPr>
          <p:cNvPr id="52" name="el-1788319682464-33"/>
          <p:cNvSpPr txBox="1"/>
          <p:nvPr/>
        </p:nvSpPr>
        <p:spPr>
          <a:xfrm>
            <a:off x="6226894" y="2103165"/>
            <a:ext cx="2367037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6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经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职业资格考试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合格后，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持证上岗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工作。</a:t>
            </a:r>
            <a:endParaRPr/>
          </a:p>
        </p:txBody>
      </p:sp>
      <p:sp>
        <p:nvSpPr>
          <p:cNvPr id="53" name="el-1788319682468-54"/>
          <p:cNvSpPr txBox="1"/>
          <p:nvPr/>
        </p:nvSpPr>
        <p:spPr>
          <a:xfrm>
            <a:off x="6526932" y="2680246"/>
            <a:ext cx="110815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资格证 · 特种作业</a:t>
            </a:r>
            <a:endParaRPr/>
          </a:p>
        </p:txBody>
      </p:sp>
      <p:sp>
        <p:nvSpPr>
          <p:cNvPr id="54" name="el-1788319682459-18"/>
          <p:cNvSpPr txBox="1"/>
          <p:nvPr/>
        </p:nvSpPr>
        <p:spPr>
          <a:xfrm>
            <a:off x="1028700" y="3276749"/>
            <a:ext cx="599324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严禁无证操作：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非电工人员严禁安装、巡检、维修临时用电设备 — 持证上岗是安全底线。</a:t>
            </a:r>
            <a:endParaRPr/>
          </a:p>
        </p:txBody>
      </p:sp>
      <p:sp>
        <p:nvSpPr>
          <p:cNvPr id="55" name="el-1788319682459-19"/>
          <p:cNvSpPr txBox="1"/>
          <p:nvPr/>
        </p:nvSpPr>
        <p:spPr>
          <a:xfrm>
            <a:off x="985838" y="3830389"/>
            <a:ext cx="636570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依据：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《用电安全导则》</a:t>
            </a:r>
            <a:r>
              <a:rPr b="1" sz="9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与《建设工程施工现场供用电安全规范》</a:t>
            </a:r>
            <a:r>
              <a:rPr b="1" sz="8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⁠⁠⁠⁠⁠⁠⁠</a:t>
            </a:r>
            <a:endParaRPr/>
          </a:p>
        </p:txBody>
      </p:sp>
      <p:sp>
        <p:nvSpPr>
          <p:cNvPr id="56" name="el-1788319682460-20"/>
          <p:cNvSpPr/>
          <p:nvPr/>
        </p:nvSpPr>
        <p:spPr>
          <a:xfrm>
            <a:off x="2428875" y="3823246"/>
            <a:ext cx="876672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2460-20__text"/>
          <p:cNvSpPr txBox="1"/>
          <p:nvPr/>
        </p:nvSpPr>
        <p:spPr>
          <a:xfrm>
            <a:off x="2428875" y="3823246"/>
            <a:ext cx="87667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GB/T 13869</a:t>
            </a:r>
            <a:endParaRPr/>
          </a:p>
        </p:txBody>
      </p:sp>
      <p:sp>
        <p:nvSpPr>
          <p:cNvPr id="58" name="el-1788319682461-22"/>
          <p:cNvSpPr/>
          <p:nvPr/>
        </p:nvSpPr>
        <p:spPr>
          <a:xfrm>
            <a:off x="5715670" y="3823246"/>
            <a:ext cx="735471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2461-22__text"/>
          <p:cNvSpPr txBox="1"/>
          <p:nvPr/>
        </p:nvSpPr>
        <p:spPr>
          <a:xfrm>
            <a:off x="5715670" y="3823246"/>
            <a:ext cx="73547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GB 50194</a:t>
            </a:r>
            <a:endParaRPr/>
          </a:p>
        </p:txBody>
      </p:sp>
      <p:sp>
        <p:nvSpPr>
          <p:cNvPr id="60" name="el-1788319682455-8"/>
          <p:cNvSpPr txBox="1"/>
          <p:nvPr/>
        </p:nvSpPr>
        <p:spPr>
          <a:xfrm>
            <a:off x="400050" y="4904184"/>
            <a:ext cx="19450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7701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1" name="el-1788319682455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电工操作 · 专人监护 · 持证上岗</a:t>
            </a:r>
            <a:endParaRPr/>
          </a:p>
        </p:txBody>
      </p:sp>
      <p:sp>
        <p:nvSpPr>
          <p:cNvPr id="62" name="el-1788319682455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P40 / 110</a:t>
            </a:r>
            <a:endParaRPr/>
          </a:p>
        </p:txBody>
      </p:sp>
      <p:cxnSp>
        <p:nvCxnSpPr>
          <p:cNvPr id="63" name="el-1788319682451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-1788319682451-2"/>
          <p:cNvCxnSpPr/>
          <p:nvPr/>
        </p:nvCxnSpPr>
        <p:spPr>
          <a:xfrm>
            <a:off x="214313" y="47648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88319682518-4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471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472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47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475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523-49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478-21"/>
          <p:cNvSpPr/>
          <p:nvPr/>
        </p:nvSpPr>
        <p:spPr>
          <a:xfrm>
            <a:off x="400050" y="1160859"/>
            <a:ext cx="4286250" cy="2400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2480-24"/>
          <p:cNvSpPr/>
          <p:nvPr/>
        </p:nvSpPr>
        <p:spPr>
          <a:xfrm>
            <a:off x="578644" y="1310878"/>
            <a:ext cx="113965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2524-52"/>
          <p:cNvSpPr/>
          <p:nvPr/>
        </p:nvSpPr>
        <p:spPr>
          <a:xfrm>
            <a:off x="678656" y="136088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273" y="82455"/>
                </a:moveTo>
                <a:lnTo>
                  <a:pt x="73273" y="82455"/>
                </a:lnTo>
                <a:lnTo>
                  <a:pt x="20000" y="29000"/>
                </a:lnTo>
                <a:cubicBezTo>
                  <a:pt x="15333" y="35364"/>
                  <a:pt x="12939" y="42758"/>
                  <a:pt x="12818" y="51182"/>
                </a:cubicBezTo>
                <a:lnTo>
                  <a:pt x="12818" y="51182"/>
                </a:lnTo>
                <a:cubicBezTo>
                  <a:pt x="13061" y="62091"/>
                  <a:pt x="16788" y="71121"/>
                  <a:pt x="24000" y="78273"/>
                </a:cubicBezTo>
                <a:lnTo>
                  <a:pt x="24000" y="78273"/>
                </a:lnTo>
                <a:cubicBezTo>
                  <a:pt x="31152" y="85485"/>
                  <a:pt x="40212" y="89212"/>
                  <a:pt x="51182" y="89455"/>
                </a:cubicBezTo>
                <a:lnTo>
                  <a:pt x="51182" y="89455"/>
                </a:lnTo>
                <a:cubicBezTo>
                  <a:pt x="59545" y="89333"/>
                  <a:pt x="66909" y="87000"/>
                  <a:pt x="73273" y="82455"/>
                </a:cubicBezTo>
                <a:lnTo>
                  <a:pt x="73273" y="82455"/>
                </a:lnTo>
                <a:moveTo>
                  <a:pt x="82455" y="73273"/>
                </a:moveTo>
                <a:lnTo>
                  <a:pt x="82455" y="73273"/>
                </a:lnTo>
                <a:cubicBezTo>
                  <a:pt x="87000" y="66909"/>
                  <a:pt x="89333" y="59545"/>
                  <a:pt x="89455" y="51182"/>
                </a:cubicBezTo>
                <a:lnTo>
                  <a:pt x="89455" y="51182"/>
                </a:lnTo>
                <a:cubicBezTo>
                  <a:pt x="89212" y="40212"/>
                  <a:pt x="85485" y="31152"/>
                  <a:pt x="78273" y="24000"/>
                </a:cubicBezTo>
                <a:lnTo>
                  <a:pt x="78273" y="24000"/>
                </a:lnTo>
                <a:cubicBezTo>
                  <a:pt x="71121" y="16788"/>
                  <a:pt x="62091" y="13061"/>
                  <a:pt x="51182" y="12818"/>
                </a:cubicBezTo>
                <a:lnTo>
                  <a:pt x="51182" y="12818"/>
                </a:lnTo>
                <a:cubicBezTo>
                  <a:pt x="42758" y="12939"/>
                  <a:pt x="35364" y="15333"/>
                  <a:pt x="29000" y="20000"/>
                </a:cubicBezTo>
                <a:lnTo>
                  <a:pt x="29000" y="20000"/>
                </a:lnTo>
                <a:lnTo>
                  <a:pt x="82455" y="73273"/>
                </a:lnTo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2484-29"/>
          <p:cNvSpPr/>
          <p:nvPr/>
        </p:nvSpPr>
        <p:spPr>
          <a:xfrm>
            <a:off x="578644" y="1639491"/>
            <a:ext cx="3929063" cy="3814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F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2484-35"/>
          <p:cNvCxnSpPr/>
          <p:nvPr/>
        </p:nvCxnSpPr>
        <p:spPr>
          <a:xfrm>
            <a:off x="600075" y="1639491"/>
            <a:ext cx="914" cy="381409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2525-55"/>
          <p:cNvSpPr/>
          <p:nvPr/>
        </p:nvSpPr>
        <p:spPr>
          <a:xfrm>
            <a:off x="756177" y="1765413"/>
            <a:ext cx="187858" cy="1365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50" y="2071"/>
                </a:moveTo>
                <a:lnTo>
                  <a:pt x="7250" y="2071"/>
                </a:lnTo>
                <a:cubicBezTo>
                  <a:pt x="7783" y="690"/>
                  <a:pt x="8650" y="0"/>
                  <a:pt x="9850" y="0"/>
                </a:cubicBezTo>
                <a:lnTo>
                  <a:pt x="9850" y="0"/>
                </a:lnTo>
                <a:lnTo>
                  <a:pt x="49300" y="7143"/>
                </a:lnTo>
                <a:lnTo>
                  <a:pt x="88800" y="0"/>
                </a:lnTo>
                <a:cubicBezTo>
                  <a:pt x="89967" y="0"/>
                  <a:pt x="90817" y="690"/>
                  <a:pt x="91350" y="2071"/>
                </a:cubicBezTo>
                <a:lnTo>
                  <a:pt x="91350" y="2071"/>
                </a:lnTo>
                <a:lnTo>
                  <a:pt x="98150" y="21429"/>
                </a:lnTo>
                <a:cubicBezTo>
                  <a:pt x="98783" y="23571"/>
                  <a:pt x="98783" y="25643"/>
                  <a:pt x="98150" y="27643"/>
                </a:cubicBezTo>
                <a:lnTo>
                  <a:pt x="98150" y="27643"/>
                </a:lnTo>
                <a:cubicBezTo>
                  <a:pt x="97583" y="29643"/>
                  <a:pt x="96500" y="31024"/>
                  <a:pt x="94900" y="31786"/>
                </a:cubicBezTo>
                <a:lnTo>
                  <a:pt x="94900" y="31786"/>
                </a:lnTo>
                <a:lnTo>
                  <a:pt x="68650" y="42357"/>
                </a:lnTo>
                <a:cubicBezTo>
                  <a:pt x="66183" y="43119"/>
                  <a:pt x="64200" y="42048"/>
                  <a:pt x="62700" y="39143"/>
                </a:cubicBezTo>
                <a:lnTo>
                  <a:pt x="62700" y="39143"/>
                </a:lnTo>
                <a:lnTo>
                  <a:pt x="49300" y="7143"/>
                </a:lnTo>
                <a:lnTo>
                  <a:pt x="35950" y="39143"/>
                </a:lnTo>
                <a:cubicBezTo>
                  <a:pt x="34450" y="42048"/>
                  <a:pt x="32450" y="43119"/>
                  <a:pt x="29950" y="42357"/>
                </a:cubicBezTo>
                <a:lnTo>
                  <a:pt x="29950" y="42357"/>
                </a:lnTo>
                <a:lnTo>
                  <a:pt x="3700" y="31786"/>
                </a:lnTo>
                <a:cubicBezTo>
                  <a:pt x="2100" y="31024"/>
                  <a:pt x="1033" y="29643"/>
                  <a:pt x="500" y="27643"/>
                </a:cubicBezTo>
                <a:lnTo>
                  <a:pt x="500" y="27643"/>
                </a:lnTo>
                <a:cubicBezTo>
                  <a:pt x="-167" y="25643"/>
                  <a:pt x="-167" y="23571"/>
                  <a:pt x="500" y="21429"/>
                </a:cubicBezTo>
                <a:lnTo>
                  <a:pt x="500" y="21429"/>
                </a:lnTo>
                <a:lnTo>
                  <a:pt x="7250" y="2071"/>
                </a:lnTo>
                <a:moveTo>
                  <a:pt x="49450" y="21857"/>
                </a:moveTo>
                <a:lnTo>
                  <a:pt x="49450" y="21857"/>
                </a:lnTo>
                <a:lnTo>
                  <a:pt x="58350" y="42786"/>
                </a:lnTo>
                <a:cubicBezTo>
                  <a:pt x="59617" y="45738"/>
                  <a:pt x="61283" y="47810"/>
                  <a:pt x="63350" y="49000"/>
                </a:cubicBezTo>
                <a:lnTo>
                  <a:pt x="63350" y="49000"/>
                </a:lnTo>
                <a:cubicBezTo>
                  <a:pt x="65483" y="50238"/>
                  <a:pt x="67733" y="50405"/>
                  <a:pt x="70100" y="49500"/>
                </a:cubicBezTo>
                <a:lnTo>
                  <a:pt x="70100" y="49500"/>
                </a:lnTo>
                <a:lnTo>
                  <a:pt x="90550" y="41214"/>
                </a:lnTo>
                <a:lnTo>
                  <a:pt x="90550" y="79643"/>
                </a:lnTo>
                <a:cubicBezTo>
                  <a:pt x="90550" y="82119"/>
                  <a:pt x="90017" y="84333"/>
                  <a:pt x="88950" y="86286"/>
                </a:cubicBezTo>
                <a:lnTo>
                  <a:pt x="88950" y="86286"/>
                </a:lnTo>
                <a:cubicBezTo>
                  <a:pt x="87883" y="88286"/>
                  <a:pt x="86483" y="89595"/>
                  <a:pt x="84750" y="90214"/>
                </a:cubicBezTo>
                <a:lnTo>
                  <a:pt x="84750" y="90214"/>
                </a:lnTo>
                <a:lnTo>
                  <a:pt x="51700" y="102000"/>
                </a:lnTo>
                <a:cubicBezTo>
                  <a:pt x="50100" y="102619"/>
                  <a:pt x="48450" y="102619"/>
                  <a:pt x="46750" y="102000"/>
                </a:cubicBezTo>
                <a:lnTo>
                  <a:pt x="46750" y="102000"/>
                </a:lnTo>
                <a:lnTo>
                  <a:pt x="13850" y="90214"/>
                </a:lnTo>
                <a:cubicBezTo>
                  <a:pt x="12150" y="89595"/>
                  <a:pt x="10750" y="88286"/>
                  <a:pt x="9650" y="86286"/>
                </a:cubicBezTo>
                <a:lnTo>
                  <a:pt x="9650" y="86286"/>
                </a:lnTo>
                <a:cubicBezTo>
                  <a:pt x="8583" y="84333"/>
                  <a:pt x="8050" y="82119"/>
                  <a:pt x="8050" y="79643"/>
                </a:cubicBezTo>
                <a:lnTo>
                  <a:pt x="8050" y="79643"/>
                </a:lnTo>
                <a:lnTo>
                  <a:pt x="8050" y="41214"/>
                </a:lnTo>
                <a:lnTo>
                  <a:pt x="28700" y="49500"/>
                </a:lnTo>
                <a:cubicBezTo>
                  <a:pt x="30933" y="50405"/>
                  <a:pt x="33133" y="50238"/>
                  <a:pt x="35300" y="49000"/>
                </a:cubicBezTo>
                <a:lnTo>
                  <a:pt x="35300" y="49000"/>
                </a:lnTo>
                <a:cubicBezTo>
                  <a:pt x="37333" y="47810"/>
                  <a:pt x="39000" y="45738"/>
                  <a:pt x="40300" y="42786"/>
                </a:cubicBezTo>
                <a:lnTo>
                  <a:pt x="40300" y="42786"/>
                </a:lnTo>
                <a:lnTo>
                  <a:pt x="49150" y="21857"/>
                </a:lnTo>
                <a:lnTo>
                  <a:pt x="49450" y="2185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2484-30"/>
          <p:cNvSpPr/>
          <p:nvPr/>
        </p:nvSpPr>
        <p:spPr>
          <a:xfrm>
            <a:off x="578644" y="2120912"/>
            <a:ext cx="3929063" cy="3814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F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2485-36"/>
          <p:cNvCxnSpPr/>
          <p:nvPr/>
        </p:nvCxnSpPr>
        <p:spPr>
          <a:xfrm>
            <a:off x="600075" y="2120912"/>
            <a:ext cx="914" cy="381409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2525-56"/>
          <p:cNvSpPr/>
          <p:nvPr/>
        </p:nvSpPr>
        <p:spPr>
          <a:xfrm>
            <a:off x="791170" y="2236552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750" y="0"/>
                </a:moveTo>
                <a:lnTo>
                  <a:pt x="25750" y="0"/>
                </a:lnTo>
                <a:cubicBezTo>
                  <a:pt x="23250" y="0"/>
                  <a:pt x="21194" y="569"/>
                  <a:pt x="19583" y="1706"/>
                </a:cubicBezTo>
                <a:lnTo>
                  <a:pt x="19583" y="1706"/>
                </a:lnTo>
                <a:lnTo>
                  <a:pt x="19583" y="1706"/>
                </a:lnTo>
                <a:cubicBezTo>
                  <a:pt x="17972" y="2843"/>
                  <a:pt x="17167" y="4294"/>
                  <a:pt x="17167" y="6059"/>
                </a:cubicBezTo>
                <a:lnTo>
                  <a:pt x="17167" y="6059"/>
                </a:lnTo>
                <a:lnTo>
                  <a:pt x="17167" y="24294"/>
                </a:lnTo>
                <a:lnTo>
                  <a:pt x="34417" y="24294"/>
                </a:lnTo>
                <a:lnTo>
                  <a:pt x="34417" y="6059"/>
                </a:lnTo>
                <a:cubicBezTo>
                  <a:pt x="34417" y="4294"/>
                  <a:pt x="33583" y="2843"/>
                  <a:pt x="31917" y="1706"/>
                </a:cubicBezTo>
                <a:lnTo>
                  <a:pt x="31917" y="1706"/>
                </a:lnTo>
                <a:cubicBezTo>
                  <a:pt x="30306" y="569"/>
                  <a:pt x="28250" y="0"/>
                  <a:pt x="25750" y="0"/>
                </a:cubicBezTo>
                <a:lnTo>
                  <a:pt x="25750" y="0"/>
                </a:lnTo>
                <a:moveTo>
                  <a:pt x="77333" y="0"/>
                </a:moveTo>
                <a:lnTo>
                  <a:pt x="77333" y="0"/>
                </a:lnTo>
                <a:cubicBezTo>
                  <a:pt x="74833" y="0"/>
                  <a:pt x="72778" y="569"/>
                  <a:pt x="71167" y="1706"/>
                </a:cubicBezTo>
                <a:lnTo>
                  <a:pt x="71167" y="1706"/>
                </a:lnTo>
                <a:lnTo>
                  <a:pt x="71167" y="1706"/>
                </a:lnTo>
                <a:cubicBezTo>
                  <a:pt x="69556" y="2843"/>
                  <a:pt x="68750" y="4294"/>
                  <a:pt x="68750" y="6059"/>
                </a:cubicBezTo>
                <a:lnTo>
                  <a:pt x="68750" y="6059"/>
                </a:lnTo>
                <a:lnTo>
                  <a:pt x="68750" y="24294"/>
                </a:lnTo>
                <a:lnTo>
                  <a:pt x="85917" y="24294"/>
                </a:lnTo>
                <a:lnTo>
                  <a:pt x="85917" y="6059"/>
                </a:lnTo>
                <a:cubicBezTo>
                  <a:pt x="85917" y="4294"/>
                  <a:pt x="85111" y="2843"/>
                  <a:pt x="83500" y="1706"/>
                </a:cubicBezTo>
                <a:lnTo>
                  <a:pt x="83500" y="1706"/>
                </a:lnTo>
                <a:cubicBezTo>
                  <a:pt x="81889" y="569"/>
                  <a:pt x="79833" y="0"/>
                  <a:pt x="77333" y="0"/>
                </a:cubicBezTo>
                <a:lnTo>
                  <a:pt x="77333" y="0"/>
                </a:lnTo>
                <a:moveTo>
                  <a:pt x="8583" y="30353"/>
                </a:moveTo>
                <a:lnTo>
                  <a:pt x="8583" y="30353"/>
                </a:lnTo>
                <a:cubicBezTo>
                  <a:pt x="6083" y="30353"/>
                  <a:pt x="4028" y="30922"/>
                  <a:pt x="2417" y="32059"/>
                </a:cubicBezTo>
                <a:lnTo>
                  <a:pt x="2417" y="32059"/>
                </a:lnTo>
                <a:lnTo>
                  <a:pt x="2417" y="32059"/>
                </a:lnTo>
                <a:cubicBezTo>
                  <a:pt x="806" y="33196"/>
                  <a:pt x="0" y="34647"/>
                  <a:pt x="0" y="36412"/>
                </a:cubicBezTo>
                <a:lnTo>
                  <a:pt x="0" y="36412"/>
                </a:lnTo>
                <a:cubicBezTo>
                  <a:pt x="0" y="38176"/>
                  <a:pt x="806" y="39627"/>
                  <a:pt x="2417" y="40765"/>
                </a:cubicBezTo>
                <a:lnTo>
                  <a:pt x="2417" y="40765"/>
                </a:lnTo>
                <a:cubicBezTo>
                  <a:pt x="4028" y="41902"/>
                  <a:pt x="6083" y="42471"/>
                  <a:pt x="8583" y="42471"/>
                </a:cubicBezTo>
                <a:lnTo>
                  <a:pt x="8583" y="42471"/>
                </a:lnTo>
                <a:lnTo>
                  <a:pt x="8583" y="48529"/>
                </a:lnTo>
                <a:cubicBezTo>
                  <a:pt x="8750" y="55980"/>
                  <a:pt x="12056" y="62431"/>
                  <a:pt x="18500" y="67882"/>
                </a:cubicBezTo>
                <a:lnTo>
                  <a:pt x="18500" y="67882"/>
                </a:lnTo>
                <a:cubicBezTo>
                  <a:pt x="24778" y="73294"/>
                  <a:pt x="32944" y="76765"/>
                  <a:pt x="43000" y="78294"/>
                </a:cubicBezTo>
                <a:lnTo>
                  <a:pt x="43000" y="78294"/>
                </a:lnTo>
                <a:lnTo>
                  <a:pt x="43000" y="91000"/>
                </a:lnTo>
                <a:cubicBezTo>
                  <a:pt x="43000" y="92765"/>
                  <a:pt x="43806" y="94216"/>
                  <a:pt x="45417" y="95353"/>
                </a:cubicBezTo>
                <a:lnTo>
                  <a:pt x="45417" y="95353"/>
                </a:lnTo>
                <a:cubicBezTo>
                  <a:pt x="47028" y="96490"/>
                  <a:pt x="49083" y="97059"/>
                  <a:pt x="51583" y="97059"/>
                </a:cubicBezTo>
                <a:lnTo>
                  <a:pt x="51583" y="97059"/>
                </a:lnTo>
                <a:cubicBezTo>
                  <a:pt x="54083" y="97059"/>
                  <a:pt x="56139" y="96490"/>
                  <a:pt x="57750" y="95353"/>
                </a:cubicBezTo>
                <a:lnTo>
                  <a:pt x="57750" y="95353"/>
                </a:lnTo>
                <a:cubicBezTo>
                  <a:pt x="59361" y="94216"/>
                  <a:pt x="60167" y="92765"/>
                  <a:pt x="60167" y="91000"/>
                </a:cubicBezTo>
                <a:lnTo>
                  <a:pt x="60167" y="91000"/>
                </a:lnTo>
                <a:lnTo>
                  <a:pt x="60167" y="78294"/>
                </a:lnTo>
                <a:cubicBezTo>
                  <a:pt x="70167" y="76765"/>
                  <a:pt x="78306" y="73294"/>
                  <a:pt x="84583" y="67882"/>
                </a:cubicBezTo>
                <a:lnTo>
                  <a:pt x="84583" y="67882"/>
                </a:lnTo>
                <a:cubicBezTo>
                  <a:pt x="91028" y="62431"/>
                  <a:pt x="94333" y="55980"/>
                  <a:pt x="94500" y="48529"/>
                </a:cubicBezTo>
                <a:lnTo>
                  <a:pt x="94500" y="48529"/>
                </a:lnTo>
                <a:lnTo>
                  <a:pt x="94500" y="42471"/>
                </a:lnTo>
                <a:cubicBezTo>
                  <a:pt x="97000" y="42471"/>
                  <a:pt x="99056" y="41902"/>
                  <a:pt x="100667" y="40765"/>
                </a:cubicBezTo>
                <a:lnTo>
                  <a:pt x="100667" y="40765"/>
                </a:lnTo>
                <a:cubicBezTo>
                  <a:pt x="102333" y="39627"/>
                  <a:pt x="103167" y="38176"/>
                  <a:pt x="103167" y="36412"/>
                </a:cubicBezTo>
                <a:lnTo>
                  <a:pt x="103167" y="36412"/>
                </a:lnTo>
                <a:cubicBezTo>
                  <a:pt x="103167" y="34647"/>
                  <a:pt x="102333" y="33196"/>
                  <a:pt x="100667" y="32059"/>
                </a:cubicBezTo>
                <a:lnTo>
                  <a:pt x="100667" y="32059"/>
                </a:lnTo>
                <a:cubicBezTo>
                  <a:pt x="99056" y="30922"/>
                  <a:pt x="97000" y="30353"/>
                  <a:pt x="94500" y="30353"/>
                </a:cubicBezTo>
                <a:lnTo>
                  <a:pt x="94500" y="30353"/>
                </a:lnTo>
                <a:lnTo>
                  <a:pt x="8583" y="3035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2481-27"/>
          <p:cNvSpPr/>
          <p:nvPr/>
        </p:nvSpPr>
        <p:spPr>
          <a:xfrm>
            <a:off x="578644" y="3111103"/>
            <a:ext cx="3929063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8319682525-54"/>
          <p:cNvSpPr/>
          <p:nvPr/>
        </p:nvSpPr>
        <p:spPr>
          <a:xfrm>
            <a:off x="671513" y="3207544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1846" y="24795"/>
                  <a:pt x="53359" y="26333"/>
                  <a:pt x="53615" y="29154"/>
                </a:cubicBezTo>
                <a:lnTo>
                  <a:pt x="53615" y="29154"/>
                </a:lnTo>
                <a:lnTo>
                  <a:pt x="53615" y="50538"/>
                </a:lnTo>
                <a:cubicBezTo>
                  <a:pt x="53359" y="53359"/>
                  <a:pt x="51846" y="54897"/>
                  <a:pt x="49077" y="55154"/>
                </a:cubicBezTo>
                <a:lnTo>
                  <a:pt x="49077" y="55154"/>
                </a:lnTo>
                <a:cubicBezTo>
                  <a:pt x="46256" y="54897"/>
                  <a:pt x="44718" y="53359"/>
                  <a:pt x="44462" y="50538"/>
                </a:cubicBezTo>
                <a:lnTo>
                  <a:pt x="44462" y="50538"/>
                </a:lnTo>
                <a:lnTo>
                  <a:pt x="44462" y="29154"/>
                </a:lnTo>
                <a:cubicBezTo>
                  <a:pt x="44718" y="26333"/>
                  <a:pt x="46256" y="24795"/>
                  <a:pt x="49077" y="24538"/>
                </a:cubicBezTo>
                <a:lnTo>
                  <a:pt x="49077" y="24538"/>
                </a:lnTo>
                <a:moveTo>
                  <a:pt x="42923" y="67462"/>
                </a:moveTo>
                <a:lnTo>
                  <a:pt x="42923" y="67462"/>
                </a:lnTo>
                <a:cubicBezTo>
                  <a:pt x="42923" y="65667"/>
                  <a:pt x="43487" y="64179"/>
                  <a:pt x="44615" y="63000"/>
                </a:cubicBezTo>
                <a:lnTo>
                  <a:pt x="44615" y="63000"/>
                </a:lnTo>
                <a:lnTo>
                  <a:pt x="44615" y="63000"/>
                </a:lnTo>
                <a:cubicBezTo>
                  <a:pt x="45795" y="61872"/>
                  <a:pt x="47282" y="61308"/>
                  <a:pt x="49077" y="61308"/>
                </a:cubicBezTo>
                <a:lnTo>
                  <a:pt x="49077" y="61308"/>
                </a:lnTo>
                <a:cubicBezTo>
                  <a:pt x="50821" y="61308"/>
                  <a:pt x="52282" y="61872"/>
                  <a:pt x="53462" y="63000"/>
                </a:cubicBezTo>
                <a:lnTo>
                  <a:pt x="53462" y="63000"/>
                </a:lnTo>
                <a:cubicBezTo>
                  <a:pt x="54590" y="64179"/>
                  <a:pt x="55154" y="65667"/>
                  <a:pt x="55154" y="67462"/>
                </a:cubicBezTo>
                <a:lnTo>
                  <a:pt x="55154" y="67462"/>
                </a:lnTo>
                <a:cubicBezTo>
                  <a:pt x="55154" y="69205"/>
                  <a:pt x="54590" y="70667"/>
                  <a:pt x="53462" y="71846"/>
                </a:cubicBezTo>
                <a:lnTo>
                  <a:pt x="53462" y="71846"/>
                </a:lnTo>
                <a:cubicBezTo>
                  <a:pt x="52282" y="72974"/>
                  <a:pt x="50821" y="73538"/>
                  <a:pt x="49077" y="73538"/>
                </a:cubicBezTo>
                <a:lnTo>
                  <a:pt x="49077" y="73538"/>
                </a:lnTo>
                <a:cubicBezTo>
                  <a:pt x="47282" y="73538"/>
                  <a:pt x="45795" y="72974"/>
                  <a:pt x="44615" y="71846"/>
                </a:cubicBezTo>
                <a:lnTo>
                  <a:pt x="44615" y="71846"/>
                </a:lnTo>
                <a:cubicBezTo>
                  <a:pt x="43487" y="70667"/>
                  <a:pt x="42923" y="69205"/>
                  <a:pt x="42923" y="67462"/>
                </a:cubicBezTo>
                <a:lnTo>
                  <a:pt x="42923" y="67462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2478-22"/>
          <p:cNvSpPr/>
          <p:nvPr/>
        </p:nvSpPr>
        <p:spPr>
          <a:xfrm>
            <a:off x="4886325" y="1160859"/>
            <a:ext cx="3857625" cy="2400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82480-26"/>
          <p:cNvSpPr/>
          <p:nvPr/>
        </p:nvSpPr>
        <p:spPr>
          <a:xfrm>
            <a:off x="5064919" y="1310878"/>
            <a:ext cx="79652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2525-53"/>
          <p:cNvSpPr/>
          <p:nvPr/>
        </p:nvSpPr>
        <p:spPr>
          <a:xfrm>
            <a:off x="5164931" y="136088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455" y="51182"/>
                </a:moveTo>
                <a:lnTo>
                  <a:pt x="89455" y="51182"/>
                </a:lnTo>
                <a:cubicBezTo>
                  <a:pt x="89455" y="44212"/>
                  <a:pt x="87727" y="37818"/>
                  <a:pt x="84273" y="32000"/>
                </a:cubicBezTo>
                <a:lnTo>
                  <a:pt x="84273" y="32000"/>
                </a:lnTo>
                <a:lnTo>
                  <a:pt x="84273" y="32000"/>
                </a:lnTo>
                <a:cubicBezTo>
                  <a:pt x="80939" y="26121"/>
                  <a:pt x="76273" y="21455"/>
                  <a:pt x="70273" y="18000"/>
                </a:cubicBezTo>
                <a:lnTo>
                  <a:pt x="70273" y="18000"/>
                </a:lnTo>
                <a:cubicBezTo>
                  <a:pt x="64333" y="14545"/>
                  <a:pt x="57970" y="12818"/>
                  <a:pt x="51182" y="12818"/>
                </a:cubicBezTo>
                <a:lnTo>
                  <a:pt x="51182" y="12818"/>
                </a:lnTo>
                <a:cubicBezTo>
                  <a:pt x="44333" y="12818"/>
                  <a:pt x="37939" y="14545"/>
                  <a:pt x="32000" y="18000"/>
                </a:cubicBezTo>
                <a:lnTo>
                  <a:pt x="32000" y="18000"/>
                </a:lnTo>
                <a:cubicBezTo>
                  <a:pt x="26000" y="21455"/>
                  <a:pt x="21333" y="26121"/>
                  <a:pt x="18000" y="32000"/>
                </a:cubicBezTo>
                <a:lnTo>
                  <a:pt x="18000" y="32000"/>
                </a:lnTo>
                <a:cubicBezTo>
                  <a:pt x="14545" y="37818"/>
                  <a:pt x="12818" y="44212"/>
                  <a:pt x="12818" y="51182"/>
                </a:cubicBezTo>
                <a:lnTo>
                  <a:pt x="12818" y="51182"/>
                </a:lnTo>
                <a:cubicBezTo>
                  <a:pt x="12818" y="58091"/>
                  <a:pt x="14545" y="64455"/>
                  <a:pt x="18000" y="70273"/>
                </a:cubicBezTo>
                <a:lnTo>
                  <a:pt x="18000" y="70273"/>
                </a:lnTo>
                <a:cubicBezTo>
                  <a:pt x="21333" y="76152"/>
                  <a:pt x="26000" y="80818"/>
                  <a:pt x="32000" y="84273"/>
                </a:cubicBezTo>
                <a:lnTo>
                  <a:pt x="32000" y="84273"/>
                </a:lnTo>
                <a:cubicBezTo>
                  <a:pt x="37939" y="87727"/>
                  <a:pt x="44333" y="89455"/>
                  <a:pt x="51182" y="89455"/>
                </a:cubicBezTo>
                <a:lnTo>
                  <a:pt x="51182" y="89455"/>
                </a:lnTo>
                <a:cubicBezTo>
                  <a:pt x="57970" y="89455"/>
                  <a:pt x="64333" y="87727"/>
                  <a:pt x="70273" y="84273"/>
                </a:cubicBezTo>
                <a:lnTo>
                  <a:pt x="70273" y="84273"/>
                </a:lnTo>
                <a:cubicBezTo>
                  <a:pt x="76273" y="80818"/>
                  <a:pt x="80939" y="76152"/>
                  <a:pt x="84273" y="70273"/>
                </a:cubicBezTo>
                <a:lnTo>
                  <a:pt x="84273" y="70273"/>
                </a:lnTo>
                <a:cubicBezTo>
                  <a:pt x="87727" y="64455"/>
                  <a:pt x="89455" y="58091"/>
                  <a:pt x="89455" y="51182"/>
                </a:cubicBezTo>
                <a:lnTo>
                  <a:pt x="89455" y="51182"/>
                </a:lnTo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  <a:moveTo>
                  <a:pt x="51182" y="67091"/>
                </a:moveTo>
                <a:lnTo>
                  <a:pt x="51182" y="67091"/>
                </a:lnTo>
                <a:cubicBezTo>
                  <a:pt x="57121" y="66970"/>
                  <a:pt x="61697" y="64303"/>
                  <a:pt x="64909" y="59091"/>
                </a:cubicBezTo>
                <a:lnTo>
                  <a:pt x="64909" y="59091"/>
                </a:lnTo>
                <a:cubicBezTo>
                  <a:pt x="67818" y="53818"/>
                  <a:pt x="67818" y="48515"/>
                  <a:pt x="64909" y="43182"/>
                </a:cubicBezTo>
                <a:lnTo>
                  <a:pt x="64909" y="43182"/>
                </a:lnTo>
                <a:cubicBezTo>
                  <a:pt x="61697" y="37970"/>
                  <a:pt x="57121" y="35303"/>
                  <a:pt x="51182" y="35182"/>
                </a:cubicBezTo>
                <a:lnTo>
                  <a:pt x="51182" y="35182"/>
                </a:lnTo>
                <a:cubicBezTo>
                  <a:pt x="45182" y="35303"/>
                  <a:pt x="40576" y="37970"/>
                  <a:pt x="37364" y="43182"/>
                </a:cubicBezTo>
                <a:lnTo>
                  <a:pt x="37364" y="43182"/>
                </a:lnTo>
                <a:cubicBezTo>
                  <a:pt x="34455" y="48515"/>
                  <a:pt x="34455" y="53818"/>
                  <a:pt x="37364" y="59091"/>
                </a:cubicBezTo>
                <a:lnTo>
                  <a:pt x="37364" y="59091"/>
                </a:lnTo>
                <a:cubicBezTo>
                  <a:pt x="40576" y="64303"/>
                  <a:pt x="45182" y="66970"/>
                  <a:pt x="51182" y="67091"/>
                </a:cubicBezTo>
                <a:lnTo>
                  <a:pt x="51182" y="67091"/>
                </a:lnTo>
                <a:moveTo>
                  <a:pt x="51182" y="22364"/>
                </a:moveTo>
                <a:lnTo>
                  <a:pt x="51182" y="22364"/>
                </a:lnTo>
                <a:cubicBezTo>
                  <a:pt x="56333" y="22364"/>
                  <a:pt x="61121" y="23636"/>
                  <a:pt x="65545" y="26182"/>
                </a:cubicBezTo>
                <a:lnTo>
                  <a:pt x="65545" y="26182"/>
                </a:lnTo>
                <a:lnTo>
                  <a:pt x="65545" y="26182"/>
                </a:lnTo>
                <a:cubicBezTo>
                  <a:pt x="69909" y="28727"/>
                  <a:pt x="73424" y="32242"/>
                  <a:pt x="76091" y="36727"/>
                </a:cubicBezTo>
                <a:lnTo>
                  <a:pt x="76091" y="36727"/>
                </a:lnTo>
                <a:cubicBezTo>
                  <a:pt x="78636" y="41273"/>
                  <a:pt x="79909" y="46091"/>
                  <a:pt x="79909" y="51182"/>
                </a:cubicBezTo>
                <a:lnTo>
                  <a:pt x="79909" y="51182"/>
                </a:lnTo>
                <a:cubicBezTo>
                  <a:pt x="79909" y="56212"/>
                  <a:pt x="78636" y="61000"/>
                  <a:pt x="76091" y="65545"/>
                </a:cubicBezTo>
                <a:lnTo>
                  <a:pt x="76091" y="65545"/>
                </a:lnTo>
                <a:cubicBezTo>
                  <a:pt x="73424" y="70030"/>
                  <a:pt x="69909" y="73545"/>
                  <a:pt x="65545" y="76091"/>
                </a:cubicBezTo>
                <a:lnTo>
                  <a:pt x="65545" y="76091"/>
                </a:lnTo>
                <a:cubicBezTo>
                  <a:pt x="61121" y="78636"/>
                  <a:pt x="56333" y="79909"/>
                  <a:pt x="51182" y="79909"/>
                </a:cubicBezTo>
                <a:lnTo>
                  <a:pt x="51182" y="79909"/>
                </a:lnTo>
                <a:cubicBezTo>
                  <a:pt x="45970" y="79909"/>
                  <a:pt x="41152" y="78636"/>
                  <a:pt x="36727" y="76091"/>
                </a:cubicBezTo>
                <a:lnTo>
                  <a:pt x="36727" y="76091"/>
                </a:lnTo>
                <a:cubicBezTo>
                  <a:pt x="32364" y="73545"/>
                  <a:pt x="28848" y="70030"/>
                  <a:pt x="26182" y="65545"/>
                </a:cubicBezTo>
                <a:lnTo>
                  <a:pt x="26182" y="65545"/>
                </a:lnTo>
                <a:cubicBezTo>
                  <a:pt x="23636" y="61000"/>
                  <a:pt x="22364" y="56212"/>
                  <a:pt x="22364" y="51182"/>
                </a:cubicBezTo>
                <a:lnTo>
                  <a:pt x="22364" y="51182"/>
                </a:lnTo>
                <a:cubicBezTo>
                  <a:pt x="22364" y="46091"/>
                  <a:pt x="23636" y="41273"/>
                  <a:pt x="26182" y="36727"/>
                </a:cubicBezTo>
                <a:lnTo>
                  <a:pt x="26182" y="36727"/>
                </a:lnTo>
                <a:cubicBezTo>
                  <a:pt x="28848" y="32242"/>
                  <a:pt x="32364" y="28727"/>
                  <a:pt x="36727" y="26182"/>
                </a:cubicBezTo>
                <a:lnTo>
                  <a:pt x="36727" y="26182"/>
                </a:lnTo>
                <a:cubicBezTo>
                  <a:pt x="41152" y="23636"/>
                  <a:pt x="45970" y="22364"/>
                  <a:pt x="51182" y="22364"/>
                </a:cubicBezTo>
                <a:lnTo>
                  <a:pt x="51182" y="22364"/>
                </a:lnTo>
                <a:moveTo>
                  <a:pt x="44727" y="51182"/>
                </a:moveTo>
                <a:lnTo>
                  <a:pt x="44727" y="51182"/>
                </a:lnTo>
                <a:cubicBezTo>
                  <a:pt x="44727" y="49303"/>
                  <a:pt x="45333" y="47758"/>
                  <a:pt x="46545" y="46545"/>
                </a:cubicBezTo>
                <a:lnTo>
                  <a:pt x="46545" y="46545"/>
                </a:lnTo>
                <a:lnTo>
                  <a:pt x="46545" y="46545"/>
                </a:lnTo>
                <a:cubicBezTo>
                  <a:pt x="47758" y="45333"/>
                  <a:pt x="49303" y="44727"/>
                  <a:pt x="51182" y="44727"/>
                </a:cubicBezTo>
                <a:lnTo>
                  <a:pt x="51182" y="44727"/>
                </a:lnTo>
                <a:cubicBezTo>
                  <a:pt x="53000" y="44727"/>
                  <a:pt x="54515" y="45333"/>
                  <a:pt x="55727" y="46545"/>
                </a:cubicBezTo>
                <a:lnTo>
                  <a:pt x="55727" y="46545"/>
                </a:lnTo>
                <a:cubicBezTo>
                  <a:pt x="56939" y="47758"/>
                  <a:pt x="57545" y="49303"/>
                  <a:pt x="57545" y="51182"/>
                </a:cubicBezTo>
                <a:lnTo>
                  <a:pt x="57545" y="51182"/>
                </a:lnTo>
                <a:cubicBezTo>
                  <a:pt x="57545" y="53000"/>
                  <a:pt x="56939" y="54515"/>
                  <a:pt x="55727" y="55727"/>
                </a:cubicBezTo>
                <a:lnTo>
                  <a:pt x="55727" y="55727"/>
                </a:lnTo>
                <a:cubicBezTo>
                  <a:pt x="54515" y="56939"/>
                  <a:pt x="53000" y="57545"/>
                  <a:pt x="51182" y="57545"/>
                </a:cubicBezTo>
                <a:lnTo>
                  <a:pt x="51182" y="57545"/>
                </a:lnTo>
                <a:cubicBezTo>
                  <a:pt x="49303" y="57545"/>
                  <a:pt x="47758" y="56939"/>
                  <a:pt x="46545" y="55727"/>
                </a:cubicBezTo>
                <a:lnTo>
                  <a:pt x="46545" y="55727"/>
                </a:lnTo>
                <a:cubicBezTo>
                  <a:pt x="45333" y="54515"/>
                  <a:pt x="44727" y="53000"/>
                  <a:pt x="44727" y="51182"/>
                </a:cubicBezTo>
                <a:lnTo>
                  <a:pt x="44727" y="51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2484-31"/>
          <p:cNvSpPr/>
          <p:nvPr/>
        </p:nvSpPr>
        <p:spPr>
          <a:xfrm>
            <a:off x="5064919" y="1639491"/>
            <a:ext cx="3500438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2485-37"/>
          <p:cNvCxnSpPr/>
          <p:nvPr/>
        </p:nvCxnSpPr>
        <p:spPr>
          <a:xfrm>
            <a:off x="5079206" y="1639491"/>
            <a:ext cx="914" cy="37147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2526-57"/>
          <p:cNvSpPr/>
          <p:nvPr/>
        </p:nvSpPr>
        <p:spPr>
          <a:xfrm>
            <a:off x="5226531" y="1768497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2484-32"/>
          <p:cNvSpPr/>
          <p:nvPr/>
        </p:nvSpPr>
        <p:spPr>
          <a:xfrm>
            <a:off x="5064919" y="2110978"/>
            <a:ext cx="3500438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2485-38"/>
          <p:cNvCxnSpPr/>
          <p:nvPr/>
        </p:nvCxnSpPr>
        <p:spPr>
          <a:xfrm>
            <a:off x="5079206" y="2110978"/>
            <a:ext cx="914" cy="37147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2526-58"/>
          <p:cNvSpPr/>
          <p:nvPr/>
        </p:nvSpPr>
        <p:spPr>
          <a:xfrm>
            <a:off x="5213152" y="2248495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824" y="10846"/>
                </a:moveTo>
                <a:lnTo>
                  <a:pt x="35824" y="10846"/>
                </a:lnTo>
                <a:cubicBezTo>
                  <a:pt x="35941" y="7821"/>
                  <a:pt x="36745" y="5256"/>
                  <a:pt x="38235" y="3154"/>
                </a:cubicBezTo>
                <a:lnTo>
                  <a:pt x="38235" y="3154"/>
                </a:lnTo>
                <a:lnTo>
                  <a:pt x="38235" y="3154"/>
                </a:lnTo>
                <a:cubicBezTo>
                  <a:pt x="39843" y="1205"/>
                  <a:pt x="41804" y="154"/>
                  <a:pt x="44118" y="0"/>
                </a:cubicBezTo>
                <a:lnTo>
                  <a:pt x="44118" y="0"/>
                </a:lnTo>
                <a:lnTo>
                  <a:pt x="55176" y="0"/>
                </a:lnTo>
                <a:cubicBezTo>
                  <a:pt x="57451" y="154"/>
                  <a:pt x="59392" y="1205"/>
                  <a:pt x="61000" y="3154"/>
                </a:cubicBezTo>
                <a:lnTo>
                  <a:pt x="61000" y="3154"/>
                </a:lnTo>
                <a:cubicBezTo>
                  <a:pt x="62490" y="5256"/>
                  <a:pt x="63294" y="7821"/>
                  <a:pt x="63412" y="10846"/>
                </a:cubicBezTo>
                <a:lnTo>
                  <a:pt x="63412" y="10846"/>
                </a:lnTo>
                <a:lnTo>
                  <a:pt x="63412" y="25231"/>
                </a:lnTo>
                <a:cubicBezTo>
                  <a:pt x="63294" y="28256"/>
                  <a:pt x="62490" y="30821"/>
                  <a:pt x="61000" y="32923"/>
                </a:cubicBezTo>
                <a:lnTo>
                  <a:pt x="61000" y="32923"/>
                </a:lnTo>
                <a:cubicBezTo>
                  <a:pt x="59392" y="34872"/>
                  <a:pt x="57451" y="35923"/>
                  <a:pt x="55176" y="36077"/>
                </a:cubicBezTo>
                <a:lnTo>
                  <a:pt x="55176" y="36077"/>
                </a:lnTo>
                <a:lnTo>
                  <a:pt x="53765" y="36077"/>
                </a:lnTo>
                <a:lnTo>
                  <a:pt x="53765" y="45077"/>
                </a:lnTo>
                <a:lnTo>
                  <a:pt x="79941" y="45077"/>
                </a:lnTo>
                <a:cubicBezTo>
                  <a:pt x="82725" y="45231"/>
                  <a:pt x="85039" y="46436"/>
                  <a:pt x="86882" y="48692"/>
                </a:cubicBezTo>
                <a:lnTo>
                  <a:pt x="86882" y="48692"/>
                </a:lnTo>
                <a:cubicBezTo>
                  <a:pt x="88608" y="51103"/>
                  <a:pt x="89510" y="54103"/>
                  <a:pt x="89588" y="57692"/>
                </a:cubicBezTo>
                <a:lnTo>
                  <a:pt x="89588" y="57692"/>
                </a:lnTo>
                <a:lnTo>
                  <a:pt x="89588" y="64923"/>
                </a:lnTo>
                <a:lnTo>
                  <a:pt x="91000" y="64923"/>
                </a:lnTo>
                <a:cubicBezTo>
                  <a:pt x="93275" y="65077"/>
                  <a:pt x="95216" y="66128"/>
                  <a:pt x="96824" y="68077"/>
                </a:cubicBezTo>
                <a:lnTo>
                  <a:pt x="96824" y="68077"/>
                </a:lnTo>
                <a:cubicBezTo>
                  <a:pt x="98353" y="70179"/>
                  <a:pt x="99176" y="72718"/>
                  <a:pt x="99294" y="75692"/>
                </a:cubicBezTo>
                <a:lnTo>
                  <a:pt x="99294" y="75692"/>
                </a:lnTo>
                <a:lnTo>
                  <a:pt x="99294" y="90154"/>
                </a:lnTo>
                <a:cubicBezTo>
                  <a:pt x="99176" y="93128"/>
                  <a:pt x="98353" y="95667"/>
                  <a:pt x="96824" y="97769"/>
                </a:cubicBezTo>
                <a:lnTo>
                  <a:pt x="96824" y="97769"/>
                </a:lnTo>
                <a:cubicBezTo>
                  <a:pt x="95216" y="99769"/>
                  <a:pt x="93275" y="100846"/>
                  <a:pt x="91000" y="101000"/>
                </a:cubicBezTo>
                <a:lnTo>
                  <a:pt x="91000" y="101000"/>
                </a:lnTo>
                <a:lnTo>
                  <a:pt x="79941" y="101000"/>
                </a:lnTo>
                <a:cubicBezTo>
                  <a:pt x="77667" y="100846"/>
                  <a:pt x="75725" y="99769"/>
                  <a:pt x="74118" y="97769"/>
                </a:cubicBezTo>
                <a:lnTo>
                  <a:pt x="74118" y="97769"/>
                </a:lnTo>
                <a:cubicBezTo>
                  <a:pt x="72627" y="95667"/>
                  <a:pt x="71824" y="93128"/>
                  <a:pt x="71706" y="90154"/>
                </a:cubicBezTo>
                <a:lnTo>
                  <a:pt x="71706" y="90154"/>
                </a:lnTo>
                <a:lnTo>
                  <a:pt x="71706" y="75692"/>
                </a:lnTo>
                <a:cubicBezTo>
                  <a:pt x="71824" y="72718"/>
                  <a:pt x="72627" y="70179"/>
                  <a:pt x="74118" y="68077"/>
                </a:cubicBezTo>
                <a:lnTo>
                  <a:pt x="74118" y="68077"/>
                </a:lnTo>
                <a:cubicBezTo>
                  <a:pt x="75725" y="66128"/>
                  <a:pt x="77667" y="65077"/>
                  <a:pt x="79941" y="64923"/>
                </a:cubicBezTo>
                <a:lnTo>
                  <a:pt x="79941" y="64923"/>
                </a:lnTo>
                <a:lnTo>
                  <a:pt x="81353" y="64923"/>
                </a:lnTo>
                <a:lnTo>
                  <a:pt x="81353" y="57692"/>
                </a:lnTo>
                <a:cubicBezTo>
                  <a:pt x="81235" y="56615"/>
                  <a:pt x="80765" y="56026"/>
                  <a:pt x="79941" y="55923"/>
                </a:cubicBezTo>
                <a:lnTo>
                  <a:pt x="79941" y="55923"/>
                </a:lnTo>
                <a:lnTo>
                  <a:pt x="53765" y="55923"/>
                </a:lnTo>
                <a:lnTo>
                  <a:pt x="53765" y="64923"/>
                </a:lnTo>
                <a:lnTo>
                  <a:pt x="55176" y="64923"/>
                </a:lnTo>
                <a:cubicBezTo>
                  <a:pt x="57451" y="65077"/>
                  <a:pt x="59392" y="66128"/>
                  <a:pt x="61000" y="68077"/>
                </a:cubicBezTo>
                <a:lnTo>
                  <a:pt x="61000" y="68077"/>
                </a:lnTo>
                <a:cubicBezTo>
                  <a:pt x="62490" y="70179"/>
                  <a:pt x="63294" y="72718"/>
                  <a:pt x="63412" y="75692"/>
                </a:cubicBezTo>
                <a:lnTo>
                  <a:pt x="63412" y="75692"/>
                </a:lnTo>
                <a:lnTo>
                  <a:pt x="63412" y="90154"/>
                </a:lnTo>
                <a:cubicBezTo>
                  <a:pt x="63294" y="93128"/>
                  <a:pt x="62490" y="95667"/>
                  <a:pt x="61000" y="97769"/>
                </a:cubicBezTo>
                <a:lnTo>
                  <a:pt x="61000" y="97769"/>
                </a:lnTo>
                <a:cubicBezTo>
                  <a:pt x="59392" y="99769"/>
                  <a:pt x="57451" y="100846"/>
                  <a:pt x="55176" y="101000"/>
                </a:cubicBezTo>
                <a:lnTo>
                  <a:pt x="55176" y="101000"/>
                </a:lnTo>
                <a:lnTo>
                  <a:pt x="44118" y="101000"/>
                </a:lnTo>
                <a:cubicBezTo>
                  <a:pt x="41804" y="100846"/>
                  <a:pt x="39843" y="99769"/>
                  <a:pt x="38235" y="97769"/>
                </a:cubicBezTo>
                <a:lnTo>
                  <a:pt x="38235" y="97769"/>
                </a:lnTo>
                <a:cubicBezTo>
                  <a:pt x="36745" y="95667"/>
                  <a:pt x="35941" y="93128"/>
                  <a:pt x="35824" y="90154"/>
                </a:cubicBezTo>
                <a:lnTo>
                  <a:pt x="35824" y="90154"/>
                </a:lnTo>
                <a:lnTo>
                  <a:pt x="35824" y="75692"/>
                </a:lnTo>
                <a:cubicBezTo>
                  <a:pt x="35941" y="72718"/>
                  <a:pt x="36745" y="70179"/>
                  <a:pt x="38235" y="68077"/>
                </a:cubicBezTo>
                <a:lnTo>
                  <a:pt x="38235" y="68077"/>
                </a:lnTo>
                <a:cubicBezTo>
                  <a:pt x="39843" y="66128"/>
                  <a:pt x="41804" y="65077"/>
                  <a:pt x="44118" y="64923"/>
                </a:cubicBezTo>
                <a:lnTo>
                  <a:pt x="44118" y="64923"/>
                </a:lnTo>
                <a:lnTo>
                  <a:pt x="45471" y="64923"/>
                </a:lnTo>
                <a:lnTo>
                  <a:pt x="45471" y="55923"/>
                </a:lnTo>
                <a:lnTo>
                  <a:pt x="19294" y="55923"/>
                </a:lnTo>
                <a:cubicBezTo>
                  <a:pt x="18510" y="56026"/>
                  <a:pt x="18059" y="56615"/>
                  <a:pt x="17941" y="57692"/>
                </a:cubicBezTo>
                <a:lnTo>
                  <a:pt x="17941" y="57692"/>
                </a:lnTo>
                <a:lnTo>
                  <a:pt x="17941" y="64923"/>
                </a:lnTo>
                <a:lnTo>
                  <a:pt x="19294" y="64923"/>
                </a:lnTo>
                <a:cubicBezTo>
                  <a:pt x="21608" y="65077"/>
                  <a:pt x="23569" y="66128"/>
                  <a:pt x="25176" y="68077"/>
                </a:cubicBezTo>
                <a:lnTo>
                  <a:pt x="25176" y="68077"/>
                </a:lnTo>
                <a:cubicBezTo>
                  <a:pt x="26667" y="70179"/>
                  <a:pt x="27471" y="72718"/>
                  <a:pt x="27588" y="75692"/>
                </a:cubicBezTo>
                <a:lnTo>
                  <a:pt x="27588" y="75692"/>
                </a:lnTo>
                <a:lnTo>
                  <a:pt x="27588" y="90154"/>
                </a:lnTo>
                <a:cubicBezTo>
                  <a:pt x="27471" y="93128"/>
                  <a:pt x="26667" y="95667"/>
                  <a:pt x="25176" y="97769"/>
                </a:cubicBezTo>
                <a:lnTo>
                  <a:pt x="25176" y="97769"/>
                </a:lnTo>
                <a:cubicBezTo>
                  <a:pt x="23569" y="99769"/>
                  <a:pt x="21608" y="100846"/>
                  <a:pt x="19294" y="101000"/>
                </a:cubicBezTo>
                <a:lnTo>
                  <a:pt x="19294" y="101000"/>
                </a:lnTo>
                <a:lnTo>
                  <a:pt x="8294" y="101000"/>
                </a:lnTo>
                <a:cubicBezTo>
                  <a:pt x="5980" y="100846"/>
                  <a:pt x="4020" y="99769"/>
                  <a:pt x="2412" y="97769"/>
                </a:cubicBezTo>
                <a:lnTo>
                  <a:pt x="2412" y="97769"/>
                </a:lnTo>
                <a:cubicBezTo>
                  <a:pt x="922" y="95667"/>
                  <a:pt x="118" y="93128"/>
                  <a:pt x="0" y="90154"/>
                </a:cubicBezTo>
                <a:lnTo>
                  <a:pt x="0" y="90154"/>
                </a:lnTo>
                <a:lnTo>
                  <a:pt x="0" y="75692"/>
                </a:lnTo>
                <a:cubicBezTo>
                  <a:pt x="118" y="72718"/>
                  <a:pt x="922" y="70179"/>
                  <a:pt x="2412" y="68077"/>
                </a:cubicBezTo>
                <a:lnTo>
                  <a:pt x="2412" y="68077"/>
                </a:lnTo>
                <a:cubicBezTo>
                  <a:pt x="4020" y="66128"/>
                  <a:pt x="5980" y="65077"/>
                  <a:pt x="8294" y="64923"/>
                </a:cubicBezTo>
                <a:lnTo>
                  <a:pt x="8294" y="64923"/>
                </a:lnTo>
                <a:lnTo>
                  <a:pt x="9647" y="64923"/>
                </a:lnTo>
                <a:lnTo>
                  <a:pt x="9647" y="57692"/>
                </a:lnTo>
                <a:cubicBezTo>
                  <a:pt x="9765" y="54103"/>
                  <a:pt x="10686" y="51103"/>
                  <a:pt x="12412" y="48692"/>
                </a:cubicBezTo>
                <a:lnTo>
                  <a:pt x="12412" y="48692"/>
                </a:lnTo>
                <a:cubicBezTo>
                  <a:pt x="14255" y="46436"/>
                  <a:pt x="16549" y="45231"/>
                  <a:pt x="19294" y="45077"/>
                </a:cubicBezTo>
                <a:lnTo>
                  <a:pt x="19294" y="45077"/>
                </a:lnTo>
                <a:lnTo>
                  <a:pt x="45471" y="45077"/>
                </a:lnTo>
                <a:lnTo>
                  <a:pt x="45471" y="36077"/>
                </a:lnTo>
                <a:lnTo>
                  <a:pt x="44118" y="36077"/>
                </a:lnTo>
                <a:cubicBezTo>
                  <a:pt x="41804" y="35923"/>
                  <a:pt x="39843" y="34872"/>
                  <a:pt x="38235" y="32923"/>
                </a:cubicBezTo>
                <a:lnTo>
                  <a:pt x="38235" y="32923"/>
                </a:lnTo>
                <a:cubicBezTo>
                  <a:pt x="36745" y="30821"/>
                  <a:pt x="35941" y="28256"/>
                  <a:pt x="35824" y="25231"/>
                </a:cubicBezTo>
                <a:lnTo>
                  <a:pt x="35824" y="25231"/>
                </a:lnTo>
                <a:lnTo>
                  <a:pt x="35824" y="10846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2484-33"/>
          <p:cNvSpPr/>
          <p:nvPr/>
        </p:nvSpPr>
        <p:spPr>
          <a:xfrm>
            <a:off x="5064919" y="2582466"/>
            <a:ext cx="3500438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2485-39"/>
          <p:cNvCxnSpPr/>
          <p:nvPr/>
        </p:nvCxnSpPr>
        <p:spPr>
          <a:xfrm>
            <a:off x="5079206" y="2582466"/>
            <a:ext cx="914" cy="37147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2527-59"/>
          <p:cNvSpPr/>
          <p:nvPr/>
        </p:nvSpPr>
        <p:spPr>
          <a:xfrm>
            <a:off x="5213152" y="2711053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529" y="0"/>
                </a:moveTo>
                <a:lnTo>
                  <a:pt x="16529" y="0"/>
                </a:lnTo>
                <a:cubicBezTo>
                  <a:pt x="14922" y="0"/>
                  <a:pt x="13608" y="578"/>
                  <a:pt x="12588" y="1733"/>
                </a:cubicBezTo>
                <a:lnTo>
                  <a:pt x="12588" y="1733"/>
                </a:lnTo>
                <a:lnTo>
                  <a:pt x="12588" y="1733"/>
                </a:lnTo>
                <a:cubicBezTo>
                  <a:pt x="11569" y="2933"/>
                  <a:pt x="11059" y="4444"/>
                  <a:pt x="11059" y="6267"/>
                </a:cubicBezTo>
                <a:lnTo>
                  <a:pt x="11059" y="6267"/>
                </a:lnTo>
                <a:lnTo>
                  <a:pt x="11059" y="25000"/>
                </a:lnTo>
                <a:lnTo>
                  <a:pt x="22059" y="25000"/>
                </a:lnTo>
                <a:lnTo>
                  <a:pt x="22059" y="6267"/>
                </a:lnTo>
                <a:cubicBezTo>
                  <a:pt x="22059" y="4444"/>
                  <a:pt x="21549" y="2933"/>
                  <a:pt x="20529" y="1733"/>
                </a:cubicBezTo>
                <a:lnTo>
                  <a:pt x="20529" y="1733"/>
                </a:lnTo>
                <a:cubicBezTo>
                  <a:pt x="19471" y="578"/>
                  <a:pt x="18137" y="0"/>
                  <a:pt x="16529" y="0"/>
                </a:cubicBezTo>
                <a:lnTo>
                  <a:pt x="16529" y="0"/>
                </a:lnTo>
                <a:moveTo>
                  <a:pt x="49647" y="0"/>
                </a:moveTo>
                <a:lnTo>
                  <a:pt x="49647" y="0"/>
                </a:lnTo>
                <a:cubicBezTo>
                  <a:pt x="48039" y="0"/>
                  <a:pt x="46706" y="578"/>
                  <a:pt x="45647" y="1733"/>
                </a:cubicBezTo>
                <a:lnTo>
                  <a:pt x="45647" y="1733"/>
                </a:lnTo>
                <a:lnTo>
                  <a:pt x="45647" y="1733"/>
                </a:lnTo>
                <a:cubicBezTo>
                  <a:pt x="44627" y="2933"/>
                  <a:pt x="44118" y="4444"/>
                  <a:pt x="44118" y="6267"/>
                </a:cubicBezTo>
                <a:lnTo>
                  <a:pt x="44118" y="6267"/>
                </a:lnTo>
                <a:lnTo>
                  <a:pt x="44118" y="25000"/>
                </a:lnTo>
                <a:lnTo>
                  <a:pt x="55176" y="25000"/>
                </a:lnTo>
                <a:lnTo>
                  <a:pt x="55176" y="6267"/>
                </a:lnTo>
                <a:cubicBezTo>
                  <a:pt x="55176" y="4444"/>
                  <a:pt x="54647" y="2933"/>
                  <a:pt x="53588" y="1733"/>
                </a:cubicBezTo>
                <a:lnTo>
                  <a:pt x="53588" y="1733"/>
                </a:lnTo>
                <a:cubicBezTo>
                  <a:pt x="52569" y="578"/>
                  <a:pt x="51255" y="0"/>
                  <a:pt x="49647" y="0"/>
                </a:cubicBezTo>
                <a:lnTo>
                  <a:pt x="49647" y="0"/>
                </a:lnTo>
                <a:moveTo>
                  <a:pt x="5529" y="31267"/>
                </a:moveTo>
                <a:lnTo>
                  <a:pt x="5529" y="31267"/>
                </a:lnTo>
                <a:cubicBezTo>
                  <a:pt x="3922" y="31267"/>
                  <a:pt x="2588" y="31844"/>
                  <a:pt x="1529" y="33000"/>
                </a:cubicBezTo>
                <a:lnTo>
                  <a:pt x="1529" y="33000"/>
                </a:lnTo>
                <a:lnTo>
                  <a:pt x="1529" y="33000"/>
                </a:lnTo>
                <a:cubicBezTo>
                  <a:pt x="510" y="34156"/>
                  <a:pt x="0" y="35667"/>
                  <a:pt x="0" y="37533"/>
                </a:cubicBezTo>
                <a:lnTo>
                  <a:pt x="0" y="37533"/>
                </a:lnTo>
                <a:cubicBezTo>
                  <a:pt x="0" y="39356"/>
                  <a:pt x="510" y="40844"/>
                  <a:pt x="1529" y="42000"/>
                </a:cubicBezTo>
                <a:lnTo>
                  <a:pt x="1529" y="42000"/>
                </a:lnTo>
                <a:cubicBezTo>
                  <a:pt x="2588" y="43156"/>
                  <a:pt x="3922" y="43733"/>
                  <a:pt x="5529" y="43733"/>
                </a:cubicBezTo>
                <a:lnTo>
                  <a:pt x="5529" y="43733"/>
                </a:lnTo>
                <a:lnTo>
                  <a:pt x="5529" y="50000"/>
                </a:lnTo>
                <a:cubicBezTo>
                  <a:pt x="5647" y="57689"/>
                  <a:pt x="7765" y="64333"/>
                  <a:pt x="11882" y="69933"/>
                </a:cubicBezTo>
                <a:lnTo>
                  <a:pt x="11882" y="69933"/>
                </a:lnTo>
                <a:cubicBezTo>
                  <a:pt x="15922" y="75533"/>
                  <a:pt x="21157" y="79111"/>
                  <a:pt x="27588" y="80667"/>
                </a:cubicBezTo>
                <a:lnTo>
                  <a:pt x="27588" y="80667"/>
                </a:lnTo>
                <a:lnTo>
                  <a:pt x="27588" y="93733"/>
                </a:lnTo>
                <a:cubicBezTo>
                  <a:pt x="27588" y="95556"/>
                  <a:pt x="28098" y="97067"/>
                  <a:pt x="29118" y="98267"/>
                </a:cubicBezTo>
                <a:lnTo>
                  <a:pt x="29118" y="98267"/>
                </a:lnTo>
                <a:cubicBezTo>
                  <a:pt x="30137" y="99422"/>
                  <a:pt x="31471" y="100000"/>
                  <a:pt x="33118" y="100000"/>
                </a:cubicBezTo>
                <a:lnTo>
                  <a:pt x="33118" y="100000"/>
                </a:lnTo>
                <a:cubicBezTo>
                  <a:pt x="34725" y="100000"/>
                  <a:pt x="36039" y="99422"/>
                  <a:pt x="37059" y="98267"/>
                </a:cubicBezTo>
                <a:lnTo>
                  <a:pt x="37059" y="98267"/>
                </a:lnTo>
                <a:cubicBezTo>
                  <a:pt x="38078" y="97067"/>
                  <a:pt x="38588" y="95556"/>
                  <a:pt x="38588" y="93733"/>
                </a:cubicBezTo>
                <a:lnTo>
                  <a:pt x="38588" y="93733"/>
                </a:lnTo>
                <a:lnTo>
                  <a:pt x="38588" y="80667"/>
                </a:lnTo>
                <a:cubicBezTo>
                  <a:pt x="40784" y="80133"/>
                  <a:pt x="42804" y="79356"/>
                  <a:pt x="44647" y="78333"/>
                </a:cubicBezTo>
                <a:lnTo>
                  <a:pt x="44647" y="78333"/>
                </a:lnTo>
                <a:cubicBezTo>
                  <a:pt x="44294" y="76244"/>
                  <a:pt x="44118" y="74089"/>
                  <a:pt x="44118" y="71867"/>
                </a:cubicBezTo>
                <a:lnTo>
                  <a:pt x="44118" y="71867"/>
                </a:lnTo>
                <a:cubicBezTo>
                  <a:pt x="44235" y="63911"/>
                  <a:pt x="46294" y="56956"/>
                  <a:pt x="50294" y="51000"/>
                </a:cubicBezTo>
                <a:lnTo>
                  <a:pt x="50294" y="51000"/>
                </a:lnTo>
                <a:cubicBezTo>
                  <a:pt x="54333" y="45133"/>
                  <a:pt x="59569" y="41089"/>
                  <a:pt x="66000" y="38867"/>
                </a:cubicBezTo>
                <a:lnTo>
                  <a:pt x="66000" y="38867"/>
                </a:lnTo>
                <a:cubicBezTo>
                  <a:pt x="66118" y="38333"/>
                  <a:pt x="66176" y="37889"/>
                  <a:pt x="66176" y="37533"/>
                </a:cubicBezTo>
                <a:lnTo>
                  <a:pt x="66176" y="37533"/>
                </a:lnTo>
                <a:cubicBezTo>
                  <a:pt x="66176" y="35667"/>
                  <a:pt x="65667" y="34156"/>
                  <a:pt x="64647" y="33000"/>
                </a:cubicBezTo>
                <a:lnTo>
                  <a:pt x="64647" y="33000"/>
                </a:lnTo>
                <a:cubicBezTo>
                  <a:pt x="63588" y="31844"/>
                  <a:pt x="62255" y="31267"/>
                  <a:pt x="60647" y="31267"/>
                </a:cubicBezTo>
                <a:lnTo>
                  <a:pt x="60647" y="31267"/>
                </a:lnTo>
                <a:lnTo>
                  <a:pt x="5529" y="31267"/>
                </a:lnTo>
                <a:moveTo>
                  <a:pt x="74471" y="100000"/>
                </a:moveTo>
                <a:lnTo>
                  <a:pt x="74471" y="100000"/>
                </a:lnTo>
                <a:cubicBezTo>
                  <a:pt x="78941" y="100000"/>
                  <a:pt x="83078" y="98756"/>
                  <a:pt x="86882" y="96267"/>
                </a:cubicBezTo>
                <a:lnTo>
                  <a:pt x="86882" y="96267"/>
                </a:lnTo>
                <a:lnTo>
                  <a:pt x="86882" y="96267"/>
                </a:lnTo>
                <a:cubicBezTo>
                  <a:pt x="90647" y="93822"/>
                  <a:pt x="93686" y="90378"/>
                  <a:pt x="96000" y="85933"/>
                </a:cubicBezTo>
                <a:lnTo>
                  <a:pt x="96000" y="85933"/>
                </a:lnTo>
                <a:cubicBezTo>
                  <a:pt x="98196" y="81489"/>
                  <a:pt x="99294" y="76800"/>
                  <a:pt x="99294" y="71867"/>
                </a:cubicBezTo>
                <a:lnTo>
                  <a:pt x="99294" y="71867"/>
                </a:lnTo>
                <a:cubicBezTo>
                  <a:pt x="99294" y="66933"/>
                  <a:pt x="98196" y="62244"/>
                  <a:pt x="96000" y="57800"/>
                </a:cubicBezTo>
                <a:lnTo>
                  <a:pt x="96000" y="57800"/>
                </a:lnTo>
                <a:cubicBezTo>
                  <a:pt x="93686" y="53400"/>
                  <a:pt x="90647" y="49956"/>
                  <a:pt x="86882" y="47467"/>
                </a:cubicBezTo>
                <a:lnTo>
                  <a:pt x="86882" y="47467"/>
                </a:lnTo>
                <a:cubicBezTo>
                  <a:pt x="83078" y="44978"/>
                  <a:pt x="78941" y="43733"/>
                  <a:pt x="74471" y="43733"/>
                </a:cubicBezTo>
                <a:lnTo>
                  <a:pt x="74471" y="43733"/>
                </a:lnTo>
                <a:cubicBezTo>
                  <a:pt x="69961" y="43733"/>
                  <a:pt x="65824" y="44978"/>
                  <a:pt x="62059" y="47467"/>
                </a:cubicBezTo>
                <a:lnTo>
                  <a:pt x="62059" y="47467"/>
                </a:lnTo>
                <a:cubicBezTo>
                  <a:pt x="58255" y="49956"/>
                  <a:pt x="55196" y="53400"/>
                  <a:pt x="52882" y="57800"/>
                </a:cubicBezTo>
                <a:lnTo>
                  <a:pt x="52882" y="57800"/>
                </a:lnTo>
                <a:cubicBezTo>
                  <a:pt x="50725" y="62244"/>
                  <a:pt x="49647" y="66933"/>
                  <a:pt x="49647" y="71867"/>
                </a:cubicBezTo>
                <a:lnTo>
                  <a:pt x="49647" y="71867"/>
                </a:lnTo>
                <a:cubicBezTo>
                  <a:pt x="49647" y="76800"/>
                  <a:pt x="50725" y="81489"/>
                  <a:pt x="52882" y="85933"/>
                </a:cubicBezTo>
                <a:lnTo>
                  <a:pt x="52882" y="85933"/>
                </a:lnTo>
                <a:cubicBezTo>
                  <a:pt x="55196" y="90378"/>
                  <a:pt x="58255" y="93822"/>
                  <a:pt x="62059" y="96267"/>
                </a:cubicBezTo>
                <a:lnTo>
                  <a:pt x="62059" y="96267"/>
                </a:lnTo>
                <a:cubicBezTo>
                  <a:pt x="65824" y="98756"/>
                  <a:pt x="69961" y="100000"/>
                  <a:pt x="74471" y="100000"/>
                </a:cubicBezTo>
                <a:lnTo>
                  <a:pt x="74471" y="100000"/>
                </a:lnTo>
                <a:moveTo>
                  <a:pt x="82706" y="56067"/>
                </a:moveTo>
                <a:lnTo>
                  <a:pt x="82706" y="56067"/>
                </a:lnTo>
                <a:cubicBezTo>
                  <a:pt x="83529" y="56822"/>
                  <a:pt x="83706" y="57800"/>
                  <a:pt x="83235" y="59000"/>
                </a:cubicBezTo>
                <a:lnTo>
                  <a:pt x="83235" y="59000"/>
                </a:lnTo>
                <a:lnTo>
                  <a:pt x="77882" y="69533"/>
                </a:lnTo>
                <a:lnTo>
                  <a:pt x="84118" y="69533"/>
                </a:lnTo>
                <a:cubicBezTo>
                  <a:pt x="85020" y="69533"/>
                  <a:pt x="85647" y="70044"/>
                  <a:pt x="86000" y="71067"/>
                </a:cubicBezTo>
                <a:lnTo>
                  <a:pt x="86000" y="71067"/>
                </a:lnTo>
                <a:cubicBezTo>
                  <a:pt x="86353" y="72133"/>
                  <a:pt x="86118" y="73044"/>
                  <a:pt x="85294" y="73800"/>
                </a:cubicBezTo>
                <a:lnTo>
                  <a:pt x="85294" y="73800"/>
                </a:lnTo>
                <a:lnTo>
                  <a:pt x="68765" y="87867"/>
                </a:lnTo>
                <a:cubicBezTo>
                  <a:pt x="67941" y="88533"/>
                  <a:pt x="67078" y="88467"/>
                  <a:pt x="66176" y="87667"/>
                </a:cubicBezTo>
                <a:lnTo>
                  <a:pt x="66176" y="87667"/>
                </a:lnTo>
                <a:cubicBezTo>
                  <a:pt x="65353" y="86778"/>
                  <a:pt x="65176" y="85800"/>
                  <a:pt x="65647" y="84733"/>
                </a:cubicBezTo>
                <a:lnTo>
                  <a:pt x="65647" y="84733"/>
                </a:lnTo>
                <a:lnTo>
                  <a:pt x="71000" y="74200"/>
                </a:lnTo>
                <a:lnTo>
                  <a:pt x="64824" y="74200"/>
                </a:lnTo>
                <a:cubicBezTo>
                  <a:pt x="63882" y="74200"/>
                  <a:pt x="63235" y="73689"/>
                  <a:pt x="62882" y="72667"/>
                </a:cubicBezTo>
                <a:lnTo>
                  <a:pt x="62882" y="72667"/>
                </a:lnTo>
                <a:cubicBezTo>
                  <a:pt x="62569" y="71600"/>
                  <a:pt x="62804" y="70689"/>
                  <a:pt x="63588" y="69933"/>
                </a:cubicBezTo>
                <a:lnTo>
                  <a:pt x="63588" y="69933"/>
                </a:lnTo>
                <a:lnTo>
                  <a:pt x="80118" y="55867"/>
                </a:lnTo>
                <a:cubicBezTo>
                  <a:pt x="80941" y="55200"/>
                  <a:pt x="81804" y="55267"/>
                  <a:pt x="82706" y="56067"/>
                </a:cubicBezTo>
                <a:lnTo>
                  <a:pt x="82706" y="560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484-34"/>
          <p:cNvSpPr/>
          <p:nvPr/>
        </p:nvSpPr>
        <p:spPr>
          <a:xfrm>
            <a:off x="5064919" y="3053953"/>
            <a:ext cx="3500438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2485-40"/>
          <p:cNvCxnSpPr/>
          <p:nvPr/>
        </p:nvCxnSpPr>
        <p:spPr>
          <a:xfrm>
            <a:off x="5079206" y="3053953"/>
            <a:ext cx="914" cy="37147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2527-60"/>
          <p:cNvSpPr/>
          <p:nvPr/>
        </p:nvSpPr>
        <p:spPr>
          <a:xfrm>
            <a:off x="5239941" y="3182541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45485" y="133"/>
                  <a:pt x="40485" y="1311"/>
                  <a:pt x="36182" y="3533"/>
                </a:cubicBezTo>
                <a:lnTo>
                  <a:pt x="36182" y="3533"/>
                </a:lnTo>
                <a:lnTo>
                  <a:pt x="36182" y="3533"/>
                </a:lnTo>
                <a:cubicBezTo>
                  <a:pt x="31939" y="5844"/>
                  <a:pt x="28939" y="8844"/>
                  <a:pt x="27182" y="12533"/>
                </a:cubicBezTo>
                <a:lnTo>
                  <a:pt x="27182" y="12533"/>
                </a:lnTo>
                <a:lnTo>
                  <a:pt x="17091" y="12533"/>
                </a:lnTo>
                <a:cubicBezTo>
                  <a:pt x="12242" y="12622"/>
                  <a:pt x="8242" y="13844"/>
                  <a:pt x="5091" y="16200"/>
                </a:cubicBezTo>
                <a:lnTo>
                  <a:pt x="5091" y="16200"/>
                </a:lnTo>
                <a:cubicBezTo>
                  <a:pt x="1879" y="18556"/>
                  <a:pt x="182" y="21489"/>
                  <a:pt x="0" y="25000"/>
                </a:cubicBezTo>
                <a:lnTo>
                  <a:pt x="0" y="25000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25000"/>
                </a:lnTo>
                <a:cubicBezTo>
                  <a:pt x="102091" y="21489"/>
                  <a:pt x="100394" y="18556"/>
                  <a:pt x="97182" y="16200"/>
                </a:cubicBezTo>
                <a:lnTo>
                  <a:pt x="97182" y="16200"/>
                </a:lnTo>
                <a:cubicBezTo>
                  <a:pt x="94030" y="13844"/>
                  <a:pt x="90061" y="12622"/>
                  <a:pt x="85273" y="12533"/>
                </a:cubicBezTo>
                <a:lnTo>
                  <a:pt x="85273" y="12533"/>
                </a:lnTo>
                <a:lnTo>
                  <a:pt x="75364" y="12533"/>
                </a:lnTo>
                <a:cubicBezTo>
                  <a:pt x="73424" y="8844"/>
                  <a:pt x="70333" y="5844"/>
                  <a:pt x="66091" y="3533"/>
                </a:cubicBezTo>
                <a:lnTo>
                  <a:pt x="66091" y="3533"/>
                </a:lnTo>
                <a:cubicBezTo>
                  <a:pt x="61788" y="1311"/>
                  <a:pt x="56818" y="133"/>
                  <a:pt x="51182" y="0"/>
                </a:cubicBezTo>
                <a:lnTo>
                  <a:pt x="51182" y="0"/>
                </a:lnTo>
                <a:moveTo>
                  <a:pt x="51182" y="12533"/>
                </a:moveTo>
                <a:lnTo>
                  <a:pt x="51182" y="12533"/>
                </a:lnTo>
                <a:cubicBezTo>
                  <a:pt x="53667" y="12533"/>
                  <a:pt x="55697" y="13111"/>
                  <a:pt x="57273" y="14267"/>
                </a:cubicBezTo>
                <a:lnTo>
                  <a:pt x="57273" y="14267"/>
                </a:lnTo>
                <a:lnTo>
                  <a:pt x="57273" y="14267"/>
                </a:lnTo>
                <a:cubicBezTo>
                  <a:pt x="58848" y="15422"/>
                  <a:pt x="59636" y="16911"/>
                  <a:pt x="59636" y="18733"/>
                </a:cubicBezTo>
                <a:lnTo>
                  <a:pt x="59636" y="18733"/>
                </a:lnTo>
                <a:cubicBezTo>
                  <a:pt x="59636" y="20556"/>
                  <a:pt x="58848" y="22067"/>
                  <a:pt x="57273" y="23267"/>
                </a:cubicBezTo>
                <a:lnTo>
                  <a:pt x="57273" y="23267"/>
                </a:lnTo>
                <a:cubicBezTo>
                  <a:pt x="55697" y="24422"/>
                  <a:pt x="53667" y="25000"/>
                  <a:pt x="51182" y="25000"/>
                </a:cubicBezTo>
                <a:lnTo>
                  <a:pt x="51182" y="25000"/>
                </a:lnTo>
                <a:cubicBezTo>
                  <a:pt x="48636" y="25000"/>
                  <a:pt x="46576" y="24422"/>
                  <a:pt x="45000" y="23267"/>
                </a:cubicBezTo>
                <a:lnTo>
                  <a:pt x="45000" y="23267"/>
                </a:lnTo>
                <a:cubicBezTo>
                  <a:pt x="43424" y="22067"/>
                  <a:pt x="42636" y="20556"/>
                  <a:pt x="42636" y="18733"/>
                </a:cubicBezTo>
                <a:lnTo>
                  <a:pt x="42636" y="18733"/>
                </a:lnTo>
                <a:cubicBezTo>
                  <a:pt x="42636" y="16911"/>
                  <a:pt x="43424" y="15422"/>
                  <a:pt x="45000" y="14267"/>
                </a:cubicBezTo>
                <a:lnTo>
                  <a:pt x="45000" y="14267"/>
                </a:lnTo>
                <a:cubicBezTo>
                  <a:pt x="46576" y="13111"/>
                  <a:pt x="48636" y="12533"/>
                  <a:pt x="51182" y="12533"/>
                </a:cubicBezTo>
                <a:lnTo>
                  <a:pt x="51182" y="12533"/>
                </a:lnTo>
                <a:moveTo>
                  <a:pt x="81273" y="53333"/>
                </a:moveTo>
                <a:lnTo>
                  <a:pt x="81273" y="53333"/>
                </a:lnTo>
                <a:lnTo>
                  <a:pt x="47182" y="78333"/>
                </a:lnTo>
                <a:cubicBezTo>
                  <a:pt x="44152" y="80156"/>
                  <a:pt x="41121" y="80156"/>
                  <a:pt x="38091" y="78333"/>
                </a:cubicBezTo>
                <a:lnTo>
                  <a:pt x="38091" y="78333"/>
                </a:lnTo>
                <a:lnTo>
                  <a:pt x="21000" y="65800"/>
                </a:lnTo>
                <a:cubicBezTo>
                  <a:pt x="18515" y="63622"/>
                  <a:pt x="18515" y="61422"/>
                  <a:pt x="21000" y="59200"/>
                </a:cubicBezTo>
                <a:lnTo>
                  <a:pt x="21000" y="59200"/>
                </a:lnTo>
                <a:cubicBezTo>
                  <a:pt x="24030" y="57378"/>
                  <a:pt x="27061" y="57378"/>
                  <a:pt x="30091" y="59200"/>
                </a:cubicBezTo>
                <a:lnTo>
                  <a:pt x="30091" y="59200"/>
                </a:lnTo>
                <a:lnTo>
                  <a:pt x="42636" y="68333"/>
                </a:lnTo>
                <a:lnTo>
                  <a:pt x="72182" y="46667"/>
                </a:lnTo>
                <a:cubicBezTo>
                  <a:pt x="75212" y="44844"/>
                  <a:pt x="78242" y="44844"/>
                  <a:pt x="81273" y="46667"/>
                </a:cubicBezTo>
                <a:lnTo>
                  <a:pt x="81273" y="46667"/>
                </a:lnTo>
                <a:cubicBezTo>
                  <a:pt x="83758" y="48889"/>
                  <a:pt x="83758" y="51111"/>
                  <a:pt x="81273" y="53333"/>
                </a:cubicBezTo>
                <a:lnTo>
                  <a:pt x="81273" y="53333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2474-14"/>
          <p:cNvSpPr/>
          <p:nvPr/>
        </p:nvSpPr>
        <p:spPr>
          <a:xfrm>
            <a:off x="400050" y="3732609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2475-16"/>
          <p:cNvCxnSpPr/>
          <p:nvPr/>
        </p:nvCxnSpPr>
        <p:spPr>
          <a:xfrm>
            <a:off x="428625" y="3732609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2524-51"/>
          <p:cNvSpPr/>
          <p:nvPr/>
        </p:nvSpPr>
        <p:spPr>
          <a:xfrm>
            <a:off x="667048" y="3879949"/>
            <a:ext cx="208955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318" y="0"/>
                </a:moveTo>
                <a:lnTo>
                  <a:pt x="44318" y="0"/>
                </a:lnTo>
                <a:cubicBezTo>
                  <a:pt x="42712" y="0"/>
                  <a:pt x="41379" y="667"/>
                  <a:pt x="40318" y="2000"/>
                </a:cubicBezTo>
                <a:lnTo>
                  <a:pt x="40318" y="2000"/>
                </a:lnTo>
                <a:lnTo>
                  <a:pt x="40318" y="2000"/>
                </a:lnTo>
                <a:cubicBezTo>
                  <a:pt x="39288" y="3373"/>
                  <a:pt x="38773" y="5098"/>
                  <a:pt x="38773" y="7176"/>
                </a:cubicBezTo>
                <a:lnTo>
                  <a:pt x="38773" y="7176"/>
                </a:lnTo>
                <a:lnTo>
                  <a:pt x="38773" y="7588"/>
                </a:lnTo>
                <a:lnTo>
                  <a:pt x="38773" y="30000"/>
                </a:lnTo>
                <a:cubicBezTo>
                  <a:pt x="38652" y="31373"/>
                  <a:pt x="38076" y="32118"/>
                  <a:pt x="37045" y="32235"/>
                </a:cubicBezTo>
                <a:lnTo>
                  <a:pt x="37045" y="32235"/>
                </a:lnTo>
                <a:cubicBezTo>
                  <a:pt x="36348" y="32235"/>
                  <a:pt x="35833" y="31863"/>
                  <a:pt x="35500" y="31118"/>
                </a:cubicBezTo>
                <a:lnTo>
                  <a:pt x="35500" y="31118"/>
                </a:lnTo>
                <a:lnTo>
                  <a:pt x="27182" y="12294"/>
                </a:lnTo>
                <a:cubicBezTo>
                  <a:pt x="20727" y="16490"/>
                  <a:pt x="15530" y="22549"/>
                  <a:pt x="11591" y="30471"/>
                </a:cubicBezTo>
                <a:lnTo>
                  <a:pt x="11591" y="30471"/>
                </a:lnTo>
                <a:cubicBezTo>
                  <a:pt x="7682" y="38392"/>
                  <a:pt x="5667" y="47353"/>
                  <a:pt x="5545" y="57353"/>
                </a:cubicBezTo>
                <a:lnTo>
                  <a:pt x="5545" y="57353"/>
                </a:lnTo>
                <a:lnTo>
                  <a:pt x="5545" y="71706"/>
                </a:lnTo>
                <a:lnTo>
                  <a:pt x="94182" y="71706"/>
                </a:lnTo>
                <a:lnTo>
                  <a:pt x="94182" y="56882"/>
                </a:lnTo>
                <a:cubicBezTo>
                  <a:pt x="93939" y="46882"/>
                  <a:pt x="91924" y="38000"/>
                  <a:pt x="88136" y="30235"/>
                </a:cubicBezTo>
                <a:lnTo>
                  <a:pt x="88136" y="30235"/>
                </a:lnTo>
                <a:cubicBezTo>
                  <a:pt x="84197" y="22471"/>
                  <a:pt x="79000" y="16490"/>
                  <a:pt x="72545" y="12294"/>
                </a:cubicBezTo>
                <a:lnTo>
                  <a:pt x="72545" y="12294"/>
                </a:lnTo>
                <a:lnTo>
                  <a:pt x="64227" y="31118"/>
                </a:lnTo>
                <a:cubicBezTo>
                  <a:pt x="63894" y="31863"/>
                  <a:pt x="63379" y="32235"/>
                  <a:pt x="62682" y="32235"/>
                </a:cubicBezTo>
                <a:lnTo>
                  <a:pt x="62682" y="32235"/>
                </a:lnTo>
                <a:cubicBezTo>
                  <a:pt x="61621" y="32118"/>
                  <a:pt x="61045" y="31373"/>
                  <a:pt x="60955" y="30000"/>
                </a:cubicBezTo>
                <a:lnTo>
                  <a:pt x="60955" y="30000"/>
                </a:lnTo>
                <a:lnTo>
                  <a:pt x="60955" y="7588"/>
                </a:lnTo>
                <a:lnTo>
                  <a:pt x="60955" y="7176"/>
                </a:lnTo>
                <a:cubicBezTo>
                  <a:pt x="60955" y="5098"/>
                  <a:pt x="60424" y="3373"/>
                  <a:pt x="59364" y="2000"/>
                </a:cubicBezTo>
                <a:lnTo>
                  <a:pt x="59364" y="2000"/>
                </a:lnTo>
                <a:cubicBezTo>
                  <a:pt x="58333" y="667"/>
                  <a:pt x="57015" y="0"/>
                  <a:pt x="55409" y="0"/>
                </a:cubicBezTo>
                <a:lnTo>
                  <a:pt x="55409" y="0"/>
                </a:lnTo>
                <a:lnTo>
                  <a:pt x="44318" y="0"/>
                </a:lnTo>
                <a:moveTo>
                  <a:pt x="2955" y="78882"/>
                </a:moveTo>
                <a:lnTo>
                  <a:pt x="2955" y="78882"/>
                </a:lnTo>
                <a:cubicBezTo>
                  <a:pt x="1106" y="79000"/>
                  <a:pt x="121" y="80255"/>
                  <a:pt x="0" y="82647"/>
                </a:cubicBezTo>
                <a:lnTo>
                  <a:pt x="0" y="82647"/>
                </a:lnTo>
                <a:cubicBezTo>
                  <a:pt x="0" y="83706"/>
                  <a:pt x="348" y="84608"/>
                  <a:pt x="1045" y="85353"/>
                </a:cubicBezTo>
                <a:lnTo>
                  <a:pt x="1045" y="85353"/>
                </a:lnTo>
                <a:cubicBezTo>
                  <a:pt x="2773" y="87431"/>
                  <a:pt x="7561" y="90353"/>
                  <a:pt x="15409" y="94118"/>
                </a:cubicBezTo>
                <a:lnTo>
                  <a:pt x="15409" y="94118"/>
                </a:lnTo>
                <a:cubicBezTo>
                  <a:pt x="23258" y="97843"/>
                  <a:pt x="34742" y="99922"/>
                  <a:pt x="49864" y="100353"/>
                </a:cubicBezTo>
                <a:lnTo>
                  <a:pt x="49864" y="100353"/>
                </a:lnTo>
                <a:cubicBezTo>
                  <a:pt x="64985" y="99922"/>
                  <a:pt x="76470" y="97843"/>
                  <a:pt x="84318" y="94118"/>
                </a:cubicBezTo>
                <a:lnTo>
                  <a:pt x="84318" y="94118"/>
                </a:lnTo>
                <a:cubicBezTo>
                  <a:pt x="92167" y="90353"/>
                  <a:pt x="96955" y="87431"/>
                  <a:pt x="98682" y="85353"/>
                </a:cubicBezTo>
                <a:lnTo>
                  <a:pt x="98682" y="85353"/>
                </a:lnTo>
                <a:cubicBezTo>
                  <a:pt x="99379" y="84608"/>
                  <a:pt x="99727" y="83706"/>
                  <a:pt x="99727" y="82647"/>
                </a:cubicBezTo>
                <a:lnTo>
                  <a:pt x="99727" y="82647"/>
                </a:lnTo>
                <a:cubicBezTo>
                  <a:pt x="99606" y="80255"/>
                  <a:pt x="98621" y="79000"/>
                  <a:pt x="96773" y="78882"/>
                </a:cubicBezTo>
                <a:lnTo>
                  <a:pt x="96773" y="78882"/>
                </a:lnTo>
                <a:lnTo>
                  <a:pt x="2955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2476-19"/>
          <p:cNvSpPr/>
          <p:nvPr/>
        </p:nvSpPr>
        <p:spPr>
          <a:xfrm>
            <a:off x="7711678" y="3854053"/>
            <a:ext cx="860822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2524-50"/>
          <p:cNvSpPr/>
          <p:nvPr/>
        </p:nvSpPr>
        <p:spPr>
          <a:xfrm>
            <a:off x="7825978" y="390405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2472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247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2523-48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2473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8319682473-10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配电箱使用管理规范</a:t>
            </a:r>
            <a:endParaRPr/>
          </a:p>
        </p:txBody>
      </p:sp>
      <p:sp>
        <p:nvSpPr>
          <p:cNvPr id="43" name="el-1788319682477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4" name="el-1788319682480-23"/>
          <p:cNvSpPr txBox="1"/>
          <p:nvPr/>
        </p:nvSpPr>
        <p:spPr>
          <a:xfrm>
            <a:off x="678656" y="1339453"/>
            <a:ext cx="121751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严禁行为 · 红线</a:t>
            </a:r>
            <a:endParaRPr/>
          </a:p>
        </p:txBody>
      </p:sp>
      <p:sp>
        <p:nvSpPr>
          <p:cNvPr id="45" name="el-1788319682486-41"/>
          <p:cNvSpPr txBox="1"/>
          <p:nvPr/>
        </p:nvSpPr>
        <p:spPr>
          <a:xfrm>
            <a:off x="1078706" y="1725216"/>
            <a:ext cx="3128963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57200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箱内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放置杂物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，并应保持箱体内外整洁。</a:t>
            </a:r>
            <a:endParaRPr/>
          </a:p>
        </p:txBody>
      </p:sp>
      <p:sp>
        <p:nvSpPr>
          <p:cNvPr id="46" name="el-1788319682487-47"/>
          <p:cNvSpPr/>
          <p:nvPr/>
        </p:nvSpPr>
        <p:spPr>
          <a:xfrm>
            <a:off x="1078706" y="1746647"/>
            <a:ext cx="400050" cy="188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2487-47__text"/>
          <p:cNvSpPr txBox="1"/>
          <p:nvPr/>
        </p:nvSpPr>
        <p:spPr>
          <a:xfrm>
            <a:off x="1078706" y="1746647"/>
            <a:ext cx="400050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48" name="el-1788319682486-42"/>
          <p:cNvSpPr txBox="1"/>
          <p:nvPr/>
        </p:nvSpPr>
        <p:spPr>
          <a:xfrm>
            <a:off x="1078706" y="2206637"/>
            <a:ext cx="3128963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57200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随意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拉接其他用电设备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，杜绝私拉乱接。</a:t>
            </a:r>
            <a:endParaRPr/>
          </a:p>
        </p:txBody>
      </p:sp>
      <p:sp>
        <p:nvSpPr>
          <p:cNvPr id="49" name="el-1788319682487-48"/>
          <p:cNvSpPr/>
          <p:nvPr/>
        </p:nvSpPr>
        <p:spPr>
          <a:xfrm>
            <a:off x="1078706" y="2228069"/>
            <a:ext cx="400050" cy="188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2487-48__text"/>
          <p:cNvSpPr txBox="1"/>
          <p:nvPr/>
        </p:nvSpPr>
        <p:spPr>
          <a:xfrm>
            <a:off x="1078706" y="2228069"/>
            <a:ext cx="400050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51" name="el-1788319682483-28"/>
          <p:cNvSpPr txBox="1"/>
          <p:nvPr/>
        </p:nvSpPr>
        <p:spPr>
          <a:xfrm>
            <a:off x="864394" y="3189684"/>
            <a:ext cx="20281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核心目的：</a:t>
            </a:r>
            <a:r>
              <a:rPr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保护三级配电制不被破坏</a:t>
            </a:r>
            <a:endParaRPr/>
          </a:p>
        </p:txBody>
      </p:sp>
      <p:sp>
        <p:nvSpPr>
          <p:cNvPr id="52" name="el-1788319682480-25"/>
          <p:cNvSpPr txBox="1"/>
          <p:nvPr/>
        </p:nvSpPr>
        <p:spPr>
          <a:xfrm>
            <a:off x="5164931" y="1339453"/>
            <a:ext cx="77152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保障目标</a:t>
            </a:r>
            <a:endParaRPr/>
          </a:p>
        </p:txBody>
      </p:sp>
      <p:sp>
        <p:nvSpPr>
          <p:cNvPr id="53" name="el-1788319682486-43"/>
          <p:cNvSpPr txBox="1"/>
          <p:nvPr/>
        </p:nvSpPr>
        <p:spPr>
          <a:xfrm>
            <a:off x="5479256" y="1725216"/>
            <a:ext cx="2130981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保障配电箱、开关箱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安全可靠运行</a:t>
            </a:r>
            <a:endParaRPr/>
          </a:p>
        </p:txBody>
      </p:sp>
      <p:sp>
        <p:nvSpPr>
          <p:cNvPr id="54" name="el-1788319682487-44"/>
          <p:cNvSpPr txBox="1"/>
          <p:nvPr/>
        </p:nvSpPr>
        <p:spPr>
          <a:xfrm>
            <a:off x="5479256" y="2196703"/>
            <a:ext cx="158805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保障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三级配电制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的完整性</a:t>
            </a:r>
            <a:endParaRPr/>
          </a:p>
        </p:txBody>
      </p:sp>
      <p:sp>
        <p:nvSpPr>
          <p:cNvPr id="55" name="el-1788319682487-45"/>
          <p:cNvSpPr txBox="1"/>
          <p:nvPr/>
        </p:nvSpPr>
        <p:spPr>
          <a:xfrm>
            <a:off x="5479256" y="2668191"/>
            <a:ext cx="2766578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保障开关箱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"一机一闸一漏一箱"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制不被破坏</a:t>
            </a:r>
            <a:endParaRPr/>
          </a:p>
        </p:txBody>
      </p:sp>
      <p:sp>
        <p:nvSpPr>
          <p:cNvPr id="56" name="el-1788319682487-46"/>
          <p:cNvSpPr txBox="1"/>
          <p:nvPr/>
        </p:nvSpPr>
        <p:spPr>
          <a:xfrm>
            <a:off x="5479256" y="3139678"/>
            <a:ext cx="1995249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杜绝因管理不善导致的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电气事故</a:t>
            </a:r>
            <a:endParaRPr/>
          </a:p>
        </p:txBody>
      </p:sp>
      <p:sp>
        <p:nvSpPr>
          <p:cNvPr id="57" name="el-1788319682476-17"/>
          <p:cNvSpPr txBox="1"/>
          <p:nvPr/>
        </p:nvSpPr>
        <p:spPr>
          <a:xfrm>
            <a:off x="1042988" y="3864769"/>
            <a:ext cx="415447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管理铁律：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箱内无杂物 · 箱外无乱接 · 标识清晰 · 上锁管理</a:t>
            </a:r>
            <a:endParaRPr/>
          </a:p>
        </p:txBody>
      </p:sp>
      <p:sp>
        <p:nvSpPr>
          <p:cNvPr id="58" name="el-1788319682476-18"/>
          <p:cNvSpPr txBox="1"/>
          <p:nvPr/>
        </p:nvSpPr>
        <p:spPr>
          <a:xfrm>
            <a:off x="7825978" y="3882628"/>
            <a:ext cx="82653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安全运行</a:t>
            </a:r>
            <a:endParaRPr/>
          </a:p>
        </p:txBody>
      </p:sp>
      <p:sp>
        <p:nvSpPr>
          <p:cNvPr id="59" name="el-1788319682473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0" name="el-1788319682473-11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严禁堆物 · 严禁乱接 · 保障制度</a:t>
            </a:r>
            <a:endParaRPr/>
          </a:p>
        </p:txBody>
      </p:sp>
      <p:sp>
        <p:nvSpPr>
          <p:cNvPr id="61" name="el-1788319682473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P41 / 110</a:t>
            </a:r>
            <a:endParaRPr/>
          </a:p>
        </p:txBody>
      </p:sp>
      <p:cxnSp>
        <p:nvCxnSpPr>
          <p:cNvPr id="62" name="el-1788319682471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-1788319682471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2472-5"/>
          <p:cNvSpPr/>
          <p:nvPr/>
        </p:nvSpPr>
        <p:spPr>
          <a:xfrm>
            <a:off x="171450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2527-6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49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495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496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497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530-63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500-18"/>
          <p:cNvSpPr/>
          <p:nvPr/>
        </p:nvSpPr>
        <p:spPr>
          <a:xfrm>
            <a:off x="400050" y="1398389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2505-30"/>
          <p:cNvCxnSpPr/>
          <p:nvPr/>
        </p:nvCxnSpPr>
        <p:spPr>
          <a:xfrm>
            <a:off x="871538" y="1523405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2500-19"/>
          <p:cNvSpPr/>
          <p:nvPr/>
        </p:nvSpPr>
        <p:spPr>
          <a:xfrm>
            <a:off x="400050" y="1969889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EF8F7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2501-22"/>
          <p:cNvCxnSpPr/>
          <p:nvPr/>
        </p:nvCxnSpPr>
        <p:spPr>
          <a:xfrm>
            <a:off x="421481" y="1969889"/>
            <a:ext cx="914" cy="457200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8319682505-31"/>
          <p:cNvCxnSpPr/>
          <p:nvPr/>
        </p:nvCxnSpPr>
        <p:spPr>
          <a:xfrm>
            <a:off x="907256" y="2094905"/>
            <a:ext cx="914" cy="207169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2507-37"/>
          <p:cNvSpPr/>
          <p:nvPr/>
        </p:nvSpPr>
        <p:spPr>
          <a:xfrm>
            <a:off x="1071563" y="2118457"/>
            <a:ext cx="553641" cy="188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2532-66"/>
          <p:cNvSpPr/>
          <p:nvPr/>
        </p:nvSpPr>
        <p:spPr>
          <a:xfrm>
            <a:off x="1157288" y="21541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2500-20"/>
          <p:cNvSpPr/>
          <p:nvPr/>
        </p:nvSpPr>
        <p:spPr>
          <a:xfrm>
            <a:off x="400050" y="2541389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2505-32"/>
          <p:cNvCxnSpPr/>
          <p:nvPr/>
        </p:nvCxnSpPr>
        <p:spPr>
          <a:xfrm>
            <a:off x="871538" y="2666405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2497-13"/>
          <p:cNvSpPr/>
          <p:nvPr/>
        </p:nvSpPr>
        <p:spPr>
          <a:xfrm>
            <a:off x="400050" y="3155752"/>
            <a:ext cx="8343900" cy="7893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2498-15"/>
          <p:cNvCxnSpPr/>
          <p:nvPr/>
        </p:nvCxnSpPr>
        <p:spPr>
          <a:xfrm>
            <a:off x="428625" y="3155752"/>
            <a:ext cx="914" cy="78938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2531-64"/>
          <p:cNvSpPr/>
          <p:nvPr/>
        </p:nvSpPr>
        <p:spPr>
          <a:xfrm>
            <a:off x="707231" y="3447752"/>
            <a:ext cx="242888" cy="2125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38" y="0"/>
                </a:moveTo>
                <a:lnTo>
                  <a:pt x="49038" y="0"/>
                </a:lnTo>
                <a:cubicBezTo>
                  <a:pt x="51987" y="152"/>
                  <a:pt x="54218" y="1667"/>
                  <a:pt x="55731" y="4545"/>
                </a:cubicBezTo>
                <a:lnTo>
                  <a:pt x="55731" y="4545"/>
                </a:lnTo>
                <a:lnTo>
                  <a:pt x="97115" y="87818"/>
                </a:lnTo>
                <a:cubicBezTo>
                  <a:pt x="98397" y="90848"/>
                  <a:pt x="98397" y="93879"/>
                  <a:pt x="97115" y="96909"/>
                </a:cubicBezTo>
                <a:lnTo>
                  <a:pt x="97115" y="96909"/>
                </a:lnTo>
                <a:cubicBezTo>
                  <a:pt x="95577" y="99758"/>
                  <a:pt x="93346" y="101258"/>
                  <a:pt x="90423" y="101409"/>
                </a:cubicBezTo>
                <a:lnTo>
                  <a:pt x="90423" y="101409"/>
                </a:lnTo>
                <a:lnTo>
                  <a:pt x="7654" y="101409"/>
                </a:lnTo>
                <a:cubicBezTo>
                  <a:pt x="4731" y="101258"/>
                  <a:pt x="2500" y="99758"/>
                  <a:pt x="962" y="96909"/>
                </a:cubicBezTo>
                <a:lnTo>
                  <a:pt x="962" y="96909"/>
                </a:lnTo>
                <a:cubicBezTo>
                  <a:pt x="-321" y="93879"/>
                  <a:pt x="-321" y="90848"/>
                  <a:pt x="962" y="87818"/>
                </a:cubicBezTo>
                <a:lnTo>
                  <a:pt x="962" y="87818"/>
                </a:lnTo>
                <a:lnTo>
                  <a:pt x="42538" y="4545"/>
                </a:lnTo>
                <a:cubicBezTo>
                  <a:pt x="44051" y="1667"/>
                  <a:pt x="46218" y="152"/>
                  <a:pt x="49038" y="0"/>
                </a:cubicBezTo>
                <a:lnTo>
                  <a:pt x="49038" y="0"/>
                </a:lnTo>
                <a:moveTo>
                  <a:pt x="49038" y="29000"/>
                </a:moveTo>
                <a:lnTo>
                  <a:pt x="49038" y="29000"/>
                </a:lnTo>
                <a:cubicBezTo>
                  <a:pt x="46218" y="29273"/>
                  <a:pt x="44679" y="31076"/>
                  <a:pt x="44423" y="34409"/>
                </a:cubicBezTo>
                <a:lnTo>
                  <a:pt x="44423" y="34409"/>
                </a:lnTo>
                <a:lnTo>
                  <a:pt x="44423" y="59773"/>
                </a:lnTo>
                <a:cubicBezTo>
                  <a:pt x="44679" y="63076"/>
                  <a:pt x="46218" y="64879"/>
                  <a:pt x="49038" y="65182"/>
                </a:cubicBezTo>
                <a:lnTo>
                  <a:pt x="49038" y="65182"/>
                </a:lnTo>
                <a:cubicBezTo>
                  <a:pt x="51859" y="64879"/>
                  <a:pt x="53397" y="63076"/>
                  <a:pt x="53654" y="59773"/>
                </a:cubicBezTo>
                <a:lnTo>
                  <a:pt x="53654" y="59773"/>
                </a:lnTo>
                <a:lnTo>
                  <a:pt x="53654" y="34409"/>
                </a:lnTo>
                <a:cubicBezTo>
                  <a:pt x="53397" y="31076"/>
                  <a:pt x="51859" y="29273"/>
                  <a:pt x="49038" y="29000"/>
                </a:cubicBezTo>
                <a:lnTo>
                  <a:pt x="49038" y="29000"/>
                </a:lnTo>
                <a:moveTo>
                  <a:pt x="55154" y="79682"/>
                </a:moveTo>
                <a:lnTo>
                  <a:pt x="55154" y="79682"/>
                </a:lnTo>
                <a:cubicBezTo>
                  <a:pt x="55154" y="77561"/>
                  <a:pt x="54590" y="75833"/>
                  <a:pt x="53462" y="74500"/>
                </a:cubicBezTo>
                <a:lnTo>
                  <a:pt x="53462" y="74500"/>
                </a:lnTo>
                <a:lnTo>
                  <a:pt x="53462" y="74500"/>
                </a:lnTo>
                <a:cubicBezTo>
                  <a:pt x="52308" y="73136"/>
                  <a:pt x="50833" y="72455"/>
                  <a:pt x="49038" y="72455"/>
                </a:cubicBezTo>
                <a:lnTo>
                  <a:pt x="49038" y="72455"/>
                </a:lnTo>
                <a:cubicBezTo>
                  <a:pt x="47244" y="72455"/>
                  <a:pt x="45769" y="73136"/>
                  <a:pt x="44615" y="74500"/>
                </a:cubicBezTo>
                <a:lnTo>
                  <a:pt x="44615" y="74500"/>
                </a:lnTo>
                <a:cubicBezTo>
                  <a:pt x="43487" y="75833"/>
                  <a:pt x="42923" y="77561"/>
                  <a:pt x="42923" y="79682"/>
                </a:cubicBezTo>
                <a:lnTo>
                  <a:pt x="42923" y="79682"/>
                </a:lnTo>
                <a:cubicBezTo>
                  <a:pt x="42923" y="81803"/>
                  <a:pt x="43487" y="83545"/>
                  <a:pt x="44615" y="84909"/>
                </a:cubicBezTo>
                <a:lnTo>
                  <a:pt x="44615" y="84909"/>
                </a:lnTo>
                <a:cubicBezTo>
                  <a:pt x="45769" y="86273"/>
                  <a:pt x="47244" y="86955"/>
                  <a:pt x="49038" y="86955"/>
                </a:cubicBezTo>
                <a:lnTo>
                  <a:pt x="49038" y="86955"/>
                </a:lnTo>
                <a:cubicBezTo>
                  <a:pt x="50833" y="86955"/>
                  <a:pt x="52308" y="86273"/>
                  <a:pt x="53462" y="84909"/>
                </a:cubicBezTo>
                <a:lnTo>
                  <a:pt x="53462" y="84909"/>
                </a:lnTo>
                <a:cubicBezTo>
                  <a:pt x="54590" y="83545"/>
                  <a:pt x="55154" y="81803"/>
                  <a:pt x="55154" y="79682"/>
                </a:cubicBezTo>
                <a:lnTo>
                  <a:pt x="55154" y="79682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2521-47"/>
          <p:cNvSpPr/>
          <p:nvPr/>
        </p:nvSpPr>
        <p:spPr>
          <a:xfrm>
            <a:off x="1157288" y="3316486"/>
            <a:ext cx="150019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43750" y="127"/>
                  <a:pt x="38958" y="1302"/>
                  <a:pt x="34875" y="3524"/>
                </a:cubicBezTo>
                <a:lnTo>
                  <a:pt x="34875" y="3524"/>
                </a:lnTo>
                <a:lnTo>
                  <a:pt x="34875" y="3524"/>
                </a:lnTo>
                <a:cubicBezTo>
                  <a:pt x="30750" y="5873"/>
                  <a:pt x="27833" y="8873"/>
                  <a:pt x="26125" y="12524"/>
                </a:cubicBezTo>
                <a:lnTo>
                  <a:pt x="26125" y="12524"/>
                </a:lnTo>
                <a:lnTo>
                  <a:pt x="16438" y="12524"/>
                </a:lnTo>
                <a:cubicBezTo>
                  <a:pt x="11813" y="12651"/>
                  <a:pt x="7958" y="13873"/>
                  <a:pt x="4875" y="16190"/>
                </a:cubicBezTo>
                <a:lnTo>
                  <a:pt x="4875" y="16190"/>
                </a:lnTo>
                <a:cubicBezTo>
                  <a:pt x="1792" y="18540"/>
                  <a:pt x="167" y="21476"/>
                  <a:pt x="0" y="25000"/>
                </a:cubicBezTo>
                <a:lnTo>
                  <a:pt x="0" y="25000"/>
                </a:lnTo>
                <a:lnTo>
                  <a:pt x="0" y="87524"/>
                </a:lnTo>
                <a:cubicBezTo>
                  <a:pt x="167" y="91016"/>
                  <a:pt x="1792" y="93937"/>
                  <a:pt x="4875" y="96286"/>
                </a:cubicBezTo>
                <a:lnTo>
                  <a:pt x="4875" y="96286"/>
                </a:lnTo>
                <a:cubicBezTo>
                  <a:pt x="7958" y="98635"/>
                  <a:pt x="11813" y="99873"/>
                  <a:pt x="16438" y="100000"/>
                </a:cubicBezTo>
                <a:lnTo>
                  <a:pt x="16438" y="100000"/>
                </a:lnTo>
                <a:lnTo>
                  <a:pt x="82063" y="100000"/>
                </a:lnTo>
                <a:cubicBezTo>
                  <a:pt x="86646" y="99873"/>
                  <a:pt x="90479" y="98635"/>
                  <a:pt x="93563" y="96286"/>
                </a:cubicBezTo>
                <a:lnTo>
                  <a:pt x="93563" y="96286"/>
                </a:lnTo>
                <a:cubicBezTo>
                  <a:pt x="96646" y="93937"/>
                  <a:pt x="98271" y="91016"/>
                  <a:pt x="98438" y="87524"/>
                </a:cubicBezTo>
                <a:lnTo>
                  <a:pt x="98438" y="87524"/>
                </a:lnTo>
                <a:lnTo>
                  <a:pt x="98438" y="25000"/>
                </a:lnTo>
                <a:cubicBezTo>
                  <a:pt x="98271" y="21476"/>
                  <a:pt x="96646" y="18540"/>
                  <a:pt x="93563" y="16190"/>
                </a:cubicBezTo>
                <a:lnTo>
                  <a:pt x="93563" y="16190"/>
                </a:lnTo>
                <a:cubicBezTo>
                  <a:pt x="90479" y="13873"/>
                  <a:pt x="86646" y="12651"/>
                  <a:pt x="82063" y="12524"/>
                </a:cubicBezTo>
                <a:lnTo>
                  <a:pt x="82063" y="12524"/>
                </a:lnTo>
                <a:lnTo>
                  <a:pt x="72563" y="12524"/>
                </a:lnTo>
                <a:cubicBezTo>
                  <a:pt x="70688" y="8873"/>
                  <a:pt x="67688" y="5873"/>
                  <a:pt x="63563" y="3524"/>
                </a:cubicBezTo>
                <a:lnTo>
                  <a:pt x="63563" y="3524"/>
                </a:lnTo>
                <a:cubicBezTo>
                  <a:pt x="59479" y="1302"/>
                  <a:pt x="54708" y="127"/>
                  <a:pt x="49250" y="0"/>
                </a:cubicBezTo>
                <a:lnTo>
                  <a:pt x="49250" y="0"/>
                </a:lnTo>
                <a:moveTo>
                  <a:pt x="49250" y="12524"/>
                </a:moveTo>
                <a:lnTo>
                  <a:pt x="49250" y="12524"/>
                </a:lnTo>
                <a:cubicBezTo>
                  <a:pt x="51625" y="12524"/>
                  <a:pt x="53583" y="13095"/>
                  <a:pt x="55125" y="14238"/>
                </a:cubicBezTo>
                <a:lnTo>
                  <a:pt x="55125" y="14238"/>
                </a:lnTo>
                <a:lnTo>
                  <a:pt x="55125" y="14238"/>
                </a:lnTo>
                <a:cubicBezTo>
                  <a:pt x="56667" y="15413"/>
                  <a:pt x="57438" y="16921"/>
                  <a:pt x="57438" y="18762"/>
                </a:cubicBezTo>
                <a:lnTo>
                  <a:pt x="57438" y="18762"/>
                </a:lnTo>
                <a:cubicBezTo>
                  <a:pt x="57438" y="20571"/>
                  <a:pt x="56667" y="22063"/>
                  <a:pt x="55125" y="23238"/>
                </a:cubicBezTo>
                <a:lnTo>
                  <a:pt x="55125" y="23238"/>
                </a:lnTo>
                <a:cubicBezTo>
                  <a:pt x="53583" y="24413"/>
                  <a:pt x="51625" y="25000"/>
                  <a:pt x="49250" y="25000"/>
                </a:cubicBezTo>
                <a:lnTo>
                  <a:pt x="49250" y="25000"/>
                </a:lnTo>
                <a:cubicBezTo>
                  <a:pt x="46833" y="25000"/>
                  <a:pt x="44854" y="24413"/>
                  <a:pt x="43313" y="23238"/>
                </a:cubicBezTo>
                <a:lnTo>
                  <a:pt x="43313" y="23238"/>
                </a:lnTo>
                <a:cubicBezTo>
                  <a:pt x="41771" y="22063"/>
                  <a:pt x="41000" y="20571"/>
                  <a:pt x="41000" y="18762"/>
                </a:cubicBezTo>
                <a:lnTo>
                  <a:pt x="41000" y="18762"/>
                </a:lnTo>
                <a:cubicBezTo>
                  <a:pt x="41000" y="16921"/>
                  <a:pt x="41771" y="15413"/>
                  <a:pt x="43313" y="14238"/>
                </a:cubicBezTo>
                <a:lnTo>
                  <a:pt x="43313" y="14238"/>
                </a:lnTo>
                <a:cubicBezTo>
                  <a:pt x="44854" y="13095"/>
                  <a:pt x="46833" y="12524"/>
                  <a:pt x="49250" y="12524"/>
                </a:cubicBezTo>
                <a:lnTo>
                  <a:pt x="49250" y="12524"/>
                </a:lnTo>
                <a:moveTo>
                  <a:pt x="78188" y="53333"/>
                </a:moveTo>
                <a:lnTo>
                  <a:pt x="78188" y="53333"/>
                </a:lnTo>
                <a:lnTo>
                  <a:pt x="45375" y="78333"/>
                </a:lnTo>
                <a:cubicBezTo>
                  <a:pt x="42458" y="80143"/>
                  <a:pt x="39563" y="80143"/>
                  <a:pt x="36688" y="78333"/>
                </a:cubicBezTo>
                <a:lnTo>
                  <a:pt x="36688" y="78333"/>
                </a:lnTo>
                <a:lnTo>
                  <a:pt x="20250" y="65810"/>
                </a:lnTo>
                <a:cubicBezTo>
                  <a:pt x="17875" y="63619"/>
                  <a:pt x="17875" y="61413"/>
                  <a:pt x="20250" y="59190"/>
                </a:cubicBezTo>
                <a:lnTo>
                  <a:pt x="20250" y="59190"/>
                </a:lnTo>
                <a:cubicBezTo>
                  <a:pt x="23167" y="57349"/>
                  <a:pt x="26063" y="57349"/>
                  <a:pt x="28938" y="59190"/>
                </a:cubicBezTo>
                <a:lnTo>
                  <a:pt x="28938" y="59190"/>
                </a:lnTo>
                <a:lnTo>
                  <a:pt x="41000" y="68381"/>
                </a:lnTo>
                <a:lnTo>
                  <a:pt x="69500" y="46667"/>
                </a:lnTo>
                <a:cubicBezTo>
                  <a:pt x="72375" y="44857"/>
                  <a:pt x="75271" y="44857"/>
                  <a:pt x="78188" y="46667"/>
                </a:cubicBezTo>
                <a:lnTo>
                  <a:pt x="78188" y="46667"/>
                </a:lnTo>
                <a:cubicBezTo>
                  <a:pt x="80563" y="48889"/>
                  <a:pt x="80563" y="51111"/>
                  <a:pt x="78188" y="53333"/>
                </a:cubicBezTo>
                <a:lnTo>
                  <a:pt x="78188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2500-21"/>
          <p:cNvSpPr/>
          <p:nvPr/>
        </p:nvSpPr>
        <p:spPr>
          <a:xfrm>
            <a:off x="7522369" y="3371850"/>
            <a:ext cx="102870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8319682531-65"/>
          <p:cNvSpPr/>
          <p:nvPr/>
        </p:nvSpPr>
        <p:spPr>
          <a:xfrm>
            <a:off x="7692703" y="3494187"/>
            <a:ext cx="116532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917" y="42167"/>
                </a:moveTo>
                <a:lnTo>
                  <a:pt x="94917" y="42167"/>
                </a:lnTo>
                <a:lnTo>
                  <a:pt x="96667" y="42167"/>
                </a:lnTo>
                <a:cubicBezTo>
                  <a:pt x="99889" y="41889"/>
                  <a:pt x="101639" y="40139"/>
                  <a:pt x="101917" y="36917"/>
                </a:cubicBezTo>
                <a:lnTo>
                  <a:pt x="101917" y="36917"/>
                </a:lnTo>
                <a:lnTo>
                  <a:pt x="101917" y="8750"/>
                </a:lnTo>
                <a:cubicBezTo>
                  <a:pt x="101806" y="6417"/>
                  <a:pt x="100722" y="4806"/>
                  <a:pt x="98667" y="3917"/>
                </a:cubicBezTo>
                <a:lnTo>
                  <a:pt x="98667" y="3917"/>
                </a:lnTo>
                <a:cubicBezTo>
                  <a:pt x="96611" y="3083"/>
                  <a:pt x="94694" y="3472"/>
                  <a:pt x="92917" y="5083"/>
                </a:cubicBezTo>
                <a:lnTo>
                  <a:pt x="92917" y="5083"/>
                </a:lnTo>
                <a:lnTo>
                  <a:pt x="83750" y="14250"/>
                </a:lnTo>
                <a:cubicBezTo>
                  <a:pt x="77306" y="7806"/>
                  <a:pt x="69889" y="3556"/>
                  <a:pt x="61500" y="1500"/>
                </a:cubicBezTo>
                <a:lnTo>
                  <a:pt x="61500" y="1500"/>
                </a:lnTo>
                <a:cubicBezTo>
                  <a:pt x="53167" y="-500"/>
                  <a:pt x="44889" y="-500"/>
                  <a:pt x="36667" y="1500"/>
                </a:cubicBezTo>
                <a:lnTo>
                  <a:pt x="36667" y="1500"/>
                </a:lnTo>
                <a:cubicBezTo>
                  <a:pt x="28333" y="3722"/>
                  <a:pt x="20944" y="8056"/>
                  <a:pt x="14500" y="14500"/>
                </a:cubicBezTo>
                <a:lnTo>
                  <a:pt x="14500" y="14500"/>
                </a:lnTo>
                <a:cubicBezTo>
                  <a:pt x="8056" y="20944"/>
                  <a:pt x="3722" y="28333"/>
                  <a:pt x="1500" y="36667"/>
                </a:cubicBezTo>
                <a:lnTo>
                  <a:pt x="1500" y="36667"/>
                </a:lnTo>
                <a:cubicBezTo>
                  <a:pt x="-500" y="45056"/>
                  <a:pt x="-500" y="53417"/>
                  <a:pt x="1500" y="61750"/>
                </a:cubicBezTo>
                <a:lnTo>
                  <a:pt x="1500" y="61750"/>
                </a:lnTo>
                <a:cubicBezTo>
                  <a:pt x="3722" y="70083"/>
                  <a:pt x="8056" y="77472"/>
                  <a:pt x="14500" y="83917"/>
                </a:cubicBezTo>
                <a:lnTo>
                  <a:pt x="14500" y="83917"/>
                </a:lnTo>
                <a:cubicBezTo>
                  <a:pt x="20944" y="90361"/>
                  <a:pt x="28333" y="94694"/>
                  <a:pt x="36667" y="96917"/>
                </a:cubicBezTo>
                <a:lnTo>
                  <a:pt x="36667" y="96917"/>
                </a:lnTo>
                <a:cubicBezTo>
                  <a:pt x="45056" y="98972"/>
                  <a:pt x="53417" y="98972"/>
                  <a:pt x="61750" y="96917"/>
                </a:cubicBezTo>
                <a:lnTo>
                  <a:pt x="61750" y="96917"/>
                </a:lnTo>
                <a:cubicBezTo>
                  <a:pt x="70083" y="94694"/>
                  <a:pt x="77472" y="90361"/>
                  <a:pt x="83917" y="83917"/>
                </a:cubicBezTo>
                <a:lnTo>
                  <a:pt x="83917" y="83917"/>
                </a:lnTo>
                <a:cubicBezTo>
                  <a:pt x="85417" y="82583"/>
                  <a:pt x="86167" y="80972"/>
                  <a:pt x="86167" y="79083"/>
                </a:cubicBezTo>
                <a:lnTo>
                  <a:pt x="86167" y="79083"/>
                </a:lnTo>
                <a:cubicBezTo>
                  <a:pt x="86167" y="77194"/>
                  <a:pt x="85417" y="75528"/>
                  <a:pt x="83917" y="74083"/>
                </a:cubicBezTo>
                <a:lnTo>
                  <a:pt x="83917" y="74083"/>
                </a:lnTo>
                <a:cubicBezTo>
                  <a:pt x="82583" y="72750"/>
                  <a:pt x="80972" y="72083"/>
                  <a:pt x="79083" y="72083"/>
                </a:cubicBezTo>
                <a:lnTo>
                  <a:pt x="79083" y="72083"/>
                </a:lnTo>
                <a:cubicBezTo>
                  <a:pt x="77194" y="72083"/>
                  <a:pt x="75528" y="72750"/>
                  <a:pt x="74083" y="74083"/>
                </a:cubicBezTo>
                <a:lnTo>
                  <a:pt x="74083" y="74083"/>
                </a:lnTo>
                <a:cubicBezTo>
                  <a:pt x="66861" y="80972"/>
                  <a:pt x="58583" y="84417"/>
                  <a:pt x="49250" y="84417"/>
                </a:cubicBezTo>
                <a:lnTo>
                  <a:pt x="49250" y="84417"/>
                </a:lnTo>
                <a:cubicBezTo>
                  <a:pt x="39861" y="84417"/>
                  <a:pt x="31583" y="80972"/>
                  <a:pt x="24417" y="74083"/>
                </a:cubicBezTo>
                <a:lnTo>
                  <a:pt x="24417" y="74083"/>
                </a:lnTo>
                <a:cubicBezTo>
                  <a:pt x="17528" y="66861"/>
                  <a:pt x="14083" y="58583"/>
                  <a:pt x="14083" y="49250"/>
                </a:cubicBezTo>
                <a:lnTo>
                  <a:pt x="14083" y="49250"/>
                </a:lnTo>
                <a:cubicBezTo>
                  <a:pt x="14083" y="39861"/>
                  <a:pt x="17528" y="31583"/>
                  <a:pt x="24417" y="24417"/>
                </a:cubicBezTo>
                <a:lnTo>
                  <a:pt x="24417" y="24417"/>
                </a:lnTo>
                <a:cubicBezTo>
                  <a:pt x="31583" y="17528"/>
                  <a:pt x="39778" y="14083"/>
                  <a:pt x="49000" y="14083"/>
                </a:cubicBezTo>
                <a:lnTo>
                  <a:pt x="49000" y="14083"/>
                </a:lnTo>
                <a:cubicBezTo>
                  <a:pt x="58389" y="14083"/>
                  <a:pt x="66667" y="17444"/>
                  <a:pt x="73833" y="24167"/>
                </a:cubicBezTo>
                <a:lnTo>
                  <a:pt x="73833" y="24167"/>
                </a:lnTo>
                <a:lnTo>
                  <a:pt x="64833" y="33167"/>
                </a:lnTo>
                <a:cubicBezTo>
                  <a:pt x="63222" y="34944"/>
                  <a:pt x="62861" y="36861"/>
                  <a:pt x="63750" y="38917"/>
                </a:cubicBezTo>
                <a:lnTo>
                  <a:pt x="63750" y="38917"/>
                </a:lnTo>
                <a:cubicBezTo>
                  <a:pt x="64583" y="40972"/>
                  <a:pt x="66194" y="42056"/>
                  <a:pt x="68583" y="42167"/>
                </a:cubicBezTo>
                <a:lnTo>
                  <a:pt x="68583" y="42167"/>
                </a:lnTo>
                <a:lnTo>
                  <a:pt x="94917" y="421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2495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249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2530-6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249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2496-9"/>
          <p:cNvSpPr txBox="1"/>
          <p:nvPr/>
        </p:nvSpPr>
        <p:spPr>
          <a:xfrm>
            <a:off x="557213" y="121444"/>
            <a:ext cx="262604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电器配置与熔断器更换要求</a:t>
            </a:r>
            <a:endParaRPr/>
          </a:p>
        </p:txBody>
      </p:sp>
      <p:sp>
        <p:nvSpPr>
          <p:cNvPr id="27" name="el-1788319682499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8" name="el-1788319682504-27"/>
          <p:cNvSpPr txBox="1"/>
          <p:nvPr/>
        </p:nvSpPr>
        <p:spPr>
          <a:xfrm>
            <a:off x="353759" y="1523405"/>
            <a:ext cx="66408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29" name="el-1788319682503-24"/>
          <p:cNvSpPr txBox="1"/>
          <p:nvPr/>
        </p:nvSpPr>
        <p:spPr>
          <a:xfrm>
            <a:off x="1035844" y="1521954"/>
            <a:ext cx="3555444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配电箱、开关箱内的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电器配置和接线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不得随意改动。</a:t>
            </a:r>
            <a:endParaRPr/>
          </a:p>
        </p:txBody>
      </p:sp>
      <p:sp>
        <p:nvSpPr>
          <p:cNvPr id="30" name="el-1788319682504-28"/>
          <p:cNvSpPr txBox="1"/>
          <p:nvPr/>
        </p:nvSpPr>
        <p:spPr>
          <a:xfrm>
            <a:off x="389477" y="2094905"/>
            <a:ext cx="66408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1" name="el-1788319682506-36"/>
          <p:cNvSpPr txBox="1"/>
          <p:nvPr/>
        </p:nvSpPr>
        <p:spPr>
          <a:xfrm>
            <a:off x="1157288" y="2132744"/>
            <a:ext cx="54792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32" name="el-1788319682506-33"/>
          <p:cNvSpPr txBox="1"/>
          <p:nvPr/>
        </p:nvSpPr>
        <p:spPr>
          <a:xfrm>
            <a:off x="1696641" y="2097025"/>
            <a:ext cx="209968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熔断器熔体更换时，不得采用</a:t>
            </a:r>
            <a:endParaRPr/>
          </a:p>
        </p:txBody>
      </p:sp>
      <p:sp>
        <p:nvSpPr>
          <p:cNvPr id="33" name="el-1788319682507-38"/>
          <p:cNvSpPr txBox="1"/>
          <p:nvPr/>
        </p:nvSpPr>
        <p:spPr>
          <a:xfrm>
            <a:off x="3691310" y="2097025"/>
            <a:ext cx="10051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不符合原规格</a:t>
            </a:r>
            <a:endParaRPr/>
          </a:p>
        </p:txBody>
      </p:sp>
      <p:sp>
        <p:nvSpPr>
          <p:cNvPr id="34" name="el-1788319682506-34"/>
          <p:cNvSpPr txBox="1"/>
          <p:nvPr/>
        </p:nvSpPr>
        <p:spPr>
          <a:xfrm>
            <a:off x="4591422" y="2097025"/>
            <a:ext cx="10051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的熔体代替。</a:t>
            </a:r>
            <a:endParaRPr/>
          </a:p>
        </p:txBody>
      </p:sp>
      <p:sp>
        <p:nvSpPr>
          <p:cNvPr id="35" name="el-1788319682504-29"/>
          <p:cNvSpPr txBox="1"/>
          <p:nvPr/>
        </p:nvSpPr>
        <p:spPr>
          <a:xfrm>
            <a:off x="353759" y="2666405"/>
            <a:ext cx="66408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6" name="el-1788319682504-25"/>
          <p:cNvSpPr txBox="1"/>
          <p:nvPr/>
        </p:nvSpPr>
        <p:spPr>
          <a:xfrm>
            <a:off x="1035844" y="2664954"/>
            <a:ext cx="4905613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配电箱、开关箱内的电器应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可靠、完好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，不得使用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破损、不合格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的电器。</a:t>
            </a:r>
            <a:endParaRPr/>
          </a:p>
        </p:txBody>
      </p:sp>
      <p:sp>
        <p:nvSpPr>
          <p:cNvPr id="37" name="el-1788319682506-35"/>
          <p:cNvSpPr txBox="1"/>
          <p:nvPr/>
        </p:nvSpPr>
        <p:spPr>
          <a:xfrm>
            <a:off x="1378744" y="3291483"/>
            <a:ext cx="291523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剩余电流动作保护器 · 每日试跳</a:t>
            </a:r>
            <a:endParaRPr/>
          </a:p>
        </p:txBody>
      </p:sp>
      <p:sp>
        <p:nvSpPr>
          <p:cNvPr id="38" name="el-1788319682504-26"/>
          <p:cNvSpPr txBox="1"/>
          <p:nvPr/>
        </p:nvSpPr>
        <p:spPr>
          <a:xfrm>
            <a:off x="1157288" y="3584377"/>
            <a:ext cx="6327219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每天使用前应启动</a:t>
            </a:r>
            <a:r>
              <a:rPr b="1" sz="118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剩余电流试验按钮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试跳一次；</a:t>
            </a:r>
            <a:r>
              <a:rPr b="1" sz="118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试跳不正常时不得继续使用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39" name="el-1788319682501-23"/>
          <p:cNvSpPr txBox="1"/>
          <p:nvPr/>
        </p:nvSpPr>
        <p:spPr>
          <a:xfrm>
            <a:off x="7782401" y="3464719"/>
            <a:ext cx="69437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每日必查</a:t>
            </a:r>
            <a:endParaRPr/>
          </a:p>
        </p:txBody>
      </p:sp>
      <p:sp>
        <p:nvSpPr>
          <p:cNvPr id="40" name="el-1788319682498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1" name="el-1788319682496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配置不改 · 熔体匹配 · 每日试跳</a:t>
            </a:r>
            <a:endParaRPr/>
          </a:p>
        </p:txBody>
      </p:sp>
      <p:sp>
        <p:nvSpPr>
          <p:cNvPr id="42" name="el-178831968249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P42 / 110</a:t>
            </a:r>
            <a:endParaRPr/>
          </a:p>
        </p:txBody>
      </p:sp>
      <p:cxnSp>
        <p:nvCxnSpPr>
          <p:cNvPr id="43" name="el-1788319682494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8319682494-2"/>
          <p:cNvCxnSpPr/>
          <p:nvPr/>
        </p:nvCxnSpPr>
        <p:spPr>
          <a:xfrm>
            <a:off x="171450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2495-5"/>
          <p:cNvSpPr/>
          <p:nvPr/>
        </p:nvSpPr>
        <p:spPr>
          <a:xfrm>
            <a:off x="142875" y="17145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2533-6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67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67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67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674-16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753-68"/>
          <p:cNvSpPr/>
          <p:nvPr/>
        </p:nvSpPr>
        <p:spPr>
          <a:xfrm>
            <a:off x="7675736" y="196453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071" y="0"/>
                </a:moveTo>
                <a:lnTo>
                  <a:pt x="16071" y="0"/>
                </a:lnTo>
                <a:cubicBezTo>
                  <a:pt x="14500" y="0"/>
                  <a:pt x="13214" y="583"/>
                  <a:pt x="12214" y="1750"/>
                </a:cubicBezTo>
                <a:lnTo>
                  <a:pt x="12214" y="1750"/>
                </a:lnTo>
                <a:lnTo>
                  <a:pt x="12214" y="1750"/>
                </a:lnTo>
                <a:cubicBezTo>
                  <a:pt x="11214" y="2917"/>
                  <a:pt x="10714" y="4417"/>
                  <a:pt x="10714" y="6250"/>
                </a:cubicBezTo>
                <a:lnTo>
                  <a:pt x="10714" y="6250"/>
                </a:lnTo>
                <a:lnTo>
                  <a:pt x="10714" y="25000"/>
                </a:lnTo>
                <a:lnTo>
                  <a:pt x="21429" y="25000"/>
                </a:lnTo>
                <a:lnTo>
                  <a:pt x="21429" y="6250"/>
                </a:lnTo>
                <a:cubicBezTo>
                  <a:pt x="21429" y="4417"/>
                  <a:pt x="20929" y="2917"/>
                  <a:pt x="19929" y="1750"/>
                </a:cubicBezTo>
                <a:lnTo>
                  <a:pt x="19929" y="1750"/>
                </a:lnTo>
                <a:cubicBezTo>
                  <a:pt x="18929" y="583"/>
                  <a:pt x="17643" y="0"/>
                  <a:pt x="16071" y="0"/>
                </a:cubicBezTo>
                <a:lnTo>
                  <a:pt x="16071" y="0"/>
                </a:lnTo>
                <a:moveTo>
                  <a:pt x="48214" y="0"/>
                </a:moveTo>
                <a:lnTo>
                  <a:pt x="48214" y="0"/>
                </a:lnTo>
                <a:cubicBezTo>
                  <a:pt x="46643" y="0"/>
                  <a:pt x="45357" y="583"/>
                  <a:pt x="44357" y="1750"/>
                </a:cubicBezTo>
                <a:lnTo>
                  <a:pt x="44357" y="1750"/>
                </a:lnTo>
                <a:lnTo>
                  <a:pt x="44357" y="1750"/>
                </a:lnTo>
                <a:cubicBezTo>
                  <a:pt x="43357" y="2917"/>
                  <a:pt x="42857" y="4417"/>
                  <a:pt x="42857" y="6250"/>
                </a:cubicBezTo>
                <a:lnTo>
                  <a:pt x="42857" y="6250"/>
                </a:lnTo>
                <a:lnTo>
                  <a:pt x="42857" y="25000"/>
                </a:lnTo>
                <a:lnTo>
                  <a:pt x="53571" y="25000"/>
                </a:lnTo>
                <a:lnTo>
                  <a:pt x="53571" y="6250"/>
                </a:lnTo>
                <a:cubicBezTo>
                  <a:pt x="53571" y="4417"/>
                  <a:pt x="53071" y="2917"/>
                  <a:pt x="52071" y="1750"/>
                </a:cubicBezTo>
                <a:lnTo>
                  <a:pt x="52071" y="1750"/>
                </a:lnTo>
                <a:cubicBezTo>
                  <a:pt x="51071" y="583"/>
                  <a:pt x="49786" y="0"/>
                  <a:pt x="48214" y="0"/>
                </a:cubicBezTo>
                <a:lnTo>
                  <a:pt x="48214" y="0"/>
                </a:lnTo>
                <a:moveTo>
                  <a:pt x="5357" y="31250"/>
                </a:moveTo>
                <a:lnTo>
                  <a:pt x="5357" y="31250"/>
                </a:lnTo>
                <a:cubicBezTo>
                  <a:pt x="3786" y="31250"/>
                  <a:pt x="2500" y="31833"/>
                  <a:pt x="1500" y="33000"/>
                </a:cubicBezTo>
                <a:lnTo>
                  <a:pt x="1500" y="33000"/>
                </a:lnTo>
                <a:lnTo>
                  <a:pt x="1500" y="33000"/>
                </a:lnTo>
                <a:cubicBezTo>
                  <a:pt x="500" y="34167"/>
                  <a:pt x="0" y="35667"/>
                  <a:pt x="0" y="37500"/>
                </a:cubicBezTo>
                <a:lnTo>
                  <a:pt x="0" y="37500"/>
                </a:lnTo>
                <a:cubicBezTo>
                  <a:pt x="0" y="39333"/>
                  <a:pt x="500" y="40833"/>
                  <a:pt x="1500" y="42000"/>
                </a:cubicBezTo>
                <a:lnTo>
                  <a:pt x="1500" y="42000"/>
                </a:lnTo>
                <a:cubicBezTo>
                  <a:pt x="2500" y="43167"/>
                  <a:pt x="3786" y="43750"/>
                  <a:pt x="5357" y="43750"/>
                </a:cubicBezTo>
                <a:lnTo>
                  <a:pt x="5357" y="43750"/>
                </a:lnTo>
                <a:lnTo>
                  <a:pt x="5357" y="50000"/>
                </a:lnTo>
                <a:cubicBezTo>
                  <a:pt x="5452" y="57667"/>
                  <a:pt x="7524" y="64306"/>
                  <a:pt x="11571" y="69917"/>
                </a:cubicBezTo>
                <a:lnTo>
                  <a:pt x="11571" y="69917"/>
                </a:lnTo>
                <a:cubicBezTo>
                  <a:pt x="15476" y="75528"/>
                  <a:pt x="20548" y="79111"/>
                  <a:pt x="26786" y="80667"/>
                </a:cubicBezTo>
                <a:lnTo>
                  <a:pt x="26786" y="80667"/>
                </a:lnTo>
                <a:lnTo>
                  <a:pt x="26786" y="93750"/>
                </a:lnTo>
                <a:cubicBezTo>
                  <a:pt x="26786" y="95583"/>
                  <a:pt x="27286" y="97083"/>
                  <a:pt x="28286" y="98250"/>
                </a:cubicBezTo>
                <a:lnTo>
                  <a:pt x="28286" y="98250"/>
                </a:lnTo>
                <a:cubicBezTo>
                  <a:pt x="29286" y="99417"/>
                  <a:pt x="30571" y="100000"/>
                  <a:pt x="32143" y="100000"/>
                </a:cubicBezTo>
                <a:lnTo>
                  <a:pt x="32143" y="100000"/>
                </a:lnTo>
                <a:cubicBezTo>
                  <a:pt x="33714" y="100000"/>
                  <a:pt x="35000" y="99417"/>
                  <a:pt x="36000" y="98250"/>
                </a:cubicBezTo>
                <a:lnTo>
                  <a:pt x="36000" y="98250"/>
                </a:lnTo>
                <a:cubicBezTo>
                  <a:pt x="37000" y="97083"/>
                  <a:pt x="37500" y="95583"/>
                  <a:pt x="37500" y="93750"/>
                </a:cubicBezTo>
                <a:lnTo>
                  <a:pt x="37500" y="93750"/>
                </a:lnTo>
                <a:lnTo>
                  <a:pt x="37500" y="80667"/>
                </a:lnTo>
                <a:cubicBezTo>
                  <a:pt x="39643" y="80167"/>
                  <a:pt x="41595" y="79389"/>
                  <a:pt x="43357" y="78333"/>
                </a:cubicBezTo>
                <a:lnTo>
                  <a:pt x="43357" y="78333"/>
                </a:lnTo>
                <a:cubicBezTo>
                  <a:pt x="43024" y="76222"/>
                  <a:pt x="42857" y="74083"/>
                  <a:pt x="42857" y="71917"/>
                </a:cubicBezTo>
                <a:lnTo>
                  <a:pt x="42857" y="71917"/>
                </a:lnTo>
                <a:cubicBezTo>
                  <a:pt x="42952" y="63972"/>
                  <a:pt x="44952" y="57000"/>
                  <a:pt x="48857" y="51000"/>
                </a:cubicBezTo>
                <a:lnTo>
                  <a:pt x="48857" y="51000"/>
                </a:lnTo>
                <a:cubicBezTo>
                  <a:pt x="52762" y="45111"/>
                  <a:pt x="57857" y="41056"/>
                  <a:pt x="64143" y="38833"/>
                </a:cubicBezTo>
                <a:lnTo>
                  <a:pt x="64143" y="38833"/>
                </a:lnTo>
                <a:cubicBezTo>
                  <a:pt x="64238" y="38333"/>
                  <a:pt x="64286" y="37889"/>
                  <a:pt x="64286" y="37500"/>
                </a:cubicBezTo>
                <a:lnTo>
                  <a:pt x="64286" y="37500"/>
                </a:lnTo>
                <a:cubicBezTo>
                  <a:pt x="64286" y="35667"/>
                  <a:pt x="63786" y="34167"/>
                  <a:pt x="62786" y="33000"/>
                </a:cubicBezTo>
                <a:lnTo>
                  <a:pt x="62786" y="33000"/>
                </a:lnTo>
                <a:cubicBezTo>
                  <a:pt x="61786" y="31833"/>
                  <a:pt x="60500" y="31250"/>
                  <a:pt x="58929" y="31250"/>
                </a:cubicBezTo>
                <a:lnTo>
                  <a:pt x="58929" y="31250"/>
                </a:lnTo>
                <a:lnTo>
                  <a:pt x="5357" y="31250"/>
                </a:lnTo>
                <a:moveTo>
                  <a:pt x="72357" y="100000"/>
                </a:moveTo>
                <a:lnTo>
                  <a:pt x="72357" y="100000"/>
                </a:lnTo>
                <a:cubicBezTo>
                  <a:pt x="76690" y="100000"/>
                  <a:pt x="80690" y="98750"/>
                  <a:pt x="84357" y="96250"/>
                </a:cubicBezTo>
                <a:lnTo>
                  <a:pt x="84357" y="96250"/>
                </a:lnTo>
                <a:lnTo>
                  <a:pt x="84357" y="96250"/>
                </a:lnTo>
                <a:cubicBezTo>
                  <a:pt x="88071" y="93806"/>
                  <a:pt x="91024" y="90361"/>
                  <a:pt x="93214" y="85917"/>
                </a:cubicBezTo>
                <a:lnTo>
                  <a:pt x="93214" y="85917"/>
                </a:lnTo>
                <a:cubicBezTo>
                  <a:pt x="95357" y="81528"/>
                  <a:pt x="96429" y="76861"/>
                  <a:pt x="96429" y="71917"/>
                </a:cubicBezTo>
                <a:lnTo>
                  <a:pt x="96429" y="71917"/>
                </a:lnTo>
                <a:cubicBezTo>
                  <a:pt x="96429" y="66917"/>
                  <a:pt x="95357" y="62222"/>
                  <a:pt x="93214" y="57833"/>
                </a:cubicBezTo>
                <a:lnTo>
                  <a:pt x="93214" y="57833"/>
                </a:lnTo>
                <a:cubicBezTo>
                  <a:pt x="91024" y="53389"/>
                  <a:pt x="88071" y="49944"/>
                  <a:pt x="84357" y="47500"/>
                </a:cubicBezTo>
                <a:lnTo>
                  <a:pt x="84357" y="47500"/>
                </a:lnTo>
                <a:cubicBezTo>
                  <a:pt x="80690" y="45000"/>
                  <a:pt x="76690" y="43750"/>
                  <a:pt x="72357" y="43750"/>
                </a:cubicBezTo>
                <a:lnTo>
                  <a:pt x="72357" y="43750"/>
                </a:lnTo>
                <a:cubicBezTo>
                  <a:pt x="67976" y="43750"/>
                  <a:pt x="63952" y="45000"/>
                  <a:pt x="60286" y="47500"/>
                </a:cubicBezTo>
                <a:lnTo>
                  <a:pt x="60286" y="47500"/>
                </a:lnTo>
                <a:cubicBezTo>
                  <a:pt x="56571" y="49944"/>
                  <a:pt x="53619" y="53389"/>
                  <a:pt x="51429" y="57833"/>
                </a:cubicBezTo>
                <a:lnTo>
                  <a:pt x="51429" y="57833"/>
                </a:lnTo>
                <a:cubicBezTo>
                  <a:pt x="49286" y="62222"/>
                  <a:pt x="48214" y="66917"/>
                  <a:pt x="48214" y="71917"/>
                </a:cubicBezTo>
                <a:lnTo>
                  <a:pt x="48214" y="71917"/>
                </a:lnTo>
                <a:cubicBezTo>
                  <a:pt x="48214" y="76861"/>
                  <a:pt x="49286" y="81528"/>
                  <a:pt x="51429" y="85917"/>
                </a:cubicBezTo>
                <a:lnTo>
                  <a:pt x="51429" y="85917"/>
                </a:lnTo>
                <a:cubicBezTo>
                  <a:pt x="53619" y="90361"/>
                  <a:pt x="56571" y="93806"/>
                  <a:pt x="60286" y="96250"/>
                </a:cubicBezTo>
                <a:lnTo>
                  <a:pt x="60286" y="96250"/>
                </a:lnTo>
                <a:cubicBezTo>
                  <a:pt x="63952" y="98750"/>
                  <a:pt x="67976" y="100000"/>
                  <a:pt x="72357" y="100000"/>
                </a:cubicBezTo>
                <a:lnTo>
                  <a:pt x="72357" y="100000"/>
                </a:lnTo>
                <a:moveTo>
                  <a:pt x="80357" y="56083"/>
                </a:moveTo>
                <a:lnTo>
                  <a:pt x="80357" y="56083"/>
                </a:lnTo>
                <a:cubicBezTo>
                  <a:pt x="81119" y="56861"/>
                  <a:pt x="81286" y="57833"/>
                  <a:pt x="80857" y="59000"/>
                </a:cubicBezTo>
                <a:lnTo>
                  <a:pt x="80857" y="59000"/>
                </a:lnTo>
                <a:lnTo>
                  <a:pt x="75643" y="69500"/>
                </a:lnTo>
                <a:lnTo>
                  <a:pt x="81714" y="69500"/>
                </a:lnTo>
                <a:cubicBezTo>
                  <a:pt x="82619" y="69500"/>
                  <a:pt x="83238" y="70028"/>
                  <a:pt x="83571" y="71083"/>
                </a:cubicBezTo>
                <a:lnTo>
                  <a:pt x="83571" y="71083"/>
                </a:lnTo>
                <a:cubicBezTo>
                  <a:pt x="83905" y="72139"/>
                  <a:pt x="83667" y="73056"/>
                  <a:pt x="82857" y="73833"/>
                </a:cubicBezTo>
                <a:lnTo>
                  <a:pt x="82857" y="73833"/>
                </a:lnTo>
                <a:lnTo>
                  <a:pt x="66786" y="87917"/>
                </a:lnTo>
                <a:cubicBezTo>
                  <a:pt x="66024" y="88528"/>
                  <a:pt x="65190" y="88444"/>
                  <a:pt x="64286" y="87667"/>
                </a:cubicBezTo>
                <a:lnTo>
                  <a:pt x="64286" y="87667"/>
                </a:lnTo>
                <a:cubicBezTo>
                  <a:pt x="63524" y="86778"/>
                  <a:pt x="63357" y="85806"/>
                  <a:pt x="63786" y="84750"/>
                </a:cubicBezTo>
                <a:lnTo>
                  <a:pt x="63786" y="84750"/>
                </a:lnTo>
                <a:lnTo>
                  <a:pt x="69000" y="74250"/>
                </a:lnTo>
                <a:lnTo>
                  <a:pt x="62929" y="74250"/>
                </a:lnTo>
                <a:cubicBezTo>
                  <a:pt x="62071" y="74250"/>
                  <a:pt x="61452" y="73722"/>
                  <a:pt x="61071" y="72667"/>
                </a:cubicBezTo>
                <a:lnTo>
                  <a:pt x="61071" y="72667"/>
                </a:lnTo>
                <a:cubicBezTo>
                  <a:pt x="60738" y="71611"/>
                  <a:pt x="60976" y="70694"/>
                  <a:pt x="61786" y="69917"/>
                </a:cubicBezTo>
                <a:lnTo>
                  <a:pt x="61786" y="69917"/>
                </a:lnTo>
                <a:lnTo>
                  <a:pt x="77857" y="55833"/>
                </a:lnTo>
                <a:cubicBezTo>
                  <a:pt x="78619" y="55222"/>
                  <a:pt x="79452" y="55306"/>
                  <a:pt x="80357" y="56083"/>
                </a:cubicBezTo>
                <a:lnTo>
                  <a:pt x="80357" y="56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674-14"/>
          <p:cNvSpPr/>
          <p:nvPr/>
        </p:nvSpPr>
        <p:spPr>
          <a:xfrm>
            <a:off x="400050" y="862608"/>
            <a:ext cx="8343900" cy="8108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2676-20"/>
          <p:cNvCxnSpPr/>
          <p:nvPr/>
        </p:nvCxnSpPr>
        <p:spPr>
          <a:xfrm>
            <a:off x="592931" y="1298377"/>
            <a:ext cx="7958138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2677-22"/>
          <p:cNvCxnSpPr/>
          <p:nvPr/>
        </p:nvCxnSpPr>
        <p:spPr>
          <a:xfrm>
            <a:off x="5093494" y="1212652"/>
            <a:ext cx="278606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2754-69"/>
          <p:cNvSpPr/>
          <p:nvPr/>
        </p:nvSpPr>
        <p:spPr>
          <a:xfrm>
            <a:off x="592931" y="140553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2678-23"/>
          <p:cNvSpPr/>
          <p:nvPr/>
        </p:nvSpPr>
        <p:spPr>
          <a:xfrm>
            <a:off x="400050" y="1844873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2679-28"/>
          <p:cNvCxnSpPr/>
          <p:nvPr/>
        </p:nvCxnSpPr>
        <p:spPr>
          <a:xfrm>
            <a:off x="400050" y="1859161"/>
            <a:ext cx="4100513" cy="914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8319682684-40"/>
          <p:cNvCxnSpPr/>
          <p:nvPr/>
        </p:nvCxnSpPr>
        <p:spPr>
          <a:xfrm>
            <a:off x="550069" y="2255639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2748-65"/>
          <p:cNvSpPr/>
          <p:nvPr/>
        </p:nvSpPr>
        <p:spPr>
          <a:xfrm>
            <a:off x="603647" y="2034183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636" y="0"/>
                </a:moveTo>
                <a:lnTo>
                  <a:pt x="42636" y="0"/>
                </a:lnTo>
                <a:cubicBezTo>
                  <a:pt x="45121" y="0"/>
                  <a:pt x="47152" y="578"/>
                  <a:pt x="48727" y="1733"/>
                </a:cubicBezTo>
                <a:lnTo>
                  <a:pt x="48727" y="1733"/>
                </a:lnTo>
                <a:lnTo>
                  <a:pt x="48727" y="1733"/>
                </a:lnTo>
                <a:cubicBezTo>
                  <a:pt x="50364" y="2933"/>
                  <a:pt x="51182" y="4444"/>
                  <a:pt x="51182" y="6267"/>
                </a:cubicBezTo>
                <a:lnTo>
                  <a:pt x="51182" y="6267"/>
                </a:lnTo>
                <a:lnTo>
                  <a:pt x="51182" y="28133"/>
                </a:lnTo>
                <a:lnTo>
                  <a:pt x="34091" y="28133"/>
                </a:lnTo>
                <a:lnTo>
                  <a:pt x="34091" y="6267"/>
                </a:lnTo>
                <a:cubicBezTo>
                  <a:pt x="34091" y="4444"/>
                  <a:pt x="34879" y="2933"/>
                  <a:pt x="36455" y="1733"/>
                </a:cubicBezTo>
                <a:lnTo>
                  <a:pt x="36455" y="1733"/>
                </a:lnTo>
                <a:cubicBezTo>
                  <a:pt x="38091" y="578"/>
                  <a:pt x="40152" y="0"/>
                  <a:pt x="42636" y="0"/>
                </a:cubicBezTo>
                <a:lnTo>
                  <a:pt x="42636" y="0"/>
                </a:lnTo>
                <a:moveTo>
                  <a:pt x="8545" y="12533"/>
                </a:moveTo>
                <a:lnTo>
                  <a:pt x="8545" y="12533"/>
                </a:lnTo>
                <a:cubicBezTo>
                  <a:pt x="8545" y="10667"/>
                  <a:pt x="9333" y="9156"/>
                  <a:pt x="10909" y="8000"/>
                </a:cubicBezTo>
                <a:lnTo>
                  <a:pt x="10909" y="8000"/>
                </a:lnTo>
                <a:lnTo>
                  <a:pt x="10909" y="8000"/>
                </a:lnTo>
                <a:cubicBezTo>
                  <a:pt x="12485" y="6844"/>
                  <a:pt x="14545" y="6267"/>
                  <a:pt x="17091" y="6267"/>
                </a:cubicBezTo>
                <a:lnTo>
                  <a:pt x="17091" y="6267"/>
                </a:lnTo>
                <a:cubicBezTo>
                  <a:pt x="19576" y="6267"/>
                  <a:pt x="21606" y="6844"/>
                  <a:pt x="23182" y="8000"/>
                </a:cubicBezTo>
                <a:lnTo>
                  <a:pt x="23182" y="8000"/>
                </a:lnTo>
                <a:cubicBezTo>
                  <a:pt x="24758" y="9156"/>
                  <a:pt x="25545" y="10667"/>
                  <a:pt x="25545" y="12533"/>
                </a:cubicBezTo>
                <a:lnTo>
                  <a:pt x="25545" y="12533"/>
                </a:lnTo>
                <a:lnTo>
                  <a:pt x="25545" y="28133"/>
                </a:lnTo>
                <a:lnTo>
                  <a:pt x="8545" y="28133"/>
                </a:lnTo>
                <a:lnTo>
                  <a:pt x="8545" y="12533"/>
                </a:lnTo>
                <a:moveTo>
                  <a:pt x="59636" y="12533"/>
                </a:moveTo>
                <a:lnTo>
                  <a:pt x="59636" y="12533"/>
                </a:lnTo>
                <a:cubicBezTo>
                  <a:pt x="59636" y="10667"/>
                  <a:pt x="60455" y="9156"/>
                  <a:pt x="62091" y="8000"/>
                </a:cubicBezTo>
                <a:lnTo>
                  <a:pt x="62091" y="8000"/>
                </a:lnTo>
                <a:lnTo>
                  <a:pt x="62091" y="8000"/>
                </a:lnTo>
                <a:cubicBezTo>
                  <a:pt x="63667" y="6844"/>
                  <a:pt x="65697" y="6267"/>
                  <a:pt x="68182" y="6267"/>
                </a:cubicBezTo>
                <a:lnTo>
                  <a:pt x="68182" y="6267"/>
                </a:lnTo>
                <a:cubicBezTo>
                  <a:pt x="70667" y="6267"/>
                  <a:pt x="72697" y="6844"/>
                  <a:pt x="74273" y="8000"/>
                </a:cubicBezTo>
                <a:lnTo>
                  <a:pt x="74273" y="8000"/>
                </a:lnTo>
                <a:cubicBezTo>
                  <a:pt x="75909" y="9156"/>
                  <a:pt x="76727" y="10667"/>
                  <a:pt x="76727" y="12533"/>
                </a:cubicBezTo>
                <a:lnTo>
                  <a:pt x="76727" y="12533"/>
                </a:lnTo>
                <a:lnTo>
                  <a:pt x="76727" y="31267"/>
                </a:lnTo>
                <a:cubicBezTo>
                  <a:pt x="76727" y="33089"/>
                  <a:pt x="75909" y="34578"/>
                  <a:pt x="74273" y="35733"/>
                </a:cubicBezTo>
                <a:lnTo>
                  <a:pt x="74273" y="35733"/>
                </a:lnTo>
                <a:cubicBezTo>
                  <a:pt x="72697" y="36933"/>
                  <a:pt x="70667" y="37533"/>
                  <a:pt x="68182" y="37533"/>
                </a:cubicBezTo>
                <a:lnTo>
                  <a:pt x="68182" y="37533"/>
                </a:lnTo>
                <a:cubicBezTo>
                  <a:pt x="65697" y="37533"/>
                  <a:pt x="63667" y="36933"/>
                  <a:pt x="62091" y="35733"/>
                </a:cubicBezTo>
                <a:lnTo>
                  <a:pt x="62091" y="35733"/>
                </a:lnTo>
                <a:cubicBezTo>
                  <a:pt x="60455" y="34578"/>
                  <a:pt x="59636" y="33089"/>
                  <a:pt x="59636" y="31267"/>
                </a:cubicBezTo>
                <a:lnTo>
                  <a:pt x="59636" y="31267"/>
                </a:lnTo>
                <a:lnTo>
                  <a:pt x="59636" y="12533"/>
                </a:lnTo>
                <a:moveTo>
                  <a:pt x="85273" y="25000"/>
                </a:moveTo>
                <a:lnTo>
                  <a:pt x="85273" y="25000"/>
                </a:lnTo>
                <a:cubicBezTo>
                  <a:pt x="85273" y="23178"/>
                  <a:pt x="86061" y="21689"/>
                  <a:pt x="87636" y="20533"/>
                </a:cubicBezTo>
                <a:lnTo>
                  <a:pt x="87636" y="20533"/>
                </a:lnTo>
                <a:lnTo>
                  <a:pt x="87636" y="20533"/>
                </a:lnTo>
                <a:cubicBezTo>
                  <a:pt x="89212" y="19333"/>
                  <a:pt x="91242" y="18733"/>
                  <a:pt x="93727" y="18733"/>
                </a:cubicBezTo>
                <a:lnTo>
                  <a:pt x="93727" y="18733"/>
                </a:lnTo>
                <a:cubicBezTo>
                  <a:pt x="96212" y="18733"/>
                  <a:pt x="98273" y="19333"/>
                  <a:pt x="99909" y="20533"/>
                </a:cubicBezTo>
                <a:lnTo>
                  <a:pt x="99909" y="20533"/>
                </a:lnTo>
                <a:cubicBezTo>
                  <a:pt x="101485" y="21689"/>
                  <a:pt x="102273" y="23178"/>
                  <a:pt x="102273" y="25000"/>
                </a:cubicBezTo>
                <a:lnTo>
                  <a:pt x="102273" y="25000"/>
                </a:lnTo>
                <a:lnTo>
                  <a:pt x="102273" y="37533"/>
                </a:lnTo>
                <a:cubicBezTo>
                  <a:pt x="102273" y="39356"/>
                  <a:pt x="101485" y="40844"/>
                  <a:pt x="99909" y="42000"/>
                </a:cubicBezTo>
                <a:lnTo>
                  <a:pt x="99909" y="42000"/>
                </a:lnTo>
                <a:cubicBezTo>
                  <a:pt x="98273" y="43156"/>
                  <a:pt x="96212" y="43733"/>
                  <a:pt x="93727" y="43733"/>
                </a:cubicBezTo>
                <a:lnTo>
                  <a:pt x="93727" y="43733"/>
                </a:lnTo>
                <a:cubicBezTo>
                  <a:pt x="91242" y="43733"/>
                  <a:pt x="89212" y="43156"/>
                  <a:pt x="87636" y="42000"/>
                </a:cubicBezTo>
                <a:lnTo>
                  <a:pt x="87636" y="42000"/>
                </a:lnTo>
                <a:cubicBezTo>
                  <a:pt x="86061" y="40844"/>
                  <a:pt x="85273" y="39356"/>
                  <a:pt x="85273" y="37533"/>
                </a:cubicBezTo>
                <a:lnTo>
                  <a:pt x="85273" y="37533"/>
                </a:lnTo>
                <a:lnTo>
                  <a:pt x="85273" y="25000"/>
                </a:lnTo>
                <a:moveTo>
                  <a:pt x="59636" y="42200"/>
                </a:moveTo>
                <a:lnTo>
                  <a:pt x="59636" y="42200"/>
                </a:lnTo>
                <a:lnTo>
                  <a:pt x="59636" y="42000"/>
                </a:lnTo>
                <a:cubicBezTo>
                  <a:pt x="62121" y="43156"/>
                  <a:pt x="64970" y="43733"/>
                  <a:pt x="68182" y="43733"/>
                </a:cubicBezTo>
                <a:lnTo>
                  <a:pt x="68182" y="43733"/>
                </a:lnTo>
                <a:cubicBezTo>
                  <a:pt x="71758" y="43733"/>
                  <a:pt x="74939" y="43022"/>
                  <a:pt x="77727" y="41600"/>
                </a:cubicBezTo>
                <a:lnTo>
                  <a:pt x="77727" y="41600"/>
                </a:lnTo>
                <a:cubicBezTo>
                  <a:pt x="78818" y="44089"/>
                  <a:pt x="80879" y="46111"/>
                  <a:pt x="83909" y="47667"/>
                </a:cubicBezTo>
                <a:lnTo>
                  <a:pt x="83909" y="47667"/>
                </a:lnTo>
                <a:cubicBezTo>
                  <a:pt x="86758" y="49222"/>
                  <a:pt x="90030" y="50000"/>
                  <a:pt x="93727" y="50000"/>
                </a:cubicBezTo>
                <a:lnTo>
                  <a:pt x="93727" y="50000"/>
                </a:lnTo>
                <a:cubicBezTo>
                  <a:pt x="96939" y="50000"/>
                  <a:pt x="99788" y="49422"/>
                  <a:pt x="102273" y="48267"/>
                </a:cubicBezTo>
                <a:lnTo>
                  <a:pt x="102273" y="48267"/>
                </a:lnTo>
                <a:lnTo>
                  <a:pt x="102273" y="50000"/>
                </a:lnTo>
                <a:cubicBezTo>
                  <a:pt x="102273" y="55200"/>
                  <a:pt x="100758" y="59956"/>
                  <a:pt x="97727" y="64267"/>
                </a:cubicBezTo>
                <a:lnTo>
                  <a:pt x="97727" y="64267"/>
                </a:lnTo>
                <a:cubicBezTo>
                  <a:pt x="94697" y="68578"/>
                  <a:pt x="90545" y="72156"/>
                  <a:pt x="85273" y="75000"/>
                </a:cubicBezTo>
                <a:lnTo>
                  <a:pt x="85273" y="75000"/>
                </a:lnTo>
                <a:lnTo>
                  <a:pt x="85273" y="93733"/>
                </a:lnTo>
                <a:cubicBezTo>
                  <a:pt x="85273" y="95556"/>
                  <a:pt x="84455" y="97067"/>
                  <a:pt x="82818" y="98267"/>
                </a:cubicBezTo>
                <a:lnTo>
                  <a:pt x="82818" y="98267"/>
                </a:lnTo>
                <a:cubicBezTo>
                  <a:pt x="81242" y="99422"/>
                  <a:pt x="79212" y="100000"/>
                  <a:pt x="76727" y="100000"/>
                </a:cubicBezTo>
                <a:lnTo>
                  <a:pt x="76727" y="100000"/>
                </a:lnTo>
                <a:lnTo>
                  <a:pt x="34091" y="100000"/>
                </a:lnTo>
                <a:cubicBezTo>
                  <a:pt x="31606" y="100000"/>
                  <a:pt x="29576" y="99422"/>
                  <a:pt x="28000" y="98267"/>
                </a:cubicBezTo>
                <a:lnTo>
                  <a:pt x="28000" y="98267"/>
                </a:lnTo>
                <a:cubicBezTo>
                  <a:pt x="26364" y="97067"/>
                  <a:pt x="25545" y="95556"/>
                  <a:pt x="25545" y="93733"/>
                </a:cubicBezTo>
                <a:lnTo>
                  <a:pt x="25545" y="93733"/>
                </a:lnTo>
                <a:lnTo>
                  <a:pt x="25545" y="78533"/>
                </a:lnTo>
                <a:cubicBezTo>
                  <a:pt x="20939" y="76978"/>
                  <a:pt x="16788" y="74822"/>
                  <a:pt x="13091" y="72067"/>
                </a:cubicBezTo>
                <a:lnTo>
                  <a:pt x="13091" y="72067"/>
                </a:lnTo>
                <a:lnTo>
                  <a:pt x="10091" y="69933"/>
                </a:lnTo>
                <a:cubicBezTo>
                  <a:pt x="3545" y="65000"/>
                  <a:pt x="182" y="59067"/>
                  <a:pt x="0" y="52133"/>
                </a:cubicBezTo>
                <a:lnTo>
                  <a:pt x="0" y="52133"/>
                </a:lnTo>
                <a:lnTo>
                  <a:pt x="0" y="46867"/>
                </a:lnTo>
                <a:cubicBezTo>
                  <a:pt x="182" y="43356"/>
                  <a:pt x="1879" y="40422"/>
                  <a:pt x="5091" y="38067"/>
                </a:cubicBezTo>
                <a:lnTo>
                  <a:pt x="5091" y="38067"/>
                </a:lnTo>
                <a:cubicBezTo>
                  <a:pt x="8242" y="35756"/>
                  <a:pt x="12242" y="34533"/>
                  <a:pt x="17091" y="34400"/>
                </a:cubicBezTo>
                <a:lnTo>
                  <a:pt x="17091" y="34400"/>
                </a:lnTo>
                <a:lnTo>
                  <a:pt x="40455" y="34400"/>
                </a:lnTo>
                <a:cubicBezTo>
                  <a:pt x="43485" y="34400"/>
                  <a:pt x="45970" y="35178"/>
                  <a:pt x="47909" y="36733"/>
                </a:cubicBezTo>
                <a:lnTo>
                  <a:pt x="47909" y="36733"/>
                </a:lnTo>
                <a:cubicBezTo>
                  <a:pt x="50091" y="38156"/>
                  <a:pt x="51182" y="39978"/>
                  <a:pt x="51182" y="42200"/>
                </a:cubicBezTo>
                <a:lnTo>
                  <a:pt x="51182" y="42200"/>
                </a:lnTo>
                <a:cubicBezTo>
                  <a:pt x="51182" y="44422"/>
                  <a:pt x="50091" y="46244"/>
                  <a:pt x="47909" y="47667"/>
                </a:cubicBezTo>
                <a:lnTo>
                  <a:pt x="47909" y="47667"/>
                </a:lnTo>
                <a:cubicBezTo>
                  <a:pt x="45970" y="49222"/>
                  <a:pt x="43485" y="50000"/>
                  <a:pt x="40455" y="50000"/>
                </a:cubicBezTo>
                <a:lnTo>
                  <a:pt x="40455" y="50000"/>
                </a:lnTo>
                <a:lnTo>
                  <a:pt x="25545" y="50000"/>
                </a:lnTo>
                <a:cubicBezTo>
                  <a:pt x="22879" y="50133"/>
                  <a:pt x="21455" y="51178"/>
                  <a:pt x="21273" y="53133"/>
                </a:cubicBezTo>
                <a:lnTo>
                  <a:pt x="21273" y="53133"/>
                </a:lnTo>
                <a:cubicBezTo>
                  <a:pt x="21455" y="55089"/>
                  <a:pt x="22879" y="56133"/>
                  <a:pt x="25545" y="56267"/>
                </a:cubicBezTo>
                <a:lnTo>
                  <a:pt x="25545" y="56267"/>
                </a:lnTo>
                <a:lnTo>
                  <a:pt x="40455" y="56267"/>
                </a:lnTo>
                <a:cubicBezTo>
                  <a:pt x="45970" y="56133"/>
                  <a:pt x="50515" y="54756"/>
                  <a:pt x="54091" y="52133"/>
                </a:cubicBezTo>
                <a:lnTo>
                  <a:pt x="54091" y="52133"/>
                </a:lnTo>
                <a:cubicBezTo>
                  <a:pt x="57606" y="49556"/>
                  <a:pt x="59455" y="46244"/>
                  <a:pt x="59636" y="42200"/>
                </a:cubicBezTo>
                <a:lnTo>
                  <a:pt x="59636" y="422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2678-24"/>
          <p:cNvSpPr/>
          <p:nvPr/>
        </p:nvSpPr>
        <p:spPr>
          <a:xfrm>
            <a:off x="4643438" y="1844873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2679-29"/>
          <p:cNvCxnSpPr/>
          <p:nvPr/>
        </p:nvCxnSpPr>
        <p:spPr>
          <a:xfrm>
            <a:off x="4643438" y="1859161"/>
            <a:ext cx="4100513" cy="914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8319682684-39"/>
          <p:cNvCxnSpPr/>
          <p:nvPr/>
        </p:nvCxnSpPr>
        <p:spPr>
          <a:xfrm>
            <a:off x="4793456" y="2255639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2679-25"/>
          <p:cNvSpPr/>
          <p:nvPr/>
        </p:nvSpPr>
        <p:spPr>
          <a:xfrm>
            <a:off x="400050" y="2916436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2680-30"/>
          <p:cNvCxnSpPr/>
          <p:nvPr/>
        </p:nvCxnSpPr>
        <p:spPr>
          <a:xfrm>
            <a:off x="400050" y="2930723"/>
            <a:ext cx="4100513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8319682684-41"/>
          <p:cNvCxnSpPr/>
          <p:nvPr/>
        </p:nvCxnSpPr>
        <p:spPr>
          <a:xfrm>
            <a:off x="550069" y="3327202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2748-66"/>
          <p:cNvSpPr/>
          <p:nvPr/>
        </p:nvSpPr>
        <p:spPr>
          <a:xfrm>
            <a:off x="603647" y="3105745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0000"/>
                </a:moveTo>
                <a:lnTo>
                  <a:pt x="51182" y="100000"/>
                </a:lnTo>
                <a:cubicBezTo>
                  <a:pt x="36576" y="99733"/>
                  <a:pt x="24485" y="96089"/>
                  <a:pt x="14909" y="89067"/>
                </a:cubicBezTo>
                <a:lnTo>
                  <a:pt x="14909" y="89067"/>
                </a:lnTo>
                <a:lnTo>
                  <a:pt x="14909" y="89067"/>
                </a:lnTo>
                <a:cubicBezTo>
                  <a:pt x="5333" y="82044"/>
                  <a:pt x="364" y="73200"/>
                  <a:pt x="0" y="62533"/>
                </a:cubicBezTo>
                <a:lnTo>
                  <a:pt x="0" y="62533"/>
                </a:lnTo>
                <a:cubicBezTo>
                  <a:pt x="364" y="56400"/>
                  <a:pt x="3485" y="49222"/>
                  <a:pt x="9364" y="41000"/>
                </a:cubicBezTo>
                <a:lnTo>
                  <a:pt x="9364" y="41000"/>
                </a:lnTo>
                <a:cubicBezTo>
                  <a:pt x="15182" y="32822"/>
                  <a:pt x="21545" y="25156"/>
                  <a:pt x="28455" y="18000"/>
                </a:cubicBezTo>
                <a:lnTo>
                  <a:pt x="28455" y="18000"/>
                </a:lnTo>
                <a:cubicBezTo>
                  <a:pt x="35424" y="10800"/>
                  <a:pt x="40758" y="5578"/>
                  <a:pt x="44455" y="2333"/>
                </a:cubicBezTo>
                <a:lnTo>
                  <a:pt x="44455" y="2333"/>
                </a:lnTo>
                <a:cubicBezTo>
                  <a:pt x="46091" y="778"/>
                  <a:pt x="48242" y="0"/>
                  <a:pt x="50909" y="0"/>
                </a:cubicBezTo>
                <a:lnTo>
                  <a:pt x="50909" y="0"/>
                </a:lnTo>
                <a:lnTo>
                  <a:pt x="51364" y="0"/>
                </a:lnTo>
                <a:cubicBezTo>
                  <a:pt x="54030" y="0"/>
                  <a:pt x="56182" y="778"/>
                  <a:pt x="57818" y="2333"/>
                </a:cubicBezTo>
                <a:lnTo>
                  <a:pt x="57818" y="2333"/>
                </a:lnTo>
                <a:cubicBezTo>
                  <a:pt x="61515" y="5578"/>
                  <a:pt x="66848" y="10800"/>
                  <a:pt x="73818" y="18000"/>
                </a:cubicBezTo>
                <a:lnTo>
                  <a:pt x="73818" y="18000"/>
                </a:lnTo>
                <a:cubicBezTo>
                  <a:pt x="80727" y="25156"/>
                  <a:pt x="87091" y="32822"/>
                  <a:pt x="92909" y="41000"/>
                </a:cubicBezTo>
                <a:lnTo>
                  <a:pt x="92909" y="41000"/>
                </a:lnTo>
                <a:cubicBezTo>
                  <a:pt x="98788" y="49222"/>
                  <a:pt x="101909" y="56400"/>
                  <a:pt x="102273" y="62533"/>
                </a:cubicBezTo>
                <a:lnTo>
                  <a:pt x="102273" y="62533"/>
                </a:lnTo>
                <a:cubicBezTo>
                  <a:pt x="101909" y="73200"/>
                  <a:pt x="96939" y="82044"/>
                  <a:pt x="87364" y="89067"/>
                </a:cubicBezTo>
                <a:lnTo>
                  <a:pt x="87364" y="89067"/>
                </a:lnTo>
                <a:cubicBezTo>
                  <a:pt x="77788" y="96089"/>
                  <a:pt x="65727" y="99733"/>
                  <a:pt x="51182" y="100000"/>
                </a:cubicBezTo>
                <a:lnTo>
                  <a:pt x="51182" y="100000"/>
                </a:lnTo>
                <a:moveTo>
                  <a:pt x="25545" y="65600"/>
                </a:moveTo>
                <a:lnTo>
                  <a:pt x="25545" y="65600"/>
                </a:lnTo>
                <a:cubicBezTo>
                  <a:pt x="25364" y="63644"/>
                  <a:pt x="23939" y="62622"/>
                  <a:pt x="21273" y="62533"/>
                </a:cubicBezTo>
                <a:lnTo>
                  <a:pt x="21273" y="62533"/>
                </a:lnTo>
                <a:cubicBezTo>
                  <a:pt x="18606" y="62622"/>
                  <a:pt x="17212" y="63644"/>
                  <a:pt x="17091" y="65600"/>
                </a:cubicBezTo>
                <a:lnTo>
                  <a:pt x="17091" y="65600"/>
                </a:lnTo>
                <a:cubicBezTo>
                  <a:pt x="17212" y="71867"/>
                  <a:pt x="20121" y="77022"/>
                  <a:pt x="25818" y="81067"/>
                </a:cubicBezTo>
                <a:lnTo>
                  <a:pt x="25818" y="81067"/>
                </a:lnTo>
                <a:cubicBezTo>
                  <a:pt x="31333" y="85244"/>
                  <a:pt x="38364" y="87400"/>
                  <a:pt x="46909" y="87533"/>
                </a:cubicBezTo>
                <a:lnTo>
                  <a:pt x="46909" y="87533"/>
                </a:lnTo>
                <a:cubicBezTo>
                  <a:pt x="49576" y="87400"/>
                  <a:pt x="51000" y="86356"/>
                  <a:pt x="51182" y="84400"/>
                </a:cubicBezTo>
                <a:lnTo>
                  <a:pt x="51182" y="84400"/>
                </a:lnTo>
                <a:cubicBezTo>
                  <a:pt x="51000" y="82444"/>
                  <a:pt x="49576" y="81400"/>
                  <a:pt x="46909" y="81267"/>
                </a:cubicBezTo>
                <a:lnTo>
                  <a:pt x="46909" y="81267"/>
                </a:lnTo>
                <a:cubicBezTo>
                  <a:pt x="40848" y="81133"/>
                  <a:pt x="35788" y="79622"/>
                  <a:pt x="31727" y="76733"/>
                </a:cubicBezTo>
                <a:lnTo>
                  <a:pt x="31727" y="76733"/>
                </a:lnTo>
                <a:cubicBezTo>
                  <a:pt x="27788" y="73756"/>
                  <a:pt x="25727" y="70044"/>
                  <a:pt x="25545" y="65600"/>
                </a:cubicBezTo>
                <a:lnTo>
                  <a:pt x="25545" y="656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2679-26"/>
          <p:cNvSpPr/>
          <p:nvPr/>
        </p:nvSpPr>
        <p:spPr>
          <a:xfrm>
            <a:off x="4643438" y="2916436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2680-31"/>
          <p:cNvCxnSpPr/>
          <p:nvPr/>
        </p:nvCxnSpPr>
        <p:spPr>
          <a:xfrm>
            <a:off x="4643438" y="2930723"/>
            <a:ext cx="4100513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2684-42"/>
          <p:cNvCxnSpPr/>
          <p:nvPr/>
        </p:nvCxnSpPr>
        <p:spPr>
          <a:xfrm>
            <a:off x="4793456" y="3327202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2748-67"/>
          <p:cNvSpPr/>
          <p:nvPr/>
        </p:nvSpPr>
        <p:spPr>
          <a:xfrm>
            <a:off x="4847034" y="3105745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000" y="5867"/>
                </a:moveTo>
                <a:lnTo>
                  <a:pt x="41000" y="5867"/>
                </a:lnTo>
                <a:lnTo>
                  <a:pt x="45273" y="1733"/>
                </a:lnTo>
                <a:cubicBezTo>
                  <a:pt x="46364" y="578"/>
                  <a:pt x="47879" y="0"/>
                  <a:pt x="49818" y="0"/>
                </a:cubicBezTo>
                <a:lnTo>
                  <a:pt x="49818" y="0"/>
                </a:lnTo>
                <a:cubicBezTo>
                  <a:pt x="53212" y="267"/>
                  <a:pt x="55061" y="1644"/>
                  <a:pt x="55364" y="4133"/>
                </a:cubicBezTo>
                <a:lnTo>
                  <a:pt x="55364" y="4133"/>
                </a:lnTo>
                <a:lnTo>
                  <a:pt x="55364" y="8600"/>
                </a:lnTo>
                <a:cubicBezTo>
                  <a:pt x="55364" y="11222"/>
                  <a:pt x="56697" y="13444"/>
                  <a:pt x="59364" y="15267"/>
                </a:cubicBezTo>
                <a:lnTo>
                  <a:pt x="59364" y="15267"/>
                </a:lnTo>
                <a:lnTo>
                  <a:pt x="82000" y="31067"/>
                </a:lnTo>
                <a:cubicBezTo>
                  <a:pt x="88424" y="35600"/>
                  <a:pt x="93394" y="40933"/>
                  <a:pt x="96909" y="47067"/>
                </a:cubicBezTo>
                <a:lnTo>
                  <a:pt x="96909" y="47067"/>
                </a:lnTo>
                <a:cubicBezTo>
                  <a:pt x="100485" y="53067"/>
                  <a:pt x="102273" y="59378"/>
                  <a:pt x="102273" y="66000"/>
                </a:cubicBezTo>
                <a:lnTo>
                  <a:pt x="102273" y="66000"/>
                </a:lnTo>
                <a:cubicBezTo>
                  <a:pt x="101909" y="75644"/>
                  <a:pt x="97394" y="83667"/>
                  <a:pt x="88727" y="90067"/>
                </a:cubicBezTo>
                <a:lnTo>
                  <a:pt x="88727" y="90067"/>
                </a:lnTo>
                <a:cubicBezTo>
                  <a:pt x="80000" y="96422"/>
                  <a:pt x="69061" y="99733"/>
                  <a:pt x="55909" y="100000"/>
                </a:cubicBezTo>
                <a:lnTo>
                  <a:pt x="55909" y="100000"/>
                </a:lnTo>
                <a:lnTo>
                  <a:pt x="51182" y="100000"/>
                </a:lnTo>
                <a:cubicBezTo>
                  <a:pt x="36576" y="99733"/>
                  <a:pt x="24485" y="96089"/>
                  <a:pt x="14909" y="89067"/>
                </a:cubicBezTo>
                <a:lnTo>
                  <a:pt x="14909" y="89067"/>
                </a:lnTo>
                <a:cubicBezTo>
                  <a:pt x="5333" y="82044"/>
                  <a:pt x="364" y="73200"/>
                  <a:pt x="0" y="62533"/>
                </a:cubicBezTo>
                <a:lnTo>
                  <a:pt x="0" y="62533"/>
                </a:lnTo>
                <a:lnTo>
                  <a:pt x="0" y="61733"/>
                </a:lnTo>
                <a:cubicBezTo>
                  <a:pt x="182" y="51822"/>
                  <a:pt x="4970" y="43356"/>
                  <a:pt x="14364" y="36333"/>
                </a:cubicBezTo>
                <a:lnTo>
                  <a:pt x="14364" y="36333"/>
                </a:lnTo>
                <a:lnTo>
                  <a:pt x="15182" y="35733"/>
                </a:lnTo>
                <a:cubicBezTo>
                  <a:pt x="16455" y="34844"/>
                  <a:pt x="17879" y="34400"/>
                  <a:pt x="19455" y="34400"/>
                </a:cubicBezTo>
                <a:lnTo>
                  <a:pt x="19455" y="34400"/>
                </a:lnTo>
                <a:cubicBezTo>
                  <a:pt x="23152" y="34622"/>
                  <a:pt x="25182" y="36111"/>
                  <a:pt x="25545" y="38867"/>
                </a:cubicBezTo>
                <a:lnTo>
                  <a:pt x="25545" y="38867"/>
                </a:lnTo>
                <a:lnTo>
                  <a:pt x="25545" y="56267"/>
                </a:lnTo>
                <a:cubicBezTo>
                  <a:pt x="25727" y="59778"/>
                  <a:pt x="27424" y="62711"/>
                  <a:pt x="30636" y="65067"/>
                </a:cubicBezTo>
                <a:lnTo>
                  <a:pt x="30636" y="65067"/>
                </a:lnTo>
                <a:cubicBezTo>
                  <a:pt x="33848" y="67378"/>
                  <a:pt x="37848" y="68600"/>
                  <a:pt x="42636" y="68733"/>
                </a:cubicBezTo>
                <a:lnTo>
                  <a:pt x="42636" y="68733"/>
                </a:lnTo>
                <a:cubicBezTo>
                  <a:pt x="47424" y="68600"/>
                  <a:pt x="51424" y="67378"/>
                  <a:pt x="54636" y="65067"/>
                </a:cubicBezTo>
                <a:lnTo>
                  <a:pt x="54636" y="65067"/>
                </a:lnTo>
                <a:cubicBezTo>
                  <a:pt x="57788" y="62711"/>
                  <a:pt x="59455" y="59778"/>
                  <a:pt x="59636" y="56267"/>
                </a:cubicBezTo>
                <a:lnTo>
                  <a:pt x="59636" y="56267"/>
                </a:lnTo>
                <a:lnTo>
                  <a:pt x="59636" y="55467"/>
                </a:lnTo>
                <a:cubicBezTo>
                  <a:pt x="59636" y="51822"/>
                  <a:pt x="57879" y="48689"/>
                  <a:pt x="54364" y="46067"/>
                </a:cubicBezTo>
                <a:lnTo>
                  <a:pt x="54364" y="46067"/>
                </a:lnTo>
                <a:lnTo>
                  <a:pt x="44182" y="38667"/>
                </a:lnTo>
                <a:cubicBezTo>
                  <a:pt x="37636" y="33733"/>
                  <a:pt x="34273" y="27800"/>
                  <a:pt x="34091" y="20867"/>
                </a:cubicBezTo>
                <a:lnTo>
                  <a:pt x="34091" y="20867"/>
                </a:lnTo>
                <a:cubicBezTo>
                  <a:pt x="34091" y="15311"/>
                  <a:pt x="36394" y="10311"/>
                  <a:pt x="41000" y="5867"/>
                </a:cubicBezTo>
                <a:lnTo>
                  <a:pt x="41000" y="58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2674-15"/>
          <p:cNvSpPr/>
          <p:nvPr/>
        </p:nvSpPr>
        <p:spPr>
          <a:xfrm>
            <a:off x="400050" y="4016573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8319682754-70"/>
          <p:cNvSpPr/>
          <p:nvPr/>
        </p:nvSpPr>
        <p:spPr>
          <a:xfrm>
            <a:off x="620148" y="4159993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2679-27"/>
          <p:cNvSpPr/>
          <p:nvPr/>
        </p:nvSpPr>
        <p:spPr>
          <a:xfrm>
            <a:off x="7618809" y="4145161"/>
            <a:ext cx="946547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2755-71"/>
          <p:cNvSpPr/>
          <p:nvPr/>
        </p:nvSpPr>
        <p:spPr>
          <a:xfrm>
            <a:off x="7747397" y="419159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267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267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2745-64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2673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8319682672-10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进出线端子保护要求</a:t>
            </a:r>
            <a:endParaRPr/>
          </a:p>
        </p:txBody>
      </p:sp>
      <p:sp>
        <p:nvSpPr>
          <p:cNvPr id="35" name="el-1788319682675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6" name="el-1788319682676-18"/>
          <p:cNvSpPr txBox="1"/>
          <p:nvPr/>
        </p:nvSpPr>
        <p:spPr>
          <a:xfrm>
            <a:off x="592931" y="998339"/>
            <a:ext cx="8063151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核心要求：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配电箱、开关箱的电器进出线端子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不得承受外力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；不得与</a:t>
            </a:r>
            <a:r>
              <a:rPr sz="11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　　　　　　　　　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接触。</a:t>
            </a:r>
            <a:endParaRPr/>
          </a:p>
        </p:txBody>
      </p:sp>
      <p:sp>
        <p:nvSpPr>
          <p:cNvPr id="37" name="el-1788319682677-21"/>
          <p:cNvSpPr/>
          <p:nvPr/>
        </p:nvSpPr>
        <p:spPr>
          <a:xfrm>
            <a:off x="5093494" y="1012627"/>
            <a:ext cx="2786063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2677-21__text"/>
          <p:cNvSpPr txBox="1"/>
          <p:nvPr/>
        </p:nvSpPr>
        <p:spPr>
          <a:xfrm>
            <a:off x="5093494" y="1012627"/>
            <a:ext cx="27860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金属尖锐断口、强腐蚀介质和易燃易爆物</a:t>
            </a:r>
            <a:endParaRPr/>
          </a:p>
        </p:txBody>
      </p:sp>
      <p:sp>
        <p:nvSpPr>
          <p:cNvPr id="39" name="el-1788319682683-37"/>
          <p:cNvSpPr txBox="1"/>
          <p:nvPr/>
        </p:nvSpPr>
        <p:spPr>
          <a:xfrm>
            <a:off x="807244" y="1387673"/>
            <a:ext cx="335256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保护进、出线及其接头不被破坏，确保电气连接可靠性</a:t>
            </a:r>
            <a:endParaRPr/>
          </a:p>
        </p:txBody>
      </p:sp>
      <p:sp>
        <p:nvSpPr>
          <p:cNvPr id="40" name="el-1788319682685-43"/>
          <p:cNvSpPr txBox="1"/>
          <p:nvPr/>
        </p:nvSpPr>
        <p:spPr>
          <a:xfrm>
            <a:off x="835819" y="2002036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外力损伤</a:t>
            </a:r>
            <a:endParaRPr/>
          </a:p>
        </p:txBody>
      </p:sp>
      <p:sp>
        <p:nvSpPr>
          <p:cNvPr id="41" name="el-1788319682682-33"/>
          <p:cNvSpPr txBox="1"/>
          <p:nvPr/>
        </p:nvSpPr>
        <p:spPr>
          <a:xfrm>
            <a:off x="550069" y="2316361"/>
            <a:ext cx="39004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拉力、弯折、冲击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等外力作用端子，导致接线松动、断裂。</a:t>
            </a:r>
            <a:endParaRPr/>
          </a:p>
        </p:txBody>
      </p:sp>
      <p:sp>
        <p:nvSpPr>
          <p:cNvPr id="42" name="el-1788319682684-38"/>
          <p:cNvSpPr txBox="1"/>
          <p:nvPr/>
        </p:nvSpPr>
        <p:spPr>
          <a:xfrm>
            <a:off x="4793456" y="2002036"/>
            <a:ext cx="39104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金属尖锐断口</a:t>
            </a:r>
            <a:endParaRPr/>
          </a:p>
        </p:txBody>
      </p:sp>
      <p:sp>
        <p:nvSpPr>
          <p:cNvPr id="43" name="el-1788319682683-34"/>
          <p:cNvSpPr txBox="1"/>
          <p:nvPr/>
        </p:nvSpPr>
        <p:spPr>
          <a:xfrm>
            <a:off x="4793456" y="2316361"/>
            <a:ext cx="39004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电缆与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金属锐边、毛刺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接触，划破绝缘层引发短路。</a:t>
            </a:r>
            <a:endParaRPr/>
          </a:p>
        </p:txBody>
      </p:sp>
      <p:sp>
        <p:nvSpPr>
          <p:cNvPr id="44" name="el-1788319682685-44"/>
          <p:cNvSpPr txBox="1"/>
          <p:nvPr/>
        </p:nvSpPr>
        <p:spPr>
          <a:xfrm>
            <a:off x="835819" y="3073598"/>
            <a:ext cx="89582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强腐蚀介质</a:t>
            </a:r>
            <a:endParaRPr/>
          </a:p>
        </p:txBody>
      </p:sp>
      <p:sp>
        <p:nvSpPr>
          <p:cNvPr id="45" name="el-1788319682683-35"/>
          <p:cNvSpPr txBox="1"/>
          <p:nvPr/>
        </p:nvSpPr>
        <p:spPr>
          <a:xfrm>
            <a:off x="550069" y="3387923"/>
            <a:ext cx="39004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酸碱、盐水、化学溶液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侵蚀导线与端子，造成接触不良。</a:t>
            </a:r>
            <a:endParaRPr/>
          </a:p>
        </p:txBody>
      </p:sp>
      <p:sp>
        <p:nvSpPr>
          <p:cNvPr id="46" name="el-1788319682685-45"/>
          <p:cNvSpPr txBox="1"/>
          <p:nvPr/>
        </p:nvSpPr>
        <p:spPr>
          <a:xfrm>
            <a:off x="5079206" y="3073598"/>
            <a:ext cx="89582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易燃易爆物</a:t>
            </a:r>
            <a:endParaRPr/>
          </a:p>
        </p:txBody>
      </p:sp>
      <p:sp>
        <p:nvSpPr>
          <p:cNvPr id="47" name="el-1788319682683-36"/>
          <p:cNvSpPr txBox="1"/>
          <p:nvPr/>
        </p:nvSpPr>
        <p:spPr>
          <a:xfrm>
            <a:off x="4793456" y="3387923"/>
            <a:ext cx="39004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接触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燃油、燃气、粉尘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等易燃物，遇电火花引发火灾。</a:t>
            </a:r>
            <a:endParaRPr/>
          </a:p>
        </p:txBody>
      </p:sp>
      <p:sp>
        <p:nvSpPr>
          <p:cNvPr id="48" name="el-1788319682676-19"/>
          <p:cNvSpPr txBox="1"/>
          <p:nvPr/>
        </p:nvSpPr>
        <p:spPr>
          <a:xfrm>
            <a:off x="964406" y="4155877"/>
            <a:ext cx="449953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保障目标：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确保进出线端子免受外力与介质侵害 · 维持电气连接性能</a:t>
            </a:r>
            <a:endParaRPr/>
          </a:p>
        </p:txBody>
      </p:sp>
      <p:sp>
        <p:nvSpPr>
          <p:cNvPr id="49" name="el-1788319682680-32"/>
          <p:cNvSpPr txBox="1"/>
          <p:nvPr/>
        </p:nvSpPr>
        <p:spPr>
          <a:xfrm>
            <a:off x="7965281" y="4173736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防护到位</a:t>
            </a:r>
            <a:endParaRPr/>
          </a:p>
        </p:txBody>
      </p:sp>
      <p:sp>
        <p:nvSpPr>
          <p:cNvPr id="50" name="el-1788319682672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1" name="el-1788319682673-11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端子保护 · 杜绝外力 · 隔离介质</a:t>
            </a:r>
            <a:endParaRPr/>
          </a:p>
        </p:txBody>
      </p:sp>
      <p:sp>
        <p:nvSpPr>
          <p:cNvPr id="52" name="el-1788319682673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P43 / 110</a:t>
            </a:r>
            <a:endParaRPr/>
          </a:p>
        </p:txBody>
      </p:sp>
      <p:cxnSp>
        <p:nvCxnSpPr>
          <p:cNvPr id="53" name="el-1788319682669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-1788319682669-2"/>
          <p:cNvCxnSpPr/>
          <p:nvPr/>
        </p:nvCxnSpPr>
        <p:spPr>
          <a:xfrm>
            <a:off x="2000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2670-5"/>
          <p:cNvSpPr/>
          <p:nvPr/>
        </p:nvSpPr>
        <p:spPr>
          <a:xfrm>
            <a:off x="185738" y="164306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2755-7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B24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2788-7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8319682690-7"/>
          <p:cNvCxnSpPr/>
          <p:nvPr/>
        </p:nvCxnSpPr>
        <p:spPr>
          <a:xfrm>
            <a:off x="4586288" y="0"/>
            <a:ext cx="914" cy="51435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696-20"/>
          <p:cNvCxnSpPr/>
          <p:nvPr/>
        </p:nvCxnSpPr>
        <p:spPr>
          <a:xfrm>
            <a:off x="4943475" y="2806712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8319682696-21"/>
          <p:cNvCxnSpPr/>
          <p:nvPr/>
        </p:nvCxnSpPr>
        <p:spPr>
          <a:xfrm>
            <a:off x="4943475" y="3128181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8319682696-22"/>
          <p:cNvCxnSpPr/>
          <p:nvPr/>
        </p:nvCxnSpPr>
        <p:spPr>
          <a:xfrm>
            <a:off x="4943475" y="3449650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2696-23"/>
          <p:cNvCxnSpPr/>
          <p:nvPr/>
        </p:nvCxnSpPr>
        <p:spPr>
          <a:xfrm>
            <a:off x="4943475" y="3771119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2696-24"/>
          <p:cNvCxnSpPr/>
          <p:nvPr/>
        </p:nvCxnSpPr>
        <p:spPr>
          <a:xfrm>
            <a:off x="4943475" y="3953284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2696-25"/>
          <p:cNvCxnSpPr/>
          <p:nvPr/>
        </p:nvCxnSpPr>
        <p:spPr>
          <a:xfrm>
            <a:off x="5686425" y="3953284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8319682696-26"/>
          <p:cNvCxnSpPr/>
          <p:nvPr/>
        </p:nvCxnSpPr>
        <p:spPr>
          <a:xfrm>
            <a:off x="6429375" y="3953284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2692-11"/>
          <p:cNvSpPr txBox="1"/>
          <p:nvPr/>
        </p:nvSpPr>
        <p:spPr>
          <a:xfrm>
            <a:off x="4943475" y="768734"/>
            <a:ext cx="4200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SECTION 03</a:t>
            </a:r>
            <a:endParaRPr/>
          </a:p>
        </p:txBody>
      </p:sp>
      <p:sp>
        <p:nvSpPr>
          <p:cNvPr id="12" name="el-1788319682692-12"/>
          <p:cNvSpPr txBox="1"/>
          <p:nvPr/>
        </p:nvSpPr>
        <p:spPr>
          <a:xfrm>
            <a:off x="4943475" y="1061628"/>
            <a:ext cx="4200525" cy="6786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4050" spc="225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第三部分</a:t>
            </a:r>
            <a:endParaRPr/>
          </a:p>
        </p:txBody>
      </p:sp>
      <p:sp>
        <p:nvSpPr>
          <p:cNvPr id="13" name="el-1788319682693-13"/>
          <p:cNvSpPr txBox="1"/>
          <p:nvPr/>
        </p:nvSpPr>
        <p:spPr>
          <a:xfrm>
            <a:off x="4943475" y="1921669"/>
            <a:ext cx="420052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250" spc="22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外电线路防护</a:t>
            </a:r>
            <a:endParaRPr/>
          </a:p>
        </p:txBody>
      </p:sp>
      <p:sp>
        <p:nvSpPr>
          <p:cNvPr id="14" name="el-1788319682696-27"/>
          <p:cNvSpPr txBox="1"/>
          <p:nvPr/>
        </p:nvSpPr>
        <p:spPr>
          <a:xfrm>
            <a:off x="5300663" y="2703128"/>
            <a:ext cx="224599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在建工程与外电线路安全距离</a:t>
            </a:r>
            <a:endParaRPr/>
          </a:p>
        </p:txBody>
      </p:sp>
      <p:sp>
        <p:nvSpPr>
          <p:cNvPr id="15" name="el-1788319682696-28"/>
          <p:cNvSpPr txBox="1"/>
          <p:nvPr/>
        </p:nvSpPr>
        <p:spPr>
          <a:xfrm>
            <a:off x="5300663" y="3024597"/>
            <a:ext cx="191738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机动车道与外电架空线路</a:t>
            </a:r>
            <a:endParaRPr/>
          </a:p>
        </p:txBody>
      </p:sp>
      <p:sp>
        <p:nvSpPr>
          <p:cNvPr id="16" name="el-1788319682696-29"/>
          <p:cNvSpPr txBox="1"/>
          <p:nvPr/>
        </p:nvSpPr>
        <p:spPr>
          <a:xfrm>
            <a:off x="5300663" y="3346066"/>
            <a:ext cx="158877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起重机作业安全距离</a:t>
            </a:r>
            <a:endParaRPr/>
          </a:p>
        </p:txBody>
      </p:sp>
      <p:sp>
        <p:nvSpPr>
          <p:cNvPr id="17" name="el-1788319682696-30"/>
          <p:cNvSpPr txBox="1"/>
          <p:nvPr/>
        </p:nvSpPr>
        <p:spPr>
          <a:xfrm>
            <a:off x="5300663" y="3667534"/>
            <a:ext cx="10958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防护设施距离</a:t>
            </a:r>
            <a:endParaRPr/>
          </a:p>
        </p:txBody>
      </p:sp>
      <p:sp>
        <p:nvSpPr>
          <p:cNvPr id="18" name="el-1788319682697-31"/>
          <p:cNvSpPr txBox="1"/>
          <p:nvPr/>
        </p:nvSpPr>
        <p:spPr>
          <a:xfrm>
            <a:off x="5029200" y="3874703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安全距离</a:t>
            </a:r>
            <a:endParaRPr/>
          </a:p>
        </p:txBody>
      </p:sp>
      <p:sp>
        <p:nvSpPr>
          <p:cNvPr id="19" name="el-1788319682697-32"/>
          <p:cNvSpPr txBox="1"/>
          <p:nvPr/>
        </p:nvSpPr>
        <p:spPr>
          <a:xfrm>
            <a:off x="5772150" y="3874703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防护到位</a:t>
            </a:r>
            <a:endParaRPr/>
          </a:p>
        </p:txBody>
      </p:sp>
      <p:sp>
        <p:nvSpPr>
          <p:cNvPr id="20" name="el-1788319682697-33"/>
          <p:cNvSpPr txBox="1"/>
          <p:nvPr/>
        </p:nvSpPr>
        <p:spPr>
          <a:xfrm>
            <a:off x="6515100" y="3874703"/>
            <a:ext cx="15069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1" name="el-1788319682694-17"/>
          <p:cNvSpPr/>
          <p:nvPr/>
        </p:nvSpPr>
        <p:spPr>
          <a:xfrm>
            <a:off x="1828800" y="3293269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2" name="el-1788319682761-73"/>
          <p:cNvPicPr/>
          <p:nvPr/>
        </p:nvPicPr>
        <p:blipFill>
          <a:blip r:embed="rId3"/>
          <a:stretch>
            <a:fillRect/>
          </a:stretch>
        </p:blipFill>
        <p:spPr>
          <a:xfrm>
            <a:off x="1971675" y="3557588"/>
            <a:ext cx="1143000" cy="42863"/>
          </a:xfrm>
          <a:prstGeom prst="rect">
            <a:avLst/>
          </a:prstGeom>
          <a:ln>
            <a:noFill/>
          </a:ln>
        </p:spPr>
      </p:pic>
      <p:sp>
        <p:nvSpPr>
          <p:cNvPr id="23" name="el-1788319682695-18"/>
          <p:cNvSpPr/>
          <p:nvPr/>
        </p:nvSpPr>
        <p:spPr>
          <a:xfrm>
            <a:off x="1828800" y="3793331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59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2692-10"/>
          <p:cNvCxnSpPr/>
          <p:nvPr/>
        </p:nvCxnSpPr>
        <p:spPr>
          <a:xfrm>
            <a:off x="2557463" y="4000500"/>
            <a:ext cx="914" cy="57150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2695-19"/>
          <p:cNvSpPr/>
          <p:nvPr/>
        </p:nvSpPr>
        <p:spPr>
          <a:xfrm>
            <a:off x="1828800" y="4193381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4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2691-8"/>
          <p:cNvSpPr txBox="1"/>
          <p:nvPr/>
        </p:nvSpPr>
        <p:spPr>
          <a:xfrm>
            <a:off x="1800225" y="828675"/>
            <a:ext cx="2486025" cy="1428750"/>
          </a:xfrm>
          <a:prstGeom prst="rect">
            <a:avLst/>
          </a:prstGeom>
          <a:noFill/>
          <a:ln>
            <a:noFill/>
          </a:ln>
          <a:effectLst>
            <a:outerShdw blurRad="214313" dist="0" dir="0" sx="100000" sy="100000" kx="0" ky="0" algn="ctr">
              <a:srgbClr val="F0A5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450">
                <a:solidFill>
                  <a:srgbClr val="E8EEF6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27" name="el-1788319682691-9"/>
          <p:cNvSpPr txBox="1"/>
          <p:nvPr/>
        </p:nvSpPr>
        <p:spPr>
          <a:xfrm>
            <a:off x="1463241" y="2428875"/>
            <a:ext cx="3336015" cy="528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150" spc="67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PART 03</a:t>
            </a:r>
            <a:endParaRPr/>
          </a:p>
        </p:txBody>
      </p:sp>
      <p:sp>
        <p:nvSpPr>
          <p:cNvPr id="28" name="el-1788319682694-14"/>
          <p:cNvSpPr txBox="1"/>
          <p:nvPr/>
        </p:nvSpPr>
        <p:spPr>
          <a:xfrm>
            <a:off x="1985963" y="3243263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安全距离</a:t>
            </a:r>
            <a:endParaRPr/>
          </a:p>
        </p:txBody>
      </p:sp>
      <p:sp>
        <p:nvSpPr>
          <p:cNvPr id="29" name="el-1788319682694-15"/>
          <p:cNvSpPr txBox="1"/>
          <p:nvPr/>
        </p:nvSpPr>
        <p:spPr>
          <a:xfrm>
            <a:off x="1985963" y="3743325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防护设施</a:t>
            </a:r>
            <a:endParaRPr/>
          </a:p>
        </p:txBody>
      </p:sp>
      <p:sp>
        <p:nvSpPr>
          <p:cNvPr id="30" name="el-1788319682694-16"/>
          <p:cNvSpPr txBox="1"/>
          <p:nvPr/>
        </p:nvSpPr>
        <p:spPr>
          <a:xfrm>
            <a:off x="1985963" y="4143375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警示标识</a:t>
            </a:r>
            <a:endParaRPr/>
          </a:p>
        </p:txBody>
      </p:sp>
      <p:sp>
        <p:nvSpPr>
          <p:cNvPr id="31" name="el-1788319682688-1"/>
          <p:cNvSpPr/>
          <p:nvPr/>
        </p:nvSpPr>
        <p:spPr>
          <a:xfrm>
            <a:off x="0" y="0"/>
            <a:ext cx="914400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2689-2"/>
          <p:cNvSpPr/>
          <p:nvPr/>
        </p:nvSpPr>
        <p:spPr>
          <a:xfrm>
            <a:off x="400050" y="28575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2689-3"/>
          <p:cNvCxnSpPr/>
          <p:nvPr/>
        </p:nvCxnSpPr>
        <p:spPr>
          <a:xfrm>
            <a:off x="514350" y="4714875"/>
            <a:ext cx="428625" cy="914"/>
          </a:xfrm>
          <a:prstGeom prst="line">
            <a:avLst/>
          </a:prstGeom>
          <a:ln w="14288" cap="flat">
            <a:solidFill>
              <a:srgbClr val="F0A50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82690-4"/>
          <p:cNvCxnSpPr/>
          <p:nvPr/>
        </p:nvCxnSpPr>
        <p:spPr>
          <a:xfrm>
            <a:off x="8515350" y="4782741"/>
            <a:ext cx="228600" cy="914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2690-5"/>
          <p:cNvSpPr txBox="1"/>
          <p:nvPr/>
        </p:nvSpPr>
        <p:spPr>
          <a:xfrm>
            <a:off x="1171575" y="4629150"/>
            <a:ext cx="6615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F0A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安全用电</a:t>
            </a:r>
            <a:endParaRPr/>
          </a:p>
        </p:txBody>
      </p:sp>
      <p:sp>
        <p:nvSpPr>
          <p:cNvPr id="36" name="el-1788319682690-6"/>
          <p:cNvSpPr txBox="1"/>
          <p:nvPr/>
        </p:nvSpPr>
        <p:spPr>
          <a:xfrm>
            <a:off x="7658100" y="4707731"/>
            <a:ext cx="8515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E8EEF6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安全培训课件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69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69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70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701-15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2792-76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583"/>
                </a:moveTo>
                <a:lnTo>
                  <a:pt x="0" y="91583"/>
                </a:lnTo>
                <a:cubicBezTo>
                  <a:pt x="278" y="93917"/>
                  <a:pt x="1333" y="95944"/>
                  <a:pt x="3167" y="97667"/>
                </a:cubicBezTo>
                <a:lnTo>
                  <a:pt x="3167" y="97667"/>
                </a:lnTo>
                <a:lnTo>
                  <a:pt x="3167" y="97667"/>
                </a:lnTo>
                <a:cubicBezTo>
                  <a:pt x="4833" y="99222"/>
                  <a:pt x="6917" y="100000"/>
                  <a:pt x="9417" y="100000"/>
                </a:cubicBezTo>
                <a:lnTo>
                  <a:pt x="9417" y="100000"/>
                </a:lnTo>
                <a:lnTo>
                  <a:pt x="28167" y="100000"/>
                </a:lnTo>
                <a:lnTo>
                  <a:pt x="90667" y="100000"/>
                </a:lnTo>
                <a:cubicBezTo>
                  <a:pt x="93222" y="99889"/>
                  <a:pt x="95417" y="98972"/>
                  <a:pt x="97250" y="97250"/>
                </a:cubicBezTo>
                <a:lnTo>
                  <a:pt x="97250" y="97250"/>
                </a:lnTo>
                <a:cubicBezTo>
                  <a:pt x="98972" y="95417"/>
                  <a:pt x="99889" y="93222"/>
                  <a:pt x="100000" y="90667"/>
                </a:cubicBezTo>
                <a:lnTo>
                  <a:pt x="100000" y="90667"/>
                </a:lnTo>
                <a:lnTo>
                  <a:pt x="100000" y="71917"/>
                </a:lnTo>
                <a:cubicBezTo>
                  <a:pt x="99889" y="69306"/>
                  <a:pt x="98972" y="67083"/>
                  <a:pt x="97250" y="65250"/>
                </a:cubicBezTo>
                <a:lnTo>
                  <a:pt x="97250" y="65250"/>
                </a:lnTo>
                <a:cubicBezTo>
                  <a:pt x="95417" y="63528"/>
                  <a:pt x="93222" y="62611"/>
                  <a:pt x="90667" y="62500"/>
                </a:cubicBezTo>
                <a:lnTo>
                  <a:pt x="90667" y="62500"/>
                </a:lnTo>
                <a:lnTo>
                  <a:pt x="81250" y="62500"/>
                </a:lnTo>
                <a:lnTo>
                  <a:pt x="81250" y="78167"/>
                </a:lnTo>
                <a:cubicBezTo>
                  <a:pt x="81139" y="80111"/>
                  <a:pt x="80111" y="81139"/>
                  <a:pt x="78167" y="81250"/>
                </a:cubicBezTo>
                <a:lnTo>
                  <a:pt x="78167" y="81250"/>
                </a:lnTo>
                <a:cubicBezTo>
                  <a:pt x="76167" y="81139"/>
                  <a:pt x="75111" y="80111"/>
                  <a:pt x="75000" y="78167"/>
                </a:cubicBezTo>
                <a:lnTo>
                  <a:pt x="75000" y="78167"/>
                </a:lnTo>
                <a:lnTo>
                  <a:pt x="75000" y="62500"/>
                </a:lnTo>
                <a:lnTo>
                  <a:pt x="62500" y="62500"/>
                </a:lnTo>
                <a:lnTo>
                  <a:pt x="62500" y="78167"/>
                </a:lnTo>
                <a:cubicBezTo>
                  <a:pt x="62389" y="80111"/>
                  <a:pt x="61361" y="81139"/>
                  <a:pt x="59417" y="81250"/>
                </a:cubicBezTo>
                <a:lnTo>
                  <a:pt x="59417" y="81250"/>
                </a:lnTo>
                <a:cubicBezTo>
                  <a:pt x="57417" y="81139"/>
                  <a:pt x="56361" y="80111"/>
                  <a:pt x="56250" y="78167"/>
                </a:cubicBezTo>
                <a:lnTo>
                  <a:pt x="56250" y="78167"/>
                </a:lnTo>
                <a:lnTo>
                  <a:pt x="56250" y="62500"/>
                </a:lnTo>
                <a:lnTo>
                  <a:pt x="43750" y="62500"/>
                </a:lnTo>
                <a:lnTo>
                  <a:pt x="43750" y="78167"/>
                </a:lnTo>
                <a:cubicBezTo>
                  <a:pt x="43639" y="80111"/>
                  <a:pt x="42611" y="81139"/>
                  <a:pt x="40667" y="81250"/>
                </a:cubicBezTo>
                <a:lnTo>
                  <a:pt x="40667" y="81250"/>
                </a:lnTo>
                <a:cubicBezTo>
                  <a:pt x="38667" y="81139"/>
                  <a:pt x="37611" y="80111"/>
                  <a:pt x="37500" y="78167"/>
                </a:cubicBezTo>
                <a:lnTo>
                  <a:pt x="37500" y="78167"/>
                </a:lnTo>
                <a:lnTo>
                  <a:pt x="37500" y="62500"/>
                </a:lnTo>
                <a:lnTo>
                  <a:pt x="21917" y="62500"/>
                </a:lnTo>
                <a:cubicBezTo>
                  <a:pt x="19917" y="62389"/>
                  <a:pt x="18861" y="61361"/>
                  <a:pt x="18750" y="59417"/>
                </a:cubicBezTo>
                <a:lnTo>
                  <a:pt x="18750" y="59417"/>
                </a:lnTo>
                <a:cubicBezTo>
                  <a:pt x="18861" y="57417"/>
                  <a:pt x="19917" y="56361"/>
                  <a:pt x="21917" y="56250"/>
                </a:cubicBezTo>
                <a:lnTo>
                  <a:pt x="21917" y="56250"/>
                </a:lnTo>
                <a:lnTo>
                  <a:pt x="37500" y="56250"/>
                </a:lnTo>
                <a:lnTo>
                  <a:pt x="37500" y="43750"/>
                </a:lnTo>
                <a:lnTo>
                  <a:pt x="21917" y="43750"/>
                </a:lnTo>
                <a:cubicBezTo>
                  <a:pt x="19917" y="43639"/>
                  <a:pt x="18861" y="42611"/>
                  <a:pt x="18750" y="40667"/>
                </a:cubicBezTo>
                <a:lnTo>
                  <a:pt x="18750" y="40667"/>
                </a:lnTo>
                <a:cubicBezTo>
                  <a:pt x="18861" y="38667"/>
                  <a:pt x="19917" y="37611"/>
                  <a:pt x="21917" y="37500"/>
                </a:cubicBezTo>
                <a:lnTo>
                  <a:pt x="21917" y="37500"/>
                </a:lnTo>
                <a:lnTo>
                  <a:pt x="37500" y="37500"/>
                </a:lnTo>
                <a:lnTo>
                  <a:pt x="37500" y="25000"/>
                </a:lnTo>
                <a:lnTo>
                  <a:pt x="21917" y="25000"/>
                </a:lnTo>
                <a:cubicBezTo>
                  <a:pt x="19917" y="24889"/>
                  <a:pt x="18861" y="23861"/>
                  <a:pt x="18750" y="21917"/>
                </a:cubicBezTo>
                <a:lnTo>
                  <a:pt x="18750" y="21917"/>
                </a:lnTo>
                <a:cubicBezTo>
                  <a:pt x="18861" y="19917"/>
                  <a:pt x="19917" y="18861"/>
                  <a:pt x="21917" y="18750"/>
                </a:cubicBezTo>
                <a:lnTo>
                  <a:pt x="21917" y="18750"/>
                </a:lnTo>
                <a:lnTo>
                  <a:pt x="37500" y="18750"/>
                </a:lnTo>
                <a:lnTo>
                  <a:pt x="37500" y="9417"/>
                </a:lnTo>
                <a:cubicBezTo>
                  <a:pt x="37389" y="6806"/>
                  <a:pt x="36472" y="4583"/>
                  <a:pt x="34750" y="2750"/>
                </a:cubicBezTo>
                <a:lnTo>
                  <a:pt x="34750" y="2750"/>
                </a:lnTo>
                <a:cubicBezTo>
                  <a:pt x="32917" y="1028"/>
                  <a:pt x="30722" y="111"/>
                  <a:pt x="28167" y="0"/>
                </a:cubicBezTo>
                <a:lnTo>
                  <a:pt x="28167" y="0"/>
                </a:lnTo>
                <a:lnTo>
                  <a:pt x="9417" y="0"/>
                </a:lnTo>
                <a:cubicBezTo>
                  <a:pt x="6806" y="111"/>
                  <a:pt x="4583" y="1028"/>
                  <a:pt x="2750" y="2750"/>
                </a:cubicBezTo>
                <a:lnTo>
                  <a:pt x="2750" y="2750"/>
                </a:lnTo>
                <a:cubicBezTo>
                  <a:pt x="1028" y="4583"/>
                  <a:pt x="111" y="6806"/>
                  <a:pt x="0" y="9417"/>
                </a:cubicBezTo>
                <a:lnTo>
                  <a:pt x="0" y="9417"/>
                </a:lnTo>
                <a:lnTo>
                  <a:pt x="0" y="71917"/>
                </a:lnTo>
                <a:lnTo>
                  <a:pt x="0" y="90667"/>
                </a:lnTo>
                <a:cubicBezTo>
                  <a:pt x="0" y="91056"/>
                  <a:pt x="0" y="91361"/>
                  <a:pt x="0" y="91583"/>
                </a:cubicBezTo>
                <a:lnTo>
                  <a:pt x="0" y="91583"/>
                </a:lnTo>
                <a:cubicBezTo>
                  <a:pt x="0" y="91583"/>
                  <a:pt x="0" y="91583"/>
                  <a:pt x="0" y="91583"/>
                </a:cubicBezTo>
                <a:lnTo>
                  <a:pt x="0" y="91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701-13"/>
          <p:cNvSpPr/>
          <p:nvPr/>
        </p:nvSpPr>
        <p:spPr>
          <a:xfrm>
            <a:off x="400050" y="700088"/>
            <a:ext cx="8343900" cy="32932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2703-20"/>
          <p:cNvSpPr/>
          <p:nvPr/>
        </p:nvSpPr>
        <p:spPr>
          <a:xfrm>
            <a:off x="578644" y="821531"/>
            <a:ext cx="147440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2792-77"/>
          <p:cNvSpPr/>
          <p:nvPr/>
        </p:nvSpPr>
        <p:spPr>
          <a:xfrm>
            <a:off x="678656" y="878235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49200"/>
                </a:moveTo>
                <a:lnTo>
                  <a:pt x="12818" y="49200"/>
                </a:lnTo>
                <a:lnTo>
                  <a:pt x="12818" y="28100"/>
                </a:lnTo>
                <a:lnTo>
                  <a:pt x="44727" y="28100"/>
                </a:lnTo>
                <a:lnTo>
                  <a:pt x="44727" y="49200"/>
                </a:lnTo>
                <a:lnTo>
                  <a:pt x="12818" y="49200"/>
                </a:lnTo>
                <a:moveTo>
                  <a:pt x="12818" y="63300"/>
                </a:moveTo>
                <a:lnTo>
                  <a:pt x="12818" y="63300"/>
                </a:lnTo>
                <a:lnTo>
                  <a:pt x="44727" y="63300"/>
                </a:lnTo>
                <a:lnTo>
                  <a:pt x="44727" y="84400"/>
                </a:lnTo>
                <a:lnTo>
                  <a:pt x="12818" y="84400"/>
                </a:lnTo>
                <a:lnTo>
                  <a:pt x="12818" y="63300"/>
                </a:lnTo>
                <a:moveTo>
                  <a:pt x="57545" y="84400"/>
                </a:moveTo>
                <a:lnTo>
                  <a:pt x="57545" y="84400"/>
                </a:lnTo>
                <a:lnTo>
                  <a:pt x="57545" y="63300"/>
                </a:lnTo>
                <a:lnTo>
                  <a:pt x="89455" y="63300"/>
                </a:lnTo>
                <a:lnTo>
                  <a:pt x="89455" y="84400"/>
                </a:lnTo>
                <a:lnTo>
                  <a:pt x="57545" y="84400"/>
                </a:lnTo>
                <a:moveTo>
                  <a:pt x="89455" y="49200"/>
                </a:moveTo>
                <a:lnTo>
                  <a:pt x="89455" y="49200"/>
                </a:lnTo>
                <a:lnTo>
                  <a:pt x="57545" y="49200"/>
                </a:lnTo>
                <a:lnTo>
                  <a:pt x="57545" y="28100"/>
                </a:lnTo>
                <a:lnTo>
                  <a:pt x="89455" y="28100"/>
                </a:lnTo>
                <a:lnTo>
                  <a:pt x="89455" y="49200"/>
                </a:lnTo>
                <a:moveTo>
                  <a:pt x="12818" y="0"/>
                </a:moveTo>
                <a:lnTo>
                  <a:pt x="12818" y="0"/>
                </a:lnTo>
                <a:cubicBezTo>
                  <a:pt x="9182" y="133"/>
                  <a:pt x="6182" y="1533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1394" y="6800"/>
                  <a:pt x="121" y="10100"/>
                  <a:pt x="0" y="14100"/>
                </a:cubicBezTo>
                <a:lnTo>
                  <a:pt x="0" y="14100"/>
                </a:lnTo>
                <a:lnTo>
                  <a:pt x="0" y="84400"/>
                </a:lnTo>
                <a:cubicBezTo>
                  <a:pt x="121" y="88333"/>
                  <a:pt x="1394" y="91633"/>
                  <a:pt x="3818" y="94300"/>
                </a:cubicBezTo>
                <a:lnTo>
                  <a:pt x="3818" y="94300"/>
                </a:lnTo>
                <a:cubicBezTo>
                  <a:pt x="6182" y="96900"/>
                  <a:pt x="9182" y="98267"/>
                  <a:pt x="12818" y="98400"/>
                </a:cubicBezTo>
                <a:lnTo>
                  <a:pt x="12818" y="98400"/>
                </a:lnTo>
                <a:lnTo>
                  <a:pt x="89455" y="98400"/>
                </a:lnTo>
                <a:cubicBezTo>
                  <a:pt x="93091" y="98267"/>
                  <a:pt x="96091" y="96900"/>
                  <a:pt x="98455" y="94300"/>
                </a:cubicBezTo>
                <a:lnTo>
                  <a:pt x="98455" y="94300"/>
                </a:lnTo>
                <a:cubicBezTo>
                  <a:pt x="100879" y="91633"/>
                  <a:pt x="102152" y="88333"/>
                  <a:pt x="102273" y="84400"/>
                </a:cubicBezTo>
                <a:lnTo>
                  <a:pt x="102273" y="84400"/>
                </a:lnTo>
                <a:lnTo>
                  <a:pt x="102273" y="14100"/>
                </a:lnTo>
                <a:cubicBezTo>
                  <a:pt x="102152" y="10100"/>
                  <a:pt x="100879" y="6800"/>
                  <a:pt x="98455" y="4200"/>
                </a:cubicBezTo>
                <a:lnTo>
                  <a:pt x="98455" y="4200"/>
                </a:lnTo>
                <a:cubicBezTo>
                  <a:pt x="96091" y="1533"/>
                  <a:pt x="93091" y="133"/>
                  <a:pt x="89455" y="0"/>
                </a:cubicBezTo>
                <a:lnTo>
                  <a:pt x="89455" y="0"/>
                </a:lnTo>
                <a:lnTo>
                  <a:pt x="12818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2707-26"/>
          <p:cNvSpPr/>
          <p:nvPr/>
        </p:nvSpPr>
        <p:spPr>
          <a:xfrm>
            <a:off x="578644" y="1135856"/>
            <a:ext cx="798671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2708-27"/>
          <p:cNvCxnSpPr/>
          <p:nvPr/>
        </p:nvCxnSpPr>
        <p:spPr>
          <a:xfrm>
            <a:off x="578644" y="1918097"/>
            <a:ext cx="798671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2711-44"/>
          <p:cNvSpPr/>
          <p:nvPr/>
        </p:nvSpPr>
        <p:spPr>
          <a:xfrm>
            <a:off x="4387267" y="1578769"/>
            <a:ext cx="586904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2712-49"/>
          <p:cNvCxnSpPr/>
          <p:nvPr/>
        </p:nvCxnSpPr>
        <p:spPr>
          <a:xfrm>
            <a:off x="4401555" y="1578769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2708-28"/>
          <p:cNvCxnSpPr/>
          <p:nvPr/>
        </p:nvCxnSpPr>
        <p:spPr>
          <a:xfrm>
            <a:off x="578644" y="2332434"/>
            <a:ext cx="798671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2711-45"/>
          <p:cNvSpPr/>
          <p:nvPr/>
        </p:nvSpPr>
        <p:spPr>
          <a:xfrm>
            <a:off x="4387267" y="1993106"/>
            <a:ext cx="586904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2712-50"/>
          <p:cNvCxnSpPr/>
          <p:nvPr/>
        </p:nvCxnSpPr>
        <p:spPr>
          <a:xfrm>
            <a:off x="4401555" y="1993106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8319682708-29"/>
          <p:cNvCxnSpPr/>
          <p:nvPr/>
        </p:nvCxnSpPr>
        <p:spPr>
          <a:xfrm>
            <a:off x="578644" y="2746772"/>
            <a:ext cx="798671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2711-46"/>
          <p:cNvSpPr/>
          <p:nvPr/>
        </p:nvSpPr>
        <p:spPr>
          <a:xfrm>
            <a:off x="4387267" y="2407444"/>
            <a:ext cx="586904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2712-51"/>
          <p:cNvCxnSpPr/>
          <p:nvPr/>
        </p:nvCxnSpPr>
        <p:spPr>
          <a:xfrm>
            <a:off x="4401555" y="2407444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8319682708-30"/>
          <p:cNvCxnSpPr/>
          <p:nvPr/>
        </p:nvCxnSpPr>
        <p:spPr>
          <a:xfrm>
            <a:off x="578644" y="3161109"/>
            <a:ext cx="798671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2711-47"/>
          <p:cNvSpPr/>
          <p:nvPr/>
        </p:nvSpPr>
        <p:spPr>
          <a:xfrm>
            <a:off x="4387267" y="2821781"/>
            <a:ext cx="692609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2712-52"/>
          <p:cNvCxnSpPr/>
          <p:nvPr/>
        </p:nvCxnSpPr>
        <p:spPr>
          <a:xfrm>
            <a:off x="4401555" y="2821781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2712-48"/>
          <p:cNvSpPr/>
          <p:nvPr/>
        </p:nvSpPr>
        <p:spPr>
          <a:xfrm>
            <a:off x="4387267" y="3236119"/>
            <a:ext cx="692609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2712-53"/>
          <p:cNvCxnSpPr/>
          <p:nvPr/>
        </p:nvCxnSpPr>
        <p:spPr>
          <a:xfrm>
            <a:off x="4401555" y="3236119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2704-23"/>
          <p:cNvSpPr/>
          <p:nvPr/>
        </p:nvSpPr>
        <p:spPr>
          <a:xfrm>
            <a:off x="578644" y="3657600"/>
            <a:ext cx="7986713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2705-24"/>
          <p:cNvCxnSpPr/>
          <p:nvPr/>
        </p:nvCxnSpPr>
        <p:spPr>
          <a:xfrm>
            <a:off x="592931" y="3657600"/>
            <a:ext cx="914" cy="242888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2793-79"/>
          <p:cNvSpPr/>
          <p:nvPr/>
        </p:nvSpPr>
        <p:spPr>
          <a:xfrm>
            <a:off x="721519" y="37218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2701-14"/>
          <p:cNvSpPr/>
          <p:nvPr/>
        </p:nvSpPr>
        <p:spPr>
          <a:xfrm>
            <a:off x="400050" y="4193381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2701-16"/>
          <p:cNvCxnSpPr/>
          <p:nvPr/>
        </p:nvCxnSpPr>
        <p:spPr>
          <a:xfrm>
            <a:off x="428625" y="4193381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2792-78"/>
          <p:cNvSpPr/>
          <p:nvPr/>
        </p:nvSpPr>
        <p:spPr>
          <a:xfrm>
            <a:off x="655439" y="4329113"/>
            <a:ext cx="23217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000" y="18300"/>
                </a:moveTo>
                <a:lnTo>
                  <a:pt x="33000" y="18300"/>
                </a:lnTo>
                <a:cubicBezTo>
                  <a:pt x="35861" y="18167"/>
                  <a:pt x="38083" y="16633"/>
                  <a:pt x="39667" y="13700"/>
                </a:cubicBezTo>
                <a:lnTo>
                  <a:pt x="39667" y="13700"/>
                </a:lnTo>
                <a:cubicBezTo>
                  <a:pt x="40944" y="10667"/>
                  <a:pt x="40944" y="7617"/>
                  <a:pt x="39667" y="4550"/>
                </a:cubicBezTo>
                <a:lnTo>
                  <a:pt x="39667" y="4550"/>
                </a:lnTo>
                <a:cubicBezTo>
                  <a:pt x="38083" y="1650"/>
                  <a:pt x="35861" y="133"/>
                  <a:pt x="33000" y="0"/>
                </a:cubicBezTo>
                <a:lnTo>
                  <a:pt x="33000" y="0"/>
                </a:lnTo>
                <a:cubicBezTo>
                  <a:pt x="30139" y="133"/>
                  <a:pt x="27917" y="1650"/>
                  <a:pt x="26333" y="4550"/>
                </a:cubicBezTo>
                <a:lnTo>
                  <a:pt x="26333" y="4550"/>
                </a:lnTo>
                <a:cubicBezTo>
                  <a:pt x="25083" y="7617"/>
                  <a:pt x="25083" y="10667"/>
                  <a:pt x="26333" y="13700"/>
                </a:cubicBezTo>
                <a:lnTo>
                  <a:pt x="26333" y="13700"/>
                </a:lnTo>
                <a:cubicBezTo>
                  <a:pt x="27917" y="16633"/>
                  <a:pt x="30139" y="18167"/>
                  <a:pt x="33000" y="18300"/>
                </a:cubicBezTo>
                <a:lnTo>
                  <a:pt x="33000" y="18300"/>
                </a:lnTo>
                <a:moveTo>
                  <a:pt x="19667" y="38300"/>
                </a:moveTo>
                <a:lnTo>
                  <a:pt x="19667" y="38300"/>
                </a:lnTo>
                <a:cubicBezTo>
                  <a:pt x="19667" y="38167"/>
                  <a:pt x="19722" y="38100"/>
                  <a:pt x="19833" y="38100"/>
                </a:cubicBezTo>
                <a:lnTo>
                  <a:pt x="19833" y="38100"/>
                </a:lnTo>
                <a:lnTo>
                  <a:pt x="19833" y="38100"/>
                </a:lnTo>
                <a:cubicBezTo>
                  <a:pt x="19944" y="38100"/>
                  <a:pt x="20056" y="38033"/>
                  <a:pt x="20167" y="37900"/>
                </a:cubicBezTo>
                <a:lnTo>
                  <a:pt x="20167" y="37900"/>
                </a:lnTo>
                <a:lnTo>
                  <a:pt x="17458" y="50100"/>
                </a:lnTo>
                <a:cubicBezTo>
                  <a:pt x="16597" y="54267"/>
                  <a:pt x="17333" y="58067"/>
                  <a:pt x="19667" y="61500"/>
                </a:cubicBezTo>
                <a:lnTo>
                  <a:pt x="19667" y="61500"/>
                </a:lnTo>
                <a:lnTo>
                  <a:pt x="30958" y="76150"/>
                </a:lnTo>
                <a:lnTo>
                  <a:pt x="34417" y="92950"/>
                </a:lnTo>
                <a:cubicBezTo>
                  <a:pt x="34861" y="94583"/>
                  <a:pt x="35667" y="95783"/>
                  <a:pt x="36833" y="96550"/>
                </a:cubicBezTo>
                <a:lnTo>
                  <a:pt x="36833" y="96550"/>
                </a:lnTo>
                <a:cubicBezTo>
                  <a:pt x="37972" y="97450"/>
                  <a:pt x="39236" y="97700"/>
                  <a:pt x="40625" y="97300"/>
                </a:cubicBezTo>
                <a:lnTo>
                  <a:pt x="40625" y="97300"/>
                </a:lnTo>
                <a:cubicBezTo>
                  <a:pt x="42014" y="96800"/>
                  <a:pt x="43069" y="95850"/>
                  <a:pt x="43792" y="94450"/>
                </a:cubicBezTo>
                <a:lnTo>
                  <a:pt x="43792" y="94450"/>
                </a:lnTo>
                <a:cubicBezTo>
                  <a:pt x="44431" y="93050"/>
                  <a:pt x="44597" y="91533"/>
                  <a:pt x="44292" y="89900"/>
                </a:cubicBezTo>
                <a:lnTo>
                  <a:pt x="44292" y="89900"/>
                </a:lnTo>
                <a:lnTo>
                  <a:pt x="40625" y="72350"/>
                </a:lnTo>
                <a:cubicBezTo>
                  <a:pt x="40319" y="70850"/>
                  <a:pt x="39736" y="69517"/>
                  <a:pt x="38875" y="68350"/>
                </a:cubicBezTo>
                <a:lnTo>
                  <a:pt x="38875" y="68350"/>
                </a:lnTo>
                <a:lnTo>
                  <a:pt x="30958" y="58100"/>
                </a:lnTo>
                <a:lnTo>
                  <a:pt x="34125" y="45700"/>
                </a:lnTo>
                <a:lnTo>
                  <a:pt x="35542" y="50100"/>
                </a:lnTo>
                <a:cubicBezTo>
                  <a:pt x="36292" y="52133"/>
                  <a:pt x="37514" y="53650"/>
                  <a:pt x="39208" y="54650"/>
                </a:cubicBezTo>
                <a:lnTo>
                  <a:pt x="39208" y="54650"/>
                </a:lnTo>
                <a:lnTo>
                  <a:pt x="43500" y="57300"/>
                </a:lnTo>
                <a:cubicBezTo>
                  <a:pt x="44750" y="57933"/>
                  <a:pt x="46014" y="58000"/>
                  <a:pt x="47292" y="57500"/>
                </a:cubicBezTo>
                <a:lnTo>
                  <a:pt x="47292" y="57500"/>
                </a:lnTo>
                <a:cubicBezTo>
                  <a:pt x="48569" y="57000"/>
                  <a:pt x="49569" y="55983"/>
                  <a:pt x="50292" y="54450"/>
                </a:cubicBezTo>
                <a:lnTo>
                  <a:pt x="50292" y="54450"/>
                </a:lnTo>
                <a:cubicBezTo>
                  <a:pt x="50931" y="52950"/>
                  <a:pt x="51042" y="51433"/>
                  <a:pt x="50625" y="49900"/>
                </a:cubicBezTo>
                <a:lnTo>
                  <a:pt x="50625" y="49900"/>
                </a:lnTo>
                <a:cubicBezTo>
                  <a:pt x="50208" y="48367"/>
                  <a:pt x="49361" y="47150"/>
                  <a:pt x="48083" y="46250"/>
                </a:cubicBezTo>
                <a:lnTo>
                  <a:pt x="48083" y="46250"/>
                </a:lnTo>
                <a:lnTo>
                  <a:pt x="44583" y="44350"/>
                </a:lnTo>
                <a:lnTo>
                  <a:pt x="42208" y="37300"/>
                </a:lnTo>
                <a:cubicBezTo>
                  <a:pt x="40736" y="33367"/>
                  <a:pt x="38569" y="30267"/>
                  <a:pt x="35708" y="28000"/>
                </a:cubicBezTo>
                <a:lnTo>
                  <a:pt x="35708" y="28000"/>
                </a:lnTo>
                <a:cubicBezTo>
                  <a:pt x="32847" y="25600"/>
                  <a:pt x="29625" y="24400"/>
                  <a:pt x="26042" y="24400"/>
                </a:cubicBezTo>
                <a:lnTo>
                  <a:pt x="26042" y="24400"/>
                </a:lnTo>
                <a:cubicBezTo>
                  <a:pt x="22319" y="24400"/>
                  <a:pt x="18819" y="25283"/>
                  <a:pt x="15542" y="27050"/>
                </a:cubicBezTo>
                <a:lnTo>
                  <a:pt x="15542" y="27050"/>
                </a:lnTo>
                <a:lnTo>
                  <a:pt x="14292" y="27800"/>
                </a:lnTo>
                <a:cubicBezTo>
                  <a:pt x="8903" y="30733"/>
                  <a:pt x="5194" y="35567"/>
                  <a:pt x="3167" y="42300"/>
                </a:cubicBezTo>
                <a:lnTo>
                  <a:pt x="3167" y="42300"/>
                </a:lnTo>
                <a:lnTo>
                  <a:pt x="2875" y="43800"/>
                </a:lnTo>
                <a:cubicBezTo>
                  <a:pt x="2431" y="45433"/>
                  <a:pt x="2472" y="46950"/>
                  <a:pt x="3000" y="48350"/>
                </a:cubicBezTo>
                <a:lnTo>
                  <a:pt x="3000" y="48350"/>
                </a:lnTo>
                <a:cubicBezTo>
                  <a:pt x="3639" y="49883"/>
                  <a:pt x="4653" y="50900"/>
                  <a:pt x="6042" y="51400"/>
                </a:cubicBezTo>
                <a:lnTo>
                  <a:pt x="6042" y="51400"/>
                </a:lnTo>
                <a:cubicBezTo>
                  <a:pt x="7403" y="51933"/>
                  <a:pt x="8667" y="51883"/>
                  <a:pt x="9833" y="51250"/>
                </a:cubicBezTo>
                <a:lnTo>
                  <a:pt x="9833" y="51250"/>
                </a:lnTo>
                <a:cubicBezTo>
                  <a:pt x="11111" y="50483"/>
                  <a:pt x="11958" y="49267"/>
                  <a:pt x="12375" y="47600"/>
                </a:cubicBezTo>
                <a:lnTo>
                  <a:pt x="12375" y="47600"/>
                </a:lnTo>
                <a:lnTo>
                  <a:pt x="12833" y="46100"/>
                </a:lnTo>
                <a:cubicBezTo>
                  <a:pt x="13806" y="42800"/>
                  <a:pt x="15667" y="40383"/>
                  <a:pt x="18417" y="38850"/>
                </a:cubicBezTo>
                <a:lnTo>
                  <a:pt x="18417" y="38850"/>
                </a:lnTo>
                <a:lnTo>
                  <a:pt x="19667" y="38300"/>
                </a:lnTo>
                <a:moveTo>
                  <a:pt x="14917" y="64000"/>
                </a:moveTo>
                <a:lnTo>
                  <a:pt x="14917" y="64000"/>
                </a:lnTo>
                <a:lnTo>
                  <a:pt x="10958" y="75800"/>
                </a:lnTo>
                <a:lnTo>
                  <a:pt x="1417" y="87050"/>
                </a:lnTo>
                <a:cubicBezTo>
                  <a:pt x="472" y="88317"/>
                  <a:pt x="0" y="89767"/>
                  <a:pt x="0" y="91400"/>
                </a:cubicBezTo>
                <a:lnTo>
                  <a:pt x="0" y="91400"/>
                </a:lnTo>
                <a:cubicBezTo>
                  <a:pt x="0" y="93067"/>
                  <a:pt x="472" y="94533"/>
                  <a:pt x="1417" y="95800"/>
                </a:cubicBezTo>
                <a:lnTo>
                  <a:pt x="1417" y="95800"/>
                </a:lnTo>
                <a:cubicBezTo>
                  <a:pt x="2472" y="96933"/>
                  <a:pt x="3694" y="97500"/>
                  <a:pt x="5083" y="97500"/>
                </a:cubicBezTo>
                <a:lnTo>
                  <a:pt x="5083" y="97500"/>
                </a:lnTo>
                <a:cubicBezTo>
                  <a:pt x="6444" y="97500"/>
                  <a:pt x="7653" y="96933"/>
                  <a:pt x="8708" y="95800"/>
                </a:cubicBezTo>
                <a:lnTo>
                  <a:pt x="8708" y="95800"/>
                </a:lnTo>
                <a:lnTo>
                  <a:pt x="18417" y="84000"/>
                </a:lnTo>
                <a:cubicBezTo>
                  <a:pt x="19139" y="83100"/>
                  <a:pt x="19722" y="82083"/>
                  <a:pt x="20167" y="80950"/>
                </a:cubicBezTo>
                <a:lnTo>
                  <a:pt x="20167" y="80950"/>
                </a:lnTo>
                <a:lnTo>
                  <a:pt x="22375" y="74100"/>
                </a:lnTo>
                <a:lnTo>
                  <a:pt x="16042" y="65500"/>
                </a:lnTo>
                <a:cubicBezTo>
                  <a:pt x="15597" y="65000"/>
                  <a:pt x="15222" y="64500"/>
                  <a:pt x="14917" y="64000"/>
                </a:cubicBezTo>
                <a:lnTo>
                  <a:pt x="14917" y="64000"/>
                </a:lnTo>
                <a:moveTo>
                  <a:pt x="87458" y="29150"/>
                </a:moveTo>
                <a:lnTo>
                  <a:pt x="87458" y="29150"/>
                </a:lnTo>
                <a:cubicBezTo>
                  <a:pt x="86375" y="27983"/>
                  <a:pt x="85153" y="27400"/>
                  <a:pt x="83792" y="27400"/>
                </a:cubicBezTo>
                <a:lnTo>
                  <a:pt x="83792" y="27400"/>
                </a:lnTo>
                <a:lnTo>
                  <a:pt x="83792" y="27400"/>
                </a:lnTo>
                <a:cubicBezTo>
                  <a:pt x="82403" y="27400"/>
                  <a:pt x="81181" y="27983"/>
                  <a:pt x="80125" y="29150"/>
                </a:cubicBezTo>
                <a:lnTo>
                  <a:pt x="80125" y="29150"/>
                </a:lnTo>
                <a:cubicBezTo>
                  <a:pt x="79181" y="30417"/>
                  <a:pt x="78708" y="31867"/>
                  <a:pt x="78708" y="33500"/>
                </a:cubicBezTo>
                <a:lnTo>
                  <a:pt x="78708" y="33500"/>
                </a:lnTo>
                <a:cubicBezTo>
                  <a:pt x="78708" y="35167"/>
                  <a:pt x="79181" y="36633"/>
                  <a:pt x="80125" y="37900"/>
                </a:cubicBezTo>
                <a:lnTo>
                  <a:pt x="80125" y="37900"/>
                </a:lnTo>
                <a:lnTo>
                  <a:pt x="84250" y="42650"/>
                </a:lnTo>
                <a:lnTo>
                  <a:pt x="60958" y="42650"/>
                </a:lnTo>
                <a:cubicBezTo>
                  <a:pt x="59458" y="42650"/>
                  <a:pt x="58236" y="43217"/>
                  <a:pt x="57292" y="44350"/>
                </a:cubicBezTo>
                <a:lnTo>
                  <a:pt x="57292" y="44350"/>
                </a:lnTo>
                <a:cubicBezTo>
                  <a:pt x="56347" y="45517"/>
                  <a:pt x="55875" y="46983"/>
                  <a:pt x="55875" y="48750"/>
                </a:cubicBezTo>
                <a:lnTo>
                  <a:pt x="55875" y="48750"/>
                </a:lnTo>
                <a:cubicBezTo>
                  <a:pt x="55875" y="50517"/>
                  <a:pt x="56347" y="51983"/>
                  <a:pt x="57292" y="53150"/>
                </a:cubicBezTo>
                <a:lnTo>
                  <a:pt x="57292" y="53150"/>
                </a:lnTo>
                <a:cubicBezTo>
                  <a:pt x="58236" y="54283"/>
                  <a:pt x="59458" y="54850"/>
                  <a:pt x="60958" y="54850"/>
                </a:cubicBezTo>
                <a:lnTo>
                  <a:pt x="60958" y="54850"/>
                </a:lnTo>
                <a:lnTo>
                  <a:pt x="84250" y="54850"/>
                </a:lnTo>
                <a:lnTo>
                  <a:pt x="80125" y="59600"/>
                </a:lnTo>
                <a:cubicBezTo>
                  <a:pt x="79181" y="60867"/>
                  <a:pt x="78708" y="62333"/>
                  <a:pt x="78708" y="64000"/>
                </a:cubicBezTo>
                <a:lnTo>
                  <a:pt x="78708" y="64000"/>
                </a:lnTo>
                <a:cubicBezTo>
                  <a:pt x="78708" y="65633"/>
                  <a:pt x="79181" y="67083"/>
                  <a:pt x="80125" y="68350"/>
                </a:cubicBezTo>
                <a:lnTo>
                  <a:pt x="80125" y="68350"/>
                </a:lnTo>
                <a:cubicBezTo>
                  <a:pt x="81181" y="69517"/>
                  <a:pt x="82403" y="70100"/>
                  <a:pt x="83792" y="70100"/>
                </a:cubicBezTo>
                <a:lnTo>
                  <a:pt x="83792" y="70100"/>
                </a:lnTo>
                <a:cubicBezTo>
                  <a:pt x="85153" y="70100"/>
                  <a:pt x="86375" y="69517"/>
                  <a:pt x="87458" y="68350"/>
                </a:cubicBezTo>
                <a:lnTo>
                  <a:pt x="87458" y="68350"/>
                </a:lnTo>
                <a:lnTo>
                  <a:pt x="100125" y="53150"/>
                </a:lnTo>
                <a:cubicBezTo>
                  <a:pt x="101097" y="51883"/>
                  <a:pt x="101583" y="50417"/>
                  <a:pt x="101583" y="48750"/>
                </a:cubicBezTo>
                <a:lnTo>
                  <a:pt x="101583" y="48750"/>
                </a:lnTo>
                <a:cubicBezTo>
                  <a:pt x="101583" y="47083"/>
                  <a:pt x="101097" y="45617"/>
                  <a:pt x="100125" y="44350"/>
                </a:cubicBezTo>
                <a:lnTo>
                  <a:pt x="100125" y="44350"/>
                </a:lnTo>
                <a:lnTo>
                  <a:pt x="87458" y="291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269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269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2791-7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270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8319682700-9"/>
          <p:cNvSpPr txBox="1"/>
          <p:nvPr/>
        </p:nvSpPr>
        <p:spPr>
          <a:xfrm>
            <a:off x="557213" y="121444"/>
            <a:ext cx="366188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在建工程与外电线路最小安全操作距离</a:t>
            </a:r>
            <a:endParaRPr/>
          </a:p>
        </p:txBody>
      </p:sp>
      <p:sp>
        <p:nvSpPr>
          <p:cNvPr id="36" name="el-1788319682701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7" name="el-1788319682703-19"/>
          <p:cNvSpPr txBox="1"/>
          <p:nvPr/>
        </p:nvSpPr>
        <p:spPr>
          <a:xfrm>
            <a:off x="678656" y="850106"/>
            <a:ext cx="158656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最小安全操作距离 (m)</a:t>
            </a:r>
            <a:endParaRPr/>
          </a:p>
        </p:txBody>
      </p:sp>
      <p:sp>
        <p:nvSpPr>
          <p:cNvPr id="38" name="el-1788319682710-41"/>
          <p:cNvSpPr txBox="1"/>
          <p:nvPr/>
        </p:nvSpPr>
        <p:spPr>
          <a:xfrm>
            <a:off x="692944" y="1235869"/>
            <a:ext cx="37843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外电线路电压等级</a:t>
            </a:r>
            <a:endParaRPr/>
          </a:p>
        </p:txBody>
      </p:sp>
      <p:sp>
        <p:nvSpPr>
          <p:cNvPr id="39" name="el-1788319682710-42"/>
          <p:cNvSpPr txBox="1"/>
          <p:nvPr/>
        </p:nvSpPr>
        <p:spPr>
          <a:xfrm>
            <a:off x="4387267" y="1235869"/>
            <a:ext cx="230658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最小安全操作距离</a:t>
            </a:r>
            <a:endParaRPr/>
          </a:p>
        </p:txBody>
      </p:sp>
      <p:sp>
        <p:nvSpPr>
          <p:cNvPr id="40" name="el-1788319682710-43"/>
          <p:cNvSpPr txBox="1"/>
          <p:nvPr/>
        </p:nvSpPr>
        <p:spPr>
          <a:xfrm>
            <a:off x="6603839" y="1235869"/>
            <a:ext cx="193722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备注</a:t>
            </a:r>
            <a:endParaRPr/>
          </a:p>
        </p:txBody>
      </p:sp>
      <p:sp>
        <p:nvSpPr>
          <p:cNvPr id="41" name="el-1788319682709-31"/>
          <p:cNvSpPr txBox="1"/>
          <p:nvPr/>
        </p:nvSpPr>
        <p:spPr>
          <a:xfrm>
            <a:off x="692944" y="1618059"/>
            <a:ext cx="402293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 1 KV</a:t>
            </a:r>
            <a:endParaRPr/>
          </a:p>
        </p:txBody>
      </p:sp>
      <p:sp>
        <p:nvSpPr>
          <p:cNvPr id="42" name="el-1788319682712-54"/>
          <p:cNvSpPr txBox="1"/>
          <p:nvPr/>
        </p:nvSpPr>
        <p:spPr>
          <a:xfrm>
            <a:off x="4487280" y="1600200"/>
            <a:ext cx="545131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4.0</a:t>
            </a:r>
            <a:endParaRPr/>
          </a:p>
        </p:txBody>
      </p:sp>
      <p:sp>
        <p:nvSpPr>
          <p:cNvPr id="43" name="el-1788319682713-59"/>
          <p:cNvSpPr txBox="1"/>
          <p:nvPr/>
        </p:nvSpPr>
        <p:spPr>
          <a:xfrm>
            <a:off x="4776378" y="1643063"/>
            <a:ext cx="25751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44" name="el-1788319682709-32"/>
          <p:cNvSpPr txBox="1"/>
          <p:nvPr/>
        </p:nvSpPr>
        <p:spPr>
          <a:xfrm>
            <a:off x="6603839" y="1632347"/>
            <a:ext cx="197109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—</a:t>
            </a:r>
            <a:endParaRPr/>
          </a:p>
        </p:txBody>
      </p:sp>
      <p:sp>
        <p:nvSpPr>
          <p:cNvPr id="45" name="el-1788319682709-33"/>
          <p:cNvSpPr txBox="1"/>
          <p:nvPr/>
        </p:nvSpPr>
        <p:spPr>
          <a:xfrm>
            <a:off x="692944" y="2032397"/>
            <a:ext cx="420581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 ~ 10 KV</a:t>
            </a:r>
            <a:endParaRPr/>
          </a:p>
        </p:txBody>
      </p:sp>
      <p:sp>
        <p:nvSpPr>
          <p:cNvPr id="46" name="el-1788319682712-55"/>
          <p:cNvSpPr txBox="1"/>
          <p:nvPr/>
        </p:nvSpPr>
        <p:spPr>
          <a:xfrm>
            <a:off x="4487280" y="2014538"/>
            <a:ext cx="545131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6.0</a:t>
            </a:r>
            <a:endParaRPr/>
          </a:p>
        </p:txBody>
      </p:sp>
      <p:sp>
        <p:nvSpPr>
          <p:cNvPr id="47" name="el-1788319682713-60"/>
          <p:cNvSpPr txBox="1"/>
          <p:nvPr/>
        </p:nvSpPr>
        <p:spPr>
          <a:xfrm>
            <a:off x="4776378" y="2057400"/>
            <a:ext cx="25751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48" name="el-1788319682709-34"/>
          <p:cNvSpPr txBox="1"/>
          <p:nvPr/>
        </p:nvSpPr>
        <p:spPr>
          <a:xfrm>
            <a:off x="6603839" y="2046684"/>
            <a:ext cx="197109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—</a:t>
            </a:r>
            <a:endParaRPr/>
          </a:p>
        </p:txBody>
      </p:sp>
      <p:sp>
        <p:nvSpPr>
          <p:cNvPr id="49" name="el-1788319682709-35"/>
          <p:cNvSpPr txBox="1"/>
          <p:nvPr/>
        </p:nvSpPr>
        <p:spPr>
          <a:xfrm>
            <a:off x="692944" y="2446734"/>
            <a:ext cx="42972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 ~ 110 KV</a:t>
            </a:r>
            <a:endParaRPr/>
          </a:p>
        </p:txBody>
      </p:sp>
      <p:sp>
        <p:nvSpPr>
          <p:cNvPr id="50" name="el-1788319682712-56"/>
          <p:cNvSpPr txBox="1"/>
          <p:nvPr/>
        </p:nvSpPr>
        <p:spPr>
          <a:xfrm>
            <a:off x="4487280" y="2428875"/>
            <a:ext cx="545131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8.0</a:t>
            </a:r>
            <a:endParaRPr/>
          </a:p>
        </p:txBody>
      </p:sp>
      <p:sp>
        <p:nvSpPr>
          <p:cNvPr id="51" name="el-1788319682713-61"/>
          <p:cNvSpPr txBox="1"/>
          <p:nvPr/>
        </p:nvSpPr>
        <p:spPr>
          <a:xfrm>
            <a:off x="4776378" y="2471738"/>
            <a:ext cx="25751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52" name="el-1788319682709-36"/>
          <p:cNvSpPr txBox="1"/>
          <p:nvPr/>
        </p:nvSpPr>
        <p:spPr>
          <a:xfrm>
            <a:off x="6603839" y="2461022"/>
            <a:ext cx="197109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—</a:t>
            </a:r>
            <a:endParaRPr/>
          </a:p>
        </p:txBody>
      </p:sp>
      <p:sp>
        <p:nvSpPr>
          <p:cNvPr id="53" name="el-1788319682709-37"/>
          <p:cNvSpPr txBox="1"/>
          <p:nvPr/>
        </p:nvSpPr>
        <p:spPr>
          <a:xfrm>
            <a:off x="692944" y="2861072"/>
            <a:ext cx="40686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 KV</a:t>
            </a:r>
            <a:endParaRPr/>
          </a:p>
        </p:txBody>
      </p:sp>
      <p:sp>
        <p:nvSpPr>
          <p:cNvPr id="54" name="el-1788319682712-57"/>
          <p:cNvSpPr txBox="1"/>
          <p:nvPr/>
        </p:nvSpPr>
        <p:spPr>
          <a:xfrm>
            <a:off x="4487280" y="2843213"/>
            <a:ext cx="70570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10.0</a:t>
            </a:r>
            <a:endParaRPr/>
          </a:p>
        </p:txBody>
      </p:sp>
      <p:sp>
        <p:nvSpPr>
          <p:cNvPr id="55" name="el-1788319682713-62"/>
          <p:cNvSpPr txBox="1"/>
          <p:nvPr/>
        </p:nvSpPr>
        <p:spPr>
          <a:xfrm>
            <a:off x="4882083" y="2886075"/>
            <a:ext cx="25751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56" name="el-1788319682709-38"/>
          <p:cNvSpPr txBox="1"/>
          <p:nvPr/>
        </p:nvSpPr>
        <p:spPr>
          <a:xfrm>
            <a:off x="6603839" y="2875359"/>
            <a:ext cx="197109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—</a:t>
            </a:r>
            <a:endParaRPr/>
          </a:p>
        </p:txBody>
      </p:sp>
      <p:sp>
        <p:nvSpPr>
          <p:cNvPr id="57" name="el-1788319682709-39"/>
          <p:cNvSpPr txBox="1"/>
          <p:nvPr/>
        </p:nvSpPr>
        <p:spPr>
          <a:xfrm>
            <a:off x="692944" y="3275409"/>
            <a:ext cx="434297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330 ~ 500 KV</a:t>
            </a:r>
            <a:endParaRPr/>
          </a:p>
        </p:txBody>
      </p:sp>
      <p:sp>
        <p:nvSpPr>
          <p:cNvPr id="58" name="el-1788319682712-58"/>
          <p:cNvSpPr txBox="1"/>
          <p:nvPr/>
        </p:nvSpPr>
        <p:spPr>
          <a:xfrm>
            <a:off x="4487280" y="3257550"/>
            <a:ext cx="70570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15.0</a:t>
            </a:r>
            <a:endParaRPr/>
          </a:p>
        </p:txBody>
      </p:sp>
      <p:sp>
        <p:nvSpPr>
          <p:cNvPr id="59" name="el-1788319682713-63"/>
          <p:cNvSpPr txBox="1"/>
          <p:nvPr/>
        </p:nvSpPr>
        <p:spPr>
          <a:xfrm>
            <a:off x="4882083" y="3300413"/>
            <a:ext cx="25751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60" name="el-1788319682709-40"/>
          <p:cNvSpPr txBox="1"/>
          <p:nvPr/>
        </p:nvSpPr>
        <p:spPr>
          <a:xfrm>
            <a:off x="6603839" y="3289697"/>
            <a:ext cx="197109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—</a:t>
            </a:r>
            <a:endParaRPr/>
          </a:p>
        </p:txBody>
      </p:sp>
      <p:sp>
        <p:nvSpPr>
          <p:cNvPr id="61" name="el-1788319682707-25"/>
          <p:cNvSpPr txBox="1"/>
          <p:nvPr/>
        </p:nvSpPr>
        <p:spPr>
          <a:xfrm>
            <a:off x="892969" y="3707606"/>
            <a:ext cx="166020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距离按电压等级递增 · 越高越远</a:t>
            </a:r>
            <a:endParaRPr/>
          </a:p>
        </p:txBody>
      </p:sp>
      <p:sp>
        <p:nvSpPr>
          <p:cNvPr id="62" name="el-1788319682703-21"/>
          <p:cNvSpPr txBox="1"/>
          <p:nvPr/>
        </p:nvSpPr>
        <p:spPr>
          <a:xfrm>
            <a:off x="1042988" y="4311923"/>
            <a:ext cx="5957597" cy="212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78631">
              <a:lnSpc>
                <a:spcPct val="100000"/>
              </a:lnSpc>
            </a:pP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上下脚手架的</a:t>
            </a: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斜道不宜设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在有外电线路的一侧 — 保持安全操作距离</a:t>
            </a:r>
            <a:endParaRPr/>
          </a:p>
        </p:txBody>
      </p:sp>
      <p:sp>
        <p:nvSpPr>
          <p:cNvPr id="63" name="el-1788319682704-22"/>
          <p:cNvSpPr/>
          <p:nvPr/>
        </p:nvSpPr>
        <p:spPr>
          <a:xfrm>
            <a:off x="1042988" y="4326210"/>
            <a:ext cx="421481" cy="1985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2704-22__text"/>
          <p:cNvSpPr txBox="1"/>
          <p:nvPr/>
        </p:nvSpPr>
        <p:spPr>
          <a:xfrm>
            <a:off x="1042988" y="4326210"/>
            <a:ext cx="421481" cy="1985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65" name="el-1788319682701-17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6" name="el-1788319682700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外电防护 · 距离红线</a:t>
            </a:r>
            <a:endParaRPr/>
          </a:p>
        </p:txBody>
      </p:sp>
      <p:sp>
        <p:nvSpPr>
          <p:cNvPr id="67" name="el-178831968270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P45 / 110</a:t>
            </a:r>
            <a:endParaRPr/>
          </a:p>
        </p:txBody>
      </p:sp>
      <p:cxnSp>
        <p:nvCxnSpPr>
          <p:cNvPr id="68" name="el-1788319682698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-1788319682698-2"/>
          <p:cNvCxnSpPr/>
          <p:nvPr/>
        </p:nvCxnSpPr>
        <p:spPr>
          <a:xfrm>
            <a:off x="214313" y="4729163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8319682699-5"/>
          <p:cNvSpPr/>
          <p:nvPr/>
        </p:nvSpPr>
        <p:spPr>
          <a:xfrm>
            <a:off x="171450" y="21431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2793-8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947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94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95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951-14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040-136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7" y="0"/>
                </a:moveTo>
                <a:lnTo>
                  <a:pt x="42857" y="0"/>
                </a:lnTo>
                <a:lnTo>
                  <a:pt x="30286" y="0"/>
                </a:lnTo>
                <a:cubicBezTo>
                  <a:pt x="27952" y="0"/>
                  <a:pt x="25905" y="848"/>
                  <a:pt x="24143" y="2545"/>
                </a:cubicBezTo>
                <a:lnTo>
                  <a:pt x="24143" y="2545"/>
                </a:lnTo>
                <a:cubicBezTo>
                  <a:pt x="22333" y="4121"/>
                  <a:pt x="21048" y="6333"/>
                  <a:pt x="20286" y="9182"/>
                </a:cubicBezTo>
                <a:lnTo>
                  <a:pt x="20286" y="9182"/>
                </a:lnTo>
                <a:lnTo>
                  <a:pt x="500" y="79909"/>
                </a:lnTo>
                <a:cubicBezTo>
                  <a:pt x="167" y="81182"/>
                  <a:pt x="0" y="82455"/>
                  <a:pt x="0" y="83727"/>
                </a:cubicBezTo>
                <a:lnTo>
                  <a:pt x="0" y="83727"/>
                </a:lnTo>
                <a:cubicBezTo>
                  <a:pt x="95" y="87121"/>
                  <a:pt x="1000" y="89909"/>
                  <a:pt x="2714" y="92091"/>
                </a:cubicBezTo>
                <a:lnTo>
                  <a:pt x="2714" y="92091"/>
                </a:lnTo>
                <a:cubicBezTo>
                  <a:pt x="4381" y="94212"/>
                  <a:pt x="6548" y="95333"/>
                  <a:pt x="9214" y="95455"/>
                </a:cubicBezTo>
                <a:lnTo>
                  <a:pt x="9214" y="95455"/>
                </a:lnTo>
                <a:lnTo>
                  <a:pt x="42857" y="95455"/>
                </a:lnTo>
                <a:lnTo>
                  <a:pt x="42857" y="81818"/>
                </a:lnTo>
                <a:cubicBezTo>
                  <a:pt x="42857" y="79818"/>
                  <a:pt x="43357" y="78182"/>
                  <a:pt x="44357" y="76909"/>
                </a:cubicBezTo>
                <a:lnTo>
                  <a:pt x="44357" y="76909"/>
                </a:lnTo>
                <a:cubicBezTo>
                  <a:pt x="45357" y="75636"/>
                  <a:pt x="46643" y="75000"/>
                  <a:pt x="48214" y="75000"/>
                </a:cubicBezTo>
                <a:lnTo>
                  <a:pt x="48214" y="75000"/>
                </a:lnTo>
                <a:cubicBezTo>
                  <a:pt x="49786" y="75000"/>
                  <a:pt x="51071" y="75636"/>
                  <a:pt x="52071" y="76909"/>
                </a:cubicBezTo>
                <a:lnTo>
                  <a:pt x="52071" y="76909"/>
                </a:lnTo>
                <a:cubicBezTo>
                  <a:pt x="53071" y="78182"/>
                  <a:pt x="53571" y="79818"/>
                  <a:pt x="53571" y="81818"/>
                </a:cubicBezTo>
                <a:lnTo>
                  <a:pt x="53571" y="81818"/>
                </a:lnTo>
                <a:lnTo>
                  <a:pt x="53571" y="95455"/>
                </a:lnTo>
                <a:lnTo>
                  <a:pt x="87214" y="95455"/>
                </a:lnTo>
                <a:cubicBezTo>
                  <a:pt x="89881" y="95333"/>
                  <a:pt x="92071" y="94212"/>
                  <a:pt x="93786" y="92091"/>
                </a:cubicBezTo>
                <a:lnTo>
                  <a:pt x="93786" y="92091"/>
                </a:lnTo>
                <a:cubicBezTo>
                  <a:pt x="95452" y="89909"/>
                  <a:pt x="96333" y="87121"/>
                  <a:pt x="96429" y="83727"/>
                </a:cubicBezTo>
                <a:lnTo>
                  <a:pt x="96429" y="83727"/>
                </a:lnTo>
                <a:cubicBezTo>
                  <a:pt x="96429" y="82455"/>
                  <a:pt x="96262" y="81182"/>
                  <a:pt x="95929" y="79909"/>
                </a:cubicBezTo>
                <a:lnTo>
                  <a:pt x="95929" y="79909"/>
                </a:lnTo>
                <a:lnTo>
                  <a:pt x="76143" y="9182"/>
                </a:lnTo>
                <a:cubicBezTo>
                  <a:pt x="75381" y="6333"/>
                  <a:pt x="74119" y="4121"/>
                  <a:pt x="72357" y="2545"/>
                </a:cubicBezTo>
                <a:lnTo>
                  <a:pt x="72357" y="2545"/>
                </a:lnTo>
                <a:cubicBezTo>
                  <a:pt x="70548" y="848"/>
                  <a:pt x="68476" y="0"/>
                  <a:pt x="66143" y="0"/>
                </a:cubicBezTo>
                <a:lnTo>
                  <a:pt x="66143" y="0"/>
                </a:lnTo>
                <a:lnTo>
                  <a:pt x="53571" y="0"/>
                </a:lnTo>
                <a:lnTo>
                  <a:pt x="53571" y="13636"/>
                </a:lnTo>
                <a:cubicBezTo>
                  <a:pt x="53571" y="15636"/>
                  <a:pt x="53071" y="17273"/>
                  <a:pt x="52071" y="18545"/>
                </a:cubicBezTo>
                <a:lnTo>
                  <a:pt x="52071" y="18545"/>
                </a:lnTo>
                <a:cubicBezTo>
                  <a:pt x="51071" y="19818"/>
                  <a:pt x="49786" y="20455"/>
                  <a:pt x="48214" y="20455"/>
                </a:cubicBezTo>
                <a:lnTo>
                  <a:pt x="48214" y="20455"/>
                </a:lnTo>
                <a:cubicBezTo>
                  <a:pt x="46643" y="20455"/>
                  <a:pt x="45357" y="19818"/>
                  <a:pt x="44357" y="18545"/>
                </a:cubicBezTo>
                <a:lnTo>
                  <a:pt x="44357" y="18545"/>
                </a:lnTo>
                <a:cubicBezTo>
                  <a:pt x="43357" y="17273"/>
                  <a:pt x="42857" y="15636"/>
                  <a:pt x="42857" y="13636"/>
                </a:cubicBezTo>
                <a:lnTo>
                  <a:pt x="42857" y="13636"/>
                </a:lnTo>
                <a:lnTo>
                  <a:pt x="42857" y="0"/>
                </a:lnTo>
                <a:moveTo>
                  <a:pt x="53571" y="40909"/>
                </a:moveTo>
                <a:lnTo>
                  <a:pt x="53571" y="40909"/>
                </a:lnTo>
                <a:lnTo>
                  <a:pt x="53571" y="54545"/>
                </a:lnTo>
                <a:cubicBezTo>
                  <a:pt x="53571" y="56545"/>
                  <a:pt x="53071" y="58182"/>
                  <a:pt x="52071" y="59455"/>
                </a:cubicBezTo>
                <a:lnTo>
                  <a:pt x="52071" y="59455"/>
                </a:lnTo>
                <a:cubicBezTo>
                  <a:pt x="51071" y="60727"/>
                  <a:pt x="49786" y="61364"/>
                  <a:pt x="48214" y="61364"/>
                </a:cubicBezTo>
                <a:lnTo>
                  <a:pt x="48214" y="61364"/>
                </a:lnTo>
                <a:cubicBezTo>
                  <a:pt x="46643" y="61364"/>
                  <a:pt x="45357" y="60727"/>
                  <a:pt x="44357" y="59455"/>
                </a:cubicBezTo>
                <a:lnTo>
                  <a:pt x="44357" y="59455"/>
                </a:lnTo>
                <a:cubicBezTo>
                  <a:pt x="43357" y="58182"/>
                  <a:pt x="42857" y="56545"/>
                  <a:pt x="42857" y="54545"/>
                </a:cubicBezTo>
                <a:lnTo>
                  <a:pt x="42857" y="54545"/>
                </a:lnTo>
                <a:lnTo>
                  <a:pt x="42857" y="40909"/>
                </a:lnTo>
                <a:cubicBezTo>
                  <a:pt x="42857" y="38909"/>
                  <a:pt x="43357" y="37273"/>
                  <a:pt x="44357" y="36000"/>
                </a:cubicBezTo>
                <a:lnTo>
                  <a:pt x="44357" y="36000"/>
                </a:lnTo>
                <a:cubicBezTo>
                  <a:pt x="45357" y="34727"/>
                  <a:pt x="46643" y="34091"/>
                  <a:pt x="48214" y="34091"/>
                </a:cubicBezTo>
                <a:lnTo>
                  <a:pt x="48214" y="34091"/>
                </a:lnTo>
                <a:cubicBezTo>
                  <a:pt x="49786" y="34091"/>
                  <a:pt x="51071" y="34727"/>
                  <a:pt x="52071" y="36000"/>
                </a:cubicBezTo>
                <a:lnTo>
                  <a:pt x="52071" y="36000"/>
                </a:lnTo>
                <a:cubicBezTo>
                  <a:pt x="53071" y="37273"/>
                  <a:pt x="53571" y="38909"/>
                  <a:pt x="53571" y="40909"/>
                </a:cubicBezTo>
                <a:lnTo>
                  <a:pt x="53571" y="40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954-18"/>
          <p:cNvSpPr/>
          <p:nvPr/>
        </p:nvSpPr>
        <p:spPr>
          <a:xfrm>
            <a:off x="400050" y="860822"/>
            <a:ext cx="4682728" cy="2971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2956-21"/>
          <p:cNvSpPr/>
          <p:nvPr/>
        </p:nvSpPr>
        <p:spPr>
          <a:xfrm>
            <a:off x="592931" y="1025128"/>
            <a:ext cx="989409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3043-138"/>
          <p:cNvSpPr/>
          <p:nvPr/>
        </p:nvSpPr>
        <p:spPr>
          <a:xfrm>
            <a:off x="678656" y="1081832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49200"/>
                </a:moveTo>
                <a:lnTo>
                  <a:pt x="12818" y="49200"/>
                </a:lnTo>
                <a:lnTo>
                  <a:pt x="12818" y="28100"/>
                </a:lnTo>
                <a:lnTo>
                  <a:pt x="44727" y="28100"/>
                </a:lnTo>
                <a:lnTo>
                  <a:pt x="44727" y="49200"/>
                </a:lnTo>
                <a:lnTo>
                  <a:pt x="12818" y="49200"/>
                </a:lnTo>
                <a:moveTo>
                  <a:pt x="12818" y="63300"/>
                </a:moveTo>
                <a:lnTo>
                  <a:pt x="12818" y="63300"/>
                </a:lnTo>
                <a:lnTo>
                  <a:pt x="44727" y="63300"/>
                </a:lnTo>
                <a:lnTo>
                  <a:pt x="44727" y="84400"/>
                </a:lnTo>
                <a:lnTo>
                  <a:pt x="12818" y="84400"/>
                </a:lnTo>
                <a:lnTo>
                  <a:pt x="12818" y="63300"/>
                </a:lnTo>
                <a:moveTo>
                  <a:pt x="57545" y="84400"/>
                </a:moveTo>
                <a:lnTo>
                  <a:pt x="57545" y="84400"/>
                </a:lnTo>
                <a:lnTo>
                  <a:pt x="57545" y="63300"/>
                </a:lnTo>
                <a:lnTo>
                  <a:pt x="89455" y="63300"/>
                </a:lnTo>
                <a:lnTo>
                  <a:pt x="89455" y="84400"/>
                </a:lnTo>
                <a:lnTo>
                  <a:pt x="57545" y="84400"/>
                </a:lnTo>
                <a:moveTo>
                  <a:pt x="89455" y="49200"/>
                </a:moveTo>
                <a:lnTo>
                  <a:pt x="89455" y="49200"/>
                </a:lnTo>
                <a:lnTo>
                  <a:pt x="57545" y="49200"/>
                </a:lnTo>
                <a:lnTo>
                  <a:pt x="57545" y="28100"/>
                </a:lnTo>
                <a:lnTo>
                  <a:pt x="89455" y="28100"/>
                </a:lnTo>
                <a:lnTo>
                  <a:pt x="89455" y="49200"/>
                </a:lnTo>
                <a:moveTo>
                  <a:pt x="12818" y="0"/>
                </a:moveTo>
                <a:lnTo>
                  <a:pt x="12818" y="0"/>
                </a:lnTo>
                <a:cubicBezTo>
                  <a:pt x="9182" y="133"/>
                  <a:pt x="6182" y="1533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1394" y="6800"/>
                  <a:pt x="121" y="10100"/>
                  <a:pt x="0" y="14100"/>
                </a:cubicBezTo>
                <a:lnTo>
                  <a:pt x="0" y="14100"/>
                </a:lnTo>
                <a:lnTo>
                  <a:pt x="0" y="84400"/>
                </a:lnTo>
                <a:cubicBezTo>
                  <a:pt x="121" y="88333"/>
                  <a:pt x="1394" y="91633"/>
                  <a:pt x="3818" y="94300"/>
                </a:cubicBezTo>
                <a:lnTo>
                  <a:pt x="3818" y="94300"/>
                </a:lnTo>
                <a:cubicBezTo>
                  <a:pt x="6182" y="96900"/>
                  <a:pt x="9182" y="98267"/>
                  <a:pt x="12818" y="98400"/>
                </a:cubicBezTo>
                <a:lnTo>
                  <a:pt x="12818" y="98400"/>
                </a:lnTo>
                <a:lnTo>
                  <a:pt x="89455" y="98400"/>
                </a:lnTo>
                <a:cubicBezTo>
                  <a:pt x="93091" y="98267"/>
                  <a:pt x="96091" y="96900"/>
                  <a:pt x="98455" y="94300"/>
                </a:cubicBezTo>
                <a:lnTo>
                  <a:pt x="98455" y="94300"/>
                </a:lnTo>
                <a:cubicBezTo>
                  <a:pt x="100879" y="91633"/>
                  <a:pt x="102152" y="88333"/>
                  <a:pt x="102273" y="84400"/>
                </a:cubicBezTo>
                <a:lnTo>
                  <a:pt x="102273" y="84400"/>
                </a:lnTo>
                <a:lnTo>
                  <a:pt x="102273" y="14100"/>
                </a:lnTo>
                <a:cubicBezTo>
                  <a:pt x="102152" y="10100"/>
                  <a:pt x="100879" y="6800"/>
                  <a:pt x="98455" y="4200"/>
                </a:cubicBezTo>
                <a:lnTo>
                  <a:pt x="98455" y="4200"/>
                </a:lnTo>
                <a:cubicBezTo>
                  <a:pt x="96091" y="1533"/>
                  <a:pt x="93091" y="133"/>
                  <a:pt x="89455" y="0"/>
                </a:cubicBezTo>
                <a:lnTo>
                  <a:pt x="89455" y="0"/>
                </a:lnTo>
                <a:lnTo>
                  <a:pt x="12818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2958-24"/>
          <p:cNvCxnSpPr/>
          <p:nvPr/>
        </p:nvCxnSpPr>
        <p:spPr>
          <a:xfrm>
            <a:off x="592931" y="1575197"/>
            <a:ext cx="4296966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3044-141"/>
          <p:cNvSpPr/>
          <p:nvPr/>
        </p:nvSpPr>
        <p:spPr>
          <a:xfrm>
            <a:off x="600046" y="1368020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3044-142"/>
          <p:cNvSpPr/>
          <p:nvPr/>
        </p:nvSpPr>
        <p:spPr>
          <a:xfrm>
            <a:off x="2741414" y="1368028"/>
            <a:ext cx="5715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cubicBezTo>
                  <a:pt x="222" y="6806"/>
                  <a:pt x="2056" y="4583"/>
                  <a:pt x="5500" y="2750"/>
                </a:cubicBezTo>
                <a:lnTo>
                  <a:pt x="5500" y="2750"/>
                </a:lnTo>
                <a:lnTo>
                  <a:pt x="5500" y="2750"/>
                </a:lnTo>
                <a:cubicBezTo>
                  <a:pt x="9167" y="1028"/>
                  <a:pt x="13611" y="111"/>
                  <a:pt x="18833" y="0"/>
                </a:cubicBezTo>
                <a:lnTo>
                  <a:pt x="18833" y="0"/>
                </a:lnTo>
                <a:lnTo>
                  <a:pt x="81333" y="0"/>
                </a:lnTo>
                <a:cubicBezTo>
                  <a:pt x="86444" y="111"/>
                  <a:pt x="90833" y="1028"/>
                  <a:pt x="94500" y="2750"/>
                </a:cubicBezTo>
                <a:lnTo>
                  <a:pt x="94500" y="2750"/>
                </a:lnTo>
                <a:cubicBezTo>
                  <a:pt x="97944" y="4583"/>
                  <a:pt x="99778" y="6806"/>
                  <a:pt x="100000" y="9417"/>
                </a:cubicBezTo>
                <a:lnTo>
                  <a:pt x="100000" y="9417"/>
                </a:lnTo>
                <a:lnTo>
                  <a:pt x="100000" y="18750"/>
                </a:lnTo>
                <a:lnTo>
                  <a:pt x="68833" y="18750"/>
                </a:lnTo>
                <a:cubicBezTo>
                  <a:pt x="64833" y="18861"/>
                  <a:pt x="62722" y="19917"/>
                  <a:pt x="62500" y="21917"/>
                </a:cubicBezTo>
                <a:lnTo>
                  <a:pt x="62500" y="21917"/>
                </a:lnTo>
                <a:cubicBezTo>
                  <a:pt x="62722" y="23861"/>
                  <a:pt x="64833" y="24889"/>
                  <a:pt x="68833" y="25000"/>
                </a:cubicBezTo>
                <a:lnTo>
                  <a:pt x="68833" y="25000"/>
                </a:lnTo>
                <a:lnTo>
                  <a:pt x="100000" y="25000"/>
                </a:lnTo>
                <a:lnTo>
                  <a:pt x="100000" y="37500"/>
                </a:lnTo>
                <a:lnTo>
                  <a:pt x="68833" y="37500"/>
                </a:lnTo>
                <a:cubicBezTo>
                  <a:pt x="64833" y="37611"/>
                  <a:pt x="62722" y="38667"/>
                  <a:pt x="62500" y="40667"/>
                </a:cubicBezTo>
                <a:lnTo>
                  <a:pt x="62500" y="40667"/>
                </a:lnTo>
                <a:cubicBezTo>
                  <a:pt x="62722" y="42611"/>
                  <a:pt x="64833" y="43639"/>
                  <a:pt x="68833" y="43750"/>
                </a:cubicBezTo>
                <a:lnTo>
                  <a:pt x="68833" y="43750"/>
                </a:lnTo>
                <a:lnTo>
                  <a:pt x="100000" y="43750"/>
                </a:lnTo>
                <a:lnTo>
                  <a:pt x="100000" y="56250"/>
                </a:lnTo>
                <a:lnTo>
                  <a:pt x="68833" y="56250"/>
                </a:lnTo>
                <a:cubicBezTo>
                  <a:pt x="64833" y="56361"/>
                  <a:pt x="62722" y="57417"/>
                  <a:pt x="62500" y="59417"/>
                </a:cubicBezTo>
                <a:lnTo>
                  <a:pt x="62500" y="59417"/>
                </a:lnTo>
                <a:cubicBezTo>
                  <a:pt x="62722" y="61361"/>
                  <a:pt x="64833" y="62389"/>
                  <a:pt x="68833" y="62500"/>
                </a:cubicBezTo>
                <a:lnTo>
                  <a:pt x="68833" y="62500"/>
                </a:lnTo>
                <a:lnTo>
                  <a:pt x="100000" y="62500"/>
                </a:lnTo>
                <a:lnTo>
                  <a:pt x="100000" y="75000"/>
                </a:lnTo>
                <a:lnTo>
                  <a:pt x="68833" y="75000"/>
                </a:lnTo>
                <a:cubicBezTo>
                  <a:pt x="64833" y="75111"/>
                  <a:pt x="62722" y="76167"/>
                  <a:pt x="62500" y="78167"/>
                </a:cubicBezTo>
                <a:lnTo>
                  <a:pt x="62500" y="78167"/>
                </a:lnTo>
                <a:cubicBezTo>
                  <a:pt x="62722" y="80111"/>
                  <a:pt x="64833" y="81139"/>
                  <a:pt x="68833" y="81250"/>
                </a:cubicBezTo>
                <a:lnTo>
                  <a:pt x="68833" y="81250"/>
                </a:lnTo>
                <a:lnTo>
                  <a:pt x="100000" y="81250"/>
                </a:lnTo>
                <a:lnTo>
                  <a:pt x="100000" y="90667"/>
                </a:lnTo>
                <a:cubicBezTo>
                  <a:pt x="99778" y="93222"/>
                  <a:pt x="97944" y="95417"/>
                  <a:pt x="94500" y="97250"/>
                </a:cubicBezTo>
                <a:lnTo>
                  <a:pt x="94500" y="97250"/>
                </a:lnTo>
                <a:cubicBezTo>
                  <a:pt x="90833" y="98972"/>
                  <a:pt x="86444" y="99889"/>
                  <a:pt x="81333" y="100000"/>
                </a:cubicBezTo>
                <a:lnTo>
                  <a:pt x="81333" y="100000"/>
                </a:lnTo>
                <a:lnTo>
                  <a:pt x="18833" y="100000"/>
                </a:lnTo>
                <a:cubicBezTo>
                  <a:pt x="13611" y="99889"/>
                  <a:pt x="9167" y="98972"/>
                  <a:pt x="5500" y="97250"/>
                </a:cubicBezTo>
                <a:lnTo>
                  <a:pt x="5500" y="97250"/>
                </a:lnTo>
                <a:cubicBezTo>
                  <a:pt x="2056" y="95417"/>
                  <a:pt x="222" y="93222"/>
                  <a:pt x="0" y="90667"/>
                </a:cubicBezTo>
                <a:lnTo>
                  <a:pt x="0" y="90667"/>
                </a:lnTo>
                <a:lnTo>
                  <a:pt x="0" y="9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2958-25"/>
          <p:cNvCxnSpPr/>
          <p:nvPr/>
        </p:nvCxnSpPr>
        <p:spPr>
          <a:xfrm>
            <a:off x="592931" y="2157413"/>
            <a:ext cx="429696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2969-54"/>
          <p:cNvSpPr/>
          <p:nvPr/>
        </p:nvSpPr>
        <p:spPr>
          <a:xfrm>
            <a:off x="2741414" y="1768078"/>
            <a:ext cx="446819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2971-62"/>
          <p:cNvCxnSpPr/>
          <p:nvPr/>
        </p:nvCxnSpPr>
        <p:spPr>
          <a:xfrm>
            <a:off x="2741414" y="2071688"/>
            <a:ext cx="446819" cy="914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8319682958-26"/>
          <p:cNvCxnSpPr/>
          <p:nvPr/>
        </p:nvCxnSpPr>
        <p:spPr>
          <a:xfrm>
            <a:off x="592931" y="2736056"/>
            <a:ext cx="429696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2970-57"/>
          <p:cNvSpPr/>
          <p:nvPr/>
        </p:nvSpPr>
        <p:spPr>
          <a:xfrm>
            <a:off x="2741414" y="2346722"/>
            <a:ext cx="446819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2971-63"/>
          <p:cNvCxnSpPr/>
          <p:nvPr/>
        </p:nvCxnSpPr>
        <p:spPr>
          <a:xfrm>
            <a:off x="2741414" y="2650331"/>
            <a:ext cx="446819" cy="914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8319682958-27"/>
          <p:cNvCxnSpPr/>
          <p:nvPr/>
        </p:nvCxnSpPr>
        <p:spPr>
          <a:xfrm>
            <a:off x="592931" y="3314700"/>
            <a:ext cx="429696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2970-60"/>
          <p:cNvSpPr/>
          <p:nvPr/>
        </p:nvSpPr>
        <p:spPr>
          <a:xfrm>
            <a:off x="2741414" y="2925366"/>
            <a:ext cx="446819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2971-64"/>
          <p:cNvCxnSpPr/>
          <p:nvPr/>
        </p:nvCxnSpPr>
        <p:spPr>
          <a:xfrm>
            <a:off x="2741414" y="3228975"/>
            <a:ext cx="446819" cy="914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2957-22"/>
          <p:cNvSpPr/>
          <p:nvPr/>
        </p:nvSpPr>
        <p:spPr>
          <a:xfrm>
            <a:off x="592931" y="3432572"/>
            <a:ext cx="4296966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2959-29"/>
          <p:cNvCxnSpPr/>
          <p:nvPr/>
        </p:nvCxnSpPr>
        <p:spPr>
          <a:xfrm>
            <a:off x="607219" y="3432572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3043-140"/>
          <p:cNvSpPr/>
          <p:nvPr/>
        </p:nvSpPr>
        <p:spPr>
          <a:xfrm>
            <a:off x="721519" y="350758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2954-19"/>
          <p:cNvSpPr/>
          <p:nvPr/>
        </p:nvSpPr>
        <p:spPr>
          <a:xfrm>
            <a:off x="5282803" y="860822"/>
            <a:ext cx="3461147" cy="2971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2958-28"/>
          <p:cNvCxnSpPr/>
          <p:nvPr/>
        </p:nvCxnSpPr>
        <p:spPr>
          <a:xfrm>
            <a:off x="5447109" y="1260872"/>
            <a:ext cx="3132534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3043-139"/>
          <p:cNvSpPr/>
          <p:nvPr/>
        </p:nvSpPr>
        <p:spPr>
          <a:xfrm>
            <a:off x="5447109" y="105459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2958-23"/>
          <p:cNvSpPr/>
          <p:nvPr/>
        </p:nvSpPr>
        <p:spPr>
          <a:xfrm>
            <a:off x="5447109" y="1368028"/>
            <a:ext cx="3132534" cy="1157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 w="7144" algn="in">
            <a:solidFill>
              <a:srgbClr val="C7D0DC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9" name="el-1788319682964-38"/>
          <p:cNvSpPr/>
          <p:nvPr/>
        </p:nvSpPr>
        <p:spPr>
          <a:xfrm>
            <a:off x="6559302" y="2032397"/>
            <a:ext cx="9080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2965-44"/>
          <p:cNvCxnSpPr/>
          <p:nvPr/>
        </p:nvCxnSpPr>
        <p:spPr>
          <a:xfrm>
            <a:off x="6573589" y="2032397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3045-145"/>
          <p:cNvSpPr/>
          <p:nvPr/>
        </p:nvSpPr>
        <p:spPr>
          <a:xfrm>
            <a:off x="6645027" y="2090440"/>
            <a:ext cx="9644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600" y="96500"/>
                </a:moveTo>
                <a:lnTo>
                  <a:pt x="44600" y="96500"/>
                </a:lnTo>
                <a:cubicBezTo>
                  <a:pt x="46333" y="97778"/>
                  <a:pt x="48333" y="98417"/>
                  <a:pt x="50600" y="98417"/>
                </a:cubicBezTo>
                <a:lnTo>
                  <a:pt x="50600" y="98417"/>
                </a:lnTo>
                <a:lnTo>
                  <a:pt x="50600" y="98417"/>
                </a:lnTo>
                <a:cubicBezTo>
                  <a:pt x="52933" y="98417"/>
                  <a:pt x="54967" y="97778"/>
                  <a:pt x="56700" y="96500"/>
                </a:cubicBezTo>
                <a:lnTo>
                  <a:pt x="56700" y="96500"/>
                </a:lnTo>
                <a:lnTo>
                  <a:pt x="98900" y="61333"/>
                </a:lnTo>
                <a:cubicBezTo>
                  <a:pt x="100500" y="59833"/>
                  <a:pt x="101300" y="58139"/>
                  <a:pt x="101300" y="56250"/>
                </a:cubicBezTo>
                <a:lnTo>
                  <a:pt x="101300" y="56250"/>
                </a:lnTo>
                <a:cubicBezTo>
                  <a:pt x="101300" y="54361"/>
                  <a:pt x="100500" y="52667"/>
                  <a:pt x="98900" y="51167"/>
                </a:cubicBezTo>
                <a:lnTo>
                  <a:pt x="98900" y="51167"/>
                </a:lnTo>
                <a:cubicBezTo>
                  <a:pt x="97100" y="49889"/>
                  <a:pt x="95067" y="49250"/>
                  <a:pt x="92800" y="49250"/>
                </a:cubicBezTo>
                <a:lnTo>
                  <a:pt x="92800" y="49250"/>
                </a:lnTo>
                <a:cubicBezTo>
                  <a:pt x="90533" y="49250"/>
                  <a:pt x="88500" y="49889"/>
                  <a:pt x="86700" y="51167"/>
                </a:cubicBezTo>
                <a:lnTo>
                  <a:pt x="86700" y="51167"/>
                </a:lnTo>
                <a:lnTo>
                  <a:pt x="59100" y="74500"/>
                </a:lnTo>
                <a:lnTo>
                  <a:pt x="59100" y="7000"/>
                </a:lnTo>
                <a:cubicBezTo>
                  <a:pt x="59100" y="4944"/>
                  <a:pt x="58300" y="3278"/>
                  <a:pt x="56700" y="2000"/>
                </a:cubicBezTo>
                <a:lnTo>
                  <a:pt x="56700" y="2000"/>
                </a:lnTo>
                <a:cubicBezTo>
                  <a:pt x="55100" y="667"/>
                  <a:pt x="53067" y="0"/>
                  <a:pt x="50600" y="0"/>
                </a:cubicBezTo>
                <a:lnTo>
                  <a:pt x="50600" y="0"/>
                </a:lnTo>
                <a:cubicBezTo>
                  <a:pt x="48133" y="0"/>
                  <a:pt x="46133" y="667"/>
                  <a:pt x="44600" y="2000"/>
                </a:cubicBezTo>
                <a:lnTo>
                  <a:pt x="44600" y="2000"/>
                </a:lnTo>
                <a:cubicBezTo>
                  <a:pt x="43000" y="3278"/>
                  <a:pt x="42200" y="4944"/>
                  <a:pt x="42200" y="7000"/>
                </a:cubicBezTo>
                <a:lnTo>
                  <a:pt x="42200" y="7000"/>
                </a:lnTo>
                <a:lnTo>
                  <a:pt x="42200" y="74500"/>
                </a:lnTo>
                <a:lnTo>
                  <a:pt x="14500" y="51167"/>
                </a:lnTo>
                <a:cubicBezTo>
                  <a:pt x="12767" y="49889"/>
                  <a:pt x="10733" y="49250"/>
                  <a:pt x="8400" y="49250"/>
                </a:cubicBezTo>
                <a:lnTo>
                  <a:pt x="8400" y="49250"/>
                </a:lnTo>
                <a:cubicBezTo>
                  <a:pt x="6133" y="49250"/>
                  <a:pt x="4133" y="49889"/>
                  <a:pt x="2400" y="51167"/>
                </a:cubicBezTo>
                <a:lnTo>
                  <a:pt x="2400" y="51167"/>
                </a:lnTo>
                <a:cubicBezTo>
                  <a:pt x="800" y="52667"/>
                  <a:pt x="0" y="54361"/>
                  <a:pt x="0" y="56250"/>
                </a:cubicBezTo>
                <a:lnTo>
                  <a:pt x="0" y="56250"/>
                </a:lnTo>
                <a:cubicBezTo>
                  <a:pt x="0" y="58139"/>
                  <a:pt x="800" y="59833"/>
                  <a:pt x="2400" y="61333"/>
                </a:cubicBezTo>
                <a:lnTo>
                  <a:pt x="2400" y="61333"/>
                </a:lnTo>
                <a:lnTo>
                  <a:pt x="44600" y="96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3045-146"/>
          <p:cNvSpPr/>
          <p:nvPr/>
        </p:nvSpPr>
        <p:spPr>
          <a:xfrm>
            <a:off x="7313749" y="2090440"/>
            <a:ext cx="9644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700" y="2000"/>
                </a:moveTo>
                <a:lnTo>
                  <a:pt x="56700" y="2000"/>
                </a:lnTo>
                <a:cubicBezTo>
                  <a:pt x="54967" y="667"/>
                  <a:pt x="52933" y="0"/>
                  <a:pt x="50600" y="0"/>
                </a:cubicBezTo>
                <a:lnTo>
                  <a:pt x="50600" y="0"/>
                </a:lnTo>
                <a:lnTo>
                  <a:pt x="50600" y="0"/>
                </a:lnTo>
                <a:cubicBezTo>
                  <a:pt x="48333" y="0"/>
                  <a:pt x="46333" y="667"/>
                  <a:pt x="44600" y="2000"/>
                </a:cubicBezTo>
                <a:lnTo>
                  <a:pt x="44600" y="2000"/>
                </a:lnTo>
                <a:lnTo>
                  <a:pt x="2400" y="37167"/>
                </a:lnTo>
                <a:cubicBezTo>
                  <a:pt x="800" y="38611"/>
                  <a:pt x="0" y="40278"/>
                  <a:pt x="0" y="42167"/>
                </a:cubicBezTo>
                <a:lnTo>
                  <a:pt x="0" y="42167"/>
                </a:lnTo>
                <a:cubicBezTo>
                  <a:pt x="0" y="44111"/>
                  <a:pt x="800" y="45806"/>
                  <a:pt x="2400" y="47250"/>
                </a:cubicBezTo>
                <a:lnTo>
                  <a:pt x="2400" y="47250"/>
                </a:lnTo>
                <a:cubicBezTo>
                  <a:pt x="4133" y="48583"/>
                  <a:pt x="6133" y="49250"/>
                  <a:pt x="8400" y="49250"/>
                </a:cubicBezTo>
                <a:lnTo>
                  <a:pt x="8400" y="49250"/>
                </a:lnTo>
                <a:cubicBezTo>
                  <a:pt x="10733" y="49250"/>
                  <a:pt x="12767" y="48583"/>
                  <a:pt x="14500" y="47250"/>
                </a:cubicBezTo>
                <a:lnTo>
                  <a:pt x="14500" y="47250"/>
                </a:lnTo>
                <a:lnTo>
                  <a:pt x="42200" y="23917"/>
                </a:lnTo>
                <a:lnTo>
                  <a:pt x="42200" y="91417"/>
                </a:lnTo>
                <a:cubicBezTo>
                  <a:pt x="42200" y="93472"/>
                  <a:pt x="43000" y="95167"/>
                  <a:pt x="44600" y="96500"/>
                </a:cubicBezTo>
                <a:lnTo>
                  <a:pt x="44600" y="96500"/>
                </a:lnTo>
                <a:cubicBezTo>
                  <a:pt x="46133" y="97778"/>
                  <a:pt x="48133" y="98417"/>
                  <a:pt x="50600" y="98417"/>
                </a:cubicBezTo>
                <a:lnTo>
                  <a:pt x="50600" y="98417"/>
                </a:lnTo>
                <a:cubicBezTo>
                  <a:pt x="53067" y="98417"/>
                  <a:pt x="55100" y="97778"/>
                  <a:pt x="56700" y="96500"/>
                </a:cubicBezTo>
                <a:lnTo>
                  <a:pt x="56700" y="96500"/>
                </a:lnTo>
                <a:cubicBezTo>
                  <a:pt x="58300" y="95167"/>
                  <a:pt x="59100" y="93472"/>
                  <a:pt x="59100" y="91417"/>
                </a:cubicBezTo>
                <a:lnTo>
                  <a:pt x="59100" y="91417"/>
                </a:lnTo>
                <a:lnTo>
                  <a:pt x="59100" y="23917"/>
                </a:lnTo>
                <a:lnTo>
                  <a:pt x="86700" y="47250"/>
                </a:lnTo>
                <a:cubicBezTo>
                  <a:pt x="88500" y="48583"/>
                  <a:pt x="90533" y="49250"/>
                  <a:pt x="92800" y="49250"/>
                </a:cubicBezTo>
                <a:lnTo>
                  <a:pt x="92800" y="49250"/>
                </a:lnTo>
                <a:cubicBezTo>
                  <a:pt x="95067" y="49250"/>
                  <a:pt x="97100" y="48583"/>
                  <a:pt x="98900" y="47250"/>
                </a:cubicBezTo>
                <a:lnTo>
                  <a:pt x="98900" y="47250"/>
                </a:lnTo>
                <a:cubicBezTo>
                  <a:pt x="100500" y="45806"/>
                  <a:pt x="101300" y="44111"/>
                  <a:pt x="101300" y="42167"/>
                </a:cubicBezTo>
                <a:lnTo>
                  <a:pt x="101300" y="42167"/>
                </a:lnTo>
                <a:cubicBezTo>
                  <a:pt x="101300" y="40278"/>
                  <a:pt x="100500" y="38611"/>
                  <a:pt x="98900" y="37167"/>
                </a:cubicBezTo>
                <a:lnTo>
                  <a:pt x="98900" y="37167"/>
                </a:lnTo>
                <a:lnTo>
                  <a:pt x="56700" y="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2964-39"/>
          <p:cNvSpPr/>
          <p:nvPr/>
        </p:nvSpPr>
        <p:spPr>
          <a:xfrm>
            <a:off x="5511403" y="2303859"/>
            <a:ext cx="3003947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3045-147"/>
          <p:cNvSpPr/>
          <p:nvPr/>
        </p:nvSpPr>
        <p:spPr>
          <a:xfrm>
            <a:off x="6668579" y="2327970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182" y="19333"/>
                </a:moveTo>
                <a:lnTo>
                  <a:pt x="25182" y="19333"/>
                </a:lnTo>
                <a:lnTo>
                  <a:pt x="20364" y="36444"/>
                </a:lnTo>
                <a:lnTo>
                  <a:pt x="75091" y="36444"/>
                </a:lnTo>
                <a:lnTo>
                  <a:pt x="70273" y="19333"/>
                </a:lnTo>
                <a:cubicBezTo>
                  <a:pt x="69303" y="16296"/>
                  <a:pt x="67455" y="14704"/>
                  <a:pt x="64727" y="14556"/>
                </a:cubicBezTo>
                <a:lnTo>
                  <a:pt x="64727" y="14556"/>
                </a:lnTo>
                <a:lnTo>
                  <a:pt x="30727" y="14556"/>
                </a:lnTo>
                <a:cubicBezTo>
                  <a:pt x="28000" y="14704"/>
                  <a:pt x="26152" y="16296"/>
                  <a:pt x="25182" y="19333"/>
                </a:cubicBezTo>
                <a:lnTo>
                  <a:pt x="25182" y="19333"/>
                </a:lnTo>
                <a:moveTo>
                  <a:pt x="7455" y="37556"/>
                </a:moveTo>
                <a:lnTo>
                  <a:pt x="7455" y="37556"/>
                </a:lnTo>
                <a:lnTo>
                  <a:pt x="14000" y="14556"/>
                </a:lnTo>
                <a:cubicBezTo>
                  <a:pt x="15212" y="10185"/>
                  <a:pt x="17394" y="6704"/>
                  <a:pt x="20545" y="4111"/>
                </a:cubicBezTo>
                <a:lnTo>
                  <a:pt x="20545" y="4111"/>
                </a:lnTo>
                <a:cubicBezTo>
                  <a:pt x="23515" y="1370"/>
                  <a:pt x="26909" y="0"/>
                  <a:pt x="30727" y="0"/>
                </a:cubicBezTo>
                <a:lnTo>
                  <a:pt x="30727" y="0"/>
                </a:lnTo>
                <a:lnTo>
                  <a:pt x="64727" y="0"/>
                </a:lnTo>
                <a:cubicBezTo>
                  <a:pt x="68545" y="0"/>
                  <a:pt x="71939" y="1370"/>
                  <a:pt x="74909" y="4111"/>
                </a:cubicBezTo>
                <a:lnTo>
                  <a:pt x="74909" y="4111"/>
                </a:lnTo>
                <a:cubicBezTo>
                  <a:pt x="78061" y="6704"/>
                  <a:pt x="80242" y="10185"/>
                  <a:pt x="81455" y="14556"/>
                </a:cubicBezTo>
                <a:lnTo>
                  <a:pt x="81455" y="14556"/>
                </a:lnTo>
                <a:lnTo>
                  <a:pt x="88000" y="37556"/>
                </a:lnTo>
                <a:cubicBezTo>
                  <a:pt x="90242" y="38667"/>
                  <a:pt x="92030" y="40444"/>
                  <a:pt x="93364" y="42889"/>
                </a:cubicBezTo>
                <a:lnTo>
                  <a:pt x="93364" y="42889"/>
                </a:lnTo>
                <a:cubicBezTo>
                  <a:pt x="94758" y="45259"/>
                  <a:pt x="95455" y="47963"/>
                  <a:pt x="95455" y="51000"/>
                </a:cubicBezTo>
                <a:lnTo>
                  <a:pt x="95455" y="51000"/>
                </a:lnTo>
                <a:lnTo>
                  <a:pt x="95455" y="83889"/>
                </a:lnTo>
                <a:lnTo>
                  <a:pt x="95455" y="94778"/>
                </a:lnTo>
                <a:cubicBezTo>
                  <a:pt x="95455" y="96926"/>
                  <a:pt x="94909" y="98667"/>
                  <a:pt x="93818" y="100000"/>
                </a:cubicBezTo>
                <a:lnTo>
                  <a:pt x="93818" y="100000"/>
                </a:lnTo>
                <a:cubicBezTo>
                  <a:pt x="92667" y="101407"/>
                  <a:pt x="91212" y="102111"/>
                  <a:pt x="89455" y="102111"/>
                </a:cubicBezTo>
                <a:lnTo>
                  <a:pt x="89455" y="102111"/>
                </a:lnTo>
                <a:lnTo>
                  <a:pt x="83545" y="102111"/>
                </a:lnTo>
                <a:cubicBezTo>
                  <a:pt x="81788" y="102111"/>
                  <a:pt x="80364" y="101407"/>
                  <a:pt x="79273" y="100000"/>
                </a:cubicBezTo>
                <a:lnTo>
                  <a:pt x="79273" y="100000"/>
                </a:lnTo>
                <a:cubicBezTo>
                  <a:pt x="78121" y="98667"/>
                  <a:pt x="77545" y="96926"/>
                  <a:pt x="77545" y="94778"/>
                </a:cubicBezTo>
                <a:lnTo>
                  <a:pt x="77545" y="94778"/>
                </a:lnTo>
                <a:lnTo>
                  <a:pt x="77545" y="83889"/>
                </a:lnTo>
                <a:lnTo>
                  <a:pt x="17909" y="83889"/>
                </a:lnTo>
                <a:lnTo>
                  <a:pt x="17909" y="94778"/>
                </a:lnTo>
                <a:cubicBezTo>
                  <a:pt x="17909" y="96926"/>
                  <a:pt x="17333" y="98667"/>
                  <a:pt x="16182" y="100000"/>
                </a:cubicBezTo>
                <a:lnTo>
                  <a:pt x="16182" y="100000"/>
                </a:lnTo>
                <a:cubicBezTo>
                  <a:pt x="15091" y="101407"/>
                  <a:pt x="13667" y="102111"/>
                  <a:pt x="11909" y="102111"/>
                </a:cubicBezTo>
                <a:lnTo>
                  <a:pt x="11909" y="102111"/>
                </a:lnTo>
                <a:lnTo>
                  <a:pt x="6000" y="102111"/>
                </a:lnTo>
                <a:cubicBezTo>
                  <a:pt x="4242" y="102111"/>
                  <a:pt x="2788" y="101407"/>
                  <a:pt x="1636" y="100000"/>
                </a:cubicBezTo>
                <a:lnTo>
                  <a:pt x="1636" y="100000"/>
                </a:lnTo>
                <a:cubicBezTo>
                  <a:pt x="545" y="98667"/>
                  <a:pt x="0" y="96926"/>
                  <a:pt x="0" y="94778"/>
                </a:cubicBezTo>
                <a:lnTo>
                  <a:pt x="0" y="94778"/>
                </a:lnTo>
                <a:lnTo>
                  <a:pt x="0" y="83889"/>
                </a:lnTo>
                <a:lnTo>
                  <a:pt x="0" y="51000"/>
                </a:lnTo>
                <a:cubicBezTo>
                  <a:pt x="0" y="47963"/>
                  <a:pt x="697" y="45259"/>
                  <a:pt x="2091" y="42889"/>
                </a:cubicBezTo>
                <a:lnTo>
                  <a:pt x="2091" y="42889"/>
                </a:lnTo>
                <a:cubicBezTo>
                  <a:pt x="3424" y="40444"/>
                  <a:pt x="5212" y="38667"/>
                  <a:pt x="7455" y="37556"/>
                </a:cubicBezTo>
                <a:lnTo>
                  <a:pt x="7455" y="37556"/>
                </a:lnTo>
                <a:moveTo>
                  <a:pt x="23909" y="58333"/>
                </a:moveTo>
                <a:lnTo>
                  <a:pt x="23909" y="58333"/>
                </a:lnTo>
                <a:cubicBezTo>
                  <a:pt x="23909" y="56185"/>
                  <a:pt x="23333" y="54444"/>
                  <a:pt x="22182" y="53111"/>
                </a:cubicBezTo>
                <a:lnTo>
                  <a:pt x="22182" y="53111"/>
                </a:lnTo>
                <a:lnTo>
                  <a:pt x="22182" y="53111"/>
                </a:lnTo>
                <a:cubicBezTo>
                  <a:pt x="21091" y="51704"/>
                  <a:pt x="19667" y="51000"/>
                  <a:pt x="17909" y="51000"/>
                </a:cubicBezTo>
                <a:lnTo>
                  <a:pt x="17909" y="51000"/>
                </a:lnTo>
                <a:cubicBezTo>
                  <a:pt x="16152" y="51000"/>
                  <a:pt x="14727" y="51704"/>
                  <a:pt x="13636" y="53111"/>
                </a:cubicBezTo>
                <a:lnTo>
                  <a:pt x="13636" y="53111"/>
                </a:lnTo>
                <a:cubicBezTo>
                  <a:pt x="12485" y="54444"/>
                  <a:pt x="11909" y="56185"/>
                  <a:pt x="11909" y="58333"/>
                </a:cubicBezTo>
                <a:lnTo>
                  <a:pt x="11909" y="58333"/>
                </a:lnTo>
                <a:cubicBezTo>
                  <a:pt x="11909" y="60481"/>
                  <a:pt x="12485" y="62222"/>
                  <a:pt x="13636" y="63556"/>
                </a:cubicBezTo>
                <a:lnTo>
                  <a:pt x="13636" y="63556"/>
                </a:lnTo>
                <a:cubicBezTo>
                  <a:pt x="14727" y="64963"/>
                  <a:pt x="16152" y="65667"/>
                  <a:pt x="17909" y="65667"/>
                </a:cubicBezTo>
                <a:lnTo>
                  <a:pt x="17909" y="65667"/>
                </a:lnTo>
                <a:cubicBezTo>
                  <a:pt x="19667" y="65667"/>
                  <a:pt x="21091" y="64963"/>
                  <a:pt x="22182" y="63556"/>
                </a:cubicBezTo>
                <a:lnTo>
                  <a:pt x="22182" y="63556"/>
                </a:lnTo>
                <a:cubicBezTo>
                  <a:pt x="23333" y="62222"/>
                  <a:pt x="23909" y="60481"/>
                  <a:pt x="23909" y="58333"/>
                </a:cubicBezTo>
                <a:lnTo>
                  <a:pt x="23909" y="58333"/>
                </a:lnTo>
                <a:moveTo>
                  <a:pt x="77545" y="65667"/>
                </a:moveTo>
                <a:lnTo>
                  <a:pt x="77545" y="65667"/>
                </a:lnTo>
                <a:cubicBezTo>
                  <a:pt x="79303" y="65667"/>
                  <a:pt x="80727" y="64963"/>
                  <a:pt x="81818" y="63556"/>
                </a:cubicBezTo>
                <a:lnTo>
                  <a:pt x="81818" y="63556"/>
                </a:lnTo>
                <a:lnTo>
                  <a:pt x="81818" y="63556"/>
                </a:lnTo>
                <a:cubicBezTo>
                  <a:pt x="82970" y="62222"/>
                  <a:pt x="83545" y="60481"/>
                  <a:pt x="83545" y="58333"/>
                </a:cubicBezTo>
                <a:lnTo>
                  <a:pt x="83545" y="58333"/>
                </a:lnTo>
                <a:cubicBezTo>
                  <a:pt x="83545" y="56185"/>
                  <a:pt x="82970" y="54444"/>
                  <a:pt x="81818" y="53111"/>
                </a:cubicBezTo>
                <a:lnTo>
                  <a:pt x="81818" y="53111"/>
                </a:lnTo>
                <a:cubicBezTo>
                  <a:pt x="80727" y="51704"/>
                  <a:pt x="79303" y="51000"/>
                  <a:pt x="77545" y="51000"/>
                </a:cubicBezTo>
                <a:lnTo>
                  <a:pt x="77545" y="51000"/>
                </a:lnTo>
                <a:cubicBezTo>
                  <a:pt x="75788" y="51000"/>
                  <a:pt x="74364" y="51704"/>
                  <a:pt x="73273" y="53111"/>
                </a:cubicBezTo>
                <a:lnTo>
                  <a:pt x="73273" y="53111"/>
                </a:lnTo>
                <a:cubicBezTo>
                  <a:pt x="72182" y="54444"/>
                  <a:pt x="71636" y="56185"/>
                  <a:pt x="71636" y="58333"/>
                </a:cubicBezTo>
                <a:lnTo>
                  <a:pt x="71636" y="58333"/>
                </a:lnTo>
                <a:cubicBezTo>
                  <a:pt x="71636" y="60481"/>
                  <a:pt x="72182" y="62222"/>
                  <a:pt x="73273" y="63556"/>
                </a:cubicBezTo>
                <a:lnTo>
                  <a:pt x="73273" y="63556"/>
                </a:lnTo>
                <a:cubicBezTo>
                  <a:pt x="74364" y="64963"/>
                  <a:pt x="75788" y="65667"/>
                  <a:pt x="77545" y="65667"/>
                </a:cubicBezTo>
                <a:lnTo>
                  <a:pt x="77545" y="65667"/>
                </a:lnTo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2964-36"/>
          <p:cNvSpPr/>
          <p:nvPr/>
        </p:nvSpPr>
        <p:spPr>
          <a:xfrm>
            <a:off x="5447109" y="2653903"/>
            <a:ext cx="3132534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2965-40"/>
          <p:cNvCxnSpPr/>
          <p:nvPr/>
        </p:nvCxnSpPr>
        <p:spPr>
          <a:xfrm>
            <a:off x="5461397" y="2653903"/>
            <a:ext cx="914" cy="31432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3044-143"/>
          <p:cNvSpPr/>
          <p:nvPr/>
        </p:nvSpPr>
        <p:spPr>
          <a:xfrm>
            <a:off x="5567660" y="2754809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lnTo>
                  <a:pt x="31800" y="0"/>
                </a:lnTo>
                <a:cubicBezTo>
                  <a:pt x="29356" y="0"/>
                  <a:pt x="27200" y="889"/>
                  <a:pt x="25333" y="2667"/>
                </a:cubicBezTo>
                <a:lnTo>
                  <a:pt x="25333" y="2667"/>
                </a:lnTo>
                <a:cubicBezTo>
                  <a:pt x="23467" y="4278"/>
                  <a:pt x="22111" y="6528"/>
                  <a:pt x="21267" y="9417"/>
                </a:cubicBezTo>
                <a:lnTo>
                  <a:pt x="21267" y="9417"/>
                </a:lnTo>
                <a:lnTo>
                  <a:pt x="533" y="82417"/>
                </a:lnTo>
                <a:cubicBezTo>
                  <a:pt x="178" y="83750"/>
                  <a:pt x="0" y="85056"/>
                  <a:pt x="0" y="86333"/>
                </a:cubicBezTo>
                <a:lnTo>
                  <a:pt x="0" y="86333"/>
                </a:lnTo>
                <a:cubicBezTo>
                  <a:pt x="133" y="89889"/>
                  <a:pt x="1067" y="92750"/>
                  <a:pt x="2800" y="94917"/>
                </a:cubicBezTo>
                <a:lnTo>
                  <a:pt x="2800" y="94917"/>
                </a:lnTo>
                <a:cubicBezTo>
                  <a:pt x="4578" y="97139"/>
                  <a:pt x="6867" y="98306"/>
                  <a:pt x="9667" y="98417"/>
                </a:cubicBezTo>
                <a:lnTo>
                  <a:pt x="9667" y="98417"/>
                </a:lnTo>
                <a:lnTo>
                  <a:pt x="45000" y="98417"/>
                </a:lnTo>
                <a:lnTo>
                  <a:pt x="45000" y="84417"/>
                </a:lnTo>
                <a:cubicBezTo>
                  <a:pt x="45000" y="82361"/>
                  <a:pt x="45533" y="80667"/>
                  <a:pt x="46600" y="79333"/>
                </a:cubicBezTo>
                <a:lnTo>
                  <a:pt x="46600" y="79333"/>
                </a:lnTo>
                <a:cubicBezTo>
                  <a:pt x="47622" y="78000"/>
                  <a:pt x="48956" y="77333"/>
                  <a:pt x="50600" y="77333"/>
                </a:cubicBezTo>
                <a:lnTo>
                  <a:pt x="50600" y="77333"/>
                </a:lnTo>
                <a:cubicBezTo>
                  <a:pt x="52244" y="77333"/>
                  <a:pt x="53600" y="78000"/>
                  <a:pt x="54667" y="79333"/>
                </a:cubicBezTo>
                <a:lnTo>
                  <a:pt x="54667" y="79333"/>
                </a:lnTo>
                <a:cubicBezTo>
                  <a:pt x="55733" y="80667"/>
                  <a:pt x="56267" y="82361"/>
                  <a:pt x="56267" y="84417"/>
                </a:cubicBezTo>
                <a:lnTo>
                  <a:pt x="56267" y="84417"/>
                </a:lnTo>
                <a:lnTo>
                  <a:pt x="56267" y="98417"/>
                </a:lnTo>
                <a:lnTo>
                  <a:pt x="91600" y="98417"/>
                </a:lnTo>
                <a:cubicBezTo>
                  <a:pt x="94400" y="98306"/>
                  <a:pt x="96689" y="97139"/>
                  <a:pt x="98467" y="94917"/>
                </a:cubicBezTo>
                <a:lnTo>
                  <a:pt x="98467" y="94917"/>
                </a:lnTo>
                <a:cubicBezTo>
                  <a:pt x="100200" y="92750"/>
                  <a:pt x="101133" y="89889"/>
                  <a:pt x="101267" y="86333"/>
                </a:cubicBezTo>
                <a:lnTo>
                  <a:pt x="101267" y="86333"/>
                </a:lnTo>
                <a:cubicBezTo>
                  <a:pt x="101267" y="85056"/>
                  <a:pt x="101089" y="83750"/>
                  <a:pt x="100733" y="82417"/>
                </a:cubicBezTo>
                <a:lnTo>
                  <a:pt x="100733" y="82417"/>
                </a:lnTo>
                <a:lnTo>
                  <a:pt x="80000" y="9417"/>
                </a:lnTo>
                <a:cubicBezTo>
                  <a:pt x="79156" y="6528"/>
                  <a:pt x="77800" y="4278"/>
                  <a:pt x="75933" y="2667"/>
                </a:cubicBezTo>
                <a:lnTo>
                  <a:pt x="75933" y="2667"/>
                </a:lnTo>
                <a:cubicBezTo>
                  <a:pt x="74067" y="889"/>
                  <a:pt x="71911" y="0"/>
                  <a:pt x="69467" y="0"/>
                </a:cubicBezTo>
                <a:lnTo>
                  <a:pt x="69467" y="0"/>
                </a:lnTo>
                <a:lnTo>
                  <a:pt x="56267" y="0"/>
                </a:lnTo>
                <a:lnTo>
                  <a:pt x="56267" y="14083"/>
                </a:lnTo>
                <a:cubicBezTo>
                  <a:pt x="56267" y="16139"/>
                  <a:pt x="55733" y="17806"/>
                  <a:pt x="54667" y="19083"/>
                </a:cubicBezTo>
                <a:lnTo>
                  <a:pt x="54667" y="19083"/>
                </a:lnTo>
                <a:cubicBezTo>
                  <a:pt x="53600" y="20417"/>
                  <a:pt x="52244" y="21083"/>
                  <a:pt x="50600" y="21083"/>
                </a:cubicBezTo>
                <a:lnTo>
                  <a:pt x="50600" y="21083"/>
                </a:lnTo>
                <a:cubicBezTo>
                  <a:pt x="48956" y="21083"/>
                  <a:pt x="47622" y="20417"/>
                  <a:pt x="46600" y="19083"/>
                </a:cubicBezTo>
                <a:lnTo>
                  <a:pt x="46600" y="19083"/>
                </a:lnTo>
                <a:cubicBezTo>
                  <a:pt x="45533" y="17806"/>
                  <a:pt x="45000" y="16139"/>
                  <a:pt x="45000" y="14083"/>
                </a:cubicBezTo>
                <a:lnTo>
                  <a:pt x="45000" y="14083"/>
                </a:lnTo>
                <a:lnTo>
                  <a:pt x="45000" y="0"/>
                </a:lnTo>
                <a:moveTo>
                  <a:pt x="56267" y="42167"/>
                </a:moveTo>
                <a:lnTo>
                  <a:pt x="56267" y="42167"/>
                </a:lnTo>
                <a:lnTo>
                  <a:pt x="56267" y="56250"/>
                </a:lnTo>
                <a:cubicBezTo>
                  <a:pt x="56267" y="58306"/>
                  <a:pt x="55733" y="60000"/>
                  <a:pt x="54667" y="61333"/>
                </a:cubicBezTo>
                <a:lnTo>
                  <a:pt x="54667" y="61333"/>
                </a:lnTo>
                <a:cubicBezTo>
                  <a:pt x="53600" y="62611"/>
                  <a:pt x="52244" y="63250"/>
                  <a:pt x="50600" y="63250"/>
                </a:cubicBezTo>
                <a:lnTo>
                  <a:pt x="50600" y="63250"/>
                </a:lnTo>
                <a:cubicBezTo>
                  <a:pt x="48956" y="63250"/>
                  <a:pt x="47622" y="62611"/>
                  <a:pt x="46600" y="61333"/>
                </a:cubicBezTo>
                <a:lnTo>
                  <a:pt x="46600" y="61333"/>
                </a:lnTo>
                <a:cubicBezTo>
                  <a:pt x="45533" y="60000"/>
                  <a:pt x="45000" y="58306"/>
                  <a:pt x="45000" y="56250"/>
                </a:cubicBezTo>
                <a:lnTo>
                  <a:pt x="45000" y="56250"/>
                </a:lnTo>
                <a:lnTo>
                  <a:pt x="45000" y="42167"/>
                </a:lnTo>
                <a:cubicBezTo>
                  <a:pt x="45000" y="40111"/>
                  <a:pt x="45533" y="38444"/>
                  <a:pt x="46600" y="37167"/>
                </a:cubicBezTo>
                <a:lnTo>
                  <a:pt x="46600" y="37167"/>
                </a:lnTo>
                <a:cubicBezTo>
                  <a:pt x="47622" y="35833"/>
                  <a:pt x="48956" y="35167"/>
                  <a:pt x="50600" y="35167"/>
                </a:cubicBezTo>
                <a:lnTo>
                  <a:pt x="50600" y="35167"/>
                </a:lnTo>
                <a:cubicBezTo>
                  <a:pt x="52244" y="35167"/>
                  <a:pt x="53600" y="35833"/>
                  <a:pt x="54667" y="37167"/>
                </a:cubicBezTo>
                <a:lnTo>
                  <a:pt x="54667" y="37167"/>
                </a:lnTo>
                <a:cubicBezTo>
                  <a:pt x="55733" y="38444"/>
                  <a:pt x="56267" y="40111"/>
                  <a:pt x="56267" y="42167"/>
                </a:cubicBezTo>
                <a:lnTo>
                  <a:pt x="56267" y="42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2964-37"/>
          <p:cNvSpPr/>
          <p:nvPr/>
        </p:nvSpPr>
        <p:spPr>
          <a:xfrm>
            <a:off x="5447109" y="3039666"/>
            <a:ext cx="3132534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2965-41"/>
          <p:cNvCxnSpPr/>
          <p:nvPr/>
        </p:nvCxnSpPr>
        <p:spPr>
          <a:xfrm>
            <a:off x="5461397" y="3039666"/>
            <a:ext cx="914" cy="314325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3045-144"/>
          <p:cNvSpPr/>
          <p:nvPr/>
        </p:nvSpPr>
        <p:spPr>
          <a:xfrm>
            <a:off x="5559623" y="3132534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71" y="0"/>
                </a:moveTo>
                <a:lnTo>
                  <a:pt x="7471" y="0"/>
                </a:lnTo>
                <a:cubicBezTo>
                  <a:pt x="5392" y="143"/>
                  <a:pt x="3627" y="1024"/>
                  <a:pt x="2176" y="2643"/>
                </a:cubicBezTo>
                <a:lnTo>
                  <a:pt x="2176" y="2643"/>
                </a:lnTo>
                <a:lnTo>
                  <a:pt x="2176" y="2643"/>
                </a:lnTo>
                <a:cubicBezTo>
                  <a:pt x="843" y="4405"/>
                  <a:pt x="118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cubicBezTo>
                  <a:pt x="118" y="71810"/>
                  <a:pt x="843" y="73952"/>
                  <a:pt x="2176" y="75714"/>
                </a:cubicBezTo>
                <a:lnTo>
                  <a:pt x="2176" y="75714"/>
                </a:lnTo>
                <a:cubicBezTo>
                  <a:pt x="3627" y="77333"/>
                  <a:pt x="5392" y="78214"/>
                  <a:pt x="7471" y="78357"/>
                </a:cubicBezTo>
                <a:lnTo>
                  <a:pt x="7471" y="78357"/>
                </a:lnTo>
                <a:lnTo>
                  <a:pt x="9941" y="78357"/>
                </a:lnTo>
                <a:cubicBezTo>
                  <a:pt x="10020" y="83500"/>
                  <a:pt x="11471" y="87762"/>
                  <a:pt x="14294" y="91143"/>
                </a:cubicBezTo>
                <a:lnTo>
                  <a:pt x="14294" y="91143"/>
                </a:lnTo>
                <a:cubicBezTo>
                  <a:pt x="17078" y="94524"/>
                  <a:pt x="20588" y="96286"/>
                  <a:pt x="24824" y="96429"/>
                </a:cubicBezTo>
                <a:lnTo>
                  <a:pt x="24824" y="96429"/>
                </a:lnTo>
                <a:cubicBezTo>
                  <a:pt x="29059" y="96286"/>
                  <a:pt x="32569" y="94524"/>
                  <a:pt x="35353" y="91143"/>
                </a:cubicBezTo>
                <a:lnTo>
                  <a:pt x="35353" y="91143"/>
                </a:lnTo>
                <a:cubicBezTo>
                  <a:pt x="38137" y="87762"/>
                  <a:pt x="39588" y="83500"/>
                  <a:pt x="39706" y="78357"/>
                </a:cubicBezTo>
                <a:lnTo>
                  <a:pt x="39706" y="78357"/>
                </a:lnTo>
                <a:lnTo>
                  <a:pt x="59588" y="78357"/>
                </a:lnTo>
                <a:cubicBezTo>
                  <a:pt x="59667" y="83500"/>
                  <a:pt x="61098" y="87762"/>
                  <a:pt x="63882" y="91143"/>
                </a:cubicBezTo>
                <a:lnTo>
                  <a:pt x="63882" y="91143"/>
                </a:lnTo>
                <a:cubicBezTo>
                  <a:pt x="66706" y="94524"/>
                  <a:pt x="70235" y="96286"/>
                  <a:pt x="74471" y="96429"/>
                </a:cubicBezTo>
                <a:lnTo>
                  <a:pt x="74471" y="96429"/>
                </a:lnTo>
                <a:cubicBezTo>
                  <a:pt x="78706" y="96286"/>
                  <a:pt x="82216" y="94524"/>
                  <a:pt x="85000" y="91143"/>
                </a:cubicBezTo>
                <a:lnTo>
                  <a:pt x="85000" y="91143"/>
                </a:lnTo>
                <a:cubicBezTo>
                  <a:pt x="87784" y="87762"/>
                  <a:pt x="89235" y="83500"/>
                  <a:pt x="89353" y="78357"/>
                </a:cubicBezTo>
                <a:lnTo>
                  <a:pt x="89353" y="78357"/>
                </a:lnTo>
                <a:lnTo>
                  <a:pt x="94294" y="78357"/>
                </a:lnTo>
                <a:cubicBezTo>
                  <a:pt x="95745" y="78357"/>
                  <a:pt x="96941" y="77786"/>
                  <a:pt x="97882" y="76643"/>
                </a:cubicBezTo>
                <a:lnTo>
                  <a:pt x="97882" y="76643"/>
                </a:lnTo>
                <a:cubicBezTo>
                  <a:pt x="98824" y="75500"/>
                  <a:pt x="99294" y="74071"/>
                  <a:pt x="99294" y="72357"/>
                </a:cubicBezTo>
                <a:lnTo>
                  <a:pt x="99294" y="72357"/>
                </a:lnTo>
                <a:cubicBezTo>
                  <a:pt x="99294" y="70595"/>
                  <a:pt x="98824" y="69143"/>
                  <a:pt x="97882" y="68000"/>
                </a:cubicBezTo>
                <a:lnTo>
                  <a:pt x="97882" y="68000"/>
                </a:lnTo>
                <a:cubicBezTo>
                  <a:pt x="96941" y="66857"/>
                  <a:pt x="95745" y="66286"/>
                  <a:pt x="94294" y="66286"/>
                </a:cubicBezTo>
                <a:lnTo>
                  <a:pt x="94294" y="66286"/>
                </a:lnTo>
                <a:lnTo>
                  <a:pt x="94294" y="54214"/>
                </a:lnTo>
                <a:lnTo>
                  <a:pt x="94294" y="48214"/>
                </a:lnTo>
                <a:lnTo>
                  <a:pt x="94294" y="44643"/>
                </a:lnTo>
                <a:cubicBezTo>
                  <a:pt x="94294" y="41357"/>
                  <a:pt x="93314" y="38524"/>
                  <a:pt x="91353" y="36143"/>
                </a:cubicBezTo>
                <a:lnTo>
                  <a:pt x="91353" y="36143"/>
                </a:lnTo>
                <a:lnTo>
                  <a:pt x="79412" y="21643"/>
                </a:lnTo>
                <a:cubicBezTo>
                  <a:pt x="77451" y="19262"/>
                  <a:pt x="75118" y="18071"/>
                  <a:pt x="72412" y="18071"/>
                </a:cubicBezTo>
                <a:lnTo>
                  <a:pt x="72412" y="18071"/>
                </a:lnTo>
                <a:lnTo>
                  <a:pt x="64529" y="18071"/>
                </a:lnTo>
                <a:lnTo>
                  <a:pt x="64529" y="9071"/>
                </a:lnTo>
                <a:cubicBezTo>
                  <a:pt x="64412" y="6548"/>
                  <a:pt x="63686" y="4405"/>
                  <a:pt x="62353" y="2643"/>
                </a:cubicBezTo>
                <a:lnTo>
                  <a:pt x="62353" y="2643"/>
                </a:lnTo>
                <a:cubicBezTo>
                  <a:pt x="60902" y="1024"/>
                  <a:pt x="59137" y="143"/>
                  <a:pt x="57059" y="0"/>
                </a:cubicBezTo>
                <a:lnTo>
                  <a:pt x="57059" y="0"/>
                </a:lnTo>
                <a:lnTo>
                  <a:pt x="7471" y="0"/>
                </a:lnTo>
                <a:moveTo>
                  <a:pt x="64529" y="30143"/>
                </a:moveTo>
                <a:lnTo>
                  <a:pt x="64529" y="30143"/>
                </a:lnTo>
                <a:lnTo>
                  <a:pt x="72412" y="30143"/>
                </a:lnTo>
                <a:lnTo>
                  <a:pt x="84353" y="44643"/>
                </a:lnTo>
                <a:lnTo>
                  <a:pt x="84353" y="48214"/>
                </a:lnTo>
                <a:lnTo>
                  <a:pt x="64529" y="48214"/>
                </a:lnTo>
                <a:lnTo>
                  <a:pt x="64529" y="30143"/>
                </a:lnTo>
                <a:moveTo>
                  <a:pt x="17353" y="78357"/>
                </a:moveTo>
                <a:lnTo>
                  <a:pt x="17353" y="78357"/>
                </a:lnTo>
                <a:cubicBezTo>
                  <a:pt x="17471" y="74976"/>
                  <a:pt x="18725" y="72333"/>
                  <a:pt x="21118" y="70429"/>
                </a:cubicBezTo>
                <a:lnTo>
                  <a:pt x="21118" y="70429"/>
                </a:lnTo>
                <a:cubicBezTo>
                  <a:pt x="23588" y="68905"/>
                  <a:pt x="26059" y="68905"/>
                  <a:pt x="28529" y="70429"/>
                </a:cubicBezTo>
                <a:lnTo>
                  <a:pt x="28529" y="70429"/>
                </a:lnTo>
                <a:cubicBezTo>
                  <a:pt x="30922" y="72333"/>
                  <a:pt x="32157" y="74976"/>
                  <a:pt x="32235" y="78357"/>
                </a:cubicBezTo>
                <a:lnTo>
                  <a:pt x="32235" y="78357"/>
                </a:lnTo>
                <a:cubicBezTo>
                  <a:pt x="32157" y="81738"/>
                  <a:pt x="30922" y="84381"/>
                  <a:pt x="28529" y="86286"/>
                </a:cubicBezTo>
                <a:lnTo>
                  <a:pt x="28529" y="86286"/>
                </a:lnTo>
                <a:cubicBezTo>
                  <a:pt x="26059" y="87762"/>
                  <a:pt x="23588" y="87762"/>
                  <a:pt x="21118" y="86286"/>
                </a:cubicBezTo>
                <a:lnTo>
                  <a:pt x="21118" y="86286"/>
                </a:lnTo>
                <a:cubicBezTo>
                  <a:pt x="18725" y="84381"/>
                  <a:pt x="17471" y="81738"/>
                  <a:pt x="17353" y="78357"/>
                </a:cubicBezTo>
                <a:lnTo>
                  <a:pt x="17353" y="78357"/>
                </a:lnTo>
                <a:moveTo>
                  <a:pt x="74471" y="69286"/>
                </a:moveTo>
                <a:lnTo>
                  <a:pt x="74471" y="69286"/>
                </a:lnTo>
                <a:cubicBezTo>
                  <a:pt x="77255" y="69429"/>
                  <a:pt x="79412" y="70952"/>
                  <a:pt x="80941" y="73857"/>
                </a:cubicBezTo>
                <a:lnTo>
                  <a:pt x="80941" y="73857"/>
                </a:lnTo>
                <a:cubicBezTo>
                  <a:pt x="82196" y="76857"/>
                  <a:pt x="82196" y="79857"/>
                  <a:pt x="80941" y="82857"/>
                </a:cubicBezTo>
                <a:lnTo>
                  <a:pt x="80941" y="82857"/>
                </a:lnTo>
                <a:cubicBezTo>
                  <a:pt x="79412" y="85762"/>
                  <a:pt x="77255" y="87262"/>
                  <a:pt x="74471" y="87357"/>
                </a:cubicBezTo>
                <a:lnTo>
                  <a:pt x="74471" y="87357"/>
                </a:lnTo>
                <a:cubicBezTo>
                  <a:pt x="71647" y="87262"/>
                  <a:pt x="69471" y="85762"/>
                  <a:pt x="67941" y="82857"/>
                </a:cubicBezTo>
                <a:lnTo>
                  <a:pt x="67941" y="82857"/>
                </a:lnTo>
                <a:cubicBezTo>
                  <a:pt x="66686" y="79857"/>
                  <a:pt x="66686" y="76857"/>
                  <a:pt x="67941" y="73857"/>
                </a:cubicBezTo>
                <a:lnTo>
                  <a:pt x="67941" y="73857"/>
                </a:lnTo>
                <a:cubicBezTo>
                  <a:pt x="69471" y="70952"/>
                  <a:pt x="71647" y="69429"/>
                  <a:pt x="74471" y="69286"/>
                </a:cubicBezTo>
                <a:lnTo>
                  <a:pt x="74471" y="69286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2951-13"/>
          <p:cNvSpPr/>
          <p:nvPr/>
        </p:nvSpPr>
        <p:spPr>
          <a:xfrm>
            <a:off x="400050" y="4046934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8319683042-137"/>
          <p:cNvSpPr/>
          <p:nvPr/>
        </p:nvSpPr>
        <p:spPr>
          <a:xfrm>
            <a:off x="635794" y="4193381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2947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294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3030-124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295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8319682950-9"/>
          <p:cNvSpPr txBox="1"/>
          <p:nvPr/>
        </p:nvSpPr>
        <p:spPr>
          <a:xfrm>
            <a:off x="557213" y="121444"/>
            <a:ext cx="324754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机动车道与外电架空线路垂直距离</a:t>
            </a:r>
            <a:endParaRPr/>
          </a:p>
        </p:txBody>
      </p:sp>
      <p:sp>
        <p:nvSpPr>
          <p:cNvPr id="48" name="el-1788319682953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9" name="el-1788319682955-20"/>
          <p:cNvSpPr txBox="1"/>
          <p:nvPr/>
        </p:nvSpPr>
        <p:spPr>
          <a:xfrm>
            <a:off x="678656" y="1053703"/>
            <a:ext cx="97869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最小垂直距离</a:t>
            </a:r>
            <a:endParaRPr/>
          </a:p>
        </p:txBody>
      </p:sp>
      <p:sp>
        <p:nvSpPr>
          <p:cNvPr id="50" name="el-1788319682965-42"/>
          <p:cNvSpPr txBox="1"/>
          <p:nvPr/>
        </p:nvSpPr>
        <p:spPr>
          <a:xfrm>
            <a:off x="750094" y="1339453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外电电压</a:t>
            </a:r>
            <a:endParaRPr/>
          </a:p>
        </p:txBody>
      </p:sp>
      <p:sp>
        <p:nvSpPr>
          <p:cNvPr id="51" name="el-1788319682965-43"/>
          <p:cNvSpPr txBox="1"/>
          <p:nvPr/>
        </p:nvSpPr>
        <p:spPr>
          <a:xfrm>
            <a:off x="2855714" y="1339453"/>
            <a:ext cx="7329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距路面距离</a:t>
            </a:r>
            <a:endParaRPr/>
          </a:p>
        </p:txBody>
      </p:sp>
      <p:sp>
        <p:nvSpPr>
          <p:cNvPr id="52" name="el-1788319682962-32"/>
          <p:cNvSpPr txBox="1"/>
          <p:nvPr/>
        </p:nvSpPr>
        <p:spPr>
          <a:xfrm>
            <a:off x="621506" y="1821656"/>
            <a:ext cx="238079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＜1KV</a:t>
            </a:r>
            <a:endParaRPr/>
          </a:p>
        </p:txBody>
      </p:sp>
      <p:sp>
        <p:nvSpPr>
          <p:cNvPr id="53" name="el-1788319682969-53"/>
          <p:cNvSpPr txBox="1"/>
          <p:nvPr/>
        </p:nvSpPr>
        <p:spPr>
          <a:xfrm>
            <a:off x="2812852" y="1782366"/>
            <a:ext cx="70742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6.0</a:t>
            </a:r>
            <a:endParaRPr/>
          </a:p>
        </p:txBody>
      </p:sp>
      <p:sp>
        <p:nvSpPr>
          <p:cNvPr id="54" name="el-1788319682969-55"/>
          <p:cNvSpPr txBox="1"/>
          <p:nvPr/>
        </p:nvSpPr>
        <p:spPr>
          <a:xfrm>
            <a:off x="3245383" y="1868091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55" name="el-1788319682963-33"/>
          <p:cNvSpPr txBox="1"/>
          <p:nvPr/>
        </p:nvSpPr>
        <p:spPr>
          <a:xfrm>
            <a:off x="621506" y="2400300"/>
            <a:ext cx="263225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 ~ 10KV</a:t>
            </a:r>
            <a:endParaRPr/>
          </a:p>
        </p:txBody>
      </p:sp>
      <p:sp>
        <p:nvSpPr>
          <p:cNvPr id="56" name="el-1788319682970-56"/>
          <p:cNvSpPr txBox="1"/>
          <p:nvPr/>
        </p:nvSpPr>
        <p:spPr>
          <a:xfrm>
            <a:off x="2812852" y="2361009"/>
            <a:ext cx="70742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7.0</a:t>
            </a:r>
            <a:endParaRPr/>
          </a:p>
        </p:txBody>
      </p:sp>
      <p:sp>
        <p:nvSpPr>
          <p:cNvPr id="57" name="el-1788319682970-58"/>
          <p:cNvSpPr txBox="1"/>
          <p:nvPr/>
        </p:nvSpPr>
        <p:spPr>
          <a:xfrm>
            <a:off x="3245383" y="2446734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58" name="el-1788319682963-34"/>
          <p:cNvSpPr txBox="1"/>
          <p:nvPr/>
        </p:nvSpPr>
        <p:spPr>
          <a:xfrm>
            <a:off x="621506" y="2978944"/>
            <a:ext cx="248138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35KV 及以上</a:t>
            </a:r>
            <a:endParaRPr/>
          </a:p>
        </p:txBody>
      </p:sp>
      <p:sp>
        <p:nvSpPr>
          <p:cNvPr id="59" name="el-1788319682970-59"/>
          <p:cNvSpPr txBox="1"/>
          <p:nvPr/>
        </p:nvSpPr>
        <p:spPr>
          <a:xfrm>
            <a:off x="2812852" y="2939653"/>
            <a:ext cx="70742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7.0</a:t>
            </a:r>
            <a:endParaRPr/>
          </a:p>
        </p:txBody>
      </p:sp>
      <p:sp>
        <p:nvSpPr>
          <p:cNvPr id="60" name="el-1788319682970-61"/>
          <p:cNvSpPr txBox="1"/>
          <p:nvPr/>
        </p:nvSpPr>
        <p:spPr>
          <a:xfrm>
            <a:off x="3245383" y="3025378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61" name="el-1788319682963-35"/>
          <p:cNvSpPr txBox="1"/>
          <p:nvPr/>
        </p:nvSpPr>
        <p:spPr>
          <a:xfrm>
            <a:off x="892969" y="3489722"/>
            <a:ext cx="167965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交叉时 · 架空线最低点至路面</a:t>
            </a:r>
            <a:endParaRPr/>
          </a:p>
        </p:txBody>
      </p:sp>
      <p:sp>
        <p:nvSpPr>
          <p:cNvPr id="62" name="el-1788319682959-30"/>
          <p:cNvSpPr txBox="1"/>
          <p:nvPr/>
        </p:nvSpPr>
        <p:spPr>
          <a:xfrm>
            <a:off x="5648920" y="1025128"/>
            <a:ext cx="11181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示意 · 交叉场景</a:t>
            </a:r>
            <a:endParaRPr/>
          </a:p>
        </p:txBody>
      </p:sp>
      <p:sp>
        <p:nvSpPr>
          <p:cNvPr id="63" name="el-1788319682966-45"/>
          <p:cNvSpPr txBox="1"/>
          <p:nvPr/>
        </p:nvSpPr>
        <p:spPr>
          <a:xfrm>
            <a:off x="6502866" y="2060972"/>
            <a:ext cx="10494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 6.0m</a:t>
            </a:r>
            <a:endParaRPr/>
          </a:p>
        </p:txBody>
      </p:sp>
      <p:sp>
        <p:nvSpPr>
          <p:cNvPr id="64" name="el-1788319682971-65"/>
          <p:cNvSpPr txBox="1"/>
          <p:nvPr/>
        </p:nvSpPr>
        <p:spPr>
          <a:xfrm>
            <a:off x="6668579" y="2300288"/>
            <a:ext cx="85550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b="1" sz="780" spc="56">
                <a:solidFill>
                  <a:srgbClr val="F5F7FA"/>
                </a:solidFill>
                <a:latin typeface="Microsoft YaHei"/>
                <a:ea typeface="Microsoft YaHei"/>
                <a:cs typeface="Microsoft YaHei"/>
              </a:rPr>
              <a:t>机 动 车 道</a:t>
            </a:r>
            <a:endParaRPr/>
          </a:p>
        </p:txBody>
      </p:sp>
      <p:sp>
        <p:nvSpPr>
          <p:cNvPr id="65" name="el-1788319682971-66"/>
          <p:cNvSpPr txBox="1"/>
          <p:nvPr/>
        </p:nvSpPr>
        <p:spPr>
          <a:xfrm>
            <a:off x="5790009" y="2718197"/>
            <a:ext cx="12430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垂直净空必须保证</a:t>
            </a:r>
            <a:endParaRPr/>
          </a:p>
        </p:txBody>
      </p:sp>
      <p:sp>
        <p:nvSpPr>
          <p:cNvPr id="66" name="el-1788319682971-67"/>
          <p:cNvSpPr txBox="1"/>
          <p:nvPr/>
        </p:nvSpPr>
        <p:spPr>
          <a:xfrm>
            <a:off x="5790009" y="3103959"/>
            <a:ext cx="152807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防止刮碰 · 安全第一</a:t>
            </a:r>
            <a:endParaRPr/>
          </a:p>
        </p:txBody>
      </p:sp>
      <p:sp>
        <p:nvSpPr>
          <p:cNvPr id="67" name="el-1788319682953-16"/>
          <p:cNvSpPr txBox="1"/>
          <p:nvPr/>
        </p:nvSpPr>
        <p:spPr>
          <a:xfrm>
            <a:off x="978694" y="4164806"/>
            <a:ext cx="61007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规定：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机动车道与外电架空线路交叉时，线路最低点至路面的最小垂直距离必须满足上表要求。</a:t>
            </a:r>
            <a:endParaRPr/>
          </a:p>
        </p:txBody>
      </p:sp>
      <p:sp>
        <p:nvSpPr>
          <p:cNvPr id="68" name="el-1788319682952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9" name="el-1788319682950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垂直距离 · 高压临近 · 务必合规</a:t>
            </a:r>
            <a:endParaRPr/>
          </a:p>
        </p:txBody>
      </p:sp>
      <p:sp>
        <p:nvSpPr>
          <p:cNvPr id="70" name="el-178831968295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P46 / 110</a:t>
            </a:r>
            <a:endParaRPr/>
          </a:p>
        </p:txBody>
      </p:sp>
      <p:cxnSp>
        <p:nvCxnSpPr>
          <p:cNvPr id="71" name="el-1788319682968-46"/>
          <p:cNvCxnSpPr/>
          <p:nvPr/>
        </p:nvCxnSpPr>
        <p:spPr>
          <a:xfrm>
            <a:off x="6262390" y="1460897"/>
            <a:ext cx="914" cy="371475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el-1788319682968-47"/>
          <p:cNvSpPr/>
          <p:nvPr/>
        </p:nvSpPr>
        <p:spPr>
          <a:xfrm>
            <a:off x="6226671" y="1460897"/>
            <a:ext cx="7143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3" name="el-1788319682968-48"/>
          <p:cNvCxnSpPr/>
          <p:nvPr/>
        </p:nvCxnSpPr>
        <p:spPr>
          <a:xfrm>
            <a:off x="7764363" y="1460897"/>
            <a:ext cx="914" cy="371475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2968-49"/>
          <p:cNvSpPr/>
          <p:nvPr/>
        </p:nvSpPr>
        <p:spPr>
          <a:xfrm>
            <a:off x="7728645" y="1460897"/>
            <a:ext cx="7143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5" name="el-1788319682969-50"/>
          <p:cNvCxnSpPr/>
          <p:nvPr/>
        </p:nvCxnSpPr>
        <p:spPr>
          <a:xfrm>
            <a:off x="6184702" y="1882378"/>
            <a:ext cx="57150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-1788319682969-51"/>
          <p:cNvCxnSpPr/>
          <p:nvPr/>
        </p:nvCxnSpPr>
        <p:spPr>
          <a:xfrm>
            <a:off x="6727627" y="1882378"/>
            <a:ext cx="57150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-1788319682969-52"/>
          <p:cNvCxnSpPr/>
          <p:nvPr/>
        </p:nvCxnSpPr>
        <p:spPr>
          <a:xfrm>
            <a:off x="7270552" y="1882378"/>
            <a:ext cx="571500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el-1788319682962-31"/>
          <p:cNvSpPr/>
          <p:nvPr/>
        </p:nvSpPr>
        <p:spPr>
          <a:xfrm>
            <a:off x="6977658" y="1946672"/>
            <a:ext cx="71438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9" name="el-1788319682946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el-1788319682946-2"/>
          <p:cNvCxnSpPr/>
          <p:nvPr/>
        </p:nvCxnSpPr>
        <p:spPr>
          <a:xfrm>
            <a:off x="214313" y="47648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el-1788319682948-5"/>
          <p:cNvSpPr/>
          <p:nvPr/>
        </p:nvSpPr>
        <p:spPr>
          <a:xfrm>
            <a:off x="171450" y="17145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" name="el-1788319683046-14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297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2975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2976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2979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049-151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2978-12"/>
          <p:cNvSpPr/>
          <p:nvPr/>
        </p:nvSpPr>
        <p:spPr>
          <a:xfrm>
            <a:off x="400050" y="460772"/>
            <a:ext cx="3336131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3049-149"/>
          <p:cNvSpPr/>
          <p:nvPr/>
        </p:nvSpPr>
        <p:spPr>
          <a:xfrm>
            <a:off x="550069" y="53578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56" y="28333"/>
                </a:lnTo>
                <a:cubicBezTo>
                  <a:pt x="15000" y="34593"/>
                  <a:pt x="12648" y="41815"/>
                  <a:pt x="12500" y="50000"/>
                </a:cubicBezTo>
                <a:lnTo>
                  <a:pt x="12500" y="50000"/>
                </a:lnTo>
                <a:cubicBezTo>
                  <a:pt x="12759" y="60667"/>
                  <a:pt x="16407" y="69519"/>
                  <a:pt x="23444" y="76556"/>
                </a:cubicBezTo>
                <a:lnTo>
                  <a:pt x="23444" y="76556"/>
                </a:lnTo>
                <a:cubicBezTo>
                  <a:pt x="30481" y="83593"/>
                  <a:pt x="39333" y="87241"/>
                  <a:pt x="50000" y="87500"/>
                </a:cubicBezTo>
                <a:lnTo>
                  <a:pt x="50000" y="87500"/>
                </a:lnTo>
                <a:cubicBezTo>
                  <a:pt x="58185" y="87352"/>
                  <a:pt x="65407" y="85074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74" y="65407"/>
                  <a:pt x="87352" y="58185"/>
                  <a:pt x="87500" y="50000"/>
                </a:cubicBezTo>
                <a:lnTo>
                  <a:pt x="87500" y="50000"/>
                </a:lnTo>
                <a:cubicBezTo>
                  <a:pt x="87241" y="39333"/>
                  <a:pt x="83593" y="30481"/>
                  <a:pt x="76556" y="23444"/>
                </a:cubicBezTo>
                <a:lnTo>
                  <a:pt x="76556" y="23444"/>
                </a:lnTo>
                <a:cubicBezTo>
                  <a:pt x="69519" y="16407"/>
                  <a:pt x="60667" y="12759"/>
                  <a:pt x="50000" y="12500"/>
                </a:cubicBezTo>
                <a:lnTo>
                  <a:pt x="50000" y="12500"/>
                </a:lnTo>
                <a:cubicBezTo>
                  <a:pt x="41815" y="12648"/>
                  <a:pt x="34593" y="15000"/>
                  <a:pt x="28333" y="19556"/>
                </a:cubicBezTo>
                <a:lnTo>
                  <a:pt x="28333" y="19556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2979-13"/>
          <p:cNvSpPr/>
          <p:nvPr/>
        </p:nvSpPr>
        <p:spPr>
          <a:xfrm>
            <a:off x="400050" y="882253"/>
            <a:ext cx="8343900" cy="3536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8319682993-109"/>
          <p:cNvSpPr/>
          <p:nvPr/>
        </p:nvSpPr>
        <p:spPr>
          <a:xfrm>
            <a:off x="535781" y="989409"/>
            <a:ext cx="24288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C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037-125"/>
          <p:cNvSpPr/>
          <p:nvPr/>
        </p:nvSpPr>
        <p:spPr>
          <a:xfrm>
            <a:off x="593936" y="1040420"/>
            <a:ext cx="126578" cy="126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308" y="99385"/>
                </a:moveTo>
                <a:lnTo>
                  <a:pt x="35308" y="99385"/>
                </a:lnTo>
                <a:cubicBezTo>
                  <a:pt x="33256" y="101282"/>
                  <a:pt x="30949" y="102231"/>
                  <a:pt x="28385" y="102231"/>
                </a:cubicBezTo>
                <a:lnTo>
                  <a:pt x="28385" y="102231"/>
                </a:lnTo>
                <a:lnTo>
                  <a:pt x="28385" y="102231"/>
                </a:lnTo>
                <a:cubicBezTo>
                  <a:pt x="25821" y="102231"/>
                  <a:pt x="23513" y="101282"/>
                  <a:pt x="21462" y="99385"/>
                </a:cubicBezTo>
                <a:lnTo>
                  <a:pt x="21462" y="99385"/>
                </a:lnTo>
                <a:lnTo>
                  <a:pt x="2846" y="80692"/>
                </a:lnTo>
                <a:cubicBezTo>
                  <a:pt x="949" y="78692"/>
                  <a:pt x="0" y="76410"/>
                  <a:pt x="0" y="73846"/>
                </a:cubicBezTo>
                <a:lnTo>
                  <a:pt x="0" y="73846"/>
                </a:lnTo>
                <a:cubicBezTo>
                  <a:pt x="0" y="71282"/>
                  <a:pt x="949" y="68974"/>
                  <a:pt x="2846" y="66923"/>
                </a:cubicBezTo>
                <a:lnTo>
                  <a:pt x="2846" y="66923"/>
                </a:lnTo>
                <a:lnTo>
                  <a:pt x="13154" y="56615"/>
                </a:lnTo>
                <a:lnTo>
                  <a:pt x="22923" y="66308"/>
                </a:lnTo>
                <a:cubicBezTo>
                  <a:pt x="24410" y="67692"/>
                  <a:pt x="25897" y="67692"/>
                  <a:pt x="27385" y="66308"/>
                </a:cubicBezTo>
                <a:lnTo>
                  <a:pt x="27385" y="66308"/>
                </a:lnTo>
                <a:cubicBezTo>
                  <a:pt x="28615" y="64821"/>
                  <a:pt x="28615" y="63333"/>
                  <a:pt x="27385" y="61846"/>
                </a:cubicBezTo>
                <a:lnTo>
                  <a:pt x="27385" y="61846"/>
                </a:lnTo>
                <a:lnTo>
                  <a:pt x="17615" y="52154"/>
                </a:lnTo>
                <a:lnTo>
                  <a:pt x="26154" y="43615"/>
                </a:lnTo>
                <a:lnTo>
                  <a:pt x="35923" y="53308"/>
                </a:lnTo>
                <a:cubicBezTo>
                  <a:pt x="37410" y="54692"/>
                  <a:pt x="38897" y="54692"/>
                  <a:pt x="40385" y="53308"/>
                </a:cubicBezTo>
                <a:lnTo>
                  <a:pt x="40385" y="53308"/>
                </a:lnTo>
                <a:cubicBezTo>
                  <a:pt x="41718" y="51821"/>
                  <a:pt x="41718" y="50333"/>
                  <a:pt x="40385" y="48846"/>
                </a:cubicBezTo>
                <a:lnTo>
                  <a:pt x="40385" y="48846"/>
                </a:lnTo>
                <a:lnTo>
                  <a:pt x="30615" y="39154"/>
                </a:lnTo>
                <a:lnTo>
                  <a:pt x="39154" y="30615"/>
                </a:lnTo>
                <a:lnTo>
                  <a:pt x="48846" y="40385"/>
                </a:lnTo>
                <a:cubicBezTo>
                  <a:pt x="50333" y="41718"/>
                  <a:pt x="51821" y="41718"/>
                  <a:pt x="53308" y="40385"/>
                </a:cubicBezTo>
                <a:lnTo>
                  <a:pt x="53308" y="40385"/>
                </a:lnTo>
                <a:cubicBezTo>
                  <a:pt x="54692" y="38897"/>
                  <a:pt x="54692" y="37410"/>
                  <a:pt x="53308" y="35923"/>
                </a:cubicBezTo>
                <a:lnTo>
                  <a:pt x="53308" y="35923"/>
                </a:lnTo>
                <a:lnTo>
                  <a:pt x="43615" y="26154"/>
                </a:lnTo>
                <a:lnTo>
                  <a:pt x="52154" y="17615"/>
                </a:lnTo>
                <a:lnTo>
                  <a:pt x="61846" y="27385"/>
                </a:lnTo>
                <a:cubicBezTo>
                  <a:pt x="63333" y="28718"/>
                  <a:pt x="64821" y="28718"/>
                  <a:pt x="66308" y="27385"/>
                </a:cubicBezTo>
                <a:lnTo>
                  <a:pt x="66308" y="27385"/>
                </a:lnTo>
                <a:cubicBezTo>
                  <a:pt x="67692" y="25897"/>
                  <a:pt x="67692" y="24410"/>
                  <a:pt x="66308" y="22923"/>
                </a:cubicBezTo>
                <a:lnTo>
                  <a:pt x="66308" y="22923"/>
                </a:lnTo>
                <a:lnTo>
                  <a:pt x="56615" y="13154"/>
                </a:lnTo>
                <a:lnTo>
                  <a:pt x="66923" y="2846"/>
                </a:lnTo>
                <a:cubicBezTo>
                  <a:pt x="68974" y="949"/>
                  <a:pt x="71282" y="0"/>
                  <a:pt x="73846" y="0"/>
                </a:cubicBezTo>
                <a:lnTo>
                  <a:pt x="73846" y="0"/>
                </a:lnTo>
                <a:cubicBezTo>
                  <a:pt x="76410" y="0"/>
                  <a:pt x="78692" y="949"/>
                  <a:pt x="80692" y="2846"/>
                </a:cubicBezTo>
                <a:lnTo>
                  <a:pt x="80692" y="2846"/>
                </a:lnTo>
                <a:lnTo>
                  <a:pt x="99385" y="21462"/>
                </a:lnTo>
                <a:cubicBezTo>
                  <a:pt x="101282" y="23513"/>
                  <a:pt x="102231" y="25821"/>
                  <a:pt x="102231" y="28385"/>
                </a:cubicBezTo>
                <a:lnTo>
                  <a:pt x="102231" y="28385"/>
                </a:lnTo>
                <a:cubicBezTo>
                  <a:pt x="102231" y="30949"/>
                  <a:pt x="101282" y="33256"/>
                  <a:pt x="99385" y="35308"/>
                </a:cubicBezTo>
                <a:lnTo>
                  <a:pt x="99385" y="35308"/>
                </a:lnTo>
                <a:lnTo>
                  <a:pt x="35308" y="99385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2984-21"/>
          <p:cNvSpPr/>
          <p:nvPr/>
        </p:nvSpPr>
        <p:spPr>
          <a:xfrm>
            <a:off x="535781" y="1275159"/>
            <a:ext cx="8072438" cy="30932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8319682987-24"/>
          <p:cNvSpPr/>
          <p:nvPr/>
        </p:nvSpPr>
        <p:spPr>
          <a:xfrm>
            <a:off x="542925" y="1282303"/>
            <a:ext cx="3318049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2991-63"/>
          <p:cNvCxnSpPr/>
          <p:nvPr/>
        </p:nvCxnSpPr>
        <p:spPr>
          <a:xfrm>
            <a:off x="3857402" y="1282303"/>
            <a:ext cx="914" cy="357188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2994-110"/>
          <p:cNvSpPr/>
          <p:nvPr/>
        </p:nvSpPr>
        <p:spPr>
          <a:xfrm>
            <a:off x="3860974" y="1282303"/>
            <a:ext cx="1895996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2997-121"/>
          <p:cNvCxnSpPr/>
          <p:nvPr/>
        </p:nvCxnSpPr>
        <p:spPr>
          <a:xfrm>
            <a:off x="5753398" y="1282303"/>
            <a:ext cx="914" cy="357188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3040-133"/>
          <p:cNvSpPr/>
          <p:nvPr/>
        </p:nvSpPr>
        <p:spPr>
          <a:xfrm>
            <a:off x="4430353" y="1398389"/>
            <a:ext cx="10715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273" y="2000"/>
                </a:moveTo>
                <a:lnTo>
                  <a:pt x="57273" y="2000"/>
                </a:lnTo>
                <a:cubicBezTo>
                  <a:pt x="55515" y="667"/>
                  <a:pt x="53485" y="0"/>
                  <a:pt x="51182" y="0"/>
                </a:cubicBezTo>
                <a:lnTo>
                  <a:pt x="51182" y="0"/>
                </a:lnTo>
                <a:lnTo>
                  <a:pt x="51182" y="0"/>
                </a:lnTo>
                <a:cubicBezTo>
                  <a:pt x="48818" y="0"/>
                  <a:pt x="46758" y="667"/>
                  <a:pt x="45000" y="2000"/>
                </a:cubicBezTo>
                <a:lnTo>
                  <a:pt x="45000" y="2000"/>
                </a:lnTo>
                <a:lnTo>
                  <a:pt x="2364" y="38077"/>
                </a:lnTo>
                <a:cubicBezTo>
                  <a:pt x="788" y="39564"/>
                  <a:pt x="0" y="41308"/>
                  <a:pt x="0" y="43308"/>
                </a:cubicBezTo>
                <a:lnTo>
                  <a:pt x="0" y="43308"/>
                </a:lnTo>
                <a:cubicBezTo>
                  <a:pt x="0" y="45256"/>
                  <a:pt x="788" y="46974"/>
                  <a:pt x="2364" y="48462"/>
                </a:cubicBezTo>
                <a:lnTo>
                  <a:pt x="2364" y="48462"/>
                </a:lnTo>
                <a:cubicBezTo>
                  <a:pt x="4182" y="49795"/>
                  <a:pt x="6242" y="50462"/>
                  <a:pt x="8545" y="50462"/>
                </a:cubicBezTo>
                <a:lnTo>
                  <a:pt x="8545" y="50462"/>
                </a:lnTo>
                <a:cubicBezTo>
                  <a:pt x="10848" y="50462"/>
                  <a:pt x="12879" y="49795"/>
                  <a:pt x="14636" y="48462"/>
                </a:cubicBezTo>
                <a:lnTo>
                  <a:pt x="14636" y="48462"/>
                </a:lnTo>
                <a:lnTo>
                  <a:pt x="42636" y="24538"/>
                </a:lnTo>
                <a:lnTo>
                  <a:pt x="42636" y="93769"/>
                </a:lnTo>
                <a:cubicBezTo>
                  <a:pt x="42636" y="95872"/>
                  <a:pt x="43424" y="97590"/>
                  <a:pt x="45000" y="98923"/>
                </a:cubicBezTo>
                <a:lnTo>
                  <a:pt x="45000" y="98923"/>
                </a:lnTo>
                <a:cubicBezTo>
                  <a:pt x="46576" y="100308"/>
                  <a:pt x="48636" y="101000"/>
                  <a:pt x="51182" y="101000"/>
                </a:cubicBezTo>
                <a:lnTo>
                  <a:pt x="51182" y="101000"/>
                </a:lnTo>
                <a:cubicBezTo>
                  <a:pt x="53667" y="101000"/>
                  <a:pt x="55697" y="100308"/>
                  <a:pt x="57273" y="98923"/>
                </a:cubicBezTo>
                <a:lnTo>
                  <a:pt x="57273" y="98923"/>
                </a:lnTo>
                <a:cubicBezTo>
                  <a:pt x="58848" y="97590"/>
                  <a:pt x="59636" y="95872"/>
                  <a:pt x="59636" y="93769"/>
                </a:cubicBezTo>
                <a:lnTo>
                  <a:pt x="59636" y="93769"/>
                </a:lnTo>
                <a:lnTo>
                  <a:pt x="59636" y="24538"/>
                </a:lnTo>
                <a:lnTo>
                  <a:pt x="87636" y="48462"/>
                </a:lnTo>
                <a:cubicBezTo>
                  <a:pt x="89394" y="49795"/>
                  <a:pt x="91424" y="50462"/>
                  <a:pt x="93727" y="50462"/>
                </a:cubicBezTo>
                <a:lnTo>
                  <a:pt x="93727" y="50462"/>
                </a:lnTo>
                <a:cubicBezTo>
                  <a:pt x="96030" y="50462"/>
                  <a:pt x="98091" y="49795"/>
                  <a:pt x="99909" y="48462"/>
                </a:cubicBezTo>
                <a:lnTo>
                  <a:pt x="99909" y="48462"/>
                </a:lnTo>
                <a:cubicBezTo>
                  <a:pt x="101485" y="46974"/>
                  <a:pt x="102273" y="45256"/>
                  <a:pt x="102273" y="43308"/>
                </a:cubicBezTo>
                <a:lnTo>
                  <a:pt x="102273" y="43308"/>
                </a:lnTo>
                <a:cubicBezTo>
                  <a:pt x="102273" y="41308"/>
                  <a:pt x="101485" y="39564"/>
                  <a:pt x="99909" y="38077"/>
                </a:cubicBezTo>
                <a:lnTo>
                  <a:pt x="99909" y="38077"/>
                </a:lnTo>
                <a:lnTo>
                  <a:pt x="57273" y="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2995-111"/>
          <p:cNvSpPr/>
          <p:nvPr/>
        </p:nvSpPr>
        <p:spPr>
          <a:xfrm>
            <a:off x="5756970" y="1282303"/>
            <a:ext cx="1895996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2997-122"/>
          <p:cNvCxnSpPr/>
          <p:nvPr/>
        </p:nvCxnSpPr>
        <p:spPr>
          <a:xfrm>
            <a:off x="7649394" y="1282303"/>
            <a:ext cx="914" cy="357188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3040-134"/>
          <p:cNvSpPr/>
          <p:nvPr/>
        </p:nvSpPr>
        <p:spPr>
          <a:xfrm>
            <a:off x="6317419" y="1407319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2996-112"/>
          <p:cNvSpPr/>
          <p:nvPr/>
        </p:nvSpPr>
        <p:spPr>
          <a:xfrm>
            <a:off x="7652965" y="1282303"/>
            <a:ext cx="948110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620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3040-135"/>
          <p:cNvSpPr/>
          <p:nvPr/>
        </p:nvSpPr>
        <p:spPr>
          <a:xfrm>
            <a:off x="8056280" y="1398389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2991-64"/>
          <p:cNvCxnSpPr/>
          <p:nvPr/>
        </p:nvCxnSpPr>
        <p:spPr>
          <a:xfrm>
            <a:off x="3857402" y="1639491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2991-65"/>
          <p:cNvCxnSpPr/>
          <p:nvPr/>
        </p:nvCxnSpPr>
        <p:spPr>
          <a:xfrm>
            <a:off x="542925" y="1985963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2987-27"/>
          <p:cNvSpPr/>
          <p:nvPr/>
        </p:nvSpPr>
        <p:spPr>
          <a:xfrm>
            <a:off x="3860974" y="1639491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2991-66"/>
          <p:cNvCxnSpPr/>
          <p:nvPr/>
        </p:nvCxnSpPr>
        <p:spPr>
          <a:xfrm>
            <a:off x="5753398" y="1639491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8319682991-67"/>
          <p:cNvCxnSpPr/>
          <p:nvPr/>
        </p:nvCxnSpPr>
        <p:spPr>
          <a:xfrm>
            <a:off x="3860974" y="1985963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2987-29"/>
          <p:cNvSpPr/>
          <p:nvPr/>
        </p:nvSpPr>
        <p:spPr>
          <a:xfrm>
            <a:off x="5756970" y="1639491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2991-68"/>
          <p:cNvCxnSpPr/>
          <p:nvPr/>
        </p:nvCxnSpPr>
        <p:spPr>
          <a:xfrm>
            <a:off x="7649394" y="1639491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-1788319682991-69"/>
          <p:cNvCxnSpPr/>
          <p:nvPr/>
        </p:nvCxnSpPr>
        <p:spPr>
          <a:xfrm>
            <a:off x="5756970" y="1985963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2996-114"/>
          <p:cNvCxnSpPr/>
          <p:nvPr/>
        </p:nvCxnSpPr>
        <p:spPr>
          <a:xfrm>
            <a:off x="7652965" y="1985963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3037-126"/>
          <p:cNvSpPr/>
          <p:nvPr/>
        </p:nvSpPr>
        <p:spPr>
          <a:xfrm>
            <a:off x="8055583" y="173950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2991-70"/>
          <p:cNvCxnSpPr/>
          <p:nvPr/>
        </p:nvCxnSpPr>
        <p:spPr>
          <a:xfrm>
            <a:off x="3857402" y="1989534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82991-71"/>
          <p:cNvCxnSpPr/>
          <p:nvPr/>
        </p:nvCxnSpPr>
        <p:spPr>
          <a:xfrm>
            <a:off x="542925" y="2336006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2988-32"/>
          <p:cNvSpPr/>
          <p:nvPr/>
        </p:nvSpPr>
        <p:spPr>
          <a:xfrm>
            <a:off x="3860974" y="1989534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2991-72"/>
          <p:cNvCxnSpPr/>
          <p:nvPr/>
        </p:nvCxnSpPr>
        <p:spPr>
          <a:xfrm>
            <a:off x="5753398" y="1989534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82991-73"/>
          <p:cNvCxnSpPr/>
          <p:nvPr/>
        </p:nvCxnSpPr>
        <p:spPr>
          <a:xfrm>
            <a:off x="3860974" y="2336006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2988-34"/>
          <p:cNvSpPr/>
          <p:nvPr/>
        </p:nvSpPr>
        <p:spPr>
          <a:xfrm>
            <a:off x="5756970" y="1989534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2991-74"/>
          <p:cNvCxnSpPr/>
          <p:nvPr/>
        </p:nvCxnSpPr>
        <p:spPr>
          <a:xfrm>
            <a:off x="7649394" y="1989534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88319682991-75"/>
          <p:cNvCxnSpPr/>
          <p:nvPr/>
        </p:nvCxnSpPr>
        <p:spPr>
          <a:xfrm>
            <a:off x="5756970" y="2336006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88319682996-115"/>
          <p:cNvCxnSpPr/>
          <p:nvPr/>
        </p:nvCxnSpPr>
        <p:spPr>
          <a:xfrm>
            <a:off x="7652965" y="2336006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3038-127"/>
          <p:cNvSpPr/>
          <p:nvPr/>
        </p:nvSpPr>
        <p:spPr>
          <a:xfrm>
            <a:off x="8055583" y="208954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2991-76"/>
          <p:cNvCxnSpPr/>
          <p:nvPr/>
        </p:nvCxnSpPr>
        <p:spPr>
          <a:xfrm>
            <a:off x="3857402" y="2339578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8319682991-77"/>
          <p:cNvCxnSpPr/>
          <p:nvPr/>
        </p:nvCxnSpPr>
        <p:spPr>
          <a:xfrm>
            <a:off x="542925" y="2686050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2988-37"/>
          <p:cNvSpPr/>
          <p:nvPr/>
        </p:nvSpPr>
        <p:spPr>
          <a:xfrm>
            <a:off x="3860974" y="2339578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2991-78"/>
          <p:cNvCxnSpPr/>
          <p:nvPr/>
        </p:nvCxnSpPr>
        <p:spPr>
          <a:xfrm>
            <a:off x="5753398" y="2339578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8319682991-79"/>
          <p:cNvCxnSpPr/>
          <p:nvPr/>
        </p:nvCxnSpPr>
        <p:spPr>
          <a:xfrm>
            <a:off x="3860974" y="2686050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2988-39"/>
          <p:cNvSpPr/>
          <p:nvPr/>
        </p:nvSpPr>
        <p:spPr>
          <a:xfrm>
            <a:off x="5756970" y="2339578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9" name="el-1788319682992-80"/>
          <p:cNvCxnSpPr/>
          <p:nvPr/>
        </p:nvCxnSpPr>
        <p:spPr>
          <a:xfrm>
            <a:off x="7649394" y="2339578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-1788319682992-81"/>
          <p:cNvCxnSpPr/>
          <p:nvPr/>
        </p:nvCxnSpPr>
        <p:spPr>
          <a:xfrm>
            <a:off x="5756970" y="2686050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-1788319682996-116"/>
          <p:cNvCxnSpPr/>
          <p:nvPr/>
        </p:nvCxnSpPr>
        <p:spPr>
          <a:xfrm>
            <a:off x="7652965" y="2686050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3038-128"/>
          <p:cNvSpPr/>
          <p:nvPr/>
        </p:nvSpPr>
        <p:spPr>
          <a:xfrm>
            <a:off x="8055583" y="243959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2992-82"/>
          <p:cNvCxnSpPr/>
          <p:nvPr/>
        </p:nvCxnSpPr>
        <p:spPr>
          <a:xfrm>
            <a:off x="3857402" y="2689622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-1788319682992-83"/>
          <p:cNvCxnSpPr/>
          <p:nvPr/>
        </p:nvCxnSpPr>
        <p:spPr>
          <a:xfrm>
            <a:off x="542925" y="3036094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2988-42"/>
          <p:cNvSpPr/>
          <p:nvPr/>
        </p:nvSpPr>
        <p:spPr>
          <a:xfrm>
            <a:off x="3860974" y="2689622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8319682992-84"/>
          <p:cNvCxnSpPr/>
          <p:nvPr/>
        </p:nvCxnSpPr>
        <p:spPr>
          <a:xfrm>
            <a:off x="5753398" y="2689622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8319682992-85"/>
          <p:cNvCxnSpPr/>
          <p:nvPr/>
        </p:nvCxnSpPr>
        <p:spPr>
          <a:xfrm>
            <a:off x="3860974" y="3036094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2989-44"/>
          <p:cNvSpPr/>
          <p:nvPr/>
        </p:nvSpPr>
        <p:spPr>
          <a:xfrm>
            <a:off x="5756970" y="2689622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8319682992-86"/>
          <p:cNvCxnSpPr/>
          <p:nvPr/>
        </p:nvCxnSpPr>
        <p:spPr>
          <a:xfrm>
            <a:off x="7649394" y="2689622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8319682992-87"/>
          <p:cNvCxnSpPr/>
          <p:nvPr/>
        </p:nvCxnSpPr>
        <p:spPr>
          <a:xfrm>
            <a:off x="5756970" y="3036094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-1788319682996-117"/>
          <p:cNvCxnSpPr/>
          <p:nvPr/>
        </p:nvCxnSpPr>
        <p:spPr>
          <a:xfrm>
            <a:off x="7652965" y="3036094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3038-129"/>
          <p:cNvSpPr/>
          <p:nvPr/>
        </p:nvSpPr>
        <p:spPr>
          <a:xfrm>
            <a:off x="8055583" y="278963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2989-46"/>
          <p:cNvSpPr/>
          <p:nvPr/>
        </p:nvSpPr>
        <p:spPr>
          <a:xfrm>
            <a:off x="542925" y="3039666"/>
            <a:ext cx="3318049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4" name="el-1788319682992-88"/>
          <p:cNvCxnSpPr/>
          <p:nvPr/>
        </p:nvCxnSpPr>
        <p:spPr>
          <a:xfrm>
            <a:off x="3857402" y="3039666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el-1788319682992-89"/>
          <p:cNvCxnSpPr/>
          <p:nvPr/>
        </p:nvCxnSpPr>
        <p:spPr>
          <a:xfrm>
            <a:off x="542925" y="3386138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8319682992-90"/>
          <p:cNvCxnSpPr/>
          <p:nvPr/>
        </p:nvCxnSpPr>
        <p:spPr>
          <a:xfrm>
            <a:off x="550069" y="3039666"/>
            <a:ext cx="914" cy="35004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82989-48"/>
          <p:cNvSpPr/>
          <p:nvPr/>
        </p:nvSpPr>
        <p:spPr>
          <a:xfrm>
            <a:off x="3860974" y="3039666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8" name="el-1788319682992-91"/>
          <p:cNvCxnSpPr/>
          <p:nvPr/>
        </p:nvCxnSpPr>
        <p:spPr>
          <a:xfrm>
            <a:off x="5753398" y="3039666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-1788319682992-92"/>
          <p:cNvCxnSpPr/>
          <p:nvPr/>
        </p:nvCxnSpPr>
        <p:spPr>
          <a:xfrm>
            <a:off x="3860974" y="3386138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8319682989-50"/>
          <p:cNvSpPr/>
          <p:nvPr/>
        </p:nvSpPr>
        <p:spPr>
          <a:xfrm>
            <a:off x="5756970" y="3039666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1" name="el-1788319682992-93"/>
          <p:cNvCxnSpPr/>
          <p:nvPr/>
        </p:nvCxnSpPr>
        <p:spPr>
          <a:xfrm>
            <a:off x="7649394" y="3039666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-1788319682992-94"/>
          <p:cNvCxnSpPr/>
          <p:nvPr/>
        </p:nvCxnSpPr>
        <p:spPr>
          <a:xfrm>
            <a:off x="5756970" y="3386138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-1788319682996-118"/>
          <p:cNvCxnSpPr/>
          <p:nvPr/>
        </p:nvCxnSpPr>
        <p:spPr>
          <a:xfrm>
            <a:off x="7652965" y="3386138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3039-130"/>
          <p:cNvSpPr/>
          <p:nvPr/>
        </p:nvSpPr>
        <p:spPr>
          <a:xfrm>
            <a:off x="8055583" y="313967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2989-52"/>
          <p:cNvSpPr/>
          <p:nvPr/>
        </p:nvSpPr>
        <p:spPr>
          <a:xfrm>
            <a:off x="542925" y="3389709"/>
            <a:ext cx="3318049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6" name="el-1788319682992-95"/>
          <p:cNvCxnSpPr/>
          <p:nvPr/>
        </p:nvCxnSpPr>
        <p:spPr>
          <a:xfrm>
            <a:off x="3857402" y="3389709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-1788319682992-96"/>
          <p:cNvCxnSpPr/>
          <p:nvPr/>
        </p:nvCxnSpPr>
        <p:spPr>
          <a:xfrm>
            <a:off x="542925" y="3736181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-1788319682992-97"/>
          <p:cNvCxnSpPr/>
          <p:nvPr/>
        </p:nvCxnSpPr>
        <p:spPr>
          <a:xfrm>
            <a:off x="550069" y="3389709"/>
            <a:ext cx="914" cy="35004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2990-54"/>
          <p:cNvSpPr/>
          <p:nvPr/>
        </p:nvSpPr>
        <p:spPr>
          <a:xfrm>
            <a:off x="3860974" y="3389709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0" name="el-1788319682992-98"/>
          <p:cNvCxnSpPr/>
          <p:nvPr/>
        </p:nvCxnSpPr>
        <p:spPr>
          <a:xfrm>
            <a:off x="5753398" y="3389709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-1788319682992-99"/>
          <p:cNvCxnSpPr/>
          <p:nvPr/>
        </p:nvCxnSpPr>
        <p:spPr>
          <a:xfrm>
            <a:off x="3860974" y="3736181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2990-56"/>
          <p:cNvSpPr/>
          <p:nvPr/>
        </p:nvSpPr>
        <p:spPr>
          <a:xfrm>
            <a:off x="5756970" y="3389709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8319682992-100"/>
          <p:cNvCxnSpPr/>
          <p:nvPr/>
        </p:nvCxnSpPr>
        <p:spPr>
          <a:xfrm>
            <a:off x="7649394" y="3389709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el-1788319682992-101"/>
          <p:cNvCxnSpPr/>
          <p:nvPr/>
        </p:nvCxnSpPr>
        <p:spPr>
          <a:xfrm>
            <a:off x="5756970" y="3736181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el-1788319682996-119"/>
          <p:cNvCxnSpPr/>
          <p:nvPr/>
        </p:nvCxnSpPr>
        <p:spPr>
          <a:xfrm>
            <a:off x="7652965" y="3736181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el-1788319683039-131"/>
          <p:cNvSpPr/>
          <p:nvPr/>
        </p:nvSpPr>
        <p:spPr>
          <a:xfrm>
            <a:off x="8055583" y="348972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2990-58"/>
          <p:cNvSpPr/>
          <p:nvPr/>
        </p:nvSpPr>
        <p:spPr>
          <a:xfrm>
            <a:off x="542925" y="3739753"/>
            <a:ext cx="3318049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8" name="el-1788319682992-102"/>
          <p:cNvCxnSpPr/>
          <p:nvPr/>
        </p:nvCxnSpPr>
        <p:spPr>
          <a:xfrm>
            <a:off x="3857402" y="3739753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el-1788319682992-103"/>
          <p:cNvCxnSpPr/>
          <p:nvPr/>
        </p:nvCxnSpPr>
        <p:spPr>
          <a:xfrm>
            <a:off x="542925" y="4086225"/>
            <a:ext cx="331804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-1788319682992-104"/>
          <p:cNvCxnSpPr/>
          <p:nvPr/>
        </p:nvCxnSpPr>
        <p:spPr>
          <a:xfrm>
            <a:off x="550069" y="3739753"/>
            <a:ext cx="914" cy="35004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-1788319682990-60"/>
          <p:cNvSpPr/>
          <p:nvPr/>
        </p:nvSpPr>
        <p:spPr>
          <a:xfrm>
            <a:off x="3860974" y="3739753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2" name="el-1788319682992-105"/>
          <p:cNvCxnSpPr/>
          <p:nvPr/>
        </p:nvCxnSpPr>
        <p:spPr>
          <a:xfrm>
            <a:off x="5753398" y="3739753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el-1788319682992-106"/>
          <p:cNvCxnSpPr/>
          <p:nvPr/>
        </p:nvCxnSpPr>
        <p:spPr>
          <a:xfrm>
            <a:off x="3860974" y="4086225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el-1788319682991-62"/>
          <p:cNvSpPr/>
          <p:nvPr/>
        </p:nvSpPr>
        <p:spPr>
          <a:xfrm>
            <a:off x="5756970" y="3739753"/>
            <a:ext cx="189599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5" name="el-1788319682993-107"/>
          <p:cNvCxnSpPr/>
          <p:nvPr/>
        </p:nvCxnSpPr>
        <p:spPr>
          <a:xfrm>
            <a:off x="7649394" y="3739753"/>
            <a:ext cx="914" cy="35004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el-1788319682993-108"/>
          <p:cNvCxnSpPr/>
          <p:nvPr/>
        </p:nvCxnSpPr>
        <p:spPr>
          <a:xfrm>
            <a:off x="5756970" y="4086225"/>
            <a:ext cx="1895996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el-1788319682996-120"/>
          <p:cNvCxnSpPr/>
          <p:nvPr/>
        </p:nvCxnSpPr>
        <p:spPr>
          <a:xfrm>
            <a:off x="7652965" y="4086225"/>
            <a:ext cx="94811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el-1788319683039-132"/>
          <p:cNvSpPr/>
          <p:nvPr/>
        </p:nvSpPr>
        <p:spPr>
          <a:xfrm>
            <a:off x="8055583" y="383976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el-1788319682996-113"/>
          <p:cNvSpPr/>
          <p:nvPr/>
        </p:nvSpPr>
        <p:spPr>
          <a:xfrm>
            <a:off x="542925" y="4089797"/>
            <a:ext cx="805815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" name="el-1788319683052-153"/>
          <p:cNvSpPr/>
          <p:nvPr/>
        </p:nvSpPr>
        <p:spPr>
          <a:xfrm>
            <a:off x="657225" y="4164806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" name="el-1788319682979-14"/>
          <p:cNvSpPr/>
          <p:nvPr/>
        </p:nvSpPr>
        <p:spPr>
          <a:xfrm>
            <a:off x="400050" y="4518422"/>
            <a:ext cx="8343900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2" name="el-1788319682980-16"/>
          <p:cNvCxnSpPr/>
          <p:nvPr/>
        </p:nvCxnSpPr>
        <p:spPr>
          <a:xfrm>
            <a:off x="428625" y="4518422"/>
            <a:ext cx="914" cy="36433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el-1788319683050-152"/>
          <p:cNvSpPr/>
          <p:nvPr/>
        </p:nvSpPr>
        <p:spPr>
          <a:xfrm>
            <a:off x="628650" y="4635401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4" name="el-178831968297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5" name="el-1788319682975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el-1788319683049-15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el-1788319682978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el-1788319682977-8"/>
          <p:cNvSpPr txBox="1"/>
          <p:nvPr/>
        </p:nvSpPr>
        <p:spPr>
          <a:xfrm>
            <a:off x="557213" y="121444"/>
            <a:ext cx="3040380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起重机与外电架空线路安全距离</a:t>
            </a:r>
            <a:endParaRPr/>
          </a:p>
        </p:txBody>
      </p:sp>
      <p:sp>
        <p:nvSpPr>
          <p:cNvPr id="109" name="el-1788319682983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10" name="el-1788319682983-19"/>
          <p:cNvSpPr txBox="1"/>
          <p:nvPr/>
        </p:nvSpPr>
        <p:spPr>
          <a:xfrm>
            <a:off x="821531" y="525066"/>
            <a:ext cx="286964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严禁越过无防护设施的外电架空线路作业</a:t>
            </a:r>
            <a:endParaRPr/>
          </a:p>
        </p:txBody>
      </p:sp>
      <p:sp>
        <p:nvSpPr>
          <p:cNvPr id="111" name="el-1788319682986-22"/>
          <p:cNvSpPr txBox="1"/>
          <p:nvPr/>
        </p:nvSpPr>
        <p:spPr>
          <a:xfrm>
            <a:off x="850106" y="1017984"/>
            <a:ext cx="39003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塔式起重机吊具/被吊物端部与架空线路边线最小安全距离 (m)</a:t>
            </a:r>
            <a:endParaRPr/>
          </a:p>
        </p:txBody>
      </p:sp>
      <p:sp>
        <p:nvSpPr>
          <p:cNvPr id="112" name="el-1788319682986-23"/>
          <p:cNvSpPr txBox="1"/>
          <p:nvPr/>
        </p:nvSpPr>
        <p:spPr>
          <a:xfrm>
            <a:off x="514350" y="1368028"/>
            <a:ext cx="33680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外电电压</a:t>
            </a:r>
            <a:endParaRPr/>
          </a:p>
        </p:txBody>
      </p:sp>
      <p:sp>
        <p:nvSpPr>
          <p:cNvPr id="113" name="el-1788319682997-123"/>
          <p:cNvSpPr txBox="1"/>
          <p:nvPr/>
        </p:nvSpPr>
        <p:spPr>
          <a:xfrm>
            <a:off x="4496433" y="1368028"/>
            <a:ext cx="7858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垂直方向</a:t>
            </a:r>
            <a:endParaRPr/>
          </a:p>
        </p:txBody>
      </p:sp>
      <p:sp>
        <p:nvSpPr>
          <p:cNvPr id="114" name="el-1788319682997-124"/>
          <p:cNvSpPr txBox="1"/>
          <p:nvPr/>
        </p:nvSpPr>
        <p:spPr>
          <a:xfrm>
            <a:off x="6401358" y="1368028"/>
            <a:ext cx="7858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水平方向</a:t>
            </a:r>
            <a:endParaRPr/>
          </a:p>
        </p:txBody>
      </p:sp>
      <p:sp>
        <p:nvSpPr>
          <p:cNvPr id="115" name="el-1788319682987-25"/>
          <p:cNvSpPr txBox="1"/>
          <p:nvPr/>
        </p:nvSpPr>
        <p:spPr>
          <a:xfrm>
            <a:off x="374761" y="1718072"/>
            <a:ext cx="364723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＜1KV</a:t>
            </a:r>
            <a:endParaRPr/>
          </a:p>
        </p:txBody>
      </p:sp>
      <p:sp>
        <p:nvSpPr>
          <p:cNvPr id="116" name="el-1788319682987-26"/>
          <p:cNvSpPr txBox="1"/>
          <p:nvPr/>
        </p:nvSpPr>
        <p:spPr>
          <a:xfrm>
            <a:off x="3635231" y="1718072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1.5m</a:t>
            </a:r>
            <a:endParaRPr/>
          </a:p>
        </p:txBody>
      </p:sp>
      <p:sp>
        <p:nvSpPr>
          <p:cNvPr id="117" name="el-1788319682987-28"/>
          <p:cNvSpPr txBox="1"/>
          <p:nvPr/>
        </p:nvSpPr>
        <p:spPr>
          <a:xfrm>
            <a:off x="5531227" y="1718072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1.5m</a:t>
            </a:r>
            <a:endParaRPr/>
          </a:p>
        </p:txBody>
      </p:sp>
      <p:sp>
        <p:nvSpPr>
          <p:cNvPr id="118" name="el-1788319682987-30"/>
          <p:cNvSpPr txBox="1"/>
          <p:nvPr/>
        </p:nvSpPr>
        <p:spPr>
          <a:xfrm>
            <a:off x="331327" y="2068116"/>
            <a:ext cx="373410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10KV</a:t>
            </a:r>
            <a:endParaRPr/>
          </a:p>
        </p:txBody>
      </p:sp>
      <p:sp>
        <p:nvSpPr>
          <p:cNvPr id="119" name="el-1788319682987-31"/>
          <p:cNvSpPr txBox="1"/>
          <p:nvPr/>
        </p:nvSpPr>
        <p:spPr>
          <a:xfrm>
            <a:off x="3635231" y="2068116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3.0m</a:t>
            </a:r>
            <a:endParaRPr/>
          </a:p>
        </p:txBody>
      </p:sp>
      <p:sp>
        <p:nvSpPr>
          <p:cNvPr id="120" name="el-1788319682988-33"/>
          <p:cNvSpPr txBox="1"/>
          <p:nvPr/>
        </p:nvSpPr>
        <p:spPr>
          <a:xfrm>
            <a:off x="5531227" y="2068116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2.0m</a:t>
            </a:r>
            <a:endParaRPr/>
          </a:p>
        </p:txBody>
      </p:sp>
      <p:sp>
        <p:nvSpPr>
          <p:cNvPr id="121" name="el-1788319682988-35"/>
          <p:cNvSpPr txBox="1"/>
          <p:nvPr/>
        </p:nvSpPr>
        <p:spPr>
          <a:xfrm>
            <a:off x="331327" y="2418159"/>
            <a:ext cx="373410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35KV</a:t>
            </a:r>
            <a:endParaRPr/>
          </a:p>
        </p:txBody>
      </p:sp>
      <p:sp>
        <p:nvSpPr>
          <p:cNvPr id="122" name="el-1788319682988-36"/>
          <p:cNvSpPr txBox="1"/>
          <p:nvPr/>
        </p:nvSpPr>
        <p:spPr>
          <a:xfrm>
            <a:off x="3635231" y="2418159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4.0m</a:t>
            </a:r>
            <a:endParaRPr/>
          </a:p>
        </p:txBody>
      </p:sp>
      <p:sp>
        <p:nvSpPr>
          <p:cNvPr id="123" name="el-1788319682988-38"/>
          <p:cNvSpPr txBox="1"/>
          <p:nvPr/>
        </p:nvSpPr>
        <p:spPr>
          <a:xfrm>
            <a:off x="5531227" y="2418159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3.5m</a:t>
            </a:r>
            <a:endParaRPr/>
          </a:p>
        </p:txBody>
      </p:sp>
      <p:sp>
        <p:nvSpPr>
          <p:cNvPr id="124" name="el-1788319682988-40"/>
          <p:cNvSpPr txBox="1"/>
          <p:nvPr/>
        </p:nvSpPr>
        <p:spPr>
          <a:xfrm>
            <a:off x="287893" y="2768203"/>
            <a:ext cx="382096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110KV</a:t>
            </a:r>
            <a:endParaRPr/>
          </a:p>
        </p:txBody>
      </p:sp>
      <p:sp>
        <p:nvSpPr>
          <p:cNvPr id="125" name="el-1788319682988-41"/>
          <p:cNvSpPr txBox="1"/>
          <p:nvPr/>
        </p:nvSpPr>
        <p:spPr>
          <a:xfrm>
            <a:off x="3635231" y="2768203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5.0m</a:t>
            </a:r>
            <a:endParaRPr/>
          </a:p>
        </p:txBody>
      </p:sp>
      <p:sp>
        <p:nvSpPr>
          <p:cNvPr id="126" name="el-1788319682989-43"/>
          <p:cNvSpPr txBox="1"/>
          <p:nvPr/>
        </p:nvSpPr>
        <p:spPr>
          <a:xfrm>
            <a:off x="5531227" y="2768203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4.0m</a:t>
            </a:r>
            <a:endParaRPr/>
          </a:p>
        </p:txBody>
      </p:sp>
      <p:sp>
        <p:nvSpPr>
          <p:cNvPr id="127" name="el-1788319682989-45"/>
          <p:cNvSpPr txBox="1"/>
          <p:nvPr/>
        </p:nvSpPr>
        <p:spPr>
          <a:xfrm>
            <a:off x="302181" y="3118247"/>
            <a:ext cx="38066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220KV</a:t>
            </a:r>
            <a:endParaRPr/>
          </a:p>
        </p:txBody>
      </p:sp>
      <p:sp>
        <p:nvSpPr>
          <p:cNvPr id="128" name="el-1788319682989-47"/>
          <p:cNvSpPr txBox="1"/>
          <p:nvPr/>
        </p:nvSpPr>
        <p:spPr>
          <a:xfrm>
            <a:off x="3635231" y="3118247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6.0m</a:t>
            </a:r>
            <a:endParaRPr/>
          </a:p>
        </p:txBody>
      </p:sp>
      <p:sp>
        <p:nvSpPr>
          <p:cNvPr id="129" name="el-1788319682989-49"/>
          <p:cNvSpPr txBox="1"/>
          <p:nvPr/>
        </p:nvSpPr>
        <p:spPr>
          <a:xfrm>
            <a:off x="5531227" y="3118247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6.0m</a:t>
            </a:r>
            <a:endParaRPr/>
          </a:p>
        </p:txBody>
      </p:sp>
      <p:sp>
        <p:nvSpPr>
          <p:cNvPr id="130" name="el-1788319682989-51"/>
          <p:cNvSpPr txBox="1"/>
          <p:nvPr/>
        </p:nvSpPr>
        <p:spPr>
          <a:xfrm>
            <a:off x="302181" y="3468291"/>
            <a:ext cx="38066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330KV</a:t>
            </a:r>
            <a:endParaRPr/>
          </a:p>
        </p:txBody>
      </p:sp>
      <p:sp>
        <p:nvSpPr>
          <p:cNvPr id="131" name="el-1788319682990-53"/>
          <p:cNvSpPr txBox="1"/>
          <p:nvPr/>
        </p:nvSpPr>
        <p:spPr>
          <a:xfrm>
            <a:off x="3635231" y="3468291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7.0m</a:t>
            </a:r>
            <a:endParaRPr/>
          </a:p>
        </p:txBody>
      </p:sp>
      <p:sp>
        <p:nvSpPr>
          <p:cNvPr id="132" name="el-1788319682990-55"/>
          <p:cNvSpPr txBox="1"/>
          <p:nvPr/>
        </p:nvSpPr>
        <p:spPr>
          <a:xfrm>
            <a:off x="5531227" y="3468291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7.0m</a:t>
            </a:r>
            <a:endParaRPr/>
          </a:p>
        </p:txBody>
      </p:sp>
      <p:sp>
        <p:nvSpPr>
          <p:cNvPr id="133" name="el-1788319682990-57"/>
          <p:cNvSpPr txBox="1"/>
          <p:nvPr/>
        </p:nvSpPr>
        <p:spPr>
          <a:xfrm>
            <a:off x="302181" y="3818334"/>
            <a:ext cx="38066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500KV</a:t>
            </a:r>
            <a:endParaRPr/>
          </a:p>
        </p:txBody>
      </p:sp>
      <p:sp>
        <p:nvSpPr>
          <p:cNvPr id="134" name="el-1788319682990-59"/>
          <p:cNvSpPr txBox="1"/>
          <p:nvPr/>
        </p:nvSpPr>
        <p:spPr>
          <a:xfrm>
            <a:off x="3635231" y="3818334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8.5m</a:t>
            </a:r>
            <a:endParaRPr/>
          </a:p>
        </p:txBody>
      </p:sp>
      <p:sp>
        <p:nvSpPr>
          <p:cNvPr id="135" name="el-1788319682990-61"/>
          <p:cNvSpPr txBox="1"/>
          <p:nvPr/>
        </p:nvSpPr>
        <p:spPr>
          <a:xfrm>
            <a:off x="5531227" y="3818334"/>
            <a:ext cx="23403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8.5m</a:t>
            </a:r>
            <a:endParaRPr/>
          </a:p>
        </p:txBody>
      </p:sp>
      <p:sp>
        <p:nvSpPr>
          <p:cNvPr id="136" name="el-1788319682997-125"/>
          <p:cNvSpPr txBox="1"/>
          <p:nvPr/>
        </p:nvSpPr>
        <p:spPr>
          <a:xfrm>
            <a:off x="850106" y="4146947"/>
            <a:ext cx="342958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电压越高，安全距离越大 · 垂直/水平方向均应保持安全距离</a:t>
            </a:r>
            <a:endParaRPr/>
          </a:p>
        </p:txBody>
      </p:sp>
      <p:sp>
        <p:nvSpPr>
          <p:cNvPr id="137" name="el-1788319682983-18"/>
          <p:cNvSpPr txBox="1"/>
          <p:nvPr/>
        </p:nvSpPr>
        <p:spPr>
          <a:xfrm>
            <a:off x="914400" y="4607719"/>
            <a:ext cx="65936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关键要求：</a:t>
            </a:r>
            <a:r>
              <a:rPr b="1" sz="1120" spc="11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在外电架空线路附近吊装时，必须与架空线保持上表规定的最小安全距离，严禁冒险作业。</a:t>
            </a:r>
            <a:endParaRPr/>
          </a:p>
        </p:txBody>
      </p:sp>
      <p:sp>
        <p:nvSpPr>
          <p:cNvPr id="138" name="el-1788319682980-17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39" name="el-1788319682977-9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吊装作业 · 严守距离 · 严禁越线</a:t>
            </a:r>
            <a:endParaRPr/>
          </a:p>
        </p:txBody>
      </p:sp>
      <p:sp>
        <p:nvSpPr>
          <p:cNvPr id="140" name="el-1788319682977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P47 / 110</a:t>
            </a:r>
            <a:endParaRPr/>
          </a:p>
        </p:txBody>
      </p:sp>
      <p:sp>
        <p:nvSpPr>
          <p:cNvPr id="141" name="el-1788319682975-3"/>
          <p:cNvSpPr/>
          <p:nvPr/>
        </p:nvSpPr>
        <p:spPr>
          <a:xfrm>
            <a:off x="200025" y="11430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2" name="el-1788319682975-4"/>
          <p:cNvSpPr/>
          <p:nvPr/>
        </p:nvSpPr>
        <p:spPr>
          <a:xfrm>
            <a:off x="8915400" y="4514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3" name="el-1788319683052-15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4" name="el-1788319683052-155"/>
          <p:cNvSpPr/>
          <p:nvPr/>
        </p:nvSpPr>
        <p:spPr>
          <a:xfrm>
            <a:off x="8801100" y="85725"/>
            <a:ext cx="57150" cy="57150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00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003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004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005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055-157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583"/>
                </a:moveTo>
                <a:lnTo>
                  <a:pt x="0" y="91583"/>
                </a:lnTo>
                <a:cubicBezTo>
                  <a:pt x="278" y="93917"/>
                  <a:pt x="1333" y="95944"/>
                  <a:pt x="3167" y="97667"/>
                </a:cubicBezTo>
                <a:lnTo>
                  <a:pt x="3167" y="97667"/>
                </a:lnTo>
                <a:lnTo>
                  <a:pt x="3167" y="97667"/>
                </a:lnTo>
                <a:cubicBezTo>
                  <a:pt x="4833" y="99222"/>
                  <a:pt x="6917" y="100000"/>
                  <a:pt x="9417" y="100000"/>
                </a:cubicBezTo>
                <a:lnTo>
                  <a:pt x="9417" y="100000"/>
                </a:lnTo>
                <a:lnTo>
                  <a:pt x="28167" y="100000"/>
                </a:lnTo>
                <a:lnTo>
                  <a:pt x="90667" y="100000"/>
                </a:lnTo>
                <a:cubicBezTo>
                  <a:pt x="93222" y="99889"/>
                  <a:pt x="95417" y="98972"/>
                  <a:pt x="97250" y="97250"/>
                </a:cubicBezTo>
                <a:lnTo>
                  <a:pt x="97250" y="97250"/>
                </a:lnTo>
                <a:cubicBezTo>
                  <a:pt x="98972" y="95417"/>
                  <a:pt x="99889" y="93222"/>
                  <a:pt x="100000" y="90667"/>
                </a:cubicBezTo>
                <a:lnTo>
                  <a:pt x="100000" y="90667"/>
                </a:lnTo>
                <a:lnTo>
                  <a:pt x="100000" y="71917"/>
                </a:lnTo>
                <a:cubicBezTo>
                  <a:pt x="99889" y="69306"/>
                  <a:pt x="98972" y="67083"/>
                  <a:pt x="97250" y="65250"/>
                </a:cubicBezTo>
                <a:lnTo>
                  <a:pt x="97250" y="65250"/>
                </a:lnTo>
                <a:cubicBezTo>
                  <a:pt x="95417" y="63528"/>
                  <a:pt x="93222" y="62611"/>
                  <a:pt x="90667" y="62500"/>
                </a:cubicBezTo>
                <a:lnTo>
                  <a:pt x="90667" y="62500"/>
                </a:lnTo>
                <a:lnTo>
                  <a:pt x="81250" y="62500"/>
                </a:lnTo>
                <a:lnTo>
                  <a:pt x="81250" y="78167"/>
                </a:lnTo>
                <a:cubicBezTo>
                  <a:pt x="81139" y="80111"/>
                  <a:pt x="80111" y="81139"/>
                  <a:pt x="78167" y="81250"/>
                </a:cubicBezTo>
                <a:lnTo>
                  <a:pt x="78167" y="81250"/>
                </a:lnTo>
                <a:cubicBezTo>
                  <a:pt x="76167" y="81139"/>
                  <a:pt x="75111" y="80111"/>
                  <a:pt x="75000" y="78167"/>
                </a:cubicBezTo>
                <a:lnTo>
                  <a:pt x="75000" y="78167"/>
                </a:lnTo>
                <a:lnTo>
                  <a:pt x="75000" y="62500"/>
                </a:lnTo>
                <a:lnTo>
                  <a:pt x="62500" y="62500"/>
                </a:lnTo>
                <a:lnTo>
                  <a:pt x="62500" y="78167"/>
                </a:lnTo>
                <a:cubicBezTo>
                  <a:pt x="62389" y="80111"/>
                  <a:pt x="61361" y="81139"/>
                  <a:pt x="59417" y="81250"/>
                </a:cubicBezTo>
                <a:lnTo>
                  <a:pt x="59417" y="81250"/>
                </a:lnTo>
                <a:cubicBezTo>
                  <a:pt x="57417" y="81139"/>
                  <a:pt x="56361" y="80111"/>
                  <a:pt x="56250" y="78167"/>
                </a:cubicBezTo>
                <a:lnTo>
                  <a:pt x="56250" y="78167"/>
                </a:lnTo>
                <a:lnTo>
                  <a:pt x="56250" y="62500"/>
                </a:lnTo>
                <a:lnTo>
                  <a:pt x="43750" y="62500"/>
                </a:lnTo>
                <a:lnTo>
                  <a:pt x="43750" y="78167"/>
                </a:lnTo>
                <a:cubicBezTo>
                  <a:pt x="43639" y="80111"/>
                  <a:pt x="42611" y="81139"/>
                  <a:pt x="40667" y="81250"/>
                </a:cubicBezTo>
                <a:lnTo>
                  <a:pt x="40667" y="81250"/>
                </a:lnTo>
                <a:cubicBezTo>
                  <a:pt x="38667" y="81139"/>
                  <a:pt x="37611" y="80111"/>
                  <a:pt x="37500" y="78167"/>
                </a:cubicBezTo>
                <a:lnTo>
                  <a:pt x="37500" y="78167"/>
                </a:lnTo>
                <a:lnTo>
                  <a:pt x="37500" y="62500"/>
                </a:lnTo>
                <a:lnTo>
                  <a:pt x="21917" y="62500"/>
                </a:lnTo>
                <a:cubicBezTo>
                  <a:pt x="19917" y="62389"/>
                  <a:pt x="18861" y="61361"/>
                  <a:pt x="18750" y="59417"/>
                </a:cubicBezTo>
                <a:lnTo>
                  <a:pt x="18750" y="59417"/>
                </a:lnTo>
                <a:cubicBezTo>
                  <a:pt x="18861" y="57417"/>
                  <a:pt x="19917" y="56361"/>
                  <a:pt x="21917" y="56250"/>
                </a:cubicBezTo>
                <a:lnTo>
                  <a:pt x="21917" y="56250"/>
                </a:lnTo>
                <a:lnTo>
                  <a:pt x="37500" y="56250"/>
                </a:lnTo>
                <a:lnTo>
                  <a:pt x="37500" y="43750"/>
                </a:lnTo>
                <a:lnTo>
                  <a:pt x="21917" y="43750"/>
                </a:lnTo>
                <a:cubicBezTo>
                  <a:pt x="19917" y="43639"/>
                  <a:pt x="18861" y="42611"/>
                  <a:pt x="18750" y="40667"/>
                </a:cubicBezTo>
                <a:lnTo>
                  <a:pt x="18750" y="40667"/>
                </a:lnTo>
                <a:cubicBezTo>
                  <a:pt x="18861" y="38667"/>
                  <a:pt x="19917" y="37611"/>
                  <a:pt x="21917" y="37500"/>
                </a:cubicBezTo>
                <a:lnTo>
                  <a:pt x="21917" y="37500"/>
                </a:lnTo>
                <a:lnTo>
                  <a:pt x="37500" y="37500"/>
                </a:lnTo>
                <a:lnTo>
                  <a:pt x="37500" y="25000"/>
                </a:lnTo>
                <a:lnTo>
                  <a:pt x="21917" y="25000"/>
                </a:lnTo>
                <a:cubicBezTo>
                  <a:pt x="19917" y="24889"/>
                  <a:pt x="18861" y="23861"/>
                  <a:pt x="18750" y="21917"/>
                </a:cubicBezTo>
                <a:lnTo>
                  <a:pt x="18750" y="21917"/>
                </a:lnTo>
                <a:cubicBezTo>
                  <a:pt x="18861" y="19917"/>
                  <a:pt x="19917" y="18861"/>
                  <a:pt x="21917" y="18750"/>
                </a:cubicBezTo>
                <a:lnTo>
                  <a:pt x="21917" y="18750"/>
                </a:lnTo>
                <a:lnTo>
                  <a:pt x="37500" y="18750"/>
                </a:lnTo>
                <a:lnTo>
                  <a:pt x="37500" y="9417"/>
                </a:lnTo>
                <a:cubicBezTo>
                  <a:pt x="37389" y="6806"/>
                  <a:pt x="36472" y="4583"/>
                  <a:pt x="34750" y="2750"/>
                </a:cubicBezTo>
                <a:lnTo>
                  <a:pt x="34750" y="2750"/>
                </a:lnTo>
                <a:cubicBezTo>
                  <a:pt x="32917" y="1028"/>
                  <a:pt x="30722" y="111"/>
                  <a:pt x="28167" y="0"/>
                </a:cubicBezTo>
                <a:lnTo>
                  <a:pt x="28167" y="0"/>
                </a:lnTo>
                <a:lnTo>
                  <a:pt x="9417" y="0"/>
                </a:lnTo>
                <a:cubicBezTo>
                  <a:pt x="6806" y="111"/>
                  <a:pt x="4583" y="1028"/>
                  <a:pt x="2750" y="2750"/>
                </a:cubicBezTo>
                <a:lnTo>
                  <a:pt x="2750" y="2750"/>
                </a:lnTo>
                <a:cubicBezTo>
                  <a:pt x="1028" y="4583"/>
                  <a:pt x="111" y="6806"/>
                  <a:pt x="0" y="9417"/>
                </a:cubicBezTo>
                <a:lnTo>
                  <a:pt x="0" y="9417"/>
                </a:lnTo>
                <a:lnTo>
                  <a:pt x="0" y="71917"/>
                </a:lnTo>
                <a:lnTo>
                  <a:pt x="0" y="90667"/>
                </a:lnTo>
                <a:cubicBezTo>
                  <a:pt x="0" y="91056"/>
                  <a:pt x="0" y="91361"/>
                  <a:pt x="0" y="91583"/>
                </a:cubicBezTo>
                <a:lnTo>
                  <a:pt x="0" y="91583"/>
                </a:lnTo>
                <a:cubicBezTo>
                  <a:pt x="0" y="91583"/>
                  <a:pt x="0" y="91583"/>
                  <a:pt x="0" y="91583"/>
                </a:cubicBezTo>
                <a:lnTo>
                  <a:pt x="0" y="91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005-12"/>
          <p:cNvSpPr/>
          <p:nvPr/>
        </p:nvSpPr>
        <p:spPr>
          <a:xfrm>
            <a:off x="400050" y="775097"/>
            <a:ext cx="8343900" cy="31861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008-20"/>
          <p:cNvCxnSpPr/>
          <p:nvPr/>
        </p:nvCxnSpPr>
        <p:spPr>
          <a:xfrm>
            <a:off x="407194" y="1125141"/>
            <a:ext cx="8329613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3056-158"/>
          <p:cNvSpPr/>
          <p:nvPr/>
        </p:nvSpPr>
        <p:spPr>
          <a:xfrm>
            <a:off x="578644" y="880467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462"/>
                </a:moveTo>
                <a:lnTo>
                  <a:pt x="0" y="14462"/>
                </a:lnTo>
                <a:cubicBezTo>
                  <a:pt x="133" y="10359"/>
                  <a:pt x="1378" y="6974"/>
                  <a:pt x="3733" y="4308"/>
                </a:cubicBezTo>
                <a:lnTo>
                  <a:pt x="3733" y="4308"/>
                </a:lnTo>
                <a:lnTo>
                  <a:pt x="3733" y="4308"/>
                </a:lnTo>
                <a:cubicBezTo>
                  <a:pt x="6044" y="1590"/>
                  <a:pt x="8978" y="154"/>
                  <a:pt x="12533" y="0"/>
                </a:cubicBezTo>
                <a:lnTo>
                  <a:pt x="12533" y="0"/>
                </a:lnTo>
                <a:lnTo>
                  <a:pt x="87533" y="0"/>
                </a:lnTo>
                <a:cubicBezTo>
                  <a:pt x="91044" y="154"/>
                  <a:pt x="93956" y="1590"/>
                  <a:pt x="96267" y="4308"/>
                </a:cubicBezTo>
                <a:lnTo>
                  <a:pt x="96267" y="4308"/>
                </a:lnTo>
                <a:cubicBezTo>
                  <a:pt x="98622" y="6974"/>
                  <a:pt x="99867" y="10359"/>
                  <a:pt x="100000" y="14462"/>
                </a:cubicBezTo>
                <a:lnTo>
                  <a:pt x="100000" y="14462"/>
                </a:lnTo>
                <a:lnTo>
                  <a:pt x="100000" y="86538"/>
                </a:lnTo>
                <a:cubicBezTo>
                  <a:pt x="99867" y="90590"/>
                  <a:pt x="98622" y="93974"/>
                  <a:pt x="96267" y="96692"/>
                </a:cubicBezTo>
                <a:lnTo>
                  <a:pt x="96267" y="96692"/>
                </a:lnTo>
                <a:cubicBezTo>
                  <a:pt x="93956" y="99410"/>
                  <a:pt x="91044" y="100846"/>
                  <a:pt x="87533" y="101000"/>
                </a:cubicBezTo>
                <a:lnTo>
                  <a:pt x="87533" y="101000"/>
                </a:lnTo>
                <a:lnTo>
                  <a:pt x="12533" y="101000"/>
                </a:lnTo>
                <a:cubicBezTo>
                  <a:pt x="8978" y="100846"/>
                  <a:pt x="6044" y="99410"/>
                  <a:pt x="3733" y="96692"/>
                </a:cubicBezTo>
                <a:lnTo>
                  <a:pt x="3733" y="96692"/>
                </a:lnTo>
                <a:cubicBezTo>
                  <a:pt x="1378" y="93974"/>
                  <a:pt x="133" y="90590"/>
                  <a:pt x="0" y="86538"/>
                </a:cubicBezTo>
                <a:lnTo>
                  <a:pt x="0" y="86538"/>
                </a:lnTo>
                <a:lnTo>
                  <a:pt x="0" y="14462"/>
                </a:lnTo>
                <a:moveTo>
                  <a:pt x="12533" y="14462"/>
                </a:moveTo>
                <a:lnTo>
                  <a:pt x="12533" y="14462"/>
                </a:lnTo>
                <a:lnTo>
                  <a:pt x="12533" y="28846"/>
                </a:lnTo>
                <a:lnTo>
                  <a:pt x="25000" y="28846"/>
                </a:lnTo>
                <a:lnTo>
                  <a:pt x="25000" y="14462"/>
                </a:lnTo>
                <a:lnTo>
                  <a:pt x="12533" y="14462"/>
                </a:lnTo>
                <a:moveTo>
                  <a:pt x="87533" y="14462"/>
                </a:moveTo>
                <a:lnTo>
                  <a:pt x="87533" y="14462"/>
                </a:lnTo>
                <a:lnTo>
                  <a:pt x="37533" y="14462"/>
                </a:lnTo>
                <a:lnTo>
                  <a:pt x="37533" y="28846"/>
                </a:lnTo>
                <a:lnTo>
                  <a:pt x="87533" y="28846"/>
                </a:lnTo>
                <a:lnTo>
                  <a:pt x="87533" y="14462"/>
                </a:lnTo>
                <a:moveTo>
                  <a:pt x="12533" y="43308"/>
                </a:moveTo>
                <a:lnTo>
                  <a:pt x="12533" y="43308"/>
                </a:lnTo>
                <a:lnTo>
                  <a:pt x="12533" y="57692"/>
                </a:lnTo>
                <a:lnTo>
                  <a:pt x="25000" y="57692"/>
                </a:lnTo>
                <a:lnTo>
                  <a:pt x="25000" y="43308"/>
                </a:lnTo>
                <a:lnTo>
                  <a:pt x="12533" y="43308"/>
                </a:lnTo>
                <a:moveTo>
                  <a:pt x="87533" y="43308"/>
                </a:moveTo>
                <a:lnTo>
                  <a:pt x="87533" y="43308"/>
                </a:lnTo>
                <a:lnTo>
                  <a:pt x="37533" y="43308"/>
                </a:lnTo>
                <a:lnTo>
                  <a:pt x="37533" y="57692"/>
                </a:lnTo>
                <a:lnTo>
                  <a:pt x="87533" y="57692"/>
                </a:lnTo>
                <a:lnTo>
                  <a:pt x="87533" y="43308"/>
                </a:lnTo>
                <a:moveTo>
                  <a:pt x="12533" y="72154"/>
                </a:moveTo>
                <a:lnTo>
                  <a:pt x="12533" y="72154"/>
                </a:lnTo>
                <a:lnTo>
                  <a:pt x="12533" y="86538"/>
                </a:lnTo>
                <a:lnTo>
                  <a:pt x="25000" y="86538"/>
                </a:lnTo>
                <a:lnTo>
                  <a:pt x="25000" y="72154"/>
                </a:lnTo>
                <a:lnTo>
                  <a:pt x="12533" y="72154"/>
                </a:lnTo>
                <a:moveTo>
                  <a:pt x="87533" y="72154"/>
                </a:moveTo>
                <a:lnTo>
                  <a:pt x="87533" y="72154"/>
                </a:lnTo>
                <a:lnTo>
                  <a:pt x="37533" y="72154"/>
                </a:lnTo>
                <a:lnTo>
                  <a:pt x="37533" y="86538"/>
                </a:lnTo>
                <a:lnTo>
                  <a:pt x="87533" y="86538"/>
                </a:lnTo>
                <a:lnTo>
                  <a:pt x="87533" y="7215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3008-21"/>
          <p:cNvCxnSpPr/>
          <p:nvPr/>
        </p:nvCxnSpPr>
        <p:spPr>
          <a:xfrm>
            <a:off x="407194" y="1178719"/>
            <a:ext cx="8329613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8319683008-22"/>
          <p:cNvCxnSpPr/>
          <p:nvPr/>
        </p:nvCxnSpPr>
        <p:spPr>
          <a:xfrm>
            <a:off x="410766" y="1175147"/>
            <a:ext cx="914" cy="275034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3011-25"/>
          <p:cNvSpPr/>
          <p:nvPr/>
        </p:nvSpPr>
        <p:spPr>
          <a:xfrm>
            <a:off x="414338" y="1182291"/>
            <a:ext cx="356674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3013-46"/>
          <p:cNvCxnSpPr/>
          <p:nvPr/>
        </p:nvCxnSpPr>
        <p:spPr>
          <a:xfrm>
            <a:off x="3977506" y="1182291"/>
            <a:ext cx="914" cy="342900"/>
          </a:xfrm>
          <a:prstGeom prst="line">
            <a:avLst/>
          </a:prstGeom>
          <a:ln w="7144" cap="flat">
            <a:solidFill>
              <a:srgbClr val="2C3E5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3057-161"/>
          <p:cNvSpPr/>
          <p:nvPr/>
        </p:nvSpPr>
        <p:spPr>
          <a:xfrm>
            <a:off x="536197" y="1293010"/>
            <a:ext cx="91145" cy="1214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000" y="8615"/>
                </a:moveTo>
                <a:lnTo>
                  <a:pt x="79000" y="8615"/>
                </a:lnTo>
                <a:cubicBezTo>
                  <a:pt x="80467" y="5692"/>
                  <a:pt x="79633" y="3205"/>
                  <a:pt x="76500" y="1154"/>
                </a:cubicBezTo>
                <a:lnTo>
                  <a:pt x="76500" y="1154"/>
                </a:lnTo>
                <a:cubicBezTo>
                  <a:pt x="73033" y="-487"/>
                  <a:pt x="69700" y="-359"/>
                  <a:pt x="66500" y="1538"/>
                </a:cubicBezTo>
                <a:lnTo>
                  <a:pt x="66500" y="1538"/>
                </a:lnTo>
                <a:lnTo>
                  <a:pt x="2800" y="44462"/>
                </a:lnTo>
                <a:cubicBezTo>
                  <a:pt x="133" y="46359"/>
                  <a:pt x="-633" y="48590"/>
                  <a:pt x="500" y="51154"/>
                </a:cubicBezTo>
                <a:lnTo>
                  <a:pt x="500" y="51154"/>
                </a:lnTo>
                <a:cubicBezTo>
                  <a:pt x="2033" y="53718"/>
                  <a:pt x="4533" y="55051"/>
                  <a:pt x="8000" y="55154"/>
                </a:cubicBezTo>
                <a:lnTo>
                  <a:pt x="8000" y="55154"/>
                </a:lnTo>
                <a:lnTo>
                  <a:pt x="35900" y="55154"/>
                </a:lnTo>
                <a:lnTo>
                  <a:pt x="16700" y="89462"/>
                </a:lnTo>
                <a:cubicBezTo>
                  <a:pt x="15233" y="92385"/>
                  <a:pt x="16067" y="94872"/>
                  <a:pt x="19200" y="96923"/>
                </a:cubicBezTo>
                <a:lnTo>
                  <a:pt x="19200" y="96923"/>
                </a:lnTo>
                <a:cubicBezTo>
                  <a:pt x="22667" y="98615"/>
                  <a:pt x="26000" y="98487"/>
                  <a:pt x="29200" y="96538"/>
                </a:cubicBezTo>
                <a:lnTo>
                  <a:pt x="29200" y="96538"/>
                </a:lnTo>
                <a:lnTo>
                  <a:pt x="92900" y="53615"/>
                </a:lnTo>
                <a:cubicBezTo>
                  <a:pt x="95567" y="51718"/>
                  <a:pt x="96333" y="49487"/>
                  <a:pt x="95200" y="46923"/>
                </a:cubicBezTo>
                <a:lnTo>
                  <a:pt x="95200" y="46923"/>
                </a:lnTo>
                <a:cubicBezTo>
                  <a:pt x="93867" y="44359"/>
                  <a:pt x="91367" y="43026"/>
                  <a:pt x="87700" y="42923"/>
                </a:cubicBezTo>
                <a:lnTo>
                  <a:pt x="87700" y="42923"/>
                </a:lnTo>
                <a:lnTo>
                  <a:pt x="60000" y="42923"/>
                </a:lnTo>
                <a:lnTo>
                  <a:pt x="79000" y="8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3011-26"/>
          <p:cNvSpPr/>
          <p:nvPr/>
        </p:nvSpPr>
        <p:spPr>
          <a:xfrm>
            <a:off x="3981078" y="1182291"/>
            <a:ext cx="23778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3014-47"/>
          <p:cNvCxnSpPr/>
          <p:nvPr/>
        </p:nvCxnSpPr>
        <p:spPr>
          <a:xfrm>
            <a:off x="6355370" y="1182291"/>
            <a:ext cx="914" cy="342900"/>
          </a:xfrm>
          <a:prstGeom prst="line">
            <a:avLst/>
          </a:prstGeom>
          <a:ln w="7144" cap="flat">
            <a:solidFill>
              <a:srgbClr val="2C3E5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3057-162"/>
          <p:cNvSpPr/>
          <p:nvPr/>
        </p:nvSpPr>
        <p:spPr>
          <a:xfrm>
            <a:off x="4095378" y="1323380"/>
            <a:ext cx="121444" cy="607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000" y="102500"/>
                </a:moveTo>
                <a:lnTo>
                  <a:pt x="78000" y="102500"/>
                </a:lnTo>
                <a:lnTo>
                  <a:pt x="96385" y="62667"/>
                </a:lnTo>
                <a:cubicBezTo>
                  <a:pt x="97513" y="59889"/>
                  <a:pt x="98077" y="56722"/>
                  <a:pt x="98077" y="53167"/>
                </a:cubicBezTo>
                <a:lnTo>
                  <a:pt x="98077" y="53167"/>
                </a:lnTo>
                <a:cubicBezTo>
                  <a:pt x="98077" y="49500"/>
                  <a:pt x="97513" y="46278"/>
                  <a:pt x="96385" y="43500"/>
                </a:cubicBezTo>
                <a:lnTo>
                  <a:pt x="96385" y="43500"/>
                </a:lnTo>
                <a:lnTo>
                  <a:pt x="78000" y="3667"/>
                </a:lnTo>
                <a:cubicBezTo>
                  <a:pt x="76718" y="1222"/>
                  <a:pt x="75231" y="0"/>
                  <a:pt x="73538" y="0"/>
                </a:cubicBezTo>
                <a:lnTo>
                  <a:pt x="73538" y="0"/>
                </a:lnTo>
                <a:cubicBezTo>
                  <a:pt x="71897" y="0"/>
                  <a:pt x="70436" y="1222"/>
                  <a:pt x="69154" y="3667"/>
                </a:cubicBezTo>
                <a:lnTo>
                  <a:pt x="69154" y="3667"/>
                </a:lnTo>
                <a:cubicBezTo>
                  <a:pt x="68026" y="6444"/>
                  <a:pt x="67462" y="9667"/>
                  <a:pt x="67462" y="13333"/>
                </a:cubicBezTo>
                <a:lnTo>
                  <a:pt x="67462" y="13333"/>
                </a:lnTo>
                <a:cubicBezTo>
                  <a:pt x="67462" y="16889"/>
                  <a:pt x="68026" y="20056"/>
                  <a:pt x="69154" y="22833"/>
                </a:cubicBezTo>
                <a:lnTo>
                  <a:pt x="69154" y="22833"/>
                </a:lnTo>
                <a:lnTo>
                  <a:pt x="77231" y="39833"/>
                </a:lnTo>
                <a:lnTo>
                  <a:pt x="20846" y="39833"/>
                </a:lnTo>
                <a:lnTo>
                  <a:pt x="28923" y="22833"/>
                </a:lnTo>
                <a:cubicBezTo>
                  <a:pt x="30051" y="20056"/>
                  <a:pt x="30615" y="16889"/>
                  <a:pt x="30615" y="13333"/>
                </a:cubicBezTo>
                <a:lnTo>
                  <a:pt x="30615" y="13333"/>
                </a:lnTo>
                <a:cubicBezTo>
                  <a:pt x="30615" y="9667"/>
                  <a:pt x="30051" y="6444"/>
                  <a:pt x="28923" y="3667"/>
                </a:cubicBezTo>
                <a:lnTo>
                  <a:pt x="28923" y="3667"/>
                </a:lnTo>
                <a:cubicBezTo>
                  <a:pt x="27641" y="1222"/>
                  <a:pt x="26179" y="0"/>
                  <a:pt x="24538" y="0"/>
                </a:cubicBezTo>
                <a:lnTo>
                  <a:pt x="24538" y="0"/>
                </a:lnTo>
                <a:cubicBezTo>
                  <a:pt x="22846" y="0"/>
                  <a:pt x="21359" y="1222"/>
                  <a:pt x="20077" y="3667"/>
                </a:cubicBezTo>
                <a:lnTo>
                  <a:pt x="20077" y="3667"/>
                </a:lnTo>
                <a:lnTo>
                  <a:pt x="1692" y="43500"/>
                </a:lnTo>
                <a:cubicBezTo>
                  <a:pt x="564" y="46278"/>
                  <a:pt x="0" y="49500"/>
                  <a:pt x="0" y="53167"/>
                </a:cubicBezTo>
                <a:lnTo>
                  <a:pt x="0" y="53167"/>
                </a:lnTo>
                <a:cubicBezTo>
                  <a:pt x="0" y="56722"/>
                  <a:pt x="564" y="59889"/>
                  <a:pt x="1692" y="62667"/>
                </a:cubicBezTo>
                <a:lnTo>
                  <a:pt x="1692" y="62667"/>
                </a:lnTo>
                <a:lnTo>
                  <a:pt x="20077" y="102500"/>
                </a:lnTo>
                <a:cubicBezTo>
                  <a:pt x="21359" y="105056"/>
                  <a:pt x="22846" y="106333"/>
                  <a:pt x="24538" y="106333"/>
                </a:cubicBezTo>
                <a:lnTo>
                  <a:pt x="24538" y="106333"/>
                </a:lnTo>
                <a:cubicBezTo>
                  <a:pt x="26179" y="106333"/>
                  <a:pt x="27641" y="105056"/>
                  <a:pt x="28923" y="102500"/>
                </a:cubicBezTo>
                <a:lnTo>
                  <a:pt x="28923" y="102500"/>
                </a:lnTo>
                <a:cubicBezTo>
                  <a:pt x="30051" y="99722"/>
                  <a:pt x="30615" y="96556"/>
                  <a:pt x="30615" y="93000"/>
                </a:cubicBezTo>
                <a:lnTo>
                  <a:pt x="30615" y="93000"/>
                </a:lnTo>
                <a:cubicBezTo>
                  <a:pt x="30615" y="89333"/>
                  <a:pt x="30051" y="86167"/>
                  <a:pt x="28923" y="83500"/>
                </a:cubicBezTo>
                <a:lnTo>
                  <a:pt x="28923" y="83500"/>
                </a:lnTo>
                <a:lnTo>
                  <a:pt x="20846" y="66333"/>
                </a:lnTo>
                <a:lnTo>
                  <a:pt x="77231" y="66333"/>
                </a:lnTo>
                <a:lnTo>
                  <a:pt x="69154" y="83500"/>
                </a:lnTo>
                <a:cubicBezTo>
                  <a:pt x="68026" y="86167"/>
                  <a:pt x="67462" y="89333"/>
                  <a:pt x="67462" y="93000"/>
                </a:cubicBezTo>
                <a:lnTo>
                  <a:pt x="67462" y="93000"/>
                </a:lnTo>
                <a:cubicBezTo>
                  <a:pt x="67462" y="96556"/>
                  <a:pt x="68026" y="99722"/>
                  <a:pt x="69154" y="102500"/>
                </a:cubicBezTo>
                <a:lnTo>
                  <a:pt x="69154" y="102500"/>
                </a:lnTo>
                <a:cubicBezTo>
                  <a:pt x="70436" y="105056"/>
                  <a:pt x="71897" y="106333"/>
                  <a:pt x="73538" y="106333"/>
                </a:cubicBezTo>
                <a:lnTo>
                  <a:pt x="73538" y="106333"/>
                </a:lnTo>
                <a:cubicBezTo>
                  <a:pt x="75231" y="106333"/>
                  <a:pt x="76718" y="105056"/>
                  <a:pt x="78000" y="102500"/>
                </a:cubicBezTo>
                <a:lnTo>
                  <a:pt x="78000" y="102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3011-27"/>
          <p:cNvSpPr/>
          <p:nvPr/>
        </p:nvSpPr>
        <p:spPr>
          <a:xfrm>
            <a:off x="6358942" y="1182291"/>
            <a:ext cx="23778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3014-48"/>
          <p:cNvCxnSpPr/>
          <p:nvPr/>
        </p:nvCxnSpPr>
        <p:spPr>
          <a:xfrm>
            <a:off x="8733234" y="1182291"/>
            <a:ext cx="914" cy="342900"/>
          </a:xfrm>
          <a:prstGeom prst="line">
            <a:avLst/>
          </a:prstGeom>
          <a:ln w="7144" cap="flat">
            <a:solidFill>
              <a:srgbClr val="2C3E5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3057-163"/>
          <p:cNvSpPr/>
          <p:nvPr/>
        </p:nvSpPr>
        <p:spPr>
          <a:xfrm>
            <a:off x="6477025" y="1293375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3011-28"/>
          <p:cNvSpPr/>
          <p:nvPr/>
        </p:nvSpPr>
        <p:spPr>
          <a:xfrm>
            <a:off x="414338" y="1525191"/>
            <a:ext cx="356674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3014-49"/>
          <p:cNvCxnSpPr/>
          <p:nvPr/>
        </p:nvCxnSpPr>
        <p:spPr>
          <a:xfrm>
            <a:off x="3977506" y="15251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8319683014-50"/>
          <p:cNvCxnSpPr/>
          <p:nvPr/>
        </p:nvCxnSpPr>
        <p:spPr>
          <a:xfrm>
            <a:off x="414338" y="1921669"/>
            <a:ext cx="356674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3012-29"/>
          <p:cNvSpPr/>
          <p:nvPr/>
        </p:nvSpPr>
        <p:spPr>
          <a:xfrm>
            <a:off x="3981078" y="152519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3014-51"/>
          <p:cNvCxnSpPr/>
          <p:nvPr/>
        </p:nvCxnSpPr>
        <p:spPr>
          <a:xfrm>
            <a:off x="6355370" y="15251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8319683014-52"/>
          <p:cNvCxnSpPr/>
          <p:nvPr/>
        </p:nvCxnSpPr>
        <p:spPr>
          <a:xfrm>
            <a:off x="3981078" y="192166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3020-90"/>
          <p:cNvSpPr/>
          <p:nvPr/>
        </p:nvSpPr>
        <p:spPr>
          <a:xfrm>
            <a:off x="4123953" y="1610916"/>
            <a:ext cx="44268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3023-118"/>
          <p:cNvCxnSpPr/>
          <p:nvPr/>
        </p:nvCxnSpPr>
        <p:spPr>
          <a:xfrm>
            <a:off x="4138240" y="1610916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3012-30"/>
          <p:cNvSpPr/>
          <p:nvPr/>
        </p:nvSpPr>
        <p:spPr>
          <a:xfrm>
            <a:off x="6358942" y="152519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3014-53"/>
          <p:cNvCxnSpPr/>
          <p:nvPr/>
        </p:nvCxnSpPr>
        <p:spPr>
          <a:xfrm>
            <a:off x="8733234" y="15251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3014-54"/>
          <p:cNvCxnSpPr/>
          <p:nvPr/>
        </p:nvCxnSpPr>
        <p:spPr>
          <a:xfrm>
            <a:off x="6358942" y="192166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3012-31"/>
          <p:cNvSpPr/>
          <p:nvPr/>
        </p:nvSpPr>
        <p:spPr>
          <a:xfrm>
            <a:off x="414338" y="1925241"/>
            <a:ext cx="356674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3014-55"/>
          <p:cNvCxnSpPr/>
          <p:nvPr/>
        </p:nvCxnSpPr>
        <p:spPr>
          <a:xfrm>
            <a:off x="3977506" y="19252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83014-56"/>
          <p:cNvCxnSpPr/>
          <p:nvPr/>
        </p:nvCxnSpPr>
        <p:spPr>
          <a:xfrm>
            <a:off x="414338" y="2321719"/>
            <a:ext cx="356674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3012-32"/>
          <p:cNvSpPr/>
          <p:nvPr/>
        </p:nvSpPr>
        <p:spPr>
          <a:xfrm>
            <a:off x="3981078" y="192524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3014-57"/>
          <p:cNvCxnSpPr/>
          <p:nvPr/>
        </p:nvCxnSpPr>
        <p:spPr>
          <a:xfrm>
            <a:off x="6355370" y="19252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83014-58"/>
          <p:cNvCxnSpPr/>
          <p:nvPr/>
        </p:nvCxnSpPr>
        <p:spPr>
          <a:xfrm>
            <a:off x="3981078" y="232171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3021-95"/>
          <p:cNvSpPr/>
          <p:nvPr/>
        </p:nvSpPr>
        <p:spPr>
          <a:xfrm>
            <a:off x="4123953" y="2010966"/>
            <a:ext cx="44268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3023-119"/>
          <p:cNvCxnSpPr/>
          <p:nvPr/>
        </p:nvCxnSpPr>
        <p:spPr>
          <a:xfrm>
            <a:off x="4138240" y="2010966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3012-33"/>
          <p:cNvSpPr/>
          <p:nvPr/>
        </p:nvSpPr>
        <p:spPr>
          <a:xfrm>
            <a:off x="6358942" y="192524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3015-59"/>
          <p:cNvCxnSpPr/>
          <p:nvPr/>
        </p:nvCxnSpPr>
        <p:spPr>
          <a:xfrm>
            <a:off x="8733234" y="19252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8319683015-60"/>
          <p:cNvCxnSpPr/>
          <p:nvPr/>
        </p:nvCxnSpPr>
        <p:spPr>
          <a:xfrm>
            <a:off x="6358942" y="232171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3012-34"/>
          <p:cNvSpPr/>
          <p:nvPr/>
        </p:nvSpPr>
        <p:spPr>
          <a:xfrm>
            <a:off x="414338" y="2325291"/>
            <a:ext cx="356674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3015-61"/>
          <p:cNvCxnSpPr/>
          <p:nvPr/>
        </p:nvCxnSpPr>
        <p:spPr>
          <a:xfrm>
            <a:off x="3977506" y="23252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8319683015-62"/>
          <p:cNvCxnSpPr/>
          <p:nvPr/>
        </p:nvCxnSpPr>
        <p:spPr>
          <a:xfrm>
            <a:off x="414338" y="2721769"/>
            <a:ext cx="356674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3012-35"/>
          <p:cNvSpPr/>
          <p:nvPr/>
        </p:nvSpPr>
        <p:spPr>
          <a:xfrm>
            <a:off x="3981078" y="232529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3015-63"/>
          <p:cNvCxnSpPr/>
          <p:nvPr/>
        </p:nvCxnSpPr>
        <p:spPr>
          <a:xfrm>
            <a:off x="6355370" y="23252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-1788319683015-64"/>
          <p:cNvCxnSpPr/>
          <p:nvPr/>
        </p:nvCxnSpPr>
        <p:spPr>
          <a:xfrm>
            <a:off x="3981078" y="272176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3021-100"/>
          <p:cNvSpPr/>
          <p:nvPr/>
        </p:nvSpPr>
        <p:spPr>
          <a:xfrm>
            <a:off x="4123953" y="2411016"/>
            <a:ext cx="44268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3024-120"/>
          <p:cNvCxnSpPr/>
          <p:nvPr/>
        </p:nvCxnSpPr>
        <p:spPr>
          <a:xfrm>
            <a:off x="4138240" y="2411016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8319683012-36"/>
          <p:cNvSpPr/>
          <p:nvPr/>
        </p:nvSpPr>
        <p:spPr>
          <a:xfrm>
            <a:off x="6358942" y="232529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3015-65"/>
          <p:cNvCxnSpPr/>
          <p:nvPr/>
        </p:nvCxnSpPr>
        <p:spPr>
          <a:xfrm>
            <a:off x="8733234" y="23252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el-1788319683015-66"/>
          <p:cNvCxnSpPr/>
          <p:nvPr/>
        </p:nvCxnSpPr>
        <p:spPr>
          <a:xfrm>
            <a:off x="6358942" y="272176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3012-37"/>
          <p:cNvSpPr/>
          <p:nvPr/>
        </p:nvSpPr>
        <p:spPr>
          <a:xfrm>
            <a:off x="414338" y="2725341"/>
            <a:ext cx="356674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3015-67"/>
          <p:cNvCxnSpPr/>
          <p:nvPr/>
        </p:nvCxnSpPr>
        <p:spPr>
          <a:xfrm>
            <a:off x="3977506" y="27253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el-1788319683015-68"/>
          <p:cNvCxnSpPr/>
          <p:nvPr/>
        </p:nvCxnSpPr>
        <p:spPr>
          <a:xfrm>
            <a:off x="414338" y="3121819"/>
            <a:ext cx="356674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3013-38"/>
          <p:cNvSpPr/>
          <p:nvPr/>
        </p:nvSpPr>
        <p:spPr>
          <a:xfrm>
            <a:off x="3981078" y="272534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8" name="el-1788319683015-69"/>
          <p:cNvCxnSpPr/>
          <p:nvPr/>
        </p:nvCxnSpPr>
        <p:spPr>
          <a:xfrm>
            <a:off x="6355370" y="27253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-1788319683015-70"/>
          <p:cNvCxnSpPr/>
          <p:nvPr/>
        </p:nvCxnSpPr>
        <p:spPr>
          <a:xfrm>
            <a:off x="3981078" y="312181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3021-105"/>
          <p:cNvSpPr/>
          <p:nvPr/>
        </p:nvSpPr>
        <p:spPr>
          <a:xfrm>
            <a:off x="4123953" y="2811066"/>
            <a:ext cx="44268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83024-121"/>
          <p:cNvCxnSpPr/>
          <p:nvPr/>
        </p:nvCxnSpPr>
        <p:spPr>
          <a:xfrm>
            <a:off x="4138240" y="2811066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3013-39"/>
          <p:cNvSpPr/>
          <p:nvPr/>
        </p:nvSpPr>
        <p:spPr>
          <a:xfrm>
            <a:off x="6358942" y="272534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8319683016-71"/>
          <p:cNvCxnSpPr/>
          <p:nvPr/>
        </p:nvCxnSpPr>
        <p:spPr>
          <a:xfrm>
            <a:off x="8733234" y="27253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-1788319683016-72"/>
          <p:cNvCxnSpPr/>
          <p:nvPr/>
        </p:nvCxnSpPr>
        <p:spPr>
          <a:xfrm>
            <a:off x="6358942" y="312181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88319683013-40"/>
          <p:cNvSpPr/>
          <p:nvPr/>
        </p:nvSpPr>
        <p:spPr>
          <a:xfrm>
            <a:off x="414338" y="3125391"/>
            <a:ext cx="356674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6" name="el-1788319683016-73"/>
          <p:cNvCxnSpPr/>
          <p:nvPr/>
        </p:nvCxnSpPr>
        <p:spPr>
          <a:xfrm>
            <a:off x="3977506" y="31253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-1788319683016-74"/>
          <p:cNvCxnSpPr/>
          <p:nvPr/>
        </p:nvCxnSpPr>
        <p:spPr>
          <a:xfrm>
            <a:off x="414338" y="3521869"/>
            <a:ext cx="356674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8319683013-41"/>
          <p:cNvSpPr/>
          <p:nvPr/>
        </p:nvSpPr>
        <p:spPr>
          <a:xfrm>
            <a:off x="3981078" y="312539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9" name="el-1788319683016-75"/>
          <p:cNvCxnSpPr/>
          <p:nvPr/>
        </p:nvCxnSpPr>
        <p:spPr>
          <a:xfrm>
            <a:off x="6355370" y="31253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el-1788319683016-76"/>
          <p:cNvCxnSpPr/>
          <p:nvPr/>
        </p:nvCxnSpPr>
        <p:spPr>
          <a:xfrm>
            <a:off x="3981078" y="352186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3022-110"/>
          <p:cNvSpPr/>
          <p:nvPr/>
        </p:nvSpPr>
        <p:spPr>
          <a:xfrm>
            <a:off x="4123953" y="3211116"/>
            <a:ext cx="44268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3024-122"/>
          <p:cNvCxnSpPr/>
          <p:nvPr/>
        </p:nvCxnSpPr>
        <p:spPr>
          <a:xfrm>
            <a:off x="4138240" y="3211116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8319683013-42"/>
          <p:cNvSpPr/>
          <p:nvPr/>
        </p:nvSpPr>
        <p:spPr>
          <a:xfrm>
            <a:off x="6358942" y="312539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8319683016-77"/>
          <p:cNvCxnSpPr/>
          <p:nvPr/>
        </p:nvCxnSpPr>
        <p:spPr>
          <a:xfrm>
            <a:off x="8733234" y="312539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8319683016-78"/>
          <p:cNvCxnSpPr/>
          <p:nvPr/>
        </p:nvCxnSpPr>
        <p:spPr>
          <a:xfrm>
            <a:off x="6358942" y="352186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3013-43"/>
          <p:cNvSpPr/>
          <p:nvPr/>
        </p:nvSpPr>
        <p:spPr>
          <a:xfrm>
            <a:off x="414338" y="3525441"/>
            <a:ext cx="356674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7" name="el-1788319683016-79"/>
          <p:cNvCxnSpPr/>
          <p:nvPr/>
        </p:nvCxnSpPr>
        <p:spPr>
          <a:xfrm>
            <a:off x="3977506" y="35254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-1788319683016-80"/>
          <p:cNvCxnSpPr/>
          <p:nvPr/>
        </p:nvCxnSpPr>
        <p:spPr>
          <a:xfrm>
            <a:off x="414338" y="3921919"/>
            <a:ext cx="356674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3013-44"/>
          <p:cNvSpPr/>
          <p:nvPr/>
        </p:nvSpPr>
        <p:spPr>
          <a:xfrm>
            <a:off x="3981078" y="352544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0" name="el-1788319683016-81"/>
          <p:cNvCxnSpPr/>
          <p:nvPr/>
        </p:nvCxnSpPr>
        <p:spPr>
          <a:xfrm>
            <a:off x="6355370" y="35254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-1788319683016-82"/>
          <p:cNvCxnSpPr/>
          <p:nvPr/>
        </p:nvCxnSpPr>
        <p:spPr>
          <a:xfrm>
            <a:off x="3981078" y="392191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3023-115"/>
          <p:cNvSpPr/>
          <p:nvPr/>
        </p:nvSpPr>
        <p:spPr>
          <a:xfrm>
            <a:off x="4123953" y="3611166"/>
            <a:ext cx="44268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8319683024-123"/>
          <p:cNvCxnSpPr/>
          <p:nvPr/>
        </p:nvCxnSpPr>
        <p:spPr>
          <a:xfrm>
            <a:off x="4138240" y="3611166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el-1788319683013-45"/>
          <p:cNvSpPr/>
          <p:nvPr/>
        </p:nvSpPr>
        <p:spPr>
          <a:xfrm>
            <a:off x="6358942" y="3525441"/>
            <a:ext cx="237786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5" name="el-1788319683016-83"/>
          <p:cNvCxnSpPr/>
          <p:nvPr/>
        </p:nvCxnSpPr>
        <p:spPr>
          <a:xfrm>
            <a:off x="8733234" y="3525441"/>
            <a:ext cx="914" cy="400050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el-1788319683016-84"/>
          <p:cNvCxnSpPr/>
          <p:nvPr/>
        </p:nvCxnSpPr>
        <p:spPr>
          <a:xfrm>
            <a:off x="6358942" y="3921919"/>
            <a:ext cx="2377864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el-1788319683005-13"/>
          <p:cNvSpPr/>
          <p:nvPr/>
        </p:nvSpPr>
        <p:spPr>
          <a:xfrm>
            <a:off x="400050" y="4104084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8" name="el-1788319683005-15"/>
          <p:cNvCxnSpPr/>
          <p:nvPr/>
        </p:nvCxnSpPr>
        <p:spPr>
          <a:xfrm>
            <a:off x="428625" y="4104084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el-1788319683056-159"/>
          <p:cNvSpPr/>
          <p:nvPr/>
        </p:nvSpPr>
        <p:spPr>
          <a:xfrm>
            <a:off x="686707" y="4251424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el-1788319683008-19"/>
          <p:cNvSpPr/>
          <p:nvPr/>
        </p:nvSpPr>
        <p:spPr>
          <a:xfrm>
            <a:off x="7642027" y="4207669"/>
            <a:ext cx="930473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el-1788319683056-160"/>
          <p:cNvSpPr/>
          <p:nvPr/>
        </p:nvSpPr>
        <p:spPr>
          <a:xfrm>
            <a:off x="7770614" y="4264819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67" y="27143"/>
                </a:moveTo>
                <a:lnTo>
                  <a:pt x="31667" y="27143"/>
                </a:lnTo>
                <a:lnTo>
                  <a:pt x="31667" y="36143"/>
                </a:lnTo>
                <a:lnTo>
                  <a:pt x="66833" y="36143"/>
                </a:lnTo>
                <a:lnTo>
                  <a:pt x="66833" y="27143"/>
                </a:lnTo>
                <a:cubicBezTo>
                  <a:pt x="66667" y="22857"/>
                  <a:pt x="64972" y="19262"/>
                  <a:pt x="61750" y="16357"/>
                </a:cubicBezTo>
                <a:lnTo>
                  <a:pt x="61750" y="16357"/>
                </a:lnTo>
                <a:cubicBezTo>
                  <a:pt x="58361" y="13595"/>
                  <a:pt x="54194" y="12167"/>
                  <a:pt x="49250" y="12071"/>
                </a:cubicBezTo>
                <a:lnTo>
                  <a:pt x="49250" y="12071"/>
                </a:lnTo>
                <a:cubicBezTo>
                  <a:pt x="44250" y="12167"/>
                  <a:pt x="40056" y="13595"/>
                  <a:pt x="36667" y="16357"/>
                </a:cubicBezTo>
                <a:lnTo>
                  <a:pt x="36667" y="16357"/>
                </a:lnTo>
                <a:cubicBezTo>
                  <a:pt x="33444" y="19262"/>
                  <a:pt x="31778" y="22857"/>
                  <a:pt x="31667" y="27143"/>
                </a:cubicBezTo>
                <a:lnTo>
                  <a:pt x="31667" y="27143"/>
                </a:lnTo>
                <a:moveTo>
                  <a:pt x="17583" y="36143"/>
                </a:moveTo>
                <a:lnTo>
                  <a:pt x="17583" y="36143"/>
                </a:lnTo>
                <a:lnTo>
                  <a:pt x="17583" y="27143"/>
                </a:lnTo>
                <a:cubicBezTo>
                  <a:pt x="17861" y="19476"/>
                  <a:pt x="20944" y="13071"/>
                  <a:pt x="26833" y="7929"/>
                </a:cubicBezTo>
                <a:lnTo>
                  <a:pt x="26833" y="7929"/>
                </a:lnTo>
                <a:cubicBezTo>
                  <a:pt x="32833" y="2881"/>
                  <a:pt x="40306" y="238"/>
                  <a:pt x="49250" y="0"/>
                </a:cubicBezTo>
                <a:lnTo>
                  <a:pt x="49250" y="0"/>
                </a:lnTo>
                <a:cubicBezTo>
                  <a:pt x="58139" y="238"/>
                  <a:pt x="65611" y="2881"/>
                  <a:pt x="71667" y="7929"/>
                </a:cubicBezTo>
                <a:lnTo>
                  <a:pt x="71667" y="7929"/>
                </a:lnTo>
                <a:cubicBezTo>
                  <a:pt x="77500" y="13071"/>
                  <a:pt x="80556" y="19476"/>
                  <a:pt x="80833" y="27143"/>
                </a:cubicBezTo>
                <a:lnTo>
                  <a:pt x="80833" y="27143"/>
                </a:lnTo>
                <a:lnTo>
                  <a:pt x="80833" y="36143"/>
                </a:lnTo>
                <a:lnTo>
                  <a:pt x="84417" y="36143"/>
                </a:lnTo>
                <a:cubicBezTo>
                  <a:pt x="88361" y="36286"/>
                  <a:pt x="91639" y="37476"/>
                  <a:pt x="94250" y="39714"/>
                </a:cubicBezTo>
                <a:lnTo>
                  <a:pt x="94250" y="39714"/>
                </a:lnTo>
                <a:cubicBezTo>
                  <a:pt x="96917" y="42000"/>
                  <a:pt x="98306" y="44833"/>
                  <a:pt x="98417" y="48214"/>
                </a:cubicBezTo>
                <a:lnTo>
                  <a:pt x="98417" y="48214"/>
                </a:lnTo>
                <a:lnTo>
                  <a:pt x="98417" y="84357"/>
                </a:lnTo>
                <a:cubicBezTo>
                  <a:pt x="98306" y="87738"/>
                  <a:pt x="96917" y="90571"/>
                  <a:pt x="94250" y="92857"/>
                </a:cubicBezTo>
                <a:lnTo>
                  <a:pt x="94250" y="92857"/>
                </a:lnTo>
                <a:cubicBezTo>
                  <a:pt x="91639" y="95095"/>
                  <a:pt x="88361" y="96286"/>
                  <a:pt x="84417" y="96429"/>
                </a:cubicBezTo>
                <a:lnTo>
                  <a:pt x="84417" y="96429"/>
                </a:lnTo>
                <a:lnTo>
                  <a:pt x="14083" y="96429"/>
                </a:lnTo>
                <a:cubicBezTo>
                  <a:pt x="10139" y="96286"/>
                  <a:pt x="6833" y="95095"/>
                  <a:pt x="4167" y="92857"/>
                </a:cubicBezTo>
                <a:lnTo>
                  <a:pt x="4167" y="92857"/>
                </a:lnTo>
                <a:cubicBezTo>
                  <a:pt x="1556" y="90571"/>
                  <a:pt x="167" y="87738"/>
                  <a:pt x="0" y="84357"/>
                </a:cubicBezTo>
                <a:lnTo>
                  <a:pt x="0" y="84357"/>
                </a:lnTo>
                <a:lnTo>
                  <a:pt x="0" y="48214"/>
                </a:lnTo>
                <a:cubicBezTo>
                  <a:pt x="167" y="44833"/>
                  <a:pt x="1556" y="42000"/>
                  <a:pt x="4167" y="39714"/>
                </a:cubicBezTo>
                <a:lnTo>
                  <a:pt x="4167" y="39714"/>
                </a:lnTo>
                <a:cubicBezTo>
                  <a:pt x="6833" y="37476"/>
                  <a:pt x="10139" y="36286"/>
                  <a:pt x="14083" y="36143"/>
                </a:cubicBezTo>
                <a:lnTo>
                  <a:pt x="14083" y="36143"/>
                </a:lnTo>
                <a:lnTo>
                  <a:pt x="17583" y="3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el-1788319683003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3" name="el-1788319683004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el-1788319683055-15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el-1788319683005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el-1788319683004-8"/>
          <p:cNvSpPr txBox="1"/>
          <p:nvPr/>
        </p:nvSpPr>
        <p:spPr>
          <a:xfrm>
            <a:off x="557213" y="121444"/>
            <a:ext cx="324754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防护设施与外电线路最小安全距离</a:t>
            </a:r>
            <a:endParaRPr/>
          </a:p>
        </p:txBody>
      </p:sp>
      <p:sp>
        <p:nvSpPr>
          <p:cNvPr id="97" name="el-1788319683008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98" name="el-1788319683011-24"/>
          <p:cNvSpPr txBox="1"/>
          <p:nvPr/>
        </p:nvSpPr>
        <p:spPr>
          <a:xfrm>
            <a:off x="864394" y="839391"/>
            <a:ext cx="204169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防护设施 · 最小安全距离</a:t>
            </a:r>
            <a:endParaRPr/>
          </a:p>
        </p:txBody>
      </p:sp>
      <p:sp>
        <p:nvSpPr>
          <p:cNvPr id="99" name="el-1788319683017-85"/>
          <p:cNvSpPr txBox="1"/>
          <p:nvPr/>
        </p:nvSpPr>
        <p:spPr>
          <a:xfrm>
            <a:off x="695623" y="1268016"/>
            <a:ext cx="88296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外电线路电压</a:t>
            </a:r>
            <a:endParaRPr/>
          </a:p>
        </p:txBody>
      </p:sp>
      <p:sp>
        <p:nvSpPr>
          <p:cNvPr id="100" name="el-1788319683017-86"/>
          <p:cNvSpPr txBox="1"/>
          <p:nvPr/>
        </p:nvSpPr>
        <p:spPr>
          <a:xfrm>
            <a:off x="4277544" y="1268016"/>
            <a:ext cx="618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安全距离</a:t>
            </a:r>
            <a:endParaRPr/>
          </a:p>
        </p:txBody>
      </p:sp>
      <p:sp>
        <p:nvSpPr>
          <p:cNvPr id="101" name="el-1788319683017-87"/>
          <p:cNvSpPr txBox="1"/>
          <p:nvPr/>
        </p:nvSpPr>
        <p:spPr>
          <a:xfrm>
            <a:off x="6655408" y="1268016"/>
            <a:ext cx="618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防护等级</a:t>
            </a:r>
            <a:endParaRPr/>
          </a:p>
        </p:txBody>
      </p:sp>
      <p:sp>
        <p:nvSpPr>
          <p:cNvPr id="102" name="el-1788319683020-88"/>
          <p:cNvSpPr txBox="1"/>
          <p:nvPr/>
        </p:nvSpPr>
        <p:spPr>
          <a:xfrm>
            <a:off x="557213" y="1628775"/>
            <a:ext cx="8914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＜10 KV</a:t>
            </a:r>
            <a:endParaRPr/>
          </a:p>
        </p:txBody>
      </p:sp>
      <p:sp>
        <p:nvSpPr>
          <p:cNvPr id="103" name="el-1788319683020-89"/>
          <p:cNvSpPr txBox="1"/>
          <p:nvPr/>
        </p:nvSpPr>
        <p:spPr>
          <a:xfrm>
            <a:off x="4223965" y="1610916"/>
            <a:ext cx="62728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2.0</a:t>
            </a:r>
            <a:endParaRPr/>
          </a:p>
        </p:txBody>
      </p:sp>
      <p:sp>
        <p:nvSpPr>
          <p:cNvPr id="104" name="el-1788319683020-91"/>
          <p:cNvSpPr txBox="1"/>
          <p:nvPr/>
        </p:nvSpPr>
        <p:spPr>
          <a:xfrm>
            <a:off x="4623792" y="1643063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05" name="el-1788319683020-92"/>
          <p:cNvSpPr txBox="1"/>
          <p:nvPr/>
        </p:nvSpPr>
        <p:spPr>
          <a:xfrm>
            <a:off x="6501817" y="162877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常规防护</a:t>
            </a:r>
            <a:endParaRPr/>
          </a:p>
        </p:txBody>
      </p:sp>
      <p:sp>
        <p:nvSpPr>
          <p:cNvPr id="106" name="el-1788319683020-93"/>
          <p:cNvSpPr txBox="1"/>
          <p:nvPr/>
        </p:nvSpPr>
        <p:spPr>
          <a:xfrm>
            <a:off x="557213" y="2028825"/>
            <a:ext cx="74853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 KV</a:t>
            </a:r>
            <a:endParaRPr/>
          </a:p>
        </p:txBody>
      </p:sp>
      <p:sp>
        <p:nvSpPr>
          <p:cNvPr id="107" name="el-1788319683020-94"/>
          <p:cNvSpPr txBox="1"/>
          <p:nvPr/>
        </p:nvSpPr>
        <p:spPr>
          <a:xfrm>
            <a:off x="4223965" y="2010966"/>
            <a:ext cx="62728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3.5</a:t>
            </a:r>
            <a:endParaRPr/>
          </a:p>
        </p:txBody>
      </p:sp>
      <p:sp>
        <p:nvSpPr>
          <p:cNvPr id="108" name="el-1788319683021-96"/>
          <p:cNvSpPr txBox="1"/>
          <p:nvPr/>
        </p:nvSpPr>
        <p:spPr>
          <a:xfrm>
            <a:off x="4623792" y="2043113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09" name="el-1788319683021-97"/>
          <p:cNvSpPr txBox="1"/>
          <p:nvPr/>
        </p:nvSpPr>
        <p:spPr>
          <a:xfrm>
            <a:off x="6501817" y="202882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加强防护</a:t>
            </a:r>
            <a:endParaRPr/>
          </a:p>
        </p:txBody>
      </p:sp>
      <p:sp>
        <p:nvSpPr>
          <p:cNvPr id="110" name="el-1788319683021-98"/>
          <p:cNvSpPr txBox="1"/>
          <p:nvPr/>
        </p:nvSpPr>
        <p:spPr>
          <a:xfrm>
            <a:off x="557213" y="2428875"/>
            <a:ext cx="88243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110 KV</a:t>
            </a:r>
            <a:endParaRPr/>
          </a:p>
        </p:txBody>
      </p:sp>
      <p:sp>
        <p:nvSpPr>
          <p:cNvPr id="111" name="el-1788319683021-99"/>
          <p:cNvSpPr txBox="1"/>
          <p:nvPr/>
        </p:nvSpPr>
        <p:spPr>
          <a:xfrm>
            <a:off x="4223965" y="2411016"/>
            <a:ext cx="62728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4.0</a:t>
            </a:r>
            <a:endParaRPr/>
          </a:p>
        </p:txBody>
      </p:sp>
      <p:sp>
        <p:nvSpPr>
          <p:cNvPr id="112" name="el-1788319683021-101"/>
          <p:cNvSpPr txBox="1"/>
          <p:nvPr/>
        </p:nvSpPr>
        <p:spPr>
          <a:xfrm>
            <a:off x="4623792" y="2443163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13" name="el-1788319683021-102"/>
          <p:cNvSpPr txBox="1"/>
          <p:nvPr/>
        </p:nvSpPr>
        <p:spPr>
          <a:xfrm>
            <a:off x="6501817" y="242887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加强防护</a:t>
            </a:r>
            <a:endParaRPr/>
          </a:p>
        </p:txBody>
      </p:sp>
      <p:sp>
        <p:nvSpPr>
          <p:cNvPr id="114" name="el-1788319683021-103"/>
          <p:cNvSpPr txBox="1"/>
          <p:nvPr/>
        </p:nvSpPr>
        <p:spPr>
          <a:xfrm>
            <a:off x="557213" y="2828925"/>
            <a:ext cx="88243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 KV</a:t>
            </a:r>
            <a:endParaRPr/>
          </a:p>
        </p:txBody>
      </p:sp>
      <p:sp>
        <p:nvSpPr>
          <p:cNvPr id="115" name="el-1788319683021-104"/>
          <p:cNvSpPr txBox="1"/>
          <p:nvPr/>
        </p:nvSpPr>
        <p:spPr>
          <a:xfrm>
            <a:off x="4223965" y="2811066"/>
            <a:ext cx="62728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5.0</a:t>
            </a:r>
            <a:endParaRPr/>
          </a:p>
        </p:txBody>
      </p:sp>
      <p:sp>
        <p:nvSpPr>
          <p:cNvPr id="116" name="el-1788319683022-106"/>
          <p:cNvSpPr txBox="1"/>
          <p:nvPr/>
        </p:nvSpPr>
        <p:spPr>
          <a:xfrm>
            <a:off x="4623792" y="2843213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17" name="el-1788319683022-107"/>
          <p:cNvSpPr txBox="1"/>
          <p:nvPr/>
        </p:nvSpPr>
        <p:spPr>
          <a:xfrm>
            <a:off x="6501817" y="282892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严格防护</a:t>
            </a:r>
            <a:endParaRPr/>
          </a:p>
        </p:txBody>
      </p:sp>
      <p:sp>
        <p:nvSpPr>
          <p:cNvPr id="118" name="el-1788319683022-108"/>
          <p:cNvSpPr txBox="1"/>
          <p:nvPr/>
        </p:nvSpPr>
        <p:spPr>
          <a:xfrm>
            <a:off x="557213" y="3228975"/>
            <a:ext cx="88243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330 KV</a:t>
            </a:r>
            <a:endParaRPr/>
          </a:p>
        </p:txBody>
      </p:sp>
      <p:sp>
        <p:nvSpPr>
          <p:cNvPr id="119" name="el-1788319683022-109"/>
          <p:cNvSpPr txBox="1"/>
          <p:nvPr/>
        </p:nvSpPr>
        <p:spPr>
          <a:xfrm>
            <a:off x="4223965" y="3211116"/>
            <a:ext cx="62728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6.0</a:t>
            </a:r>
            <a:endParaRPr/>
          </a:p>
        </p:txBody>
      </p:sp>
      <p:sp>
        <p:nvSpPr>
          <p:cNvPr id="120" name="el-1788319683022-111"/>
          <p:cNvSpPr txBox="1"/>
          <p:nvPr/>
        </p:nvSpPr>
        <p:spPr>
          <a:xfrm>
            <a:off x="4623792" y="3243263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21" name="el-1788319683022-112"/>
          <p:cNvSpPr txBox="1"/>
          <p:nvPr/>
        </p:nvSpPr>
        <p:spPr>
          <a:xfrm>
            <a:off x="6501817" y="322897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严格防护</a:t>
            </a:r>
            <a:endParaRPr/>
          </a:p>
        </p:txBody>
      </p:sp>
      <p:sp>
        <p:nvSpPr>
          <p:cNvPr id="122" name="el-1788319683022-113"/>
          <p:cNvSpPr txBox="1"/>
          <p:nvPr/>
        </p:nvSpPr>
        <p:spPr>
          <a:xfrm>
            <a:off x="557213" y="3629025"/>
            <a:ext cx="88243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500 KV</a:t>
            </a:r>
            <a:endParaRPr/>
          </a:p>
        </p:txBody>
      </p:sp>
      <p:sp>
        <p:nvSpPr>
          <p:cNvPr id="123" name="el-1788319683023-114"/>
          <p:cNvSpPr txBox="1"/>
          <p:nvPr/>
        </p:nvSpPr>
        <p:spPr>
          <a:xfrm>
            <a:off x="4223965" y="3611166"/>
            <a:ext cx="62728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7.0</a:t>
            </a:r>
            <a:endParaRPr/>
          </a:p>
        </p:txBody>
      </p:sp>
      <p:sp>
        <p:nvSpPr>
          <p:cNvPr id="124" name="el-1788319683023-116"/>
          <p:cNvSpPr txBox="1"/>
          <p:nvPr/>
        </p:nvSpPr>
        <p:spPr>
          <a:xfrm>
            <a:off x="4623792" y="3643313"/>
            <a:ext cx="24319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25" name="el-1788319683023-117"/>
          <p:cNvSpPr txBox="1"/>
          <p:nvPr/>
        </p:nvSpPr>
        <p:spPr>
          <a:xfrm>
            <a:off x="6501817" y="362902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最高防护</a:t>
            </a:r>
            <a:endParaRPr/>
          </a:p>
        </p:txBody>
      </p:sp>
      <p:sp>
        <p:nvSpPr>
          <p:cNvPr id="126" name="el-1788319683008-17"/>
          <p:cNvSpPr txBox="1"/>
          <p:nvPr/>
        </p:nvSpPr>
        <p:spPr>
          <a:xfrm>
            <a:off x="1042988" y="4229100"/>
            <a:ext cx="4814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关键要求：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当安全距离不足时，</a:t>
            </a: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必须采取绝缘隔离防护措施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并设警示标识。</a:t>
            </a:r>
            <a:endParaRPr/>
          </a:p>
        </p:txBody>
      </p:sp>
      <p:sp>
        <p:nvSpPr>
          <p:cNvPr id="127" name="el-1788319683009-23"/>
          <p:cNvSpPr txBox="1"/>
          <p:nvPr/>
        </p:nvSpPr>
        <p:spPr>
          <a:xfrm>
            <a:off x="7943850" y="4250531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强制防护</a:t>
            </a:r>
            <a:endParaRPr/>
          </a:p>
        </p:txBody>
      </p:sp>
      <p:sp>
        <p:nvSpPr>
          <p:cNvPr id="128" name="el-1788319683006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29" name="el-1788319683004-9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防护距离 · 强制标准</a:t>
            </a:r>
            <a:endParaRPr/>
          </a:p>
        </p:txBody>
      </p:sp>
      <p:sp>
        <p:nvSpPr>
          <p:cNvPr id="130" name="el-1788319683004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P48 / 110</a:t>
            </a:r>
            <a:endParaRPr/>
          </a:p>
        </p:txBody>
      </p:sp>
      <p:cxnSp>
        <p:nvCxnSpPr>
          <p:cNvPr id="131" name="el-1788319683002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el-1788319683003-2"/>
          <p:cNvCxnSpPr/>
          <p:nvPr/>
        </p:nvCxnSpPr>
        <p:spPr>
          <a:xfrm>
            <a:off x="2000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el-1788319683058-16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B24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3229-4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8319683197-7"/>
          <p:cNvCxnSpPr/>
          <p:nvPr/>
        </p:nvCxnSpPr>
        <p:spPr>
          <a:xfrm>
            <a:off x="4586288" y="0"/>
            <a:ext cx="914" cy="51435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203-32"/>
          <p:cNvCxnSpPr/>
          <p:nvPr/>
        </p:nvCxnSpPr>
        <p:spPr>
          <a:xfrm>
            <a:off x="4943475" y="2806712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8319683204-33"/>
          <p:cNvCxnSpPr/>
          <p:nvPr/>
        </p:nvCxnSpPr>
        <p:spPr>
          <a:xfrm>
            <a:off x="4943475" y="3128181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8319683204-34"/>
          <p:cNvCxnSpPr/>
          <p:nvPr/>
        </p:nvCxnSpPr>
        <p:spPr>
          <a:xfrm>
            <a:off x="4943475" y="3449650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3204-35"/>
          <p:cNvCxnSpPr/>
          <p:nvPr/>
        </p:nvCxnSpPr>
        <p:spPr>
          <a:xfrm>
            <a:off x="4943475" y="3771119"/>
            <a:ext cx="2286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3204-36"/>
          <p:cNvCxnSpPr/>
          <p:nvPr/>
        </p:nvCxnSpPr>
        <p:spPr>
          <a:xfrm>
            <a:off x="4943475" y="3953284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3204-37"/>
          <p:cNvCxnSpPr/>
          <p:nvPr/>
        </p:nvCxnSpPr>
        <p:spPr>
          <a:xfrm>
            <a:off x="5686425" y="3953284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8319683204-38"/>
          <p:cNvCxnSpPr/>
          <p:nvPr/>
        </p:nvCxnSpPr>
        <p:spPr>
          <a:xfrm>
            <a:off x="6429375" y="3953284"/>
            <a:ext cx="28575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3198-12"/>
          <p:cNvSpPr txBox="1"/>
          <p:nvPr/>
        </p:nvSpPr>
        <p:spPr>
          <a:xfrm>
            <a:off x="4943475" y="768734"/>
            <a:ext cx="4200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SECTION 04</a:t>
            </a:r>
            <a:endParaRPr/>
          </a:p>
        </p:txBody>
      </p:sp>
      <p:sp>
        <p:nvSpPr>
          <p:cNvPr id="12" name="el-1788319683198-13"/>
          <p:cNvSpPr txBox="1"/>
          <p:nvPr/>
        </p:nvSpPr>
        <p:spPr>
          <a:xfrm>
            <a:off x="4943475" y="1061628"/>
            <a:ext cx="4200525" cy="6786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4050" spc="225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第四部分</a:t>
            </a:r>
            <a:endParaRPr/>
          </a:p>
        </p:txBody>
      </p:sp>
      <p:sp>
        <p:nvSpPr>
          <p:cNvPr id="13" name="el-1788319683198-14"/>
          <p:cNvSpPr txBox="1"/>
          <p:nvPr/>
        </p:nvSpPr>
        <p:spPr>
          <a:xfrm>
            <a:off x="4943475" y="1921669"/>
            <a:ext cx="420052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250" spc="22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临时用电精益管理</a:t>
            </a:r>
            <a:endParaRPr/>
          </a:p>
        </p:txBody>
      </p:sp>
      <p:sp>
        <p:nvSpPr>
          <p:cNvPr id="14" name="el-1788319683204-39"/>
          <p:cNvSpPr txBox="1"/>
          <p:nvPr/>
        </p:nvSpPr>
        <p:spPr>
          <a:xfrm>
            <a:off x="5300663" y="2703128"/>
            <a:ext cx="14244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精益管理先进做法</a:t>
            </a:r>
            <a:endParaRPr/>
          </a:p>
        </p:txBody>
      </p:sp>
      <p:sp>
        <p:nvSpPr>
          <p:cNvPr id="15" name="el-1788319683204-40"/>
          <p:cNvSpPr txBox="1"/>
          <p:nvPr/>
        </p:nvSpPr>
        <p:spPr>
          <a:xfrm>
            <a:off x="5300663" y="3024597"/>
            <a:ext cx="14244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自动灭火装置应用</a:t>
            </a:r>
            <a:endParaRPr/>
          </a:p>
        </p:txBody>
      </p:sp>
      <p:sp>
        <p:nvSpPr>
          <p:cNvPr id="16" name="el-1788319683204-41"/>
          <p:cNvSpPr txBox="1"/>
          <p:nvPr/>
        </p:nvSpPr>
        <p:spPr>
          <a:xfrm>
            <a:off x="5300663" y="3346066"/>
            <a:ext cx="10958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安全用电红线</a:t>
            </a:r>
            <a:endParaRPr/>
          </a:p>
        </p:txBody>
      </p:sp>
      <p:sp>
        <p:nvSpPr>
          <p:cNvPr id="17" name="el-1788319683204-42"/>
          <p:cNvSpPr txBox="1"/>
          <p:nvPr/>
        </p:nvSpPr>
        <p:spPr>
          <a:xfrm>
            <a:off x="5300663" y="3667534"/>
            <a:ext cx="43862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E8EEF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总结</a:t>
            </a:r>
            <a:endParaRPr/>
          </a:p>
        </p:txBody>
      </p:sp>
      <p:sp>
        <p:nvSpPr>
          <p:cNvPr id="18" name="el-1788319683204-43"/>
          <p:cNvSpPr txBox="1"/>
          <p:nvPr/>
        </p:nvSpPr>
        <p:spPr>
          <a:xfrm>
            <a:off x="5029200" y="3874703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主动防控</a:t>
            </a:r>
            <a:endParaRPr/>
          </a:p>
        </p:txBody>
      </p:sp>
      <p:sp>
        <p:nvSpPr>
          <p:cNvPr id="19" name="el-1788319683204-44"/>
          <p:cNvSpPr txBox="1"/>
          <p:nvPr/>
        </p:nvSpPr>
        <p:spPr>
          <a:xfrm>
            <a:off x="5772150" y="3874703"/>
            <a:ext cx="5993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/>
          </a:p>
        </p:txBody>
      </p:sp>
      <p:sp>
        <p:nvSpPr>
          <p:cNvPr id="20" name="el-1788319683204-45"/>
          <p:cNvSpPr txBox="1"/>
          <p:nvPr/>
        </p:nvSpPr>
        <p:spPr>
          <a:xfrm>
            <a:off x="6515100" y="3874703"/>
            <a:ext cx="15069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E8EEF6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1" name="el-1788319683202-29"/>
          <p:cNvSpPr/>
          <p:nvPr/>
        </p:nvSpPr>
        <p:spPr>
          <a:xfrm>
            <a:off x="1828800" y="3107531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3200-17"/>
          <p:cNvSpPr/>
          <p:nvPr/>
        </p:nvSpPr>
        <p:spPr>
          <a:xfrm>
            <a:off x="1721644" y="33861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8319683200-20"/>
          <p:cNvSpPr/>
          <p:nvPr/>
        </p:nvSpPr>
        <p:spPr>
          <a:xfrm>
            <a:off x="2193131" y="33861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8319683201-23"/>
          <p:cNvSpPr/>
          <p:nvPr/>
        </p:nvSpPr>
        <p:spPr>
          <a:xfrm>
            <a:off x="2664619" y="33861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8319683201-26"/>
          <p:cNvSpPr/>
          <p:nvPr/>
        </p:nvSpPr>
        <p:spPr>
          <a:xfrm>
            <a:off x="3136106" y="33861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3198-10"/>
          <p:cNvCxnSpPr/>
          <p:nvPr/>
        </p:nvCxnSpPr>
        <p:spPr>
          <a:xfrm>
            <a:off x="2557463" y="3714750"/>
            <a:ext cx="914" cy="57150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3202-30"/>
          <p:cNvSpPr/>
          <p:nvPr/>
        </p:nvSpPr>
        <p:spPr>
          <a:xfrm>
            <a:off x="1828800" y="3921919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59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3198-11"/>
          <p:cNvCxnSpPr/>
          <p:nvPr/>
        </p:nvCxnSpPr>
        <p:spPr>
          <a:xfrm>
            <a:off x="2557463" y="4143375"/>
            <a:ext cx="914" cy="85725"/>
          </a:xfrm>
          <a:prstGeom prst="line">
            <a:avLst/>
          </a:prstGeom>
          <a:ln w="14288" cap="flat">
            <a:solidFill>
              <a:srgbClr val="F0A500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3202-31"/>
          <p:cNvSpPr/>
          <p:nvPr/>
        </p:nvSpPr>
        <p:spPr>
          <a:xfrm>
            <a:off x="1828800" y="4379119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4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3197-8"/>
          <p:cNvSpPr txBox="1"/>
          <p:nvPr/>
        </p:nvSpPr>
        <p:spPr>
          <a:xfrm>
            <a:off x="1800225" y="642938"/>
            <a:ext cx="2486025" cy="1428750"/>
          </a:xfrm>
          <a:prstGeom prst="rect">
            <a:avLst/>
          </a:prstGeom>
          <a:noFill/>
          <a:ln>
            <a:noFill/>
          </a:ln>
          <a:effectLst>
            <a:outerShdw blurRad="214313" dist="0" dir="0" sx="100000" sy="100000" kx="0" ky="0" algn="ctr">
              <a:srgbClr val="F0A5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450">
                <a:solidFill>
                  <a:srgbClr val="E8EEF6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sp>
        <p:nvSpPr>
          <p:cNvPr id="31" name="el-1788319683197-9"/>
          <p:cNvSpPr txBox="1"/>
          <p:nvPr/>
        </p:nvSpPr>
        <p:spPr>
          <a:xfrm>
            <a:off x="1463241" y="2243138"/>
            <a:ext cx="3336015" cy="528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150" spc="67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PART 04</a:t>
            </a:r>
            <a:endParaRPr/>
          </a:p>
        </p:txBody>
      </p:sp>
      <p:sp>
        <p:nvSpPr>
          <p:cNvPr id="32" name="el-1788319683200-15"/>
          <p:cNvSpPr txBox="1"/>
          <p:nvPr/>
        </p:nvSpPr>
        <p:spPr>
          <a:xfrm>
            <a:off x="1985963" y="3057525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精益管理</a:t>
            </a:r>
            <a:endParaRPr/>
          </a:p>
        </p:txBody>
      </p:sp>
      <p:sp>
        <p:nvSpPr>
          <p:cNvPr id="33" name="el-1788319683200-16"/>
          <p:cNvSpPr txBox="1"/>
          <p:nvPr/>
        </p:nvSpPr>
        <p:spPr>
          <a:xfrm>
            <a:off x="1633919" y="3400425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endParaRPr/>
          </a:p>
        </p:txBody>
      </p:sp>
      <p:sp>
        <p:nvSpPr>
          <p:cNvPr id="34" name="el-1788319683200-18"/>
          <p:cNvSpPr txBox="1"/>
          <p:nvPr/>
        </p:nvSpPr>
        <p:spPr>
          <a:xfrm>
            <a:off x="2007394" y="3414713"/>
            <a:ext cx="2185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A500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35" name="el-1788319683200-19"/>
          <p:cNvSpPr txBox="1"/>
          <p:nvPr/>
        </p:nvSpPr>
        <p:spPr>
          <a:xfrm>
            <a:off x="2105406" y="3400425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36" name="el-1788319683200-21"/>
          <p:cNvSpPr txBox="1"/>
          <p:nvPr/>
        </p:nvSpPr>
        <p:spPr>
          <a:xfrm>
            <a:off x="2478881" y="3414713"/>
            <a:ext cx="2185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A500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37" name="el-1788319683200-22"/>
          <p:cNvSpPr txBox="1"/>
          <p:nvPr/>
        </p:nvSpPr>
        <p:spPr>
          <a:xfrm>
            <a:off x="2576894" y="3400425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38" name="el-1788319683201-24"/>
          <p:cNvSpPr txBox="1"/>
          <p:nvPr/>
        </p:nvSpPr>
        <p:spPr>
          <a:xfrm>
            <a:off x="2950369" y="3414713"/>
            <a:ext cx="2185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A500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39" name="el-1788319683201-25"/>
          <p:cNvSpPr txBox="1"/>
          <p:nvPr/>
        </p:nvSpPr>
        <p:spPr>
          <a:xfrm>
            <a:off x="3048381" y="3400425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40" name="el-1788319683201-27"/>
          <p:cNvSpPr txBox="1"/>
          <p:nvPr/>
        </p:nvSpPr>
        <p:spPr>
          <a:xfrm>
            <a:off x="1985963" y="3871913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持续改进</a:t>
            </a:r>
            <a:endParaRPr/>
          </a:p>
        </p:txBody>
      </p:sp>
      <p:sp>
        <p:nvSpPr>
          <p:cNvPr id="41" name="el-1788319683201-28"/>
          <p:cNvSpPr txBox="1"/>
          <p:nvPr/>
        </p:nvSpPr>
        <p:spPr>
          <a:xfrm>
            <a:off x="1985963" y="4329113"/>
            <a:ext cx="632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E8EEF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安全至上</a:t>
            </a:r>
            <a:endParaRPr/>
          </a:p>
        </p:txBody>
      </p:sp>
      <p:sp>
        <p:nvSpPr>
          <p:cNvPr id="42" name="el-1788319683195-1"/>
          <p:cNvSpPr/>
          <p:nvPr/>
        </p:nvSpPr>
        <p:spPr>
          <a:xfrm>
            <a:off x="0" y="0"/>
            <a:ext cx="914400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3196-2"/>
          <p:cNvSpPr/>
          <p:nvPr/>
        </p:nvSpPr>
        <p:spPr>
          <a:xfrm>
            <a:off x="400050" y="28575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3196-3"/>
          <p:cNvCxnSpPr/>
          <p:nvPr/>
        </p:nvCxnSpPr>
        <p:spPr>
          <a:xfrm>
            <a:off x="514350" y="4714875"/>
            <a:ext cx="428625" cy="914"/>
          </a:xfrm>
          <a:prstGeom prst="line">
            <a:avLst/>
          </a:prstGeom>
          <a:ln w="14288" cap="flat">
            <a:solidFill>
              <a:srgbClr val="F0A50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8319683196-4"/>
          <p:cNvCxnSpPr/>
          <p:nvPr/>
        </p:nvCxnSpPr>
        <p:spPr>
          <a:xfrm>
            <a:off x="8515350" y="4782741"/>
            <a:ext cx="228600" cy="914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3196-5"/>
          <p:cNvSpPr txBox="1"/>
          <p:nvPr/>
        </p:nvSpPr>
        <p:spPr>
          <a:xfrm>
            <a:off x="1171575" y="4629150"/>
            <a:ext cx="6615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F0A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精益用电</a:t>
            </a:r>
            <a:endParaRPr/>
          </a:p>
        </p:txBody>
      </p:sp>
      <p:sp>
        <p:nvSpPr>
          <p:cNvPr id="47" name="el-1788319683196-6"/>
          <p:cNvSpPr txBox="1"/>
          <p:nvPr/>
        </p:nvSpPr>
        <p:spPr>
          <a:xfrm>
            <a:off x="7658100" y="4707731"/>
            <a:ext cx="8515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E8EEF6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安全培训课件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237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23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3278-4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323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240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" name="el-1788319683238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精益管理 · 安全第一</a:t>
            </a:r>
            <a:endParaRPr/>
          </a:p>
        </p:txBody>
      </p:sp>
      <p:sp>
        <p:nvSpPr>
          <p:cNvPr id="8" name="el-1788319683238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P50 / 110</a:t>
            </a:r>
            <a:endParaRPr/>
          </a:p>
        </p:txBody>
      </p:sp>
      <p:sp>
        <p:nvSpPr>
          <p:cNvPr id="9" name="el-1788319683295-6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6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3236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8319683236-2"/>
          <p:cNvCxnSpPr/>
          <p:nvPr/>
        </p:nvCxnSpPr>
        <p:spPr>
          <a:xfrm>
            <a:off x="200025" y="4729163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3237-5"/>
          <p:cNvSpPr/>
          <p:nvPr/>
        </p:nvSpPr>
        <p:spPr>
          <a:xfrm>
            <a:off x="8693944" y="107156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3239-13"/>
          <p:cNvSpPr/>
          <p:nvPr/>
        </p:nvSpPr>
        <p:spPr>
          <a:xfrm>
            <a:off x="400050" y="4046488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3239-15"/>
          <p:cNvCxnSpPr/>
          <p:nvPr/>
        </p:nvCxnSpPr>
        <p:spPr>
          <a:xfrm>
            <a:off x="428625" y="4046488"/>
            <a:ext cx="914" cy="514350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3291-53"/>
          <p:cNvSpPr/>
          <p:nvPr/>
        </p:nvSpPr>
        <p:spPr>
          <a:xfrm>
            <a:off x="734913" y="4203650"/>
            <a:ext cx="18752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50" y="0"/>
                </a:moveTo>
                <a:lnTo>
                  <a:pt x="7050" y="0"/>
                </a:lnTo>
                <a:cubicBezTo>
                  <a:pt x="9083" y="0"/>
                  <a:pt x="10767" y="580"/>
                  <a:pt x="12100" y="1739"/>
                </a:cubicBezTo>
                <a:lnTo>
                  <a:pt x="12100" y="1739"/>
                </a:lnTo>
                <a:lnTo>
                  <a:pt x="12100" y="1739"/>
                </a:lnTo>
                <a:cubicBezTo>
                  <a:pt x="13400" y="2870"/>
                  <a:pt x="14050" y="4333"/>
                  <a:pt x="14050" y="6130"/>
                </a:cubicBezTo>
                <a:lnTo>
                  <a:pt x="14050" y="6130"/>
                </a:lnTo>
                <a:lnTo>
                  <a:pt x="14050" y="9174"/>
                </a:lnTo>
                <a:lnTo>
                  <a:pt x="29200" y="5913"/>
                </a:lnTo>
                <a:cubicBezTo>
                  <a:pt x="37867" y="4145"/>
                  <a:pt x="46217" y="4913"/>
                  <a:pt x="54250" y="8217"/>
                </a:cubicBezTo>
                <a:lnTo>
                  <a:pt x="54250" y="8217"/>
                </a:lnTo>
                <a:cubicBezTo>
                  <a:pt x="59383" y="10507"/>
                  <a:pt x="64733" y="11652"/>
                  <a:pt x="70300" y="11652"/>
                </a:cubicBezTo>
                <a:lnTo>
                  <a:pt x="70300" y="11652"/>
                </a:lnTo>
                <a:cubicBezTo>
                  <a:pt x="75867" y="11652"/>
                  <a:pt x="81283" y="10507"/>
                  <a:pt x="86550" y="8217"/>
                </a:cubicBezTo>
                <a:lnTo>
                  <a:pt x="86550" y="8217"/>
                </a:lnTo>
                <a:lnTo>
                  <a:pt x="88550" y="7435"/>
                </a:lnTo>
                <a:cubicBezTo>
                  <a:pt x="91050" y="6420"/>
                  <a:pt x="93250" y="6493"/>
                  <a:pt x="95150" y="7652"/>
                </a:cubicBezTo>
                <a:lnTo>
                  <a:pt x="95150" y="7652"/>
                </a:lnTo>
                <a:cubicBezTo>
                  <a:pt x="97183" y="8667"/>
                  <a:pt x="98283" y="10319"/>
                  <a:pt x="98450" y="12609"/>
                </a:cubicBezTo>
                <a:lnTo>
                  <a:pt x="98450" y="12609"/>
                </a:lnTo>
                <a:lnTo>
                  <a:pt x="98450" y="66130"/>
                </a:lnTo>
                <a:cubicBezTo>
                  <a:pt x="98283" y="68797"/>
                  <a:pt x="96733" y="70696"/>
                  <a:pt x="93800" y="71826"/>
                </a:cubicBezTo>
                <a:lnTo>
                  <a:pt x="93800" y="71826"/>
                </a:lnTo>
                <a:lnTo>
                  <a:pt x="86350" y="74304"/>
                </a:lnTo>
                <a:cubicBezTo>
                  <a:pt x="75650" y="77638"/>
                  <a:pt x="65250" y="77130"/>
                  <a:pt x="55150" y="72783"/>
                </a:cubicBezTo>
                <a:lnTo>
                  <a:pt x="55150" y="72783"/>
                </a:lnTo>
                <a:cubicBezTo>
                  <a:pt x="46517" y="69217"/>
                  <a:pt x="37517" y="68391"/>
                  <a:pt x="28150" y="70304"/>
                </a:cubicBezTo>
                <a:lnTo>
                  <a:pt x="28150" y="70304"/>
                </a:lnTo>
                <a:lnTo>
                  <a:pt x="14050" y="73391"/>
                </a:lnTo>
                <a:lnTo>
                  <a:pt x="14050" y="91696"/>
                </a:lnTo>
                <a:cubicBezTo>
                  <a:pt x="14050" y="93493"/>
                  <a:pt x="13400" y="94957"/>
                  <a:pt x="12100" y="96087"/>
                </a:cubicBezTo>
                <a:lnTo>
                  <a:pt x="12100" y="96087"/>
                </a:lnTo>
                <a:cubicBezTo>
                  <a:pt x="10767" y="97246"/>
                  <a:pt x="9083" y="97826"/>
                  <a:pt x="7050" y="97826"/>
                </a:cubicBezTo>
                <a:lnTo>
                  <a:pt x="7050" y="97826"/>
                </a:lnTo>
                <a:cubicBezTo>
                  <a:pt x="4983" y="97826"/>
                  <a:pt x="3300" y="97246"/>
                  <a:pt x="2000" y="96087"/>
                </a:cubicBezTo>
                <a:lnTo>
                  <a:pt x="2000" y="96087"/>
                </a:lnTo>
                <a:cubicBezTo>
                  <a:pt x="667" y="94957"/>
                  <a:pt x="0" y="93493"/>
                  <a:pt x="0" y="91696"/>
                </a:cubicBezTo>
                <a:lnTo>
                  <a:pt x="0" y="91696"/>
                </a:lnTo>
                <a:lnTo>
                  <a:pt x="0" y="76435"/>
                </a:lnTo>
                <a:lnTo>
                  <a:pt x="0" y="63826"/>
                </a:lnTo>
                <a:lnTo>
                  <a:pt x="0" y="12217"/>
                </a:lnTo>
                <a:lnTo>
                  <a:pt x="0" y="6130"/>
                </a:lnTo>
                <a:cubicBezTo>
                  <a:pt x="0" y="4333"/>
                  <a:pt x="667" y="2870"/>
                  <a:pt x="2000" y="1739"/>
                </a:cubicBezTo>
                <a:lnTo>
                  <a:pt x="2000" y="1739"/>
                </a:lnTo>
                <a:cubicBezTo>
                  <a:pt x="3300" y="580"/>
                  <a:pt x="4983" y="0"/>
                  <a:pt x="7050" y="0"/>
                </a:cubicBezTo>
                <a:lnTo>
                  <a:pt x="7050" y="0"/>
                </a:lnTo>
                <a:moveTo>
                  <a:pt x="14050" y="35739"/>
                </a:moveTo>
                <a:lnTo>
                  <a:pt x="14050" y="35739"/>
                </a:lnTo>
                <a:lnTo>
                  <a:pt x="28150" y="33043"/>
                </a:lnTo>
                <a:lnTo>
                  <a:pt x="28150" y="45652"/>
                </a:lnTo>
                <a:lnTo>
                  <a:pt x="14050" y="48348"/>
                </a:lnTo>
                <a:lnTo>
                  <a:pt x="14050" y="60739"/>
                </a:lnTo>
                <a:lnTo>
                  <a:pt x="24850" y="58478"/>
                </a:lnTo>
                <a:cubicBezTo>
                  <a:pt x="25850" y="58217"/>
                  <a:pt x="26950" y="58029"/>
                  <a:pt x="28150" y="57913"/>
                </a:cubicBezTo>
                <a:lnTo>
                  <a:pt x="28150" y="57913"/>
                </a:lnTo>
                <a:lnTo>
                  <a:pt x="28150" y="45652"/>
                </a:lnTo>
                <a:lnTo>
                  <a:pt x="36700" y="43957"/>
                </a:lnTo>
                <a:cubicBezTo>
                  <a:pt x="38467" y="43696"/>
                  <a:pt x="40300" y="43565"/>
                  <a:pt x="42200" y="43565"/>
                </a:cubicBezTo>
                <a:lnTo>
                  <a:pt x="42200" y="43565"/>
                </a:lnTo>
                <a:lnTo>
                  <a:pt x="42200" y="31348"/>
                </a:lnTo>
                <a:cubicBezTo>
                  <a:pt x="45267" y="31464"/>
                  <a:pt x="48200" y="31899"/>
                  <a:pt x="51000" y="32652"/>
                </a:cubicBezTo>
                <a:lnTo>
                  <a:pt x="51000" y="32652"/>
                </a:lnTo>
                <a:lnTo>
                  <a:pt x="56250" y="33826"/>
                </a:lnTo>
                <a:lnTo>
                  <a:pt x="56250" y="46609"/>
                </a:lnTo>
                <a:lnTo>
                  <a:pt x="47000" y="44348"/>
                </a:lnTo>
                <a:cubicBezTo>
                  <a:pt x="45400" y="43942"/>
                  <a:pt x="43800" y="43681"/>
                  <a:pt x="42200" y="43565"/>
                </a:cubicBezTo>
                <a:lnTo>
                  <a:pt x="42200" y="43565"/>
                </a:lnTo>
                <a:lnTo>
                  <a:pt x="42200" y="57130"/>
                </a:lnTo>
                <a:cubicBezTo>
                  <a:pt x="47033" y="57507"/>
                  <a:pt x="51717" y="58464"/>
                  <a:pt x="56250" y="60000"/>
                </a:cubicBezTo>
                <a:lnTo>
                  <a:pt x="56250" y="60000"/>
                </a:lnTo>
                <a:lnTo>
                  <a:pt x="56250" y="46609"/>
                </a:lnTo>
                <a:lnTo>
                  <a:pt x="61300" y="47957"/>
                </a:lnTo>
                <a:cubicBezTo>
                  <a:pt x="64233" y="48710"/>
                  <a:pt x="67233" y="49159"/>
                  <a:pt x="70300" y="49304"/>
                </a:cubicBezTo>
                <a:lnTo>
                  <a:pt x="70300" y="49304"/>
                </a:lnTo>
                <a:lnTo>
                  <a:pt x="70300" y="37087"/>
                </a:lnTo>
                <a:cubicBezTo>
                  <a:pt x="68567" y="36942"/>
                  <a:pt x="66883" y="36681"/>
                  <a:pt x="65250" y="36304"/>
                </a:cubicBezTo>
                <a:lnTo>
                  <a:pt x="65250" y="36304"/>
                </a:lnTo>
                <a:lnTo>
                  <a:pt x="56250" y="34000"/>
                </a:lnTo>
                <a:lnTo>
                  <a:pt x="56250" y="22174"/>
                </a:lnTo>
                <a:cubicBezTo>
                  <a:pt x="53317" y="21391"/>
                  <a:pt x="50533" y="20435"/>
                  <a:pt x="47900" y="19304"/>
                </a:cubicBezTo>
                <a:lnTo>
                  <a:pt x="47900" y="19304"/>
                </a:lnTo>
                <a:cubicBezTo>
                  <a:pt x="46000" y="18406"/>
                  <a:pt x="44100" y="17826"/>
                  <a:pt x="42200" y="17565"/>
                </a:cubicBezTo>
                <a:lnTo>
                  <a:pt x="42200" y="17565"/>
                </a:lnTo>
                <a:lnTo>
                  <a:pt x="42200" y="31348"/>
                </a:lnTo>
                <a:cubicBezTo>
                  <a:pt x="39267" y="31348"/>
                  <a:pt x="36400" y="31594"/>
                  <a:pt x="33600" y="32087"/>
                </a:cubicBezTo>
                <a:lnTo>
                  <a:pt x="33600" y="32087"/>
                </a:lnTo>
                <a:lnTo>
                  <a:pt x="28150" y="33043"/>
                </a:lnTo>
                <a:lnTo>
                  <a:pt x="28150" y="18739"/>
                </a:lnTo>
                <a:lnTo>
                  <a:pt x="14050" y="21783"/>
                </a:lnTo>
                <a:lnTo>
                  <a:pt x="14050" y="35739"/>
                </a:lnTo>
                <a:moveTo>
                  <a:pt x="70300" y="64217"/>
                </a:moveTo>
                <a:lnTo>
                  <a:pt x="70300" y="64217"/>
                </a:lnTo>
                <a:cubicBezTo>
                  <a:pt x="74133" y="64449"/>
                  <a:pt x="77800" y="64000"/>
                  <a:pt x="81300" y="62870"/>
                </a:cubicBezTo>
                <a:lnTo>
                  <a:pt x="81300" y="62870"/>
                </a:lnTo>
                <a:lnTo>
                  <a:pt x="84400" y="61913"/>
                </a:lnTo>
                <a:lnTo>
                  <a:pt x="84400" y="48130"/>
                </a:lnTo>
                <a:lnTo>
                  <a:pt x="82600" y="48522"/>
                </a:lnTo>
                <a:cubicBezTo>
                  <a:pt x="78500" y="49304"/>
                  <a:pt x="74400" y="49565"/>
                  <a:pt x="70300" y="49304"/>
                </a:cubicBezTo>
                <a:lnTo>
                  <a:pt x="70300" y="49304"/>
                </a:lnTo>
                <a:lnTo>
                  <a:pt x="70300" y="64217"/>
                </a:lnTo>
                <a:moveTo>
                  <a:pt x="84400" y="35522"/>
                </a:moveTo>
                <a:lnTo>
                  <a:pt x="84400" y="35522"/>
                </a:lnTo>
                <a:lnTo>
                  <a:pt x="84400" y="21957"/>
                </a:lnTo>
                <a:cubicBezTo>
                  <a:pt x="79833" y="23232"/>
                  <a:pt x="75133" y="23870"/>
                  <a:pt x="70300" y="23870"/>
                </a:cubicBezTo>
                <a:lnTo>
                  <a:pt x="70300" y="23870"/>
                </a:lnTo>
                <a:lnTo>
                  <a:pt x="70300" y="37087"/>
                </a:lnTo>
                <a:cubicBezTo>
                  <a:pt x="73400" y="37319"/>
                  <a:pt x="76483" y="37116"/>
                  <a:pt x="79550" y="36478"/>
                </a:cubicBezTo>
                <a:lnTo>
                  <a:pt x="79550" y="36478"/>
                </a:lnTo>
                <a:lnTo>
                  <a:pt x="84400" y="3552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3242-23"/>
          <p:cNvSpPr/>
          <p:nvPr/>
        </p:nvSpPr>
        <p:spPr>
          <a:xfrm>
            <a:off x="7597378" y="4182219"/>
            <a:ext cx="96083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292-54"/>
          <p:cNvSpPr/>
          <p:nvPr/>
        </p:nvSpPr>
        <p:spPr>
          <a:xfrm>
            <a:off x="7730416" y="4232644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3241-17"/>
          <p:cNvSpPr txBox="1"/>
          <p:nvPr/>
        </p:nvSpPr>
        <p:spPr>
          <a:xfrm>
            <a:off x="1143000" y="4193604"/>
            <a:ext cx="4513345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精益愿景：</a:t>
            </a:r>
            <a:r>
              <a:rPr b="1" sz="123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从合规到卓越 · 从被动到主动 · 从单点到系统</a:t>
            </a:r>
            <a:endParaRPr/>
          </a:p>
        </p:txBody>
      </p:sp>
      <p:sp>
        <p:nvSpPr>
          <p:cNvPr id="19" name="el-1788319683243-28"/>
          <p:cNvSpPr txBox="1"/>
          <p:nvPr/>
        </p:nvSpPr>
        <p:spPr>
          <a:xfrm>
            <a:off x="7929563" y="4225082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生命至上</a:t>
            </a:r>
            <a:endParaRPr/>
          </a:p>
        </p:txBody>
      </p:sp>
      <p:sp>
        <p:nvSpPr>
          <p:cNvPr id="20" name="el-1788319683241-19"/>
          <p:cNvSpPr/>
          <p:nvPr/>
        </p:nvSpPr>
        <p:spPr>
          <a:xfrm>
            <a:off x="400050" y="782575"/>
            <a:ext cx="4086225" cy="1357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3242-24"/>
          <p:cNvCxnSpPr/>
          <p:nvPr/>
        </p:nvCxnSpPr>
        <p:spPr>
          <a:xfrm>
            <a:off x="400050" y="804007"/>
            <a:ext cx="4086225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3242-20"/>
          <p:cNvSpPr/>
          <p:nvPr/>
        </p:nvSpPr>
        <p:spPr>
          <a:xfrm>
            <a:off x="4657725" y="782575"/>
            <a:ext cx="4086225" cy="1357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3242-25"/>
          <p:cNvCxnSpPr/>
          <p:nvPr/>
        </p:nvCxnSpPr>
        <p:spPr>
          <a:xfrm>
            <a:off x="4657725" y="804007"/>
            <a:ext cx="408622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3242-21"/>
          <p:cNvSpPr/>
          <p:nvPr/>
        </p:nvSpPr>
        <p:spPr>
          <a:xfrm>
            <a:off x="400050" y="2311338"/>
            <a:ext cx="4086225" cy="1535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3242-26"/>
          <p:cNvCxnSpPr/>
          <p:nvPr/>
        </p:nvCxnSpPr>
        <p:spPr>
          <a:xfrm>
            <a:off x="400050" y="2332769"/>
            <a:ext cx="408622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3242-22"/>
          <p:cNvSpPr/>
          <p:nvPr/>
        </p:nvSpPr>
        <p:spPr>
          <a:xfrm>
            <a:off x="4657725" y="2311338"/>
            <a:ext cx="4086225" cy="1535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3242-27"/>
          <p:cNvCxnSpPr/>
          <p:nvPr/>
        </p:nvCxnSpPr>
        <p:spPr>
          <a:xfrm>
            <a:off x="4657725" y="2332769"/>
            <a:ext cx="4086225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3246-34"/>
          <p:cNvSpPr/>
          <p:nvPr/>
        </p:nvSpPr>
        <p:spPr>
          <a:xfrm>
            <a:off x="578644" y="1675544"/>
            <a:ext cx="3729038" cy="284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3247-41"/>
          <p:cNvCxnSpPr/>
          <p:nvPr/>
        </p:nvCxnSpPr>
        <p:spPr>
          <a:xfrm>
            <a:off x="592931" y="1675544"/>
            <a:ext cx="914" cy="28496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3292-55"/>
          <p:cNvSpPr/>
          <p:nvPr/>
        </p:nvSpPr>
        <p:spPr>
          <a:xfrm>
            <a:off x="692944" y="174698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3246-36"/>
          <p:cNvSpPr/>
          <p:nvPr/>
        </p:nvSpPr>
        <p:spPr>
          <a:xfrm>
            <a:off x="4836319" y="1675544"/>
            <a:ext cx="3729038" cy="284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3247-42"/>
          <p:cNvCxnSpPr/>
          <p:nvPr/>
        </p:nvCxnSpPr>
        <p:spPr>
          <a:xfrm>
            <a:off x="4850606" y="1675544"/>
            <a:ext cx="914" cy="28496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3292-56"/>
          <p:cNvSpPr/>
          <p:nvPr/>
        </p:nvSpPr>
        <p:spPr>
          <a:xfrm>
            <a:off x="4950619" y="174698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3247-38"/>
          <p:cNvSpPr/>
          <p:nvPr/>
        </p:nvSpPr>
        <p:spPr>
          <a:xfrm>
            <a:off x="578644" y="3425763"/>
            <a:ext cx="3729038" cy="284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3247-43"/>
          <p:cNvCxnSpPr/>
          <p:nvPr/>
        </p:nvCxnSpPr>
        <p:spPr>
          <a:xfrm>
            <a:off x="592931" y="3425763"/>
            <a:ext cx="914" cy="28496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3292-57"/>
          <p:cNvSpPr/>
          <p:nvPr/>
        </p:nvSpPr>
        <p:spPr>
          <a:xfrm>
            <a:off x="692944" y="349720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3247-40"/>
          <p:cNvSpPr/>
          <p:nvPr/>
        </p:nvSpPr>
        <p:spPr>
          <a:xfrm>
            <a:off x="4836319" y="3204307"/>
            <a:ext cx="3729038" cy="284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3247-44"/>
          <p:cNvCxnSpPr/>
          <p:nvPr/>
        </p:nvCxnSpPr>
        <p:spPr>
          <a:xfrm>
            <a:off x="4850606" y="3204307"/>
            <a:ext cx="914" cy="28496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3293-58"/>
          <p:cNvSpPr/>
          <p:nvPr/>
        </p:nvSpPr>
        <p:spPr>
          <a:xfrm>
            <a:off x="4950619" y="327574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3250-49"/>
          <p:cNvSpPr/>
          <p:nvPr/>
        </p:nvSpPr>
        <p:spPr>
          <a:xfrm>
            <a:off x="578644" y="982600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3293-59"/>
          <p:cNvSpPr/>
          <p:nvPr/>
        </p:nvSpPr>
        <p:spPr>
          <a:xfrm>
            <a:off x="647402" y="1090650"/>
            <a:ext cx="176808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158" y="20600"/>
                </a:moveTo>
                <a:lnTo>
                  <a:pt x="65158" y="20600"/>
                </a:lnTo>
                <a:cubicBezTo>
                  <a:pt x="63544" y="20600"/>
                  <a:pt x="62228" y="19633"/>
                  <a:pt x="61211" y="17700"/>
                </a:cubicBezTo>
                <a:lnTo>
                  <a:pt x="61211" y="17700"/>
                </a:lnTo>
                <a:lnTo>
                  <a:pt x="61211" y="17700"/>
                </a:lnTo>
                <a:cubicBezTo>
                  <a:pt x="60193" y="15767"/>
                  <a:pt x="59684" y="13300"/>
                  <a:pt x="59684" y="10300"/>
                </a:cubicBezTo>
                <a:lnTo>
                  <a:pt x="59684" y="10300"/>
                </a:lnTo>
                <a:cubicBezTo>
                  <a:pt x="59684" y="7300"/>
                  <a:pt x="60193" y="4833"/>
                  <a:pt x="61211" y="2900"/>
                </a:cubicBezTo>
                <a:lnTo>
                  <a:pt x="61211" y="2900"/>
                </a:lnTo>
                <a:cubicBezTo>
                  <a:pt x="62228" y="967"/>
                  <a:pt x="63544" y="0"/>
                  <a:pt x="65158" y="0"/>
                </a:cubicBezTo>
                <a:lnTo>
                  <a:pt x="65158" y="0"/>
                </a:lnTo>
                <a:lnTo>
                  <a:pt x="92263" y="0"/>
                </a:lnTo>
                <a:cubicBezTo>
                  <a:pt x="93842" y="0"/>
                  <a:pt x="95140" y="967"/>
                  <a:pt x="96158" y="2900"/>
                </a:cubicBezTo>
                <a:lnTo>
                  <a:pt x="96158" y="2900"/>
                </a:lnTo>
                <a:cubicBezTo>
                  <a:pt x="97175" y="4833"/>
                  <a:pt x="97684" y="7300"/>
                  <a:pt x="97684" y="10300"/>
                </a:cubicBezTo>
                <a:lnTo>
                  <a:pt x="97684" y="10300"/>
                </a:lnTo>
                <a:lnTo>
                  <a:pt x="97684" y="61900"/>
                </a:lnTo>
                <a:cubicBezTo>
                  <a:pt x="97684" y="64900"/>
                  <a:pt x="97175" y="67367"/>
                  <a:pt x="96158" y="69300"/>
                </a:cubicBezTo>
                <a:lnTo>
                  <a:pt x="96158" y="69300"/>
                </a:lnTo>
                <a:cubicBezTo>
                  <a:pt x="95140" y="71233"/>
                  <a:pt x="93842" y="72200"/>
                  <a:pt x="92263" y="72200"/>
                </a:cubicBezTo>
                <a:lnTo>
                  <a:pt x="92263" y="72200"/>
                </a:lnTo>
                <a:cubicBezTo>
                  <a:pt x="90684" y="72200"/>
                  <a:pt x="89386" y="71233"/>
                  <a:pt x="88368" y="69300"/>
                </a:cubicBezTo>
                <a:lnTo>
                  <a:pt x="88368" y="69300"/>
                </a:lnTo>
                <a:cubicBezTo>
                  <a:pt x="87351" y="67367"/>
                  <a:pt x="86842" y="64900"/>
                  <a:pt x="86842" y="61900"/>
                </a:cubicBezTo>
                <a:lnTo>
                  <a:pt x="86842" y="61900"/>
                </a:lnTo>
                <a:lnTo>
                  <a:pt x="86842" y="35100"/>
                </a:lnTo>
                <a:lnTo>
                  <a:pt x="58158" y="89900"/>
                </a:lnTo>
                <a:cubicBezTo>
                  <a:pt x="57035" y="91833"/>
                  <a:pt x="55737" y="92800"/>
                  <a:pt x="54263" y="92800"/>
                </a:cubicBezTo>
                <a:lnTo>
                  <a:pt x="54263" y="92800"/>
                </a:lnTo>
                <a:cubicBezTo>
                  <a:pt x="52789" y="92800"/>
                  <a:pt x="51491" y="91833"/>
                  <a:pt x="50368" y="89900"/>
                </a:cubicBezTo>
                <a:lnTo>
                  <a:pt x="50368" y="89900"/>
                </a:lnTo>
                <a:lnTo>
                  <a:pt x="32579" y="55800"/>
                </a:lnTo>
                <a:lnTo>
                  <a:pt x="9316" y="100200"/>
                </a:lnTo>
                <a:cubicBezTo>
                  <a:pt x="8193" y="102133"/>
                  <a:pt x="6895" y="103100"/>
                  <a:pt x="5421" y="103100"/>
                </a:cubicBezTo>
                <a:lnTo>
                  <a:pt x="5421" y="103100"/>
                </a:lnTo>
                <a:cubicBezTo>
                  <a:pt x="3947" y="103100"/>
                  <a:pt x="2649" y="102133"/>
                  <a:pt x="1526" y="100200"/>
                </a:cubicBezTo>
                <a:lnTo>
                  <a:pt x="1526" y="100200"/>
                </a:lnTo>
                <a:cubicBezTo>
                  <a:pt x="509" y="98067"/>
                  <a:pt x="0" y="95600"/>
                  <a:pt x="0" y="92800"/>
                </a:cubicBezTo>
                <a:lnTo>
                  <a:pt x="0" y="92800"/>
                </a:lnTo>
                <a:cubicBezTo>
                  <a:pt x="0" y="90000"/>
                  <a:pt x="509" y="87533"/>
                  <a:pt x="1526" y="85400"/>
                </a:cubicBezTo>
                <a:lnTo>
                  <a:pt x="1526" y="85400"/>
                </a:lnTo>
                <a:lnTo>
                  <a:pt x="28684" y="33800"/>
                </a:lnTo>
                <a:cubicBezTo>
                  <a:pt x="29807" y="31867"/>
                  <a:pt x="31105" y="30900"/>
                  <a:pt x="32579" y="30900"/>
                </a:cubicBezTo>
                <a:lnTo>
                  <a:pt x="32579" y="30900"/>
                </a:lnTo>
                <a:cubicBezTo>
                  <a:pt x="34053" y="30900"/>
                  <a:pt x="35351" y="31867"/>
                  <a:pt x="36474" y="33800"/>
                </a:cubicBezTo>
                <a:lnTo>
                  <a:pt x="36474" y="33800"/>
                </a:lnTo>
                <a:lnTo>
                  <a:pt x="54263" y="68000"/>
                </a:lnTo>
                <a:lnTo>
                  <a:pt x="79211" y="20600"/>
                </a:lnTo>
                <a:lnTo>
                  <a:pt x="65158" y="20600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3250-50"/>
          <p:cNvSpPr/>
          <p:nvPr/>
        </p:nvSpPr>
        <p:spPr>
          <a:xfrm>
            <a:off x="4836319" y="982600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3293-60"/>
          <p:cNvSpPr/>
          <p:nvPr/>
        </p:nvSpPr>
        <p:spPr>
          <a:xfrm>
            <a:off x="4914900" y="1081257"/>
            <a:ext cx="157163" cy="1170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59" y="101333"/>
                </a:moveTo>
                <a:lnTo>
                  <a:pt x="10059" y="101333"/>
                </a:lnTo>
                <a:cubicBezTo>
                  <a:pt x="8020" y="103444"/>
                  <a:pt x="5804" y="103778"/>
                  <a:pt x="3412" y="102333"/>
                </a:cubicBezTo>
                <a:lnTo>
                  <a:pt x="3412" y="102333"/>
                </a:lnTo>
                <a:cubicBezTo>
                  <a:pt x="1255" y="100722"/>
                  <a:pt x="118" y="98139"/>
                  <a:pt x="0" y="94583"/>
                </a:cubicBezTo>
                <a:lnTo>
                  <a:pt x="0" y="94583"/>
                </a:lnTo>
                <a:lnTo>
                  <a:pt x="0" y="8667"/>
                </a:lnTo>
                <a:cubicBezTo>
                  <a:pt x="118" y="5056"/>
                  <a:pt x="1255" y="2444"/>
                  <a:pt x="3412" y="833"/>
                </a:cubicBezTo>
                <a:lnTo>
                  <a:pt x="3412" y="833"/>
                </a:lnTo>
                <a:cubicBezTo>
                  <a:pt x="5804" y="-556"/>
                  <a:pt x="8020" y="-194"/>
                  <a:pt x="10059" y="1917"/>
                </a:cubicBezTo>
                <a:lnTo>
                  <a:pt x="10059" y="1917"/>
                </a:lnTo>
                <a:lnTo>
                  <a:pt x="42471" y="40333"/>
                </a:lnTo>
                <a:lnTo>
                  <a:pt x="42471" y="51583"/>
                </a:lnTo>
                <a:lnTo>
                  <a:pt x="42471" y="62917"/>
                </a:lnTo>
                <a:lnTo>
                  <a:pt x="10059" y="101333"/>
                </a:lnTo>
                <a:moveTo>
                  <a:pt x="48529" y="77417"/>
                </a:moveTo>
                <a:lnTo>
                  <a:pt x="48529" y="77417"/>
                </a:lnTo>
                <a:lnTo>
                  <a:pt x="48529" y="51583"/>
                </a:lnTo>
                <a:lnTo>
                  <a:pt x="48529" y="17250"/>
                </a:lnTo>
                <a:lnTo>
                  <a:pt x="48529" y="8667"/>
                </a:lnTo>
                <a:cubicBezTo>
                  <a:pt x="48647" y="5056"/>
                  <a:pt x="49784" y="2444"/>
                  <a:pt x="51941" y="833"/>
                </a:cubicBezTo>
                <a:lnTo>
                  <a:pt x="51941" y="833"/>
                </a:lnTo>
                <a:cubicBezTo>
                  <a:pt x="54333" y="-556"/>
                  <a:pt x="56549" y="-194"/>
                  <a:pt x="58588" y="1917"/>
                </a:cubicBezTo>
                <a:lnTo>
                  <a:pt x="58588" y="1917"/>
                </a:lnTo>
                <a:lnTo>
                  <a:pt x="95000" y="44917"/>
                </a:lnTo>
                <a:cubicBezTo>
                  <a:pt x="96373" y="46694"/>
                  <a:pt x="97059" y="48917"/>
                  <a:pt x="97059" y="51583"/>
                </a:cubicBezTo>
                <a:lnTo>
                  <a:pt x="97059" y="51583"/>
                </a:lnTo>
                <a:cubicBezTo>
                  <a:pt x="97059" y="54306"/>
                  <a:pt x="96373" y="56556"/>
                  <a:pt x="95000" y="58333"/>
                </a:cubicBezTo>
                <a:lnTo>
                  <a:pt x="95000" y="58333"/>
                </a:lnTo>
                <a:lnTo>
                  <a:pt x="58588" y="101333"/>
                </a:lnTo>
                <a:cubicBezTo>
                  <a:pt x="56549" y="103444"/>
                  <a:pt x="54333" y="103778"/>
                  <a:pt x="51941" y="102333"/>
                </a:cubicBezTo>
                <a:lnTo>
                  <a:pt x="51941" y="102333"/>
                </a:lnTo>
                <a:cubicBezTo>
                  <a:pt x="49784" y="100722"/>
                  <a:pt x="48647" y="98139"/>
                  <a:pt x="48529" y="94583"/>
                </a:cubicBezTo>
                <a:lnTo>
                  <a:pt x="48529" y="94583"/>
                </a:lnTo>
                <a:lnTo>
                  <a:pt x="48529" y="77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3250-51"/>
          <p:cNvSpPr/>
          <p:nvPr/>
        </p:nvSpPr>
        <p:spPr>
          <a:xfrm>
            <a:off x="578644" y="251136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3294-61"/>
          <p:cNvSpPr/>
          <p:nvPr/>
        </p:nvSpPr>
        <p:spPr>
          <a:xfrm>
            <a:off x="667048" y="2599767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000" y="44214"/>
                </a:moveTo>
                <a:lnTo>
                  <a:pt x="81000" y="44214"/>
                </a:lnTo>
                <a:cubicBezTo>
                  <a:pt x="87333" y="44071"/>
                  <a:pt x="92571" y="41929"/>
                  <a:pt x="96714" y="37786"/>
                </a:cubicBezTo>
                <a:lnTo>
                  <a:pt x="96714" y="37786"/>
                </a:lnTo>
                <a:lnTo>
                  <a:pt x="96714" y="37786"/>
                </a:lnTo>
                <a:cubicBezTo>
                  <a:pt x="100857" y="33643"/>
                  <a:pt x="103000" y="28405"/>
                  <a:pt x="103143" y="22071"/>
                </a:cubicBezTo>
                <a:lnTo>
                  <a:pt x="103143" y="22071"/>
                </a:lnTo>
                <a:cubicBezTo>
                  <a:pt x="103000" y="15786"/>
                  <a:pt x="100857" y="10571"/>
                  <a:pt x="96714" y="6429"/>
                </a:cubicBezTo>
                <a:lnTo>
                  <a:pt x="96714" y="6429"/>
                </a:lnTo>
                <a:cubicBezTo>
                  <a:pt x="92571" y="2286"/>
                  <a:pt x="87333" y="143"/>
                  <a:pt x="81000" y="0"/>
                </a:cubicBezTo>
                <a:lnTo>
                  <a:pt x="81000" y="0"/>
                </a:lnTo>
                <a:cubicBezTo>
                  <a:pt x="74714" y="143"/>
                  <a:pt x="69500" y="2286"/>
                  <a:pt x="65357" y="6429"/>
                </a:cubicBezTo>
                <a:lnTo>
                  <a:pt x="65357" y="6429"/>
                </a:lnTo>
                <a:cubicBezTo>
                  <a:pt x="61214" y="10571"/>
                  <a:pt x="59071" y="15786"/>
                  <a:pt x="58929" y="22071"/>
                </a:cubicBezTo>
                <a:lnTo>
                  <a:pt x="58929" y="22071"/>
                </a:lnTo>
                <a:cubicBezTo>
                  <a:pt x="58929" y="23024"/>
                  <a:pt x="59000" y="23952"/>
                  <a:pt x="59143" y="24857"/>
                </a:cubicBezTo>
                <a:lnTo>
                  <a:pt x="59143" y="24857"/>
                </a:lnTo>
                <a:lnTo>
                  <a:pt x="37500" y="35714"/>
                </a:lnTo>
                <a:cubicBezTo>
                  <a:pt x="33357" y="31714"/>
                  <a:pt x="28214" y="29643"/>
                  <a:pt x="22071" y="29500"/>
                </a:cubicBezTo>
                <a:lnTo>
                  <a:pt x="22071" y="29500"/>
                </a:lnTo>
                <a:cubicBezTo>
                  <a:pt x="15786" y="29643"/>
                  <a:pt x="10571" y="31786"/>
                  <a:pt x="6429" y="35929"/>
                </a:cubicBezTo>
                <a:lnTo>
                  <a:pt x="6429" y="35929"/>
                </a:lnTo>
                <a:cubicBezTo>
                  <a:pt x="2286" y="40071"/>
                  <a:pt x="143" y="45286"/>
                  <a:pt x="0" y="51571"/>
                </a:cubicBezTo>
                <a:lnTo>
                  <a:pt x="0" y="51571"/>
                </a:lnTo>
                <a:cubicBezTo>
                  <a:pt x="143" y="57857"/>
                  <a:pt x="2286" y="63071"/>
                  <a:pt x="6429" y="67214"/>
                </a:cubicBezTo>
                <a:lnTo>
                  <a:pt x="6429" y="67214"/>
                </a:lnTo>
                <a:cubicBezTo>
                  <a:pt x="10571" y="71357"/>
                  <a:pt x="15786" y="73500"/>
                  <a:pt x="22071" y="73643"/>
                </a:cubicBezTo>
                <a:lnTo>
                  <a:pt x="22071" y="73643"/>
                </a:lnTo>
                <a:cubicBezTo>
                  <a:pt x="28214" y="73500"/>
                  <a:pt x="33357" y="71429"/>
                  <a:pt x="37500" y="67429"/>
                </a:cubicBezTo>
                <a:lnTo>
                  <a:pt x="37500" y="67429"/>
                </a:lnTo>
                <a:lnTo>
                  <a:pt x="59143" y="78286"/>
                </a:lnTo>
                <a:cubicBezTo>
                  <a:pt x="59000" y="79190"/>
                  <a:pt x="58929" y="80095"/>
                  <a:pt x="58929" y="81000"/>
                </a:cubicBezTo>
                <a:lnTo>
                  <a:pt x="58929" y="81000"/>
                </a:lnTo>
                <a:cubicBezTo>
                  <a:pt x="59071" y="87333"/>
                  <a:pt x="61214" y="92571"/>
                  <a:pt x="65357" y="96714"/>
                </a:cubicBezTo>
                <a:lnTo>
                  <a:pt x="65357" y="96714"/>
                </a:lnTo>
                <a:cubicBezTo>
                  <a:pt x="69500" y="100857"/>
                  <a:pt x="74714" y="103000"/>
                  <a:pt x="81000" y="103143"/>
                </a:cubicBezTo>
                <a:lnTo>
                  <a:pt x="81000" y="103143"/>
                </a:lnTo>
                <a:cubicBezTo>
                  <a:pt x="87333" y="103000"/>
                  <a:pt x="92571" y="100857"/>
                  <a:pt x="96714" y="96714"/>
                </a:cubicBezTo>
                <a:lnTo>
                  <a:pt x="96714" y="96714"/>
                </a:lnTo>
                <a:cubicBezTo>
                  <a:pt x="100857" y="92571"/>
                  <a:pt x="103000" y="87333"/>
                  <a:pt x="103143" y="81000"/>
                </a:cubicBezTo>
                <a:lnTo>
                  <a:pt x="103143" y="81000"/>
                </a:lnTo>
                <a:cubicBezTo>
                  <a:pt x="103000" y="74714"/>
                  <a:pt x="100857" y="69500"/>
                  <a:pt x="96714" y="65357"/>
                </a:cubicBezTo>
                <a:lnTo>
                  <a:pt x="96714" y="65357"/>
                </a:lnTo>
                <a:cubicBezTo>
                  <a:pt x="92571" y="61214"/>
                  <a:pt x="87333" y="59071"/>
                  <a:pt x="81000" y="58929"/>
                </a:cubicBezTo>
                <a:lnTo>
                  <a:pt x="81000" y="58929"/>
                </a:lnTo>
                <a:cubicBezTo>
                  <a:pt x="74857" y="59071"/>
                  <a:pt x="69714" y="61143"/>
                  <a:pt x="65571" y="65143"/>
                </a:cubicBezTo>
                <a:lnTo>
                  <a:pt x="65571" y="65143"/>
                </a:lnTo>
                <a:lnTo>
                  <a:pt x="44000" y="54357"/>
                </a:lnTo>
                <a:cubicBezTo>
                  <a:pt x="44143" y="53405"/>
                  <a:pt x="44214" y="52476"/>
                  <a:pt x="44214" y="51571"/>
                </a:cubicBezTo>
                <a:lnTo>
                  <a:pt x="44214" y="51571"/>
                </a:lnTo>
                <a:cubicBezTo>
                  <a:pt x="44214" y="50667"/>
                  <a:pt x="44143" y="49738"/>
                  <a:pt x="44000" y="48786"/>
                </a:cubicBezTo>
                <a:lnTo>
                  <a:pt x="44000" y="48786"/>
                </a:lnTo>
                <a:lnTo>
                  <a:pt x="65571" y="38000"/>
                </a:lnTo>
                <a:cubicBezTo>
                  <a:pt x="69714" y="42000"/>
                  <a:pt x="74857" y="44071"/>
                  <a:pt x="81000" y="44214"/>
                </a:cubicBezTo>
                <a:lnTo>
                  <a:pt x="81000" y="442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3250-52"/>
          <p:cNvSpPr/>
          <p:nvPr/>
        </p:nvSpPr>
        <p:spPr>
          <a:xfrm>
            <a:off x="4836319" y="251136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3294-62"/>
          <p:cNvSpPr/>
          <p:nvPr/>
        </p:nvSpPr>
        <p:spPr>
          <a:xfrm>
            <a:off x="4914900" y="258994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941" y="48529"/>
                </a:moveTo>
                <a:lnTo>
                  <a:pt x="84941" y="48529"/>
                </a:lnTo>
                <a:cubicBezTo>
                  <a:pt x="84941" y="41941"/>
                  <a:pt x="83294" y="35882"/>
                  <a:pt x="80000" y="30353"/>
                </a:cubicBezTo>
                <a:lnTo>
                  <a:pt x="80000" y="30353"/>
                </a:lnTo>
                <a:lnTo>
                  <a:pt x="80000" y="30353"/>
                </a:lnTo>
                <a:cubicBezTo>
                  <a:pt x="76824" y="24784"/>
                  <a:pt x="72392" y="20353"/>
                  <a:pt x="66706" y="17059"/>
                </a:cubicBezTo>
                <a:lnTo>
                  <a:pt x="66706" y="17059"/>
                </a:lnTo>
                <a:cubicBezTo>
                  <a:pt x="61020" y="13765"/>
                  <a:pt x="54961" y="12118"/>
                  <a:pt x="48529" y="12118"/>
                </a:cubicBezTo>
                <a:lnTo>
                  <a:pt x="48529" y="12118"/>
                </a:lnTo>
                <a:cubicBezTo>
                  <a:pt x="42098" y="12118"/>
                  <a:pt x="36039" y="13765"/>
                  <a:pt x="30353" y="17059"/>
                </a:cubicBezTo>
                <a:lnTo>
                  <a:pt x="30353" y="17059"/>
                </a:lnTo>
                <a:cubicBezTo>
                  <a:pt x="24667" y="20353"/>
                  <a:pt x="20235" y="24784"/>
                  <a:pt x="17059" y="30353"/>
                </a:cubicBezTo>
                <a:lnTo>
                  <a:pt x="17059" y="30353"/>
                </a:lnTo>
                <a:cubicBezTo>
                  <a:pt x="13765" y="35882"/>
                  <a:pt x="12118" y="41941"/>
                  <a:pt x="12118" y="48529"/>
                </a:cubicBezTo>
                <a:lnTo>
                  <a:pt x="12118" y="48529"/>
                </a:lnTo>
                <a:cubicBezTo>
                  <a:pt x="12118" y="55118"/>
                  <a:pt x="13765" y="61176"/>
                  <a:pt x="17059" y="66706"/>
                </a:cubicBezTo>
                <a:lnTo>
                  <a:pt x="17059" y="66706"/>
                </a:lnTo>
                <a:cubicBezTo>
                  <a:pt x="20235" y="72275"/>
                  <a:pt x="24667" y="76706"/>
                  <a:pt x="30353" y="80000"/>
                </a:cubicBezTo>
                <a:lnTo>
                  <a:pt x="30353" y="80000"/>
                </a:lnTo>
                <a:cubicBezTo>
                  <a:pt x="36039" y="83294"/>
                  <a:pt x="42098" y="84941"/>
                  <a:pt x="48529" y="84941"/>
                </a:cubicBezTo>
                <a:lnTo>
                  <a:pt x="48529" y="84941"/>
                </a:lnTo>
                <a:cubicBezTo>
                  <a:pt x="54961" y="84941"/>
                  <a:pt x="61020" y="83294"/>
                  <a:pt x="66706" y="80000"/>
                </a:cubicBezTo>
                <a:lnTo>
                  <a:pt x="66706" y="80000"/>
                </a:lnTo>
                <a:cubicBezTo>
                  <a:pt x="72392" y="76706"/>
                  <a:pt x="76824" y="72275"/>
                  <a:pt x="80000" y="66706"/>
                </a:cubicBezTo>
                <a:lnTo>
                  <a:pt x="80000" y="66706"/>
                </a:lnTo>
                <a:cubicBezTo>
                  <a:pt x="83294" y="61176"/>
                  <a:pt x="84941" y="55118"/>
                  <a:pt x="84941" y="48529"/>
                </a:cubicBezTo>
                <a:lnTo>
                  <a:pt x="84941" y="48529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48529" y="63706"/>
                </a:moveTo>
                <a:lnTo>
                  <a:pt x="48529" y="63706"/>
                </a:lnTo>
                <a:cubicBezTo>
                  <a:pt x="54216" y="63588"/>
                  <a:pt x="58569" y="61059"/>
                  <a:pt x="61588" y="56118"/>
                </a:cubicBezTo>
                <a:lnTo>
                  <a:pt x="61588" y="56118"/>
                </a:lnTo>
                <a:cubicBezTo>
                  <a:pt x="64373" y="51059"/>
                  <a:pt x="64373" y="46000"/>
                  <a:pt x="61588" y="40941"/>
                </a:cubicBezTo>
                <a:lnTo>
                  <a:pt x="61588" y="40941"/>
                </a:lnTo>
                <a:cubicBezTo>
                  <a:pt x="58569" y="36000"/>
                  <a:pt x="54216" y="33471"/>
                  <a:pt x="48529" y="33353"/>
                </a:cubicBezTo>
                <a:lnTo>
                  <a:pt x="48529" y="33353"/>
                </a:lnTo>
                <a:cubicBezTo>
                  <a:pt x="42843" y="33471"/>
                  <a:pt x="38490" y="36000"/>
                  <a:pt x="35471" y="40941"/>
                </a:cubicBezTo>
                <a:lnTo>
                  <a:pt x="35471" y="40941"/>
                </a:lnTo>
                <a:cubicBezTo>
                  <a:pt x="32686" y="46000"/>
                  <a:pt x="32686" y="51059"/>
                  <a:pt x="35471" y="56118"/>
                </a:cubicBezTo>
                <a:lnTo>
                  <a:pt x="35471" y="56118"/>
                </a:lnTo>
                <a:cubicBezTo>
                  <a:pt x="38490" y="61059"/>
                  <a:pt x="42843" y="63588"/>
                  <a:pt x="48529" y="63706"/>
                </a:cubicBezTo>
                <a:lnTo>
                  <a:pt x="48529" y="63706"/>
                </a:lnTo>
                <a:moveTo>
                  <a:pt x="48529" y="21235"/>
                </a:moveTo>
                <a:lnTo>
                  <a:pt x="48529" y="21235"/>
                </a:lnTo>
                <a:cubicBezTo>
                  <a:pt x="53471" y="21235"/>
                  <a:pt x="58020" y="22431"/>
                  <a:pt x="62176" y="24824"/>
                </a:cubicBezTo>
                <a:lnTo>
                  <a:pt x="62176" y="24824"/>
                </a:lnTo>
                <a:lnTo>
                  <a:pt x="62176" y="24824"/>
                </a:lnTo>
                <a:cubicBezTo>
                  <a:pt x="66333" y="27216"/>
                  <a:pt x="69686" y="30569"/>
                  <a:pt x="72235" y="34882"/>
                </a:cubicBezTo>
                <a:lnTo>
                  <a:pt x="72235" y="34882"/>
                </a:lnTo>
                <a:cubicBezTo>
                  <a:pt x="74627" y="39196"/>
                  <a:pt x="75824" y="43745"/>
                  <a:pt x="75824" y="48529"/>
                </a:cubicBezTo>
                <a:lnTo>
                  <a:pt x="75824" y="48529"/>
                </a:lnTo>
                <a:cubicBezTo>
                  <a:pt x="75824" y="53314"/>
                  <a:pt x="74627" y="57863"/>
                  <a:pt x="72235" y="62176"/>
                </a:cubicBezTo>
                <a:lnTo>
                  <a:pt x="72235" y="62176"/>
                </a:lnTo>
                <a:cubicBezTo>
                  <a:pt x="69686" y="66490"/>
                  <a:pt x="66333" y="69843"/>
                  <a:pt x="62176" y="72235"/>
                </a:cubicBezTo>
                <a:lnTo>
                  <a:pt x="62176" y="72235"/>
                </a:lnTo>
                <a:cubicBezTo>
                  <a:pt x="58020" y="74627"/>
                  <a:pt x="53471" y="75824"/>
                  <a:pt x="48529" y="75824"/>
                </a:cubicBezTo>
                <a:lnTo>
                  <a:pt x="48529" y="75824"/>
                </a:lnTo>
                <a:cubicBezTo>
                  <a:pt x="43588" y="75824"/>
                  <a:pt x="39039" y="74627"/>
                  <a:pt x="34882" y="72235"/>
                </a:cubicBezTo>
                <a:lnTo>
                  <a:pt x="34882" y="72235"/>
                </a:lnTo>
                <a:cubicBezTo>
                  <a:pt x="30725" y="69843"/>
                  <a:pt x="27373" y="66490"/>
                  <a:pt x="24824" y="62176"/>
                </a:cubicBezTo>
                <a:lnTo>
                  <a:pt x="24824" y="62176"/>
                </a:lnTo>
                <a:cubicBezTo>
                  <a:pt x="22431" y="57863"/>
                  <a:pt x="21235" y="53314"/>
                  <a:pt x="21235" y="48529"/>
                </a:cubicBezTo>
                <a:lnTo>
                  <a:pt x="21235" y="48529"/>
                </a:lnTo>
                <a:cubicBezTo>
                  <a:pt x="21235" y="43745"/>
                  <a:pt x="22431" y="39196"/>
                  <a:pt x="24824" y="34882"/>
                </a:cubicBezTo>
                <a:lnTo>
                  <a:pt x="24824" y="34882"/>
                </a:lnTo>
                <a:cubicBezTo>
                  <a:pt x="27373" y="30569"/>
                  <a:pt x="30725" y="27216"/>
                  <a:pt x="34882" y="24824"/>
                </a:cubicBezTo>
                <a:lnTo>
                  <a:pt x="34882" y="24824"/>
                </a:lnTo>
                <a:cubicBezTo>
                  <a:pt x="39039" y="22431"/>
                  <a:pt x="43588" y="21235"/>
                  <a:pt x="48529" y="21235"/>
                </a:cubicBezTo>
                <a:lnTo>
                  <a:pt x="48529" y="21235"/>
                </a:lnTo>
                <a:moveTo>
                  <a:pt x="42471" y="48529"/>
                </a:move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3249-45"/>
          <p:cNvSpPr txBox="1"/>
          <p:nvPr/>
        </p:nvSpPr>
        <p:spPr>
          <a:xfrm>
            <a:off x="978694" y="1028365"/>
            <a:ext cx="183451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从「合规」到「精益」</a:t>
            </a:r>
            <a:endParaRPr/>
          </a:p>
        </p:txBody>
      </p:sp>
      <p:sp>
        <p:nvSpPr>
          <p:cNvPr id="49" name="el-1788319683245-29"/>
          <p:cNvSpPr txBox="1"/>
          <p:nvPr/>
        </p:nvSpPr>
        <p:spPr>
          <a:xfrm>
            <a:off x="578644" y="1396938"/>
            <a:ext cx="6100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超越规范底线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，在满足标准要求基础上追求更高安全水平。</a:t>
            </a:r>
            <a:endParaRPr/>
          </a:p>
        </p:txBody>
      </p:sp>
      <p:sp>
        <p:nvSpPr>
          <p:cNvPr id="50" name="el-1788319683246-33"/>
          <p:cNvSpPr txBox="1"/>
          <p:nvPr/>
        </p:nvSpPr>
        <p:spPr>
          <a:xfrm>
            <a:off x="692944" y="1718407"/>
            <a:ext cx="3828193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主动提升 · 不止于达标</a:t>
            </a:r>
            <a:endParaRPr/>
          </a:p>
        </p:txBody>
      </p:sp>
      <p:sp>
        <p:nvSpPr>
          <p:cNvPr id="51" name="el-1788319683249-46"/>
          <p:cNvSpPr txBox="1"/>
          <p:nvPr/>
        </p:nvSpPr>
        <p:spPr>
          <a:xfrm>
            <a:off x="5236369" y="1028365"/>
            <a:ext cx="183451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从「被动」到「主动」</a:t>
            </a:r>
            <a:endParaRPr/>
          </a:p>
        </p:txBody>
      </p:sp>
      <p:sp>
        <p:nvSpPr>
          <p:cNvPr id="52" name="el-1788319683245-30"/>
          <p:cNvSpPr txBox="1"/>
          <p:nvPr/>
        </p:nvSpPr>
        <p:spPr>
          <a:xfrm>
            <a:off x="4836319" y="1396938"/>
            <a:ext cx="43076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前瞻预防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取代事后补救，通过持续改进实现安全关口前移。</a:t>
            </a:r>
            <a:endParaRPr/>
          </a:p>
        </p:txBody>
      </p:sp>
      <p:sp>
        <p:nvSpPr>
          <p:cNvPr id="53" name="el-1788319683246-35"/>
          <p:cNvSpPr txBox="1"/>
          <p:nvPr/>
        </p:nvSpPr>
        <p:spPr>
          <a:xfrm>
            <a:off x="4950619" y="1718407"/>
            <a:ext cx="3828193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预防为主 · 持续改善</a:t>
            </a:r>
            <a:endParaRPr/>
          </a:p>
        </p:txBody>
      </p:sp>
      <p:sp>
        <p:nvSpPr>
          <p:cNvPr id="54" name="el-1788319683249-47"/>
          <p:cNvSpPr txBox="1"/>
          <p:nvPr/>
        </p:nvSpPr>
        <p:spPr>
          <a:xfrm>
            <a:off x="978694" y="2557128"/>
            <a:ext cx="183451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从「单点」到「系统」</a:t>
            </a:r>
            <a:endParaRPr/>
          </a:p>
        </p:txBody>
      </p:sp>
      <p:sp>
        <p:nvSpPr>
          <p:cNvPr id="55" name="el-1788319683245-31"/>
          <p:cNvSpPr txBox="1"/>
          <p:nvPr/>
        </p:nvSpPr>
        <p:spPr>
          <a:xfrm>
            <a:off x="578644" y="2925700"/>
            <a:ext cx="3714750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全生命周期管控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，覆盖配电系统设计、安装、运维、拆除全链条。</a:t>
            </a:r>
            <a:endParaRPr/>
          </a:p>
        </p:txBody>
      </p:sp>
      <p:sp>
        <p:nvSpPr>
          <p:cNvPr id="56" name="el-1788319683247-37"/>
          <p:cNvSpPr txBox="1"/>
          <p:nvPr/>
        </p:nvSpPr>
        <p:spPr>
          <a:xfrm>
            <a:off x="692944" y="3468625"/>
            <a:ext cx="3828193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系统思维 · 全局优化</a:t>
            </a:r>
            <a:endParaRPr/>
          </a:p>
        </p:txBody>
      </p:sp>
      <p:sp>
        <p:nvSpPr>
          <p:cNvPr id="57" name="el-1788319683249-48"/>
          <p:cNvSpPr txBox="1"/>
          <p:nvPr/>
        </p:nvSpPr>
        <p:spPr>
          <a:xfrm>
            <a:off x="5236369" y="2557128"/>
            <a:ext cx="805815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核心目标</a:t>
            </a:r>
            <a:endParaRPr/>
          </a:p>
        </p:txBody>
      </p:sp>
      <p:sp>
        <p:nvSpPr>
          <p:cNvPr id="58" name="el-1788319683245-32"/>
          <p:cNvSpPr txBox="1"/>
          <p:nvPr/>
        </p:nvSpPr>
        <p:spPr>
          <a:xfrm>
            <a:off x="4836319" y="2925700"/>
            <a:ext cx="43076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杜绝电气火灾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事故，切实保障施工人员生命财产安全。</a:t>
            </a:r>
            <a:endParaRPr/>
          </a:p>
        </p:txBody>
      </p:sp>
      <p:sp>
        <p:nvSpPr>
          <p:cNvPr id="59" name="el-1788319683247-39"/>
          <p:cNvSpPr txBox="1"/>
          <p:nvPr/>
        </p:nvSpPr>
        <p:spPr>
          <a:xfrm>
            <a:off x="4950619" y="3247169"/>
            <a:ext cx="3828193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零事故 · 生命至上</a:t>
            </a:r>
            <a:endParaRPr/>
          </a:p>
        </p:txBody>
      </p:sp>
      <p:sp>
        <p:nvSpPr>
          <p:cNvPr id="60" name="el-1788319683237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8323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-178831968323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83239-14"/>
          <p:cNvSpPr/>
          <p:nvPr/>
        </p:nvSpPr>
        <p:spPr>
          <a:xfrm>
            <a:off x="7362862" y="142875"/>
            <a:ext cx="138108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el-1788319683291-52"/>
          <p:cNvSpPr/>
          <p:nvPr/>
        </p:nvSpPr>
        <p:spPr>
          <a:xfrm>
            <a:off x="7477133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3238-9"/>
          <p:cNvSpPr txBox="1"/>
          <p:nvPr/>
        </p:nvSpPr>
        <p:spPr>
          <a:xfrm>
            <a:off x="557213" y="121444"/>
            <a:ext cx="262604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临时用电精益管理核心理念</a:t>
            </a:r>
            <a:endParaRPr/>
          </a:p>
        </p:txBody>
      </p:sp>
      <p:sp>
        <p:nvSpPr>
          <p:cNvPr id="66" name="el-1788319683241-18"/>
          <p:cNvSpPr txBox="1"/>
          <p:nvPr/>
        </p:nvSpPr>
        <p:spPr>
          <a:xfrm>
            <a:off x="7627181" y="178594"/>
            <a:ext cx="11993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精益管理 · 主动防控</a:t>
            </a:r>
            <a:endParaRPr/>
          </a:p>
        </p:txBody>
      </p:sp>
      <p:sp>
        <p:nvSpPr>
          <p:cNvPr id="67" name="el-1788319683294-6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25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25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25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259-16"/>
          <p:cNvSpPr/>
          <p:nvPr/>
        </p:nvSpPr>
        <p:spPr>
          <a:xfrm>
            <a:off x="7900988" y="142875"/>
            <a:ext cx="84296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298-66"/>
          <p:cNvSpPr/>
          <p:nvPr/>
        </p:nvSpPr>
        <p:spPr>
          <a:xfrm>
            <a:off x="8008214" y="196453"/>
            <a:ext cx="114159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500" y="1333"/>
                </a:moveTo>
                <a:lnTo>
                  <a:pt x="97500" y="1333"/>
                </a:lnTo>
                <a:cubicBezTo>
                  <a:pt x="99111" y="2667"/>
                  <a:pt x="99917" y="4306"/>
                  <a:pt x="99917" y="6250"/>
                </a:cubicBezTo>
                <a:lnTo>
                  <a:pt x="99917" y="6250"/>
                </a:lnTo>
                <a:lnTo>
                  <a:pt x="99917" y="25000"/>
                </a:lnTo>
                <a:cubicBezTo>
                  <a:pt x="99917" y="26944"/>
                  <a:pt x="99111" y="28583"/>
                  <a:pt x="97500" y="29917"/>
                </a:cubicBezTo>
                <a:lnTo>
                  <a:pt x="97500" y="29917"/>
                </a:lnTo>
                <a:cubicBezTo>
                  <a:pt x="95944" y="31083"/>
                  <a:pt x="94250" y="31472"/>
                  <a:pt x="92417" y="31083"/>
                </a:cubicBezTo>
                <a:lnTo>
                  <a:pt x="92417" y="31083"/>
                </a:lnTo>
                <a:lnTo>
                  <a:pt x="61167" y="24833"/>
                </a:lnTo>
                <a:cubicBezTo>
                  <a:pt x="58611" y="24278"/>
                  <a:pt x="57000" y="22778"/>
                  <a:pt x="56333" y="20333"/>
                </a:cubicBezTo>
                <a:lnTo>
                  <a:pt x="56333" y="20333"/>
                </a:lnTo>
                <a:lnTo>
                  <a:pt x="43667" y="20333"/>
                </a:lnTo>
                <a:lnTo>
                  <a:pt x="43667" y="27167"/>
                </a:lnTo>
                <a:cubicBezTo>
                  <a:pt x="47389" y="29000"/>
                  <a:pt x="50361" y="31611"/>
                  <a:pt x="52583" y="35000"/>
                </a:cubicBezTo>
                <a:lnTo>
                  <a:pt x="52583" y="35000"/>
                </a:lnTo>
                <a:cubicBezTo>
                  <a:pt x="54972" y="38500"/>
                  <a:pt x="56167" y="42472"/>
                  <a:pt x="56167" y="46917"/>
                </a:cubicBezTo>
                <a:lnTo>
                  <a:pt x="56167" y="46917"/>
                </a:lnTo>
                <a:lnTo>
                  <a:pt x="56167" y="75000"/>
                </a:lnTo>
                <a:lnTo>
                  <a:pt x="12417" y="75000"/>
                </a:lnTo>
                <a:lnTo>
                  <a:pt x="12417" y="46917"/>
                </a:lnTo>
                <a:cubicBezTo>
                  <a:pt x="12417" y="42472"/>
                  <a:pt x="13583" y="38500"/>
                  <a:pt x="15917" y="35000"/>
                </a:cubicBezTo>
                <a:lnTo>
                  <a:pt x="15917" y="35000"/>
                </a:lnTo>
                <a:cubicBezTo>
                  <a:pt x="18139" y="31611"/>
                  <a:pt x="21139" y="29000"/>
                  <a:pt x="24917" y="27167"/>
                </a:cubicBezTo>
                <a:lnTo>
                  <a:pt x="24917" y="27167"/>
                </a:lnTo>
                <a:lnTo>
                  <a:pt x="24917" y="21500"/>
                </a:lnTo>
                <a:cubicBezTo>
                  <a:pt x="17583" y="23833"/>
                  <a:pt x="12222" y="28444"/>
                  <a:pt x="8833" y="35333"/>
                </a:cubicBezTo>
                <a:lnTo>
                  <a:pt x="8833" y="35333"/>
                </a:lnTo>
                <a:cubicBezTo>
                  <a:pt x="7278" y="37667"/>
                  <a:pt x="5194" y="38389"/>
                  <a:pt x="2583" y="37500"/>
                </a:cubicBezTo>
                <a:lnTo>
                  <a:pt x="2583" y="37500"/>
                </a:lnTo>
                <a:cubicBezTo>
                  <a:pt x="139" y="35944"/>
                  <a:pt x="-556" y="33861"/>
                  <a:pt x="500" y="31250"/>
                </a:cubicBezTo>
                <a:lnTo>
                  <a:pt x="500" y="31250"/>
                </a:lnTo>
                <a:cubicBezTo>
                  <a:pt x="2833" y="26306"/>
                  <a:pt x="6139" y="22139"/>
                  <a:pt x="10417" y="18750"/>
                </a:cubicBezTo>
                <a:lnTo>
                  <a:pt x="10417" y="18750"/>
                </a:lnTo>
                <a:cubicBezTo>
                  <a:pt x="14583" y="15361"/>
                  <a:pt x="19417" y="13028"/>
                  <a:pt x="24917" y="11750"/>
                </a:cubicBezTo>
                <a:lnTo>
                  <a:pt x="24917" y="11750"/>
                </a:lnTo>
                <a:lnTo>
                  <a:pt x="24917" y="6250"/>
                </a:lnTo>
                <a:cubicBezTo>
                  <a:pt x="24917" y="4417"/>
                  <a:pt x="25500" y="2917"/>
                  <a:pt x="26667" y="1750"/>
                </a:cubicBezTo>
                <a:lnTo>
                  <a:pt x="26667" y="1750"/>
                </a:lnTo>
                <a:cubicBezTo>
                  <a:pt x="27833" y="583"/>
                  <a:pt x="29333" y="0"/>
                  <a:pt x="31167" y="0"/>
                </a:cubicBezTo>
                <a:lnTo>
                  <a:pt x="31167" y="0"/>
                </a:lnTo>
                <a:lnTo>
                  <a:pt x="37417" y="0"/>
                </a:lnTo>
                <a:cubicBezTo>
                  <a:pt x="39194" y="0"/>
                  <a:pt x="40667" y="583"/>
                  <a:pt x="41833" y="1750"/>
                </a:cubicBezTo>
                <a:lnTo>
                  <a:pt x="41833" y="1750"/>
                </a:lnTo>
                <a:cubicBezTo>
                  <a:pt x="43056" y="2917"/>
                  <a:pt x="43667" y="4417"/>
                  <a:pt x="43667" y="6250"/>
                </a:cubicBezTo>
                <a:lnTo>
                  <a:pt x="43667" y="6250"/>
                </a:lnTo>
                <a:lnTo>
                  <a:pt x="43667" y="10917"/>
                </a:lnTo>
                <a:lnTo>
                  <a:pt x="56333" y="10917"/>
                </a:lnTo>
                <a:cubicBezTo>
                  <a:pt x="57000" y="8472"/>
                  <a:pt x="58611" y="6972"/>
                  <a:pt x="61167" y="6417"/>
                </a:cubicBezTo>
                <a:lnTo>
                  <a:pt x="61167" y="6417"/>
                </a:lnTo>
                <a:lnTo>
                  <a:pt x="92417" y="167"/>
                </a:lnTo>
                <a:cubicBezTo>
                  <a:pt x="94250" y="-222"/>
                  <a:pt x="95944" y="167"/>
                  <a:pt x="97500" y="1333"/>
                </a:cubicBezTo>
                <a:lnTo>
                  <a:pt x="97500" y="1333"/>
                </a:lnTo>
                <a:moveTo>
                  <a:pt x="56167" y="81250"/>
                </a:moveTo>
                <a:lnTo>
                  <a:pt x="56167" y="81250"/>
                </a:lnTo>
                <a:lnTo>
                  <a:pt x="56167" y="87500"/>
                </a:lnTo>
                <a:cubicBezTo>
                  <a:pt x="56000" y="91000"/>
                  <a:pt x="54750" y="93917"/>
                  <a:pt x="52417" y="96250"/>
                </a:cubicBezTo>
                <a:lnTo>
                  <a:pt x="52417" y="96250"/>
                </a:lnTo>
                <a:cubicBezTo>
                  <a:pt x="50083" y="98639"/>
                  <a:pt x="47167" y="99889"/>
                  <a:pt x="43667" y="100000"/>
                </a:cubicBezTo>
                <a:lnTo>
                  <a:pt x="43667" y="100000"/>
                </a:lnTo>
                <a:lnTo>
                  <a:pt x="24917" y="100000"/>
                </a:lnTo>
                <a:cubicBezTo>
                  <a:pt x="21361" y="99889"/>
                  <a:pt x="18417" y="98639"/>
                  <a:pt x="16083" y="96250"/>
                </a:cubicBezTo>
                <a:lnTo>
                  <a:pt x="16083" y="96250"/>
                </a:lnTo>
                <a:cubicBezTo>
                  <a:pt x="13750" y="93917"/>
                  <a:pt x="12528" y="91000"/>
                  <a:pt x="12417" y="87500"/>
                </a:cubicBezTo>
                <a:lnTo>
                  <a:pt x="12417" y="87500"/>
                </a:lnTo>
                <a:lnTo>
                  <a:pt x="12417" y="81250"/>
                </a:lnTo>
                <a:lnTo>
                  <a:pt x="56167" y="81250"/>
                </a:lnTo>
                <a:moveTo>
                  <a:pt x="34250" y="18750"/>
                </a:moveTo>
                <a:lnTo>
                  <a:pt x="34250" y="18750"/>
                </a:lnTo>
                <a:cubicBezTo>
                  <a:pt x="36194" y="18639"/>
                  <a:pt x="37250" y="17611"/>
                  <a:pt x="37417" y="15667"/>
                </a:cubicBezTo>
                <a:lnTo>
                  <a:pt x="37417" y="15667"/>
                </a:lnTo>
                <a:cubicBezTo>
                  <a:pt x="37250" y="13667"/>
                  <a:pt x="36194" y="12611"/>
                  <a:pt x="34250" y="12500"/>
                </a:cubicBezTo>
                <a:lnTo>
                  <a:pt x="34250" y="12500"/>
                </a:lnTo>
                <a:cubicBezTo>
                  <a:pt x="32306" y="12611"/>
                  <a:pt x="31278" y="13667"/>
                  <a:pt x="31167" y="15667"/>
                </a:cubicBezTo>
                <a:lnTo>
                  <a:pt x="31167" y="15667"/>
                </a:lnTo>
                <a:cubicBezTo>
                  <a:pt x="31278" y="17611"/>
                  <a:pt x="32306" y="18639"/>
                  <a:pt x="34250" y="18750"/>
                </a:cubicBezTo>
                <a:lnTo>
                  <a:pt x="34250" y="18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258-14"/>
          <p:cNvSpPr/>
          <p:nvPr/>
        </p:nvSpPr>
        <p:spPr>
          <a:xfrm>
            <a:off x="400050" y="1065535"/>
            <a:ext cx="8343900" cy="10508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262-27"/>
          <p:cNvCxnSpPr/>
          <p:nvPr/>
        </p:nvCxnSpPr>
        <p:spPr>
          <a:xfrm>
            <a:off x="592931" y="1469157"/>
            <a:ext cx="7958138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3299-67"/>
          <p:cNvSpPr/>
          <p:nvPr/>
        </p:nvSpPr>
        <p:spPr>
          <a:xfrm>
            <a:off x="620040" y="1236092"/>
            <a:ext cx="17438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778" y="2500"/>
                </a:moveTo>
                <a:lnTo>
                  <a:pt x="25778" y="2286"/>
                </a:lnTo>
                <a:cubicBezTo>
                  <a:pt x="24593" y="762"/>
                  <a:pt x="23167" y="0"/>
                  <a:pt x="21500" y="0"/>
                </a:cubicBezTo>
                <a:lnTo>
                  <a:pt x="21500" y="0"/>
                </a:lnTo>
                <a:cubicBezTo>
                  <a:pt x="19833" y="0"/>
                  <a:pt x="18407" y="762"/>
                  <a:pt x="17222" y="2286"/>
                </a:cubicBezTo>
                <a:lnTo>
                  <a:pt x="17222" y="2286"/>
                </a:lnTo>
                <a:lnTo>
                  <a:pt x="1444" y="24429"/>
                </a:lnTo>
                <a:cubicBezTo>
                  <a:pt x="370" y="26095"/>
                  <a:pt x="-111" y="27857"/>
                  <a:pt x="0" y="29714"/>
                </a:cubicBezTo>
                <a:lnTo>
                  <a:pt x="0" y="29714"/>
                </a:lnTo>
                <a:cubicBezTo>
                  <a:pt x="148" y="31714"/>
                  <a:pt x="759" y="33476"/>
                  <a:pt x="1833" y="35000"/>
                </a:cubicBezTo>
                <a:lnTo>
                  <a:pt x="1833" y="35000"/>
                </a:lnTo>
                <a:cubicBezTo>
                  <a:pt x="3130" y="36381"/>
                  <a:pt x="4500" y="37000"/>
                  <a:pt x="5944" y="36857"/>
                </a:cubicBezTo>
                <a:lnTo>
                  <a:pt x="5944" y="36857"/>
                </a:lnTo>
                <a:cubicBezTo>
                  <a:pt x="7500" y="36667"/>
                  <a:pt x="8870" y="35881"/>
                  <a:pt x="10056" y="34500"/>
                </a:cubicBezTo>
                <a:lnTo>
                  <a:pt x="10056" y="34500"/>
                </a:lnTo>
                <a:lnTo>
                  <a:pt x="15778" y="26214"/>
                </a:lnTo>
                <a:lnTo>
                  <a:pt x="15778" y="95786"/>
                </a:lnTo>
                <a:cubicBezTo>
                  <a:pt x="15778" y="97929"/>
                  <a:pt x="16315" y="99690"/>
                  <a:pt x="17389" y="101071"/>
                </a:cubicBezTo>
                <a:lnTo>
                  <a:pt x="17389" y="101071"/>
                </a:lnTo>
                <a:cubicBezTo>
                  <a:pt x="18463" y="102452"/>
                  <a:pt x="19833" y="103143"/>
                  <a:pt x="21500" y="103143"/>
                </a:cubicBezTo>
                <a:lnTo>
                  <a:pt x="21500" y="103143"/>
                </a:lnTo>
                <a:cubicBezTo>
                  <a:pt x="23167" y="103143"/>
                  <a:pt x="24537" y="102452"/>
                  <a:pt x="25611" y="101071"/>
                </a:cubicBezTo>
                <a:lnTo>
                  <a:pt x="25611" y="101071"/>
                </a:lnTo>
                <a:cubicBezTo>
                  <a:pt x="26685" y="99690"/>
                  <a:pt x="27222" y="97929"/>
                  <a:pt x="27222" y="95786"/>
                </a:cubicBezTo>
                <a:lnTo>
                  <a:pt x="27222" y="95786"/>
                </a:lnTo>
                <a:lnTo>
                  <a:pt x="27222" y="26214"/>
                </a:lnTo>
                <a:lnTo>
                  <a:pt x="32944" y="34500"/>
                </a:lnTo>
                <a:cubicBezTo>
                  <a:pt x="34167" y="35881"/>
                  <a:pt x="35537" y="36667"/>
                  <a:pt x="37056" y="36857"/>
                </a:cubicBezTo>
                <a:lnTo>
                  <a:pt x="37056" y="36857"/>
                </a:lnTo>
                <a:cubicBezTo>
                  <a:pt x="38500" y="37000"/>
                  <a:pt x="39889" y="36381"/>
                  <a:pt x="41222" y="35000"/>
                </a:cubicBezTo>
                <a:lnTo>
                  <a:pt x="41222" y="35000"/>
                </a:lnTo>
                <a:cubicBezTo>
                  <a:pt x="42296" y="33476"/>
                  <a:pt x="42889" y="31786"/>
                  <a:pt x="43000" y="29929"/>
                </a:cubicBezTo>
                <a:lnTo>
                  <a:pt x="43000" y="29929"/>
                </a:lnTo>
                <a:cubicBezTo>
                  <a:pt x="43111" y="27929"/>
                  <a:pt x="42630" y="26167"/>
                  <a:pt x="41556" y="24643"/>
                </a:cubicBezTo>
                <a:lnTo>
                  <a:pt x="41556" y="24643"/>
                </a:lnTo>
                <a:lnTo>
                  <a:pt x="25778" y="2500"/>
                </a:lnTo>
                <a:moveTo>
                  <a:pt x="55889" y="103143"/>
                </a:moveTo>
                <a:lnTo>
                  <a:pt x="55889" y="103143"/>
                </a:lnTo>
                <a:lnTo>
                  <a:pt x="61611" y="103143"/>
                </a:lnTo>
                <a:cubicBezTo>
                  <a:pt x="63278" y="103143"/>
                  <a:pt x="64648" y="102452"/>
                  <a:pt x="65722" y="101071"/>
                </a:cubicBezTo>
                <a:lnTo>
                  <a:pt x="65722" y="101071"/>
                </a:lnTo>
                <a:cubicBezTo>
                  <a:pt x="66796" y="99690"/>
                  <a:pt x="67333" y="97929"/>
                  <a:pt x="67333" y="95786"/>
                </a:cubicBezTo>
                <a:lnTo>
                  <a:pt x="67333" y="95786"/>
                </a:lnTo>
                <a:cubicBezTo>
                  <a:pt x="67333" y="93643"/>
                  <a:pt x="66796" y="91881"/>
                  <a:pt x="65722" y="90500"/>
                </a:cubicBezTo>
                <a:lnTo>
                  <a:pt x="65722" y="90500"/>
                </a:lnTo>
                <a:cubicBezTo>
                  <a:pt x="64648" y="89119"/>
                  <a:pt x="63278" y="88429"/>
                  <a:pt x="61611" y="88429"/>
                </a:cubicBezTo>
                <a:lnTo>
                  <a:pt x="61611" y="88429"/>
                </a:lnTo>
                <a:lnTo>
                  <a:pt x="55889" y="88429"/>
                </a:lnTo>
                <a:cubicBezTo>
                  <a:pt x="54222" y="88429"/>
                  <a:pt x="52852" y="89119"/>
                  <a:pt x="51778" y="90500"/>
                </a:cubicBezTo>
                <a:lnTo>
                  <a:pt x="51778" y="90500"/>
                </a:lnTo>
                <a:cubicBezTo>
                  <a:pt x="50704" y="91881"/>
                  <a:pt x="50167" y="93643"/>
                  <a:pt x="50167" y="95786"/>
                </a:cubicBezTo>
                <a:lnTo>
                  <a:pt x="50167" y="95786"/>
                </a:lnTo>
                <a:cubicBezTo>
                  <a:pt x="50167" y="97929"/>
                  <a:pt x="50704" y="99690"/>
                  <a:pt x="51778" y="101071"/>
                </a:cubicBezTo>
                <a:lnTo>
                  <a:pt x="51778" y="101071"/>
                </a:lnTo>
                <a:cubicBezTo>
                  <a:pt x="52852" y="102452"/>
                  <a:pt x="54222" y="103143"/>
                  <a:pt x="55889" y="103143"/>
                </a:cubicBezTo>
                <a:lnTo>
                  <a:pt x="55889" y="103143"/>
                </a:lnTo>
                <a:moveTo>
                  <a:pt x="55889" y="73643"/>
                </a:moveTo>
                <a:lnTo>
                  <a:pt x="55889" y="73643"/>
                </a:lnTo>
                <a:lnTo>
                  <a:pt x="73056" y="73643"/>
                </a:lnTo>
                <a:cubicBezTo>
                  <a:pt x="74722" y="73643"/>
                  <a:pt x="76093" y="72952"/>
                  <a:pt x="77167" y="71571"/>
                </a:cubicBezTo>
                <a:lnTo>
                  <a:pt x="77167" y="71571"/>
                </a:lnTo>
                <a:cubicBezTo>
                  <a:pt x="78241" y="70190"/>
                  <a:pt x="78778" y="68429"/>
                  <a:pt x="78778" y="66286"/>
                </a:cubicBezTo>
                <a:lnTo>
                  <a:pt x="78778" y="66286"/>
                </a:lnTo>
                <a:cubicBezTo>
                  <a:pt x="78778" y="64143"/>
                  <a:pt x="78241" y="62381"/>
                  <a:pt x="77167" y="61000"/>
                </a:cubicBezTo>
                <a:lnTo>
                  <a:pt x="77167" y="61000"/>
                </a:lnTo>
                <a:cubicBezTo>
                  <a:pt x="76093" y="59619"/>
                  <a:pt x="74722" y="58929"/>
                  <a:pt x="73056" y="58929"/>
                </a:cubicBezTo>
                <a:lnTo>
                  <a:pt x="73056" y="58929"/>
                </a:lnTo>
                <a:lnTo>
                  <a:pt x="55889" y="58929"/>
                </a:lnTo>
                <a:cubicBezTo>
                  <a:pt x="54222" y="58929"/>
                  <a:pt x="52852" y="59619"/>
                  <a:pt x="51778" y="61000"/>
                </a:cubicBezTo>
                <a:lnTo>
                  <a:pt x="51778" y="61000"/>
                </a:lnTo>
                <a:cubicBezTo>
                  <a:pt x="50704" y="62381"/>
                  <a:pt x="50167" y="64143"/>
                  <a:pt x="50167" y="66286"/>
                </a:cubicBezTo>
                <a:lnTo>
                  <a:pt x="50167" y="66286"/>
                </a:lnTo>
                <a:cubicBezTo>
                  <a:pt x="50167" y="68429"/>
                  <a:pt x="50704" y="70190"/>
                  <a:pt x="51778" y="71571"/>
                </a:cubicBezTo>
                <a:lnTo>
                  <a:pt x="51778" y="71571"/>
                </a:lnTo>
                <a:cubicBezTo>
                  <a:pt x="52852" y="72952"/>
                  <a:pt x="54222" y="73643"/>
                  <a:pt x="55889" y="73643"/>
                </a:cubicBezTo>
                <a:lnTo>
                  <a:pt x="55889" y="73643"/>
                </a:lnTo>
                <a:moveTo>
                  <a:pt x="55889" y="44214"/>
                </a:moveTo>
                <a:lnTo>
                  <a:pt x="55889" y="44214"/>
                </a:lnTo>
                <a:lnTo>
                  <a:pt x="84500" y="44214"/>
                </a:lnTo>
                <a:cubicBezTo>
                  <a:pt x="86204" y="44214"/>
                  <a:pt x="87593" y="43524"/>
                  <a:pt x="88667" y="42143"/>
                </a:cubicBezTo>
                <a:lnTo>
                  <a:pt x="88667" y="42143"/>
                </a:lnTo>
                <a:cubicBezTo>
                  <a:pt x="89741" y="40762"/>
                  <a:pt x="90278" y="39000"/>
                  <a:pt x="90278" y="36857"/>
                </a:cubicBezTo>
                <a:lnTo>
                  <a:pt x="90278" y="36857"/>
                </a:lnTo>
                <a:cubicBezTo>
                  <a:pt x="90278" y="34714"/>
                  <a:pt x="89741" y="32952"/>
                  <a:pt x="88667" y="31571"/>
                </a:cubicBezTo>
                <a:lnTo>
                  <a:pt x="88667" y="31571"/>
                </a:lnTo>
                <a:cubicBezTo>
                  <a:pt x="87593" y="30190"/>
                  <a:pt x="86204" y="29500"/>
                  <a:pt x="84500" y="29500"/>
                </a:cubicBezTo>
                <a:lnTo>
                  <a:pt x="84500" y="29500"/>
                </a:lnTo>
                <a:lnTo>
                  <a:pt x="55889" y="29500"/>
                </a:lnTo>
                <a:cubicBezTo>
                  <a:pt x="54222" y="29500"/>
                  <a:pt x="52852" y="30190"/>
                  <a:pt x="51778" y="31571"/>
                </a:cubicBezTo>
                <a:lnTo>
                  <a:pt x="51778" y="31571"/>
                </a:lnTo>
                <a:cubicBezTo>
                  <a:pt x="50704" y="32952"/>
                  <a:pt x="50167" y="34714"/>
                  <a:pt x="50167" y="36857"/>
                </a:cubicBezTo>
                <a:lnTo>
                  <a:pt x="50167" y="36857"/>
                </a:lnTo>
                <a:cubicBezTo>
                  <a:pt x="50167" y="39000"/>
                  <a:pt x="50704" y="40762"/>
                  <a:pt x="51778" y="42143"/>
                </a:cubicBezTo>
                <a:lnTo>
                  <a:pt x="51778" y="42143"/>
                </a:lnTo>
                <a:cubicBezTo>
                  <a:pt x="52852" y="43524"/>
                  <a:pt x="54222" y="44214"/>
                  <a:pt x="55889" y="44214"/>
                </a:cubicBezTo>
                <a:lnTo>
                  <a:pt x="55889" y="44214"/>
                </a:lnTo>
                <a:moveTo>
                  <a:pt x="55889" y="14714"/>
                </a:moveTo>
                <a:lnTo>
                  <a:pt x="55889" y="14714"/>
                </a:lnTo>
                <a:lnTo>
                  <a:pt x="96000" y="14714"/>
                </a:lnTo>
                <a:cubicBezTo>
                  <a:pt x="97667" y="14714"/>
                  <a:pt x="99037" y="14024"/>
                  <a:pt x="100111" y="12643"/>
                </a:cubicBezTo>
                <a:lnTo>
                  <a:pt x="100111" y="12643"/>
                </a:lnTo>
                <a:cubicBezTo>
                  <a:pt x="101185" y="11262"/>
                  <a:pt x="101722" y="9500"/>
                  <a:pt x="101722" y="7357"/>
                </a:cubicBezTo>
                <a:lnTo>
                  <a:pt x="101722" y="7357"/>
                </a:lnTo>
                <a:cubicBezTo>
                  <a:pt x="101722" y="5214"/>
                  <a:pt x="101185" y="3452"/>
                  <a:pt x="100111" y="2071"/>
                </a:cubicBezTo>
                <a:lnTo>
                  <a:pt x="100111" y="2071"/>
                </a:lnTo>
                <a:cubicBezTo>
                  <a:pt x="99037" y="690"/>
                  <a:pt x="97667" y="0"/>
                  <a:pt x="96000" y="0"/>
                </a:cubicBezTo>
                <a:lnTo>
                  <a:pt x="96000" y="0"/>
                </a:lnTo>
                <a:lnTo>
                  <a:pt x="55889" y="0"/>
                </a:lnTo>
                <a:cubicBezTo>
                  <a:pt x="54222" y="0"/>
                  <a:pt x="52852" y="690"/>
                  <a:pt x="51778" y="2071"/>
                </a:cubicBezTo>
                <a:lnTo>
                  <a:pt x="51778" y="2071"/>
                </a:lnTo>
                <a:cubicBezTo>
                  <a:pt x="50704" y="3452"/>
                  <a:pt x="50167" y="5214"/>
                  <a:pt x="50167" y="7357"/>
                </a:cubicBezTo>
                <a:lnTo>
                  <a:pt x="50167" y="7357"/>
                </a:lnTo>
                <a:cubicBezTo>
                  <a:pt x="50167" y="9500"/>
                  <a:pt x="50704" y="11262"/>
                  <a:pt x="51778" y="12643"/>
                </a:cubicBezTo>
                <a:lnTo>
                  <a:pt x="51778" y="12643"/>
                </a:lnTo>
                <a:cubicBezTo>
                  <a:pt x="52852" y="14024"/>
                  <a:pt x="54222" y="14714"/>
                  <a:pt x="55889" y="14714"/>
                </a:cubicBezTo>
                <a:lnTo>
                  <a:pt x="55889" y="14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3264-33"/>
          <p:cNvSpPr/>
          <p:nvPr/>
        </p:nvSpPr>
        <p:spPr>
          <a:xfrm>
            <a:off x="2093119" y="1208410"/>
            <a:ext cx="871538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299-70"/>
          <p:cNvSpPr/>
          <p:nvPr/>
        </p:nvSpPr>
        <p:spPr>
          <a:xfrm>
            <a:off x="2234168" y="1222686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3261-22"/>
          <p:cNvCxnSpPr/>
          <p:nvPr/>
        </p:nvCxnSpPr>
        <p:spPr>
          <a:xfrm>
            <a:off x="5137919" y="1758479"/>
            <a:ext cx="2035969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3261-23"/>
          <p:cNvSpPr/>
          <p:nvPr/>
        </p:nvSpPr>
        <p:spPr>
          <a:xfrm>
            <a:off x="400050" y="2287786"/>
            <a:ext cx="3223171" cy="13686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3262-28"/>
          <p:cNvCxnSpPr/>
          <p:nvPr/>
        </p:nvCxnSpPr>
        <p:spPr>
          <a:xfrm>
            <a:off x="400050" y="2305645"/>
            <a:ext cx="3223171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3265-35"/>
          <p:cNvSpPr/>
          <p:nvPr/>
        </p:nvSpPr>
        <p:spPr>
          <a:xfrm>
            <a:off x="550069" y="2437805"/>
            <a:ext cx="78045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3300-71"/>
          <p:cNvSpPr/>
          <p:nvPr/>
        </p:nvSpPr>
        <p:spPr>
          <a:xfrm>
            <a:off x="637000" y="2474720"/>
            <a:ext cx="131532" cy="104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86" y="25364"/>
                </a:moveTo>
                <a:lnTo>
                  <a:pt x="47929" y="25364"/>
                </a:lnTo>
                <a:cubicBezTo>
                  <a:pt x="49071" y="24030"/>
                  <a:pt x="49381" y="22364"/>
                  <a:pt x="48857" y="20364"/>
                </a:cubicBezTo>
                <a:lnTo>
                  <a:pt x="48857" y="20364"/>
                </a:lnTo>
                <a:cubicBezTo>
                  <a:pt x="48476" y="19333"/>
                  <a:pt x="48071" y="18333"/>
                  <a:pt x="47643" y="17364"/>
                </a:cubicBezTo>
                <a:lnTo>
                  <a:pt x="47643" y="17364"/>
                </a:lnTo>
                <a:lnTo>
                  <a:pt x="47143" y="16182"/>
                </a:lnTo>
                <a:cubicBezTo>
                  <a:pt x="46619" y="15273"/>
                  <a:pt x="46095" y="14333"/>
                  <a:pt x="45571" y="13364"/>
                </a:cubicBezTo>
                <a:lnTo>
                  <a:pt x="45571" y="13364"/>
                </a:lnTo>
                <a:cubicBezTo>
                  <a:pt x="44524" y="11788"/>
                  <a:pt x="43286" y="11333"/>
                  <a:pt x="41857" y="12000"/>
                </a:cubicBezTo>
                <a:lnTo>
                  <a:pt x="41857" y="12000"/>
                </a:lnTo>
                <a:lnTo>
                  <a:pt x="37286" y="13818"/>
                </a:lnTo>
                <a:cubicBezTo>
                  <a:pt x="35619" y="12061"/>
                  <a:pt x="33738" y="10636"/>
                  <a:pt x="31643" y="9545"/>
                </a:cubicBezTo>
                <a:lnTo>
                  <a:pt x="31643" y="9545"/>
                </a:lnTo>
                <a:lnTo>
                  <a:pt x="30714" y="3818"/>
                </a:lnTo>
                <a:cubicBezTo>
                  <a:pt x="30286" y="1818"/>
                  <a:pt x="29333" y="606"/>
                  <a:pt x="27857" y="182"/>
                </a:cubicBezTo>
                <a:lnTo>
                  <a:pt x="27857" y="182"/>
                </a:lnTo>
                <a:cubicBezTo>
                  <a:pt x="26810" y="61"/>
                  <a:pt x="25714" y="0"/>
                  <a:pt x="24571" y="0"/>
                </a:cubicBezTo>
                <a:lnTo>
                  <a:pt x="24571" y="0"/>
                </a:lnTo>
                <a:lnTo>
                  <a:pt x="24571" y="0"/>
                </a:lnTo>
                <a:cubicBezTo>
                  <a:pt x="23524" y="0"/>
                  <a:pt x="22476" y="61"/>
                  <a:pt x="21429" y="182"/>
                </a:cubicBezTo>
                <a:lnTo>
                  <a:pt x="21429" y="182"/>
                </a:lnTo>
                <a:cubicBezTo>
                  <a:pt x="19857" y="606"/>
                  <a:pt x="18857" y="1818"/>
                  <a:pt x="18429" y="3818"/>
                </a:cubicBezTo>
                <a:lnTo>
                  <a:pt x="18429" y="3818"/>
                </a:lnTo>
                <a:lnTo>
                  <a:pt x="17500" y="9545"/>
                </a:lnTo>
                <a:cubicBezTo>
                  <a:pt x="15405" y="10636"/>
                  <a:pt x="13524" y="12061"/>
                  <a:pt x="11857" y="13818"/>
                </a:cubicBezTo>
                <a:lnTo>
                  <a:pt x="11857" y="13818"/>
                </a:lnTo>
                <a:lnTo>
                  <a:pt x="7429" y="12000"/>
                </a:lnTo>
                <a:cubicBezTo>
                  <a:pt x="5857" y="11333"/>
                  <a:pt x="4548" y="11788"/>
                  <a:pt x="3500" y="13364"/>
                </a:cubicBezTo>
                <a:lnTo>
                  <a:pt x="3500" y="13364"/>
                </a:lnTo>
                <a:cubicBezTo>
                  <a:pt x="2976" y="14333"/>
                  <a:pt x="2452" y="15333"/>
                  <a:pt x="1929" y="16364"/>
                </a:cubicBezTo>
                <a:lnTo>
                  <a:pt x="1929" y="16364"/>
                </a:lnTo>
                <a:lnTo>
                  <a:pt x="1500" y="17364"/>
                </a:lnTo>
                <a:cubicBezTo>
                  <a:pt x="1071" y="18333"/>
                  <a:pt x="643" y="19333"/>
                  <a:pt x="214" y="20364"/>
                </a:cubicBezTo>
                <a:lnTo>
                  <a:pt x="214" y="20364"/>
                </a:lnTo>
                <a:cubicBezTo>
                  <a:pt x="-310" y="22364"/>
                  <a:pt x="71" y="24030"/>
                  <a:pt x="1357" y="25364"/>
                </a:cubicBezTo>
                <a:lnTo>
                  <a:pt x="1357" y="25364"/>
                </a:lnTo>
                <a:lnTo>
                  <a:pt x="4786" y="29364"/>
                </a:lnTo>
                <a:cubicBezTo>
                  <a:pt x="4595" y="30697"/>
                  <a:pt x="4500" y="32091"/>
                  <a:pt x="4500" y="33545"/>
                </a:cubicBezTo>
                <a:lnTo>
                  <a:pt x="4500" y="33545"/>
                </a:lnTo>
                <a:cubicBezTo>
                  <a:pt x="4500" y="35000"/>
                  <a:pt x="4595" y="36394"/>
                  <a:pt x="4786" y="37727"/>
                </a:cubicBezTo>
                <a:lnTo>
                  <a:pt x="4786" y="37727"/>
                </a:lnTo>
                <a:lnTo>
                  <a:pt x="1357" y="41727"/>
                </a:lnTo>
                <a:cubicBezTo>
                  <a:pt x="71" y="43061"/>
                  <a:pt x="-310" y="44727"/>
                  <a:pt x="214" y="46727"/>
                </a:cubicBezTo>
                <a:lnTo>
                  <a:pt x="214" y="46727"/>
                </a:lnTo>
                <a:cubicBezTo>
                  <a:pt x="643" y="47818"/>
                  <a:pt x="1071" y="48818"/>
                  <a:pt x="1500" y="49727"/>
                </a:cubicBezTo>
                <a:lnTo>
                  <a:pt x="1500" y="49727"/>
                </a:lnTo>
                <a:lnTo>
                  <a:pt x="1929" y="50909"/>
                </a:lnTo>
                <a:cubicBezTo>
                  <a:pt x="2357" y="51879"/>
                  <a:pt x="2881" y="52818"/>
                  <a:pt x="3500" y="53727"/>
                </a:cubicBezTo>
                <a:lnTo>
                  <a:pt x="3500" y="53727"/>
                </a:lnTo>
                <a:cubicBezTo>
                  <a:pt x="4548" y="55303"/>
                  <a:pt x="5857" y="55758"/>
                  <a:pt x="7429" y="55091"/>
                </a:cubicBezTo>
                <a:lnTo>
                  <a:pt x="7429" y="55091"/>
                </a:lnTo>
                <a:lnTo>
                  <a:pt x="11857" y="53364"/>
                </a:lnTo>
                <a:cubicBezTo>
                  <a:pt x="13524" y="55061"/>
                  <a:pt x="15405" y="56455"/>
                  <a:pt x="17500" y="57545"/>
                </a:cubicBezTo>
                <a:lnTo>
                  <a:pt x="17500" y="57545"/>
                </a:lnTo>
                <a:lnTo>
                  <a:pt x="18429" y="63364"/>
                </a:lnTo>
                <a:cubicBezTo>
                  <a:pt x="18857" y="65303"/>
                  <a:pt x="19857" y="66485"/>
                  <a:pt x="21429" y="66909"/>
                </a:cubicBezTo>
                <a:lnTo>
                  <a:pt x="21429" y="66909"/>
                </a:lnTo>
                <a:cubicBezTo>
                  <a:pt x="22476" y="67030"/>
                  <a:pt x="23524" y="67091"/>
                  <a:pt x="24571" y="67091"/>
                </a:cubicBezTo>
                <a:lnTo>
                  <a:pt x="24571" y="67091"/>
                </a:lnTo>
                <a:cubicBezTo>
                  <a:pt x="25619" y="67091"/>
                  <a:pt x="26667" y="67030"/>
                  <a:pt x="27714" y="66909"/>
                </a:cubicBezTo>
                <a:lnTo>
                  <a:pt x="27714" y="66909"/>
                </a:lnTo>
                <a:cubicBezTo>
                  <a:pt x="29286" y="66485"/>
                  <a:pt x="30286" y="65303"/>
                  <a:pt x="30714" y="63364"/>
                </a:cubicBezTo>
                <a:lnTo>
                  <a:pt x="30714" y="63364"/>
                </a:lnTo>
                <a:lnTo>
                  <a:pt x="31643" y="57545"/>
                </a:lnTo>
                <a:cubicBezTo>
                  <a:pt x="33738" y="56455"/>
                  <a:pt x="35619" y="55061"/>
                  <a:pt x="37286" y="53364"/>
                </a:cubicBezTo>
                <a:lnTo>
                  <a:pt x="37286" y="53364"/>
                </a:lnTo>
                <a:lnTo>
                  <a:pt x="41643" y="55091"/>
                </a:lnTo>
                <a:cubicBezTo>
                  <a:pt x="43214" y="55758"/>
                  <a:pt x="44524" y="55303"/>
                  <a:pt x="45571" y="53727"/>
                </a:cubicBezTo>
                <a:lnTo>
                  <a:pt x="45571" y="53727"/>
                </a:lnTo>
                <a:cubicBezTo>
                  <a:pt x="46095" y="52818"/>
                  <a:pt x="46619" y="51879"/>
                  <a:pt x="47143" y="50909"/>
                </a:cubicBezTo>
                <a:lnTo>
                  <a:pt x="47143" y="50909"/>
                </a:lnTo>
                <a:lnTo>
                  <a:pt x="47643" y="49727"/>
                </a:lnTo>
                <a:cubicBezTo>
                  <a:pt x="48071" y="48818"/>
                  <a:pt x="48476" y="47818"/>
                  <a:pt x="48857" y="46727"/>
                </a:cubicBezTo>
                <a:lnTo>
                  <a:pt x="48857" y="46727"/>
                </a:lnTo>
                <a:cubicBezTo>
                  <a:pt x="49381" y="44727"/>
                  <a:pt x="49024" y="43061"/>
                  <a:pt x="47786" y="41727"/>
                </a:cubicBezTo>
                <a:lnTo>
                  <a:pt x="47786" y="41727"/>
                </a:lnTo>
                <a:lnTo>
                  <a:pt x="44357" y="37727"/>
                </a:lnTo>
                <a:cubicBezTo>
                  <a:pt x="44548" y="36394"/>
                  <a:pt x="44643" y="35000"/>
                  <a:pt x="44643" y="33545"/>
                </a:cubicBezTo>
                <a:lnTo>
                  <a:pt x="44643" y="33545"/>
                </a:lnTo>
                <a:cubicBezTo>
                  <a:pt x="44643" y="32091"/>
                  <a:pt x="44548" y="30697"/>
                  <a:pt x="44357" y="29364"/>
                </a:cubicBezTo>
                <a:lnTo>
                  <a:pt x="44357" y="29364"/>
                </a:lnTo>
                <a:lnTo>
                  <a:pt x="47786" y="25364"/>
                </a:lnTo>
                <a:moveTo>
                  <a:pt x="17000" y="33545"/>
                </a:moveTo>
                <a:lnTo>
                  <a:pt x="17000" y="33545"/>
                </a:lnTo>
                <a:cubicBezTo>
                  <a:pt x="17143" y="29970"/>
                  <a:pt x="18405" y="27182"/>
                  <a:pt x="20786" y="25182"/>
                </a:cubicBezTo>
                <a:lnTo>
                  <a:pt x="20786" y="25182"/>
                </a:lnTo>
                <a:cubicBezTo>
                  <a:pt x="23310" y="23545"/>
                  <a:pt x="25833" y="23545"/>
                  <a:pt x="28357" y="25182"/>
                </a:cubicBezTo>
                <a:lnTo>
                  <a:pt x="28357" y="25182"/>
                </a:lnTo>
                <a:cubicBezTo>
                  <a:pt x="30738" y="27182"/>
                  <a:pt x="31976" y="29970"/>
                  <a:pt x="32071" y="33545"/>
                </a:cubicBezTo>
                <a:lnTo>
                  <a:pt x="32071" y="33545"/>
                </a:lnTo>
                <a:cubicBezTo>
                  <a:pt x="31976" y="37121"/>
                  <a:pt x="30738" y="39909"/>
                  <a:pt x="28357" y="41909"/>
                </a:cubicBezTo>
                <a:lnTo>
                  <a:pt x="28357" y="41909"/>
                </a:lnTo>
                <a:cubicBezTo>
                  <a:pt x="25833" y="43545"/>
                  <a:pt x="23310" y="43545"/>
                  <a:pt x="20786" y="41909"/>
                </a:cubicBezTo>
                <a:lnTo>
                  <a:pt x="20786" y="41909"/>
                </a:lnTo>
                <a:cubicBezTo>
                  <a:pt x="18405" y="39909"/>
                  <a:pt x="17143" y="37121"/>
                  <a:pt x="17000" y="33545"/>
                </a:cubicBezTo>
                <a:lnTo>
                  <a:pt x="17000" y="33545"/>
                </a:lnTo>
                <a:moveTo>
                  <a:pt x="78714" y="98273"/>
                </a:moveTo>
                <a:lnTo>
                  <a:pt x="78714" y="98455"/>
                </a:lnTo>
                <a:cubicBezTo>
                  <a:pt x="79762" y="99909"/>
                  <a:pt x="81071" y="100303"/>
                  <a:pt x="82643" y="99636"/>
                </a:cubicBezTo>
                <a:lnTo>
                  <a:pt x="82643" y="99636"/>
                </a:lnTo>
                <a:cubicBezTo>
                  <a:pt x="83452" y="99152"/>
                  <a:pt x="84238" y="98636"/>
                  <a:pt x="85000" y="98091"/>
                </a:cubicBezTo>
                <a:lnTo>
                  <a:pt x="85000" y="98091"/>
                </a:lnTo>
                <a:lnTo>
                  <a:pt x="85929" y="97455"/>
                </a:lnTo>
                <a:cubicBezTo>
                  <a:pt x="86643" y="96788"/>
                  <a:pt x="87381" y="96121"/>
                  <a:pt x="88143" y="95455"/>
                </a:cubicBezTo>
                <a:lnTo>
                  <a:pt x="88143" y="95455"/>
                </a:lnTo>
                <a:cubicBezTo>
                  <a:pt x="89381" y="94121"/>
                  <a:pt x="89738" y="92545"/>
                  <a:pt x="89214" y="90727"/>
                </a:cubicBezTo>
                <a:lnTo>
                  <a:pt x="89214" y="90727"/>
                </a:lnTo>
                <a:lnTo>
                  <a:pt x="87786" y="84909"/>
                </a:lnTo>
                <a:cubicBezTo>
                  <a:pt x="89167" y="82788"/>
                  <a:pt x="90262" y="80394"/>
                  <a:pt x="91071" y="77727"/>
                </a:cubicBezTo>
                <a:lnTo>
                  <a:pt x="91071" y="77727"/>
                </a:lnTo>
                <a:lnTo>
                  <a:pt x="95643" y="76545"/>
                </a:lnTo>
                <a:cubicBezTo>
                  <a:pt x="97214" y="76000"/>
                  <a:pt x="98167" y="74727"/>
                  <a:pt x="98500" y="72727"/>
                </a:cubicBezTo>
                <a:lnTo>
                  <a:pt x="98500" y="72727"/>
                </a:lnTo>
                <a:cubicBezTo>
                  <a:pt x="98595" y="71394"/>
                  <a:pt x="98643" y="70061"/>
                  <a:pt x="98643" y="68727"/>
                </a:cubicBezTo>
                <a:lnTo>
                  <a:pt x="98643" y="68727"/>
                </a:lnTo>
                <a:cubicBezTo>
                  <a:pt x="98643" y="67394"/>
                  <a:pt x="98595" y="66061"/>
                  <a:pt x="98500" y="64727"/>
                </a:cubicBezTo>
                <a:lnTo>
                  <a:pt x="98500" y="64727"/>
                </a:lnTo>
                <a:cubicBezTo>
                  <a:pt x="98167" y="62727"/>
                  <a:pt x="97214" y="61455"/>
                  <a:pt x="95643" y="60909"/>
                </a:cubicBezTo>
                <a:lnTo>
                  <a:pt x="95643" y="60909"/>
                </a:lnTo>
                <a:lnTo>
                  <a:pt x="91071" y="59727"/>
                </a:lnTo>
                <a:cubicBezTo>
                  <a:pt x="90262" y="57061"/>
                  <a:pt x="89167" y="54667"/>
                  <a:pt x="87786" y="52545"/>
                </a:cubicBezTo>
                <a:lnTo>
                  <a:pt x="87786" y="52545"/>
                </a:lnTo>
                <a:lnTo>
                  <a:pt x="89214" y="46909"/>
                </a:lnTo>
                <a:cubicBezTo>
                  <a:pt x="89738" y="44909"/>
                  <a:pt x="89381" y="43242"/>
                  <a:pt x="88143" y="41909"/>
                </a:cubicBezTo>
                <a:lnTo>
                  <a:pt x="88143" y="41909"/>
                </a:lnTo>
                <a:cubicBezTo>
                  <a:pt x="87381" y="41242"/>
                  <a:pt x="86643" y="40576"/>
                  <a:pt x="85929" y="39909"/>
                </a:cubicBezTo>
                <a:lnTo>
                  <a:pt x="85929" y="39909"/>
                </a:lnTo>
                <a:lnTo>
                  <a:pt x="85000" y="39364"/>
                </a:lnTo>
                <a:cubicBezTo>
                  <a:pt x="84238" y="38818"/>
                  <a:pt x="83452" y="38273"/>
                  <a:pt x="82643" y="37727"/>
                </a:cubicBezTo>
                <a:lnTo>
                  <a:pt x="82643" y="37727"/>
                </a:lnTo>
                <a:cubicBezTo>
                  <a:pt x="81071" y="37061"/>
                  <a:pt x="79762" y="37545"/>
                  <a:pt x="78714" y="39182"/>
                </a:cubicBezTo>
                <a:lnTo>
                  <a:pt x="78714" y="39182"/>
                </a:lnTo>
                <a:lnTo>
                  <a:pt x="75571" y="43545"/>
                </a:lnTo>
                <a:cubicBezTo>
                  <a:pt x="74524" y="43303"/>
                  <a:pt x="73429" y="43182"/>
                  <a:pt x="72286" y="43182"/>
                </a:cubicBezTo>
                <a:lnTo>
                  <a:pt x="72286" y="43182"/>
                </a:lnTo>
                <a:cubicBezTo>
                  <a:pt x="71143" y="43182"/>
                  <a:pt x="70048" y="43303"/>
                  <a:pt x="69000" y="43545"/>
                </a:cubicBezTo>
                <a:lnTo>
                  <a:pt x="69000" y="43545"/>
                </a:lnTo>
                <a:lnTo>
                  <a:pt x="65857" y="39182"/>
                </a:lnTo>
                <a:cubicBezTo>
                  <a:pt x="64810" y="37545"/>
                  <a:pt x="63500" y="37061"/>
                  <a:pt x="61929" y="37727"/>
                </a:cubicBezTo>
                <a:lnTo>
                  <a:pt x="61929" y="37727"/>
                </a:lnTo>
                <a:cubicBezTo>
                  <a:pt x="61071" y="38273"/>
                  <a:pt x="60286" y="38818"/>
                  <a:pt x="59571" y="39364"/>
                </a:cubicBezTo>
                <a:lnTo>
                  <a:pt x="59571" y="39364"/>
                </a:lnTo>
                <a:lnTo>
                  <a:pt x="58786" y="39909"/>
                </a:lnTo>
                <a:cubicBezTo>
                  <a:pt x="57929" y="40576"/>
                  <a:pt x="57143" y="41242"/>
                  <a:pt x="56429" y="41909"/>
                </a:cubicBezTo>
                <a:lnTo>
                  <a:pt x="56429" y="41909"/>
                </a:lnTo>
                <a:cubicBezTo>
                  <a:pt x="55143" y="43242"/>
                  <a:pt x="54762" y="44909"/>
                  <a:pt x="55286" y="46909"/>
                </a:cubicBezTo>
                <a:lnTo>
                  <a:pt x="55286" y="46909"/>
                </a:lnTo>
                <a:lnTo>
                  <a:pt x="56714" y="52545"/>
                </a:lnTo>
                <a:cubicBezTo>
                  <a:pt x="55381" y="54667"/>
                  <a:pt x="54286" y="57061"/>
                  <a:pt x="53429" y="59727"/>
                </a:cubicBezTo>
                <a:lnTo>
                  <a:pt x="53429" y="59727"/>
                </a:lnTo>
                <a:lnTo>
                  <a:pt x="48857" y="60909"/>
                </a:lnTo>
                <a:cubicBezTo>
                  <a:pt x="47286" y="61455"/>
                  <a:pt x="46357" y="62727"/>
                  <a:pt x="46071" y="64727"/>
                </a:cubicBezTo>
                <a:lnTo>
                  <a:pt x="46071" y="64727"/>
                </a:lnTo>
                <a:cubicBezTo>
                  <a:pt x="45976" y="66061"/>
                  <a:pt x="45929" y="67394"/>
                  <a:pt x="45929" y="68727"/>
                </a:cubicBezTo>
                <a:lnTo>
                  <a:pt x="45929" y="68727"/>
                </a:lnTo>
                <a:cubicBezTo>
                  <a:pt x="45929" y="70061"/>
                  <a:pt x="45976" y="71394"/>
                  <a:pt x="46071" y="72727"/>
                </a:cubicBezTo>
                <a:lnTo>
                  <a:pt x="46071" y="72727"/>
                </a:lnTo>
                <a:cubicBezTo>
                  <a:pt x="46357" y="74727"/>
                  <a:pt x="47286" y="76000"/>
                  <a:pt x="48857" y="76545"/>
                </a:cubicBezTo>
                <a:lnTo>
                  <a:pt x="48857" y="76545"/>
                </a:lnTo>
                <a:lnTo>
                  <a:pt x="53429" y="77727"/>
                </a:lnTo>
                <a:cubicBezTo>
                  <a:pt x="54286" y="80394"/>
                  <a:pt x="55381" y="82788"/>
                  <a:pt x="56714" y="84909"/>
                </a:cubicBezTo>
                <a:lnTo>
                  <a:pt x="56714" y="84909"/>
                </a:lnTo>
                <a:lnTo>
                  <a:pt x="55286" y="90455"/>
                </a:lnTo>
                <a:cubicBezTo>
                  <a:pt x="54762" y="92455"/>
                  <a:pt x="55143" y="94121"/>
                  <a:pt x="56429" y="95455"/>
                </a:cubicBezTo>
                <a:lnTo>
                  <a:pt x="56429" y="95455"/>
                </a:lnTo>
                <a:cubicBezTo>
                  <a:pt x="57143" y="96121"/>
                  <a:pt x="57929" y="96788"/>
                  <a:pt x="58786" y="97455"/>
                </a:cubicBezTo>
                <a:lnTo>
                  <a:pt x="58786" y="97455"/>
                </a:lnTo>
                <a:lnTo>
                  <a:pt x="59571" y="98091"/>
                </a:lnTo>
                <a:cubicBezTo>
                  <a:pt x="60286" y="98636"/>
                  <a:pt x="61071" y="99152"/>
                  <a:pt x="61929" y="99636"/>
                </a:cubicBezTo>
                <a:lnTo>
                  <a:pt x="61929" y="99636"/>
                </a:lnTo>
                <a:cubicBezTo>
                  <a:pt x="63500" y="100303"/>
                  <a:pt x="64810" y="99848"/>
                  <a:pt x="65857" y="98273"/>
                </a:cubicBezTo>
                <a:lnTo>
                  <a:pt x="65857" y="98273"/>
                </a:lnTo>
                <a:lnTo>
                  <a:pt x="69000" y="93909"/>
                </a:lnTo>
                <a:cubicBezTo>
                  <a:pt x="70048" y="94152"/>
                  <a:pt x="71143" y="94273"/>
                  <a:pt x="72286" y="94273"/>
                </a:cubicBezTo>
                <a:lnTo>
                  <a:pt x="72286" y="94273"/>
                </a:lnTo>
                <a:cubicBezTo>
                  <a:pt x="73429" y="94273"/>
                  <a:pt x="74524" y="94152"/>
                  <a:pt x="75571" y="93909"/>
                </a:cubicBezTo>
                <a:lnTo>
                  <a:pt x="75571" y="93909"/>
                </a:lnTo>
                <a:lnTo>
                  <a:pt x="78714" y="98273"/>
                </a:lnTo>
                <a:moveTo>
                  <a:pt x="72286" y="59091"/>
                </a:moveTo>
                <a:lnTo>
                  <a:pt x="72286" y="59091"/>
                </a:lnTo>
                <a:cubicBezTo>
                  <a:pt x="75095" y="59273"/>
                  <a:pt x="77286" y="60879"/>
                  <a:pt x="78857" y="63909"/>
                </a:cubicBezTo>
                <a:lnTo>
                  <a:pt x="78857" y="63909"/>
                </a:lnTo>
                <a:cubicBezTo>
                  <a:pt x="80095" y="67121"/>
                  <a:pt x="80095" y="70333"/>
                  <a:pt x="78857" y="73545"/>
                </a:cubicBezTo>
                <a:lnTo>
                  <a:pt x="78857" y="73545"/>
                </a:lnTo>
                <a:cubicBezTo>
                  <a:pt x="77286" y="76576"/>
                  <a:pt x="75095" y="78152"/>
                  <a:pt x="72286" y="78273"/>
                </a:cubicBezTo>
                <a:lnTo>
                  <a:pt x="72286" y="78273"/>
                </a:lnTo>
                <a:cubicBezTo>
                  <a:pt x="69429" y="78152"/>
                  <a:pt x="67214" y="76576"/>
                  <a:pt x="65643" y="73545"/>
                </a:cubicBezTo>
                <a:lnTo>
                  <a:pt x="65643" y="73545"/>
                </a:lnTo>
                <a:cubicBezTo>
                  <a:pt x="64405" y="70333"/>
                  <a:pt x="64405" y="67121"/>
                  <a:pt x="65643" y="63909"/>
                </a:cubicBezTo>
                <a:lnTo>
                  <a:pt x="65643" y="63909"/>
                </a:lnTo>
                <a:cubicBezTo>
                  <a:pt x="67214" y="60879"/>
                  <a:pt x="69429" y="59273"/>
                  <a:pt x="72286" y="59091"/>
                </a:cubicBezTo>
                <a:lnTo>
                  <a:pt x="72286" y="5909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262-24"/>
          <p:cNvSpPr/>
          <p:nvPr/>
        </p:nvSpPr>
        <p:spPr>
          <a:xfrm>
            <a:off x="3766096" y="2287786"/>
            <a:ext cx="2148929" cy="13686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3262-29"/>
          <p:cNvCxnSpPr/>
          <p:nvPr/>
        </p:nvCxnSpPr>
        <p:spPr>
          <a:xfrm>
            <a:off x="3766096" y="2305645"/>
            <a:ext cx="2148929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3266-38"/>
          <p:cNvSpPr/>
          <p:nvPr/>
        </p:nvSpPr>
        <p:spPr>
          <a:xfrm>
            <a:off x="4463728" y="2437805"/>
            <a:ext cx="753666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3290-50"/>
          <p:cNvSpPr/>
          <p:nvPr/>
        </p:nvSpPr>
        <p:spPr>
          <a:xfrm>
            <a:off x="4551238" y="247352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091" y="12818"/>
                </a:moveTo>
                <a:lnTo>
                  <a:pt x="83091" y="12818"/>
                </a:lnTo>
                <a:cubicBezTo>
                  <a:pt x="84970" y="12818"/>
                  <a:pt x="86515" y="13394"/>
                  <a:pt x="87727" y="14545"/>
                </a:cubicBezTo>
                <a:lnTo>
                  <a:pt x="87727" y="14545"/>
                </a:lnTo>
                <a:lnTo>
                  <a:pt x="87727" y="14545"/>
                </a:lnTo>
                <a:cubicBezTo>
                  <a:pt x="88879" y="15758"/>
                  <a:pt x="89455" y="17303"/>
                  <a:pt x="89455" y="19182"/>
                </a:cubicBezTo>
                <a:lnTo>
                  <a:pt x="89455" y="19182"/>
                </a:lnTo>
                <a:cubicBezTo>
                  <a:pt x="89455" y="21061"/>
                  <a:pt x="88879" y="22576"/>
                  <a:pt x="87727" y="23727"/>
                </a:cubicBezTo>
                <a:lnTo>
                  <a:pt x="87727" y="23727"/>
                </a:lnTo>
                <a:cubicBezTo>
                  <a:pt x="86515" y="24939"/>
                  <a:pt x="84970" y="25545"/>
                  <a:pt x="83091" y="25545"/>
                </a:cubicBezTo>
                <a:lnTo>
                  <a:pt x="83091" y="25545"/>
                </a:lnTo>
                <a:cubicBezTo>
                  <a:pt x="81212" y="25545"/>
                  <a:pt x="79697" y="24939"/>
                  <a:pt x="78545" y="23727"/>
                </a:cubicBezTo>
                <a:lnTo>
                  <a:pt x="78545" y="23727"/>
                </a:lnTo>
                <a:cubicBezTo>
                  <a:pt x="77333" y="22576"/>
                  <a:pt x="76727" y="21061"/>
                  <a:pt x="76727" y="19182"/>
                </a:cubicBezTo>
                <a:lnTo>
                  <a:pt x="76727" y="19182"/>
                </a:lnTo>
                <a:cubicBezTo>
                  <a:pt x="76727" y="17303"/>
                  <a:pt x="77333" y="15758"/>
                  <a:pt x="78545" y="14545"/>
                </a:cubicBezTo>
                <a:lnTo>
                  <a:pt x="78545" y="14545"/>
                </a:lnTo>
                <a:cubicBezTo>
                  <a:pt x="79697" y="13394"/>
                  <a:pt x="81212" y="12818"/>
                  <a:pt x="83091" y="12818"/>
                </a:cubicBezTo>
                <a:lnTo>
                  <a:pt x="83091" y="12818"/>
                </a:lnTo>
                <a:moveTo>
                  <a:pt x="83091" y="38364"/>
                </a:moveTo>
                <a:lnTo>
                  <a:pt x="83091" y="38364"/>
                </a:lnTo>
                <a:cubicBezTo>
                  <a:pt x="86545" y="38364"/>
                  <a:pt x="89758" y="37485"/>
                  <a:pt x="92727" y="35727"/>
                </a:cubicBezTo>
                <a:lnTo>
                  <a:pt x="92727" y="35727"/>
                </a:lnTo>
                <a:lnTo>
                  <a:pt x="92727" y="35727"/>
                </a:lnTo>
                <a:cubicBezTo>
                  <a:pt x="95636" y="34030"/>
                  <a:pt x="97939" y="31697"/>
                  <a:pt x="99636" y="28727"/>
                </a:cubicBezTo>
                <a:lnTo>
                  <a:pt x="99636" y="28727"/>
                </a:lnTo>
                <a:cubicBezTo>
                  <a:pt x="101394" y="25697"/>
                  <a:pt x="102273" y="22515"/>
                  <a:pt x="102273" y="19182"/>
                </a:cubicBezTo>
                <a:lnTo>
                  <a:pt x="102273" y="19182"/>
                </a:lnTo>
                <a:cubicBezTo>
                  <a:pt x="102273" y="15848"/>
                  <a:pt x="101394" y="12636"/>
                  <a:pt x="99636" y="9545"/>
                </a:cubicBezTo>
                <a:lnTo>
                  <a:pt x="99636" y="9545"/>
                </a:lnTo>
                <a:cubicBezTo>
                  <a:pt x="97939" y="6636"/>
                  <a:pt x="95636" y="4333"/>
                  <a:pt x="92727" y="2636"/>
                </a:cubicBezTo>
                <a:lnTo>
                  <a:pt x="92727" y="2636"/>
                </a:lnTo>
                <a:cubicBezTo>
                  <a:pt x="89758" y="879"/>
                  <a:pt x="86545" y="0"/>
                  <a:pt x="83091" y="0"/>
                </a:cubicBezTo>
                <a:lnTo>
                  <a:pt x="83091" y="0"/>
                </a:lnTo>
                <a:cubicBezTo>
                  <a:pt x="79636" y="0"/>
                  <a:pt x="76455" y="879"/>
                  <a:pt x="73545" y="2636"/>
                </a:cubicBezTo>
                <a:lnTo>
                  <a:pt x="73545" y="2636"/>
                </a:lnTo>
                <a:cubicBezTo>
                  <a:pt x="70576" y="4333"/>
                  <a:pt x="68242" y="6636"/>
                  <a:pt x="66545" y="9545"/>
                </a:cubicBezTo>
                <a:lnTo>
                  <a:pt x="66545" y="9545"/>
                </a:lnTo>
                <a:cubicBezTo>
                  <a:pt x="64788" y="12636"/>
                  <a:pt x="63909" y="15848"/>
                  <a:pt x="63909" y="19182"/>
                </a:cubicBezTo>
                <a:lnTo>
                  <a:pt x="63909" y="19182"/>
                </a:lnTo>
                <a:cubicBezTo>
                  <a:pt x="63909" y="22515"/>
                  <a:pt x="64788" y="25697"/>
                  <a:pt x="66545" y="28727"/>
                </a:cubicBezTo>
                <a:lnTo>
                  <a:pt x="66545" y="28727"/>
                </a:lnTo>
                <a:cubicBezTo>
                  <a:pt x="68242" y="31697"/>
                  <a:pt x="70576" y="34030"/>
                  <a:pt x="73545" y="35727"/>
                </a:cubicBezTo>
                <a:lnTo>
                  <a:pt x="73545" y="35727"/>
                </a:lnTo>
                <a:cubicBezTo>
                  <a:pt x="76455" y="37485"/>
                  <a:pt x="79636" y="38364"/>
                  <a:pt x="83091" y="38364"/>
                </a:cubicBezTo>
                <a:lnTo>
                  <a:pt x="83091" y="38364"/>
                </a:lnTo>
                <a:moveTo>
                  <a:pt x="19182" y="22364"/>
                </a:moveTo>
                <a:lnTo>
                  <a:pt x="19182" y="22364"/>
                </a:lnTo>
                <a:cubicBezTo>
                  <a:pt x="19303" y="19697"/>
                  <a:pt x="20242" y="17424"/>
                  <a:pt x="22000" y="15545"/>
                </a:cubicBezTo>
                <a:lnTo>
                  <a:pt x="22000" y="15545"/>
                </a:lnTo>
                <a:lnTo>
                  <a:pt x="22000" y="15545"/>
                </a:lnTo>
                <a:cubicBezTo>
                  <a:pt x="23818" y="13848"/>
                  <a:pt x="26061" y="12939"/>
                  <a:pt x="28727" y="12818"/>
                </a:cubicBezTo>
                <a:lnTo>
                  <a:pt x="28727" y="12818"/>
                </a:lnTo>
                <a:cubicBezTo>
                  <a:pt x="31394" y="12939"/>
                  <a:pt x="33667" y="13848"/>
                  <a:pt x="35545" y="15545"/>
                </a:cubicBezTo>
                <a:lnTo>
                  <a:pt x="35545" y="15545"/>
                </a:lnTo>
                <a:cubicBezTo>
                  <a:pt x="37303" y="17424"/>
                  <a:pt x="38242" y="19697"/>
                  <a:pt x="38364" y="22364"/>
                </a:cubicBezTo>
                <a:lnTo>
                  <a:pt x="38364" y="22364"/>
                </a:lnTo>
                <a:lnTo>
                  <a:pt x="38364" y="55364"/>
                </a:lnTo>
                <a:cubicBezTo>
                  <a:pt x="38606" y="58818"/>
                  <a:pt x="39606" y="61606"/>
                  <a:pt x="41364" y="63727"/>
                </a:cubicBezTo>
                <a:lnTo>
                  <a:pt x="41364" y="63727"/>
                </a:lnTo>
                <a:cubicBezTo>
                  <a:pt x="43606" y="66515"/>
                  <a:pt x="44727" y="69788"/>
                  <a:pt x="44727" y="73545"/>
                </a:cubicBezTo>
                <a:lnTo>
                  <a:pt x="44727" y="73545"/>
                </a:lnTo>
                <a:cubicBezTo>
                  <a:pt x="44606" y="78030"/>
                  <a:pt x="43091" y="81818"/>
                  <a:pt x="40182" y="84909"/>
                </a:cubicBezTo>
                <a:lnTo>
                  <a:pt x="40182" y="84909"/>
                </a:lnTo>
                <a:cubicBezTo>
                  <a:pt x="37091" y="87818"/>
                  <a:pt x="33273" y="89333"/>
                  <a:pt x="28727" y="89455"/>
                </a:cubicBezTo>
                <a:lnTo>
                  <a:pt x="28727" y="89455"/>
                </a:lnTo>
                <a:cubicBezTo>
                  <a:pt x="24242" y="89333"/>
                  <a:pt x="20455" y="87818"/>
                  <a:pt x="17364" y="84909"/>
                </a:cubicBezTo>
                <a:lnTo>
                  <a:pt x="17364" y="84909"/>
                </a:lnTo>
                <a:cubicBezTo>
                  <a:pt x="14455" y="81818"/>
                  <a:pt x="12939" y="78030"/>
                  <a:pt x="12818" y="73545"/>
                </a:cubicBezTo>
                <a:lnTo>
                  <a:pt x="12818" y="73545"/>
                </a:lnTo>
                <a:cubicBezTo>
                  <a:pt x="12818" y="69788"/>
                  <a:pt x="13939" y="66515"/>
                  <a:pt x="16182" y="63727"/>
                </a:cubicBezTo>
                <a:lnTo>
                  <a:pt x="16182" y="63727"/>
                </a:lnTo>
                <a:cubicBezTo>
                  <a:pt x="18061" y="61606"/>
                  <a:pt x="19061" y="58818"/>
                  <a:pt x="19182" y="55364"/>
                </a:cubicBezTo>
                <a:lnTo>
                  <a:pt x="19182" y="55364"/>
                </a:lnTo>
                <a:lnTo>
                  <a:pt x="19182" y="22364"/>
                </a:lnTo>
                <a:moveTo>
                  <a:pt x="28727" y="0"/>
                </a:moveTo>
                <a:lnTo>
                  <a:pt x="28727" y="0"/>
                </a:lnTo>
                <a:cubicBezTo>
                  <a:pt x="22364" y="121"/>
                  <a:pt x="17121" y="2333"/>
                  <a:pt x="13000" y="6636"/>
                </a:cubicBezTo>
                <a:lnTo>
                  <a:pt x="13000" y="6636"/>
                </a:lnTo>
                <a:lnTo>
                  <a:pt x="13000" y="6636"/>
                </a:lnTo>
                <a:cubicBezTo>
                  <a:pt x="8758" y="10758"/>
                  <a:pt x="6545" y="16000"/>
                  <a:pt x="6364" y="22364"/>
                </a:cubicBezTo>
                <a:lnTo>
                  <a:pt x="6364" y="22364"/>
                </a:lnTo>
                <a:lnTo>
                  <a:pt x="6364" y="55364"/>
                </a:lnTo>
                <a:cubicBezTo>
                  <a:pt x="6364" y="55364"/>
                  <a:pt x="6364" y="55364"/>
                  <a:pt x="6364" y="55364"/>
                </a:cubicBezTo>
                <a:lnTo>
                  <a:pt x="6364" y="55364"/>
                </a:lnTo>
                <a:cubicBezTo>
                  <a:pt x="6364" y="55364"/>
                  <a:pt x="6364" y="55364"/>
                  <a:pt x="6364" y="55364"/>
                </a:cubicBezTo>
                <a:lnTo>
                  <a:pt x="6364" y="55364"/>
                </a:lnTo>
                <a:cubicBezTo>
                  <a:pt x="6242" y="55485"/>
                  <a:pt x="6121" y="55667"/>
                  <a:pt x="6000" y="55909"/>
                </a:cubicBezTo>
                <a:lnTo>
                  <a:pt x="6000" y="55909"/>
                </a:lnTo>
                <a:cubicBezTo>
                  <a:pt x="2121" y="60879"/>
                  <a:pt x="121" y="66758"/>
                  <a:pt x="0" y="73545"/>
                </a:cubicBezTo>
                <a:lnTo>
                  <a:pt x="0" y="73545"/>
                </a:lnTo>
                <a:cubicBezTo>
                  <a:pt x="242" y="81667"/>
                  <a:pt x="3030" y="88455"/>
                  <a:pt x="8364" y="93909"/>
                </a:cubicBezTo>
                <a:lnTo>
                  <a:pt x="8364" y="93909"/>
                </a:lnTo>
                <a:cubicBezTo>
                  <a:pt x="13818" y="99242"/>
                  <a:pt x="20606" y="102030"/>
                  <a:pt x="28727" y="102273"/>
                </a:cubicBezTo>
                <a:lnTo>
                  <a:pt x="28727" y="102273"/>
                </a:lnTo>
                <a:cubicBezTo>
                  <a:pt x="36848" y="102030"/>
                  <a:pt x="43667" y="99242"/>
                  <a:pt x="49182" y="93909"/>
                </a:cubicBezTo>
                <a:lnTo>
                  <a:pt x="49182" y="93909"/>
                </a:lnTo>
                <a:cubicBezTo>
                  <a:pt x="54455" y="88455"/>
                  <a:pt x="57242" y="81667"/>
                  <a:pt x="57545" y="73545"/>
                </a:cubicBezTo>
                <a:lnTo>
                  <a:pt x="57545" y="73545"/>
                </a:lnTo>
                <a:cubicBezTo>
                  <a:pt x="57424" y="66758"/>
                  <a:pt x="55424" y="60879"/>
                  <a:pt x="51545" y="55909"/>
                </a:cubicBezTo>
                <a:lnTo>
                  <a:pt x="51545" y="55909"/>
                </a:lnTo>
                <a:cubicBezTo>
                  <a:pt x="51424" y="55667"/>
                  <a:pt x="51303" y="55485"/>
                  <a:pt x="51182" y="55364"/>
                </a:cubicBezTo>
                <a:lnTo>
                  <a:pt x="51182" y="55364"/>
                </a:lnTo>
                <a:cubicBezTo>
                  <a:pt x="51182" y="55364"/>
                  <a:pt x="51182" y="55364"/>
                  <a:pt x="51182" y="55364"/>
                </a:cubicBezTo>
                <a:lnTo>
                  <a:pt x="51182" y="55364"/>
                </a:lnTo>
                <a:cubicBezTo>
                  <a:pt x="51182" y="55364"/>
                  <a:pt x="51182" y="55364"/>
                  <a:pt x="51182" y="55364"/>
                </a:cubicBezTo>
                <a:lnTo>
                  <a:pt x="51182" y="55364"/>
                </a:lnTo>
                <a:lnTo>
                  <a:pt x="51182" y="22364"/>
                </a:lnTo>
                <a:cubicBezTo>
                  <a:pt x="51000" y="16000"/>
                  <a:pt x="48788" y="10758"/>
                  <a:pt x="44545" y="6636"/>
                </a:cubicBezTo>
                <a:lnTo>
                  <a:pt x="44545" y="6636"/>
                </a:lnTo>
                <a:cubicBezTo>
                  <a:pt x="40424" y="2333"/>
                  <a:pt x="35152" y="121"/>
                  <a:pt x="28727" y="0"/>
                </a:cubicBezTo>
                <a:lnTo>
                  <a:pt x="28727" y="0"/>
                </a:lnTo>
                <a:moveTo>
                  <a:pt x="28727" y="83091"/>
                </a:moveTo>
                <a:lnTo>
                  <a:pt x="28727" y="83091"/>
                </a:lnTo>
                <a:cubicBezTo>
                  <a:pt x="31394" y="82970"/>
                  <a:pt x="33667" y="82030"/>
                  <a:pt x="35545" y="80273"/>
                </a:cubicBezTo>
                <a:lnTo>
                  <a:pt x="35545" y="80273"/>
                </a:lnTo>
                <a:lnTo>
                  <a:pt x="35545" y="80273"/>
                </a:lnTo>
                <a:cubicBezTo>
                  <a:pt x="37303" y="78455"/>
                  <a:pt x="38242" y="76212"/>
                  <a:pt x="38364" y="73545"/>
                </a:cubicBezTo>
                <a:lnTo>
                  <a:pt x="38364" y="73545"/>
                </a:lnTo>
                <a:cubicBezTo>
                  <a:pt x="38061" y="69121"/>
                  <a:pt x="35939" y="66121"/>
                  <a:pt x="32000" y="64545"/>
                </a:cubicBezTo>
                <a:lnTo>
                  <a:pt x="32000" y="64545"/>
                </a:lnTo>
                <a:lnTo>
                  <a:pt x="32000" y="22364"/>
                </a:lnTo>
                <a:cubicBezTo>
                  <a:pt x="31818" y="20364"/>
                  <a:pt x="30727" y="19303"/>
                  <a:pt x="28727" y="19182"/>
                </a:cubicBezTo>
                <a:lnTo>
                  <a:pt x="28727" y="19182"/>
                </a:lnTo>
                <a:cubicBezTo>
                  <a:pt x="26727" y="19303"/>
                  <a:pt x="25667" y="20364"/>
                  <a:pt x="25545" y="22364"/>
                </a:cubicBezTo>
                <a:lnTo>
                  <a:pt x="25545" y="22364"/>
                </a:lnTo>
                <a:lnTo>
                  <a:pt x="25545" y="64545"/>
                </a:lnTo>
                <a:cubicBezTo>
                  <a:pt x="21545" y="66121"/>
                  <a:pt x="19424" y="69121"/>
                  <a:pt x="19182" y="73545"/>
                </a:cubicBezTo>
                <a:lnTo>
                  <a:pt x="19182" y="73545"/>
                </a:lnTo>
                <a:cubicBezTo>
                  <a:pt x="19303" y="76212"/>
                  <a:pt x="20242" y="78455"/>
                  <a:pt x="22000" y="80273"/>
                </a:cubicBezTo>
                <a:lnTo>
                  <a:pt x="22000" y="80273"/>
                </a:lnTo>
                <a:cubicBezTo>
                  <a:pt x="23818" y="82030"/>
                  <a:pt x="26061" y="82970"/>
                  <a:pt x="28727" y="83091"/>
                </a:cubicBezTo>
                <a:lnTo>
                  <a:pt x="28727" y="8309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3267-44"/>
          <p:cNvSpPr/>
          <p:nvPr/>
        </p:nvSpPr>
        <p:spPr>
          <a:xfrm>
            <a:off x="4277990" y="3084984"/>
            <a:ext cx="1125029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3267-46"/>
          <p:cNvCxnSpPr/>
          <p:nvPr/>
        </p:nvCxnSpPr>
        <p:spPr>
          <a:xfrm>
            <a:off x="4292278" y="3084984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3262-25"/>
          <p:cNvSpPr/>
          <p:nvPr/>
        </p:nvSpPr>
        <p:spPr>
          <a:xfrm>
            <a:off x="6057900" y="2287786"/>
            <a:ext cx="2686050" cy="13686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CF9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3262-30"/>
          <p:cNvCxnSpPr/>
          <p:nvPr/>
        </p:nvCxnSpPr>
        <p:spPr>
          <a:xfrm>
            <a:off x="6057900" y="2305645"/>
            <a:ext cx="2686050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3266-40"/>
          <p:cNvSpPr/>
          <p:nvPr/>
        </p:nvSpPr>
        <p:spPr>
          <a:xfrm>
            <a:off x="6207919" y="2437805"/>
            <a:ext cx="753666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2F0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3291-51"/>
          <p:cNvSpPr/>
          <p:nvPr/>
        </p:nvSpPr>
        <p:spPr>
          <a:xfrm>
            <a:off x="6293644" y="247352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8" y="7545"/>
                </a:moveTo>
                <a:lnTo>
                  <a:pt x="818" y="7545"/>
                </a:lnTo>
                <a:cubicBezTo>
                  <a:pt x="273" y="6758"/>
                  <a:pt x="0" y="5909"/>
                  <a:pt x="0" y="5000"/>
                </a:cubicBezTo>
                <a:lnTo>
                  <a:pt x="0" y="5000"/>
                </a:lnTo>
                <a:cubicBezTo>
                  <a:pt x="242" y="1909"/>
                  <a:pt x="1909" y="242"/>
                  <a:pt x="5000" y="0"/>
                </a:cubicBezTo>
                <a:lnTo>
                  <a:pt x="5000" y="0"/>
                </a:lnTo>
                <a:lnTo>
                  <a:pt x="26727" y="0"/>
                </a:lnTo>
                <a:cubicBezTo>
                  <a:pt x="29152" y="121"/>
                  <a:pt x="30970" y="1182"/>
                  <a:pt x="32182" y="3182"/>
                </a:cubicBezTo>
                <a:lnTo>
                  <a:pt x="32182" y="3182"/>
                </a:lnTo>
                <a:lnTo>
                  <a:pt x="45909" y="26000"/>
                </a:lnTo>
                <a:cubicBezTo>
                  <a:pt x="36091" y="27333"/>
                  <a:pt x="27848" y="31455"/>
                  <a:pt x="21182" y="38364"/>
                </a:cubicBezTo>
                <a:lnTo>
                  <a:pt x="21182" y="38364"/>
                </a:lnTo>
                <a:lnTo>
                  <a:pt x="818" y="7545"/>
                </a:lnTo>
                <a:moveTo>
                  <a:pt x="101455" y="7545"/>
                </a:moveTo>
                <a:lnTo>
                  <a:pt x="101455" y="7545"/>
                </a:lnTo>
                <a:lnTo>
                  <a:pt x="81091" y="38364"/>
                </a:lnTo>
                <a:cubicBezTo>
                  <a:pt x="74424" y="31455"/>
                  <a:pt x="66182" y="27333"/>
                  <a:pt x="56364" y="26000"/>
                </a:cubicBezTo>
                <a:lnTo>
                  <a:pt x="56364" y="26000"/>
                </a:lnTo>
                <a:lnTo>
                  <a:pt x="70091" y="3182"/>
                </a:lnTo>
                <a:cubicBezTo>
                  <a:pt x="71303" y="1182"/>
                  <a:pt x="73121" y="121"/>
                  <a:pt x="75545" y="0"/>
                </a:cubicBezTo>
                <a:lnTo>
                  <a:pt x="75545" y="0"/>
                </a:lnTo>
                <a:lnTo>
                  <a:pt x="97273" y="0"/>
                </a:lnTo>
                <a:cubicBezTo>
                  <a:pt x="100364" y="242"/>
                  <a:pt x="102030" y="1909"/>
                  <a:pt x="102273" y="5000"/>
                </a:cubicBezTo>
                <a:lnTo>
                  <a:pt x="102273" y="5000"/>
                </a:lnTo>
                <a:cubicBezTo>
                  <a:pt x="102273" y="5909"/>
                  <a:pt x="102000" y="6758"/>
                  <a:pt x="101455" y="7545"/>
                </a:cubicBezTo>
                <a:lnTo>
                  <a:pt x="101455" y="7545"/>
                </a:lnTo>
                <a:moveTo>
                  <a:pt x="16000" y="67091"/>
                </a:moveTo>
                <a:lnTo>
                  <a:pt x="16000" y="67091"/>
                </a:lnTo>
                <a:cubicBezTo>
                  <a:pt x="16000" y="60727"/>
                  <a:pt x="17606" y="54879"/>
                  <a:pt x="20818" y="49545"/>
                </a:cubicBezTo>
                <a:lnTo>
                  <a:pt x="20818" y="49545"/>
                </a:lnTo>
                <a:lnTo>
                  <a:pt x="20818" y="49545"/>
                </a:lnTo>
                <a:cubicBezTo>
                  <a:pt x="23848" y="44212"/>
                  <a:pt x="28091" y="39939"/>
                  <a:pt x="33545" y="36727"/>
                </a:cubicBezTo>
                <a:lnTo>
                  <a:pt x="33545" y="36727"/>
                </a:lnTo>
                <a:cubicBezTo>
                  <a:pt x="39121" y="33576"/>
                  <a:pt x="45000" y="32000"/>
                  <a:pt x="51182" y="32000"/>
                </a:cubicBezTo>
                <a:lnTo>
                  <a:pt x="51182" y="32000"/>
                </a:lnTo>
                <a:cubicBezTo>
                  <a:pt x="57303" y="32000"/>
                  <a:pt x="63152" y="33576"/>
                  <a:pt x="68727" y="36727"/>
                </a:cubicBezTo>
                <a:lnTo>
                  <a:pt x="68727" y="36727"/>
                </a:lnTo>
                <a:cubicBezTo>
                  <a:pt x="74182" y="39939"/>
                  <a:pt x="78424" y="44212"/>
                  <a:pt x="81455" y="49545"/>
                </a:cubicBezTo>
                <a:lnTo>
                  <a:pt x="81455" y="49545"/>
                </a:lnTo>
                <a:cubicBezTo>
                  <a:pt x="84667" y="54879"/>
                  <a:pt x="86273" y="60727"/>
                  <a:pt x="86273" y="67091"/>
                </a:cubicBezTo>
                <a:lnTo>
                  <a:pt x="86273" y="67091"/>
                </a:lnTo>
                <a:cubicBezTo>
                  <a:pt x="86273" y="73515"/>
                  <a:pt x="84667" y="79394"/>
                  <a:pt x="81455" y="84727"/>
                </a:cubicBezTo>
                <a:lnTo>
                  <a:pt x="81455" y="84727"/>
                </a:lnTo>
                <a:cubicBezTo>
                  <a:pt x="78424" y="90061"/>
                  <a:pt x="74182" y="94303"/>
                  <a:pt x="68727" y="97455"/>
                </a:cubicBezTo>
                <a:lnTo>
                  <a:pt x="68727" y="97455"/>
                </a:lnTo>
                <a:cubicBezTo>
                  <a:pt x="63152" y="100667"/>
                  <a:pt x="57303" y="102273"/>
                  <a:pt x="51182" y="102273"/>
                </a:cubicBezTo>
                <a:lnTo>
                  <a:pt x="51182" y="102273"/>
                </a:lnTo>
                <a:cubicBezTo>
                  <a:pt x="45000" y="102273"/>
                  <a:pt x="39121" y="100667"/>
                  <a:pt x="33545" y="97455"/>
                </a:cubicBezTo>
                <a:lnTo>
                  <a:pt x="33545" y="97455"/>
                </a:lnTo>
                <a:cubicBezTo>
                  <a:pt x="28091" y="94303"/>
                  <a:pt x="23848" y="90061"/>
                  <a:pt x="20818" y="84727"/>
                </a:cubicBezTo>
                <a:lnTo>
                  <a:pt x="20818" y="84727"/>
                </a:lnTo>
                <a:cubicBezTo>
                  <a:pt x="17606" y="79394"/>
                  <a:pt x="16000" y="73515"/>
                  <a:pt x="16000" y="67091"/>
                </a:cubicBezTo>
                <a:lnTo>
                  <a:pt x="16000" y="67091"/>
                </a:lnTo>
                <a:moveTo>
                  <a:pt x="52727" y="48182"/>
                </a:moveTo>
                <a:lnTo>
                  <a:pt x="52727" y="48182"/>
                </a:lnTo>
                <a:cubicBezTo>
                  <a:pt x="51697" y="46848"/>
                  <a:pt x="50636" y="46848"/>
                  <a:pt x="49545" y="48182"/>
                </a:cubicBezTo>
                <a:lnTo>
                  <a:pt x="49545" y="48182"/>
                </a:lnTo>
                <a:lnTo>
                  <a:pt x="44909" y="57364"/>
                </a:lnTo>
                <a:cubicBezTo>
                  <a:pt x="44667" y="57848"/>
                  <a:pt x="44212" y="58182"/>
                  <a:pt x="43545" y="58364"/>
                </a:cubicBezTo>
                <a:lnTo>
                  <a:pt x="43545" y="58364"/>
                </a:lnTo>
                <a:lnTo>
                  <a:pt x="33545" y="59727"/>
                </a:lnTo>
                <a:cubicBezTo>
                  <a:pt x="31970" y="60394"/>
                  <a:pt x="31636" y="61455"/>
                  <a:pt x="32545" y="62909"/>
                </a:cubicBezTo>
                <a:lnTo>
                  <a:pt x="32545" y="62909"/>
                </a:lnTo>
                <a:lnTo>
                  <a:pt x="39727" y="69909"/>
                </a:lnTo>
                <a:cubicBezTo>
                  <a:pt x="40152" y="70455"/>
                  <a:pt x="40364" y="71061"/>
                  <a:pt x="40364" y="71727"/>
                </a:cubicBezTo>
                <a:lnTo>
                  <a:pt x="40364" y="71727"/>
                </a:lnTo>
                <a:lnTo>
                  <a:pt x="38545" y="81455"/>
                </a:lnTo>
                <a:cubicBezTo>
                  <a:pt x="38545" y="82303"/>
                  <a:pt x="38818" y="82970"/>
                  <a:pt x="39364" y="83455"/>
                </a:cubicBezTo>
                <a:lnTo>
                  <a:pt x="39364" y="83455"/>
                </a:lnTo>
                <a:cubicBezTo>
                  <a:pt x="39909" y="83879"/>
                  <a:pt x="40576" y="83879"/>
                  <a:pt x="41364" y="83455"/>
                </a:cubicBezTo>
                <a:lnTo>
                  <a:pt x="41364" y="83455"/>
                </a:lnTo>
                <a:lnTo>
                  <a:pt x="50364" y="78909"/>
                </a:lnTo>
                <a:cubicBezTo>
                  <a:pt x="50909" y="78667"/>
                  <a:pt x="51424" y="78667"/>
                  <a:pt x="51909" y="78909"/>
                </a:cubicBezTo>
                <a:lnTo>
                  <a:pt x="51909" y="78909"/>
                </a:lnTo>
                <a:lnTo>
                  <a:pt x="60909" y="83455"/>
                </a:lnTo>
                <a:cubicBezTo>
                  <a:pt x="62667" y="84000"/>
                  <a:pt x="63606" y="83333"/>
                  <a:pt x="63727" y="81455"/>
                </a:cubicBezTo>
                <a:lnTo>
                  <a:pt x="63727" y="81455"/>
                </a:lnTo>
                <a:lnTo>
                  <a:pt x="61909" y="71727"/>
                </a:lnTo>
                <a:cubicBezTo>
                  <a:pt x="61788" y="71061"/>
                  <a:pt x="62000" y="70455"/>
                  <a:pt x="62545" y="69909"/>
                </a:cubicBezTo>
                <a:lnTo>
                  <a:pt x="62545" y="69909"/>
                </a:lnTo>
                <a:lnTo>
                  <a:pt x="69727" y="62909"/>
                </a:lnTo>
                <a:cubicBezTo>
                  <a:pt x="70636" y="61455"/>
                  <a:pt x="70303" y="60394"/>
                  <a:pt x="68727" y="59727"/>
                </a:cubicBezTo>
                <a:lnTo>
                  <a:pt x="68727" y="59727"/>
                </a:lnTo>
                <a:lnTo>
                  <a:pt x="58727" y="58364"/>
                </a:lnTo>
                <a:cubicBezTo>
                  <a:pt x="58061" y="58182"/>
                  <a:pt x="57606" y="57848"/>
                  <a:pt x="57364" y="57364"/>
                </a:cubicBezTo>
                <a:lnTo>
                  <a:pt x="57364" y="57364"/>
                </a:lnTo>
                <a:lnTo>
                  <a:pt x="52727" y="48182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3259-15"/>
          <p:cNvSpPr/>
          <p:nvPr/>
        </p:nvSpPr>
        <p:spPr>
          <a:xfrm>
            <a:off x="400050" y="3827934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3259-17"/>
          <p:cNvCxnSpPr/>
          <p:nvPr/>
        </p:nvCxnSpPr>
        <p:spPr>
          <a:xfrm>
            <a:off x="428625" y="3827934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3299-68"/>
          <p:cNvSpPr/>
          <p:nvPr/>
        </p:nvSpPr>
        <p:spPr>
          <a:xfrm>
            <a:off x="678656" y="3963698"/>
            <a:ext cx="185738" cy="1856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4895"/>
                </a:moveTo>
                <a:lnTo>
                  <a:pt x="0" y="44895"/>
                </a:lnTo>
                <a:cubicBezTo>
                  <a:pt x="0" y="46754"/>
                  <a:pt x="567" y="48281"/>
                  <a:pt x="1700" y="49474"/>
                </a:cubicBezTo>
                <a:lnTo>
                  <a:pt x="1700" y="49474"/>
                </a:lnTo>
                <a:lnTo>
                  <a:pt x="1700" y="49474"/>
                </a:lnTo>
                <a:cubicBezTo>
                  <a:pt x="2867" y="50702"/>
                  <a:pt x="4333" y="51316"/>
                  <a:pt x="6100" y="51316"/>
                </a:cubicBezTo>
                <a:lnTo>
                  <a:pt x="6100" y="51316"/>
                </a:lnTo>
                <a:cubicBezTo>
                  <a:pt x="7867" y="51316"/>
                  <a:pt x="9317" y="50702"/>
                  <a:pt x="10450" y="49474"/>
                </a:cubicBezTo>
                <a:lnTo>
                  <a:pt x="10450" y="49474"/>
                </a:lnTo>
                <a:cubicBezTo>
                  <a:pt x="11617" y="48281"/>
                  <a:pt x="12200" y="46754"/>
                  <a:pt x="12200" y="44895"/>
                </a:cubicBezTo>
                <a:lnTo>
                  <a:pt x="12200" y="44895"/>
                </a:lnTo>
                <a:cubicBezTo>
                  <a:pt x="12333" y="39421"/>
                  <a:pt x="14100" y="34877"/>
                  <a:pt x="17500" y="31263"/>
                </a:cubicBezTo>
                <a:lnTo>
                  <a:pt x="17500" y="31263"/>
                </a:lnTo>
                <a:cubicBezTo>
                  <a:pt x="20933" y="27649"/>
                  <a:pt x="25250" y="25772"/>
                  <a:pt x="30450" y="25632"/>
                </a:cubicBezTo>
                <a:lnTo>
                  <a:pt x="30450" y="25632"/>
                </a:lnTo>
                <a:lnTo>
                  <a:pt x="60950" y="25632"/>
                </a:lnTo>
                <a:lnTo>
                  <a:pt x="60950" y="32053"/>
                </a:lnTo>
                <a:cubicBezTo>
                  <a:pt x="61083" y="34860"/>
                  <a:pt x="62350" y="36860"/>
                  <a:pt x="64750" y="38053"/>
                </a:cubicBezTo>
                <a:lnTo>
                  <a:pt x="64750" y="38053"/>
                </a:lnTo>
                <a:cubicBezTo>
                  <a:pt x="67150" y="39000"/>
                  <a:pt x="69367" y="38544"/>
                  <a:pt x="71400" y="36684"/>
                </a:cubicBezTo>
                <a:lnTo>
                  <a:pt x="71400" y="36684"/>
                </a:lnTo>
                <a:lnTo>
                  <a:pt x="83600" y="23842"/>
                </a:lnTo>
                <a:cubicBezTo>
                  <a:pt x="84733" y="22509"/>
                  <a:pt x="85300" y="20965"/>
                  <a:pt x="85300" y="19211"/>
                </a:cubicBezTo>
                <a:lnTo>
                  <a:pt x="85300" y="19211"/>
                </a:lnTo>
                <a:cubicBezTo>
                  <a:pt x="85300" y="17491"/>
                  <a:pt x="84733" y="15965"/>
                  <a:pt x="83600" y="14632"/>
                </a:cubicBezTo>
                <a:lnTo>
                  <a:pt x="83600" y="14632"/>
                </a:lnTo>
                <a:lnTo>
                  <a:pt x="71400" y="1789"/>
                </a:lnTo>
                <a:cubicBezTo>
                  <a:pt x="69367" y="-70"/>
                  <a:pt x="67150" y="-474"/>
                  <a:pt x="64750" y="579"/>
                </a:cubicBezTo>
                <a:lnTo>
                  <a:pt x="64750" y="579"/>
                </a:lnTo>
                <a:cubicBezTo>
                  <a:pt x="62350" y="1667"/>
                  <a:pt x="61083" y="3614"/>
                  <a:pt x="60950" y="6421"/>
                </a:cubicBezTo>
                <a:lnTo>
                  <a:pt x="60950" y="6421"/>
                </a:lnTo>
                <a:lnTo>
                  <a:pt x="60950" y="12789"/>
                </a:lnTo>
                <a:lnTo>
                  <a:pt x="30450" y="12789"/>
                </a:lnTo>
                <a:cubicBezTo>
                  <a:pt x="21817" y="13070"/>
                  <a:pt x="14650" y="16211"/>
                  <a:pt x="8950" y="22211"/>
                </a:cubicBezTo>
                <a:lnTo>
                  <a:pt x="8950" y="22211"/>
                </a:lnTo>
                <a:cubicBezTo>
                  <a:pt x="3250" y="28246"/>
                  <a:pt x="267" y="35807"/>
                  <a:pt x="0" y="44895"/>
                </a:cubicBezTo>
                <a:lnTo>
                  <a:pt x="0" y="44895"/>
                </a:lnTo>
                <a:moveTo>
                  <a:pt x="97500" y="57737"/>
                </a:moveTo>
                <a:lnTo>
                  <a:pt x="97500" y="57737"/>
                </a:lnTo>
                <a:cubicBezTo>
                  <a:pt x="97500" y="55842"/>
                  <a:pt x="96933" y="54298"/>
                  <a:pt x="95800" y="53105"/>
                </a:cubicBezTo>
                <a:lnTo>
                  <a:pt x="95800" y="53105"/>
                </a:lnTo>
                <a:lnTo>
                  <a:pt x="95800" y="53105"/>
                </a:lnTo>
                <a:cubicBezTo>
                  <a:pt x="94633" y="51912"/>
                  <a:pt x="93167" y="51316"/>
                  <a:pt x="91400" y="51316"/>
                </a:cubicBezTo>
                <a:lnTo>
                  <a:pt x="91400" y="51316"/>
                </a:lnTo>
                <a:cubicBezTo>
                  <a:pt x="89633" y="51316"/>
                  <a:pt x="88183" y="51912"/>
                  <a:pt x="87050" y="53105"/>
                </a:cubicBezTo>
                <a:lnTo>
                  <a:pt x="87050" y="53105"/>
                </a:lnTo>
                <a:cubicBezTo>
                  <a:pt x="85883" y="54298"/>
                  <a:pt x="85300" y="55842"/>
                  <a:pt x="85300" y="57737"/>
                </a:cubicBezTo>
                <a:lnTo>
                  <a:pt x="85300" y="57737"/>
                </a:lnTo>
                <a:cubicBezTo>
                  <a:pt x="85167" y="63211"/>
                  <a:pt x="83400" y="67754"/>
                  <a:pt x="80000" y="71368"/>
                </a:cubicBezTo>
                <a:lnTo>
                  <a:pt x="80000" y="71368"/>
                </a:lnTo>
                <a:cubicBezTo>
                  <a:pt x="76567" y="74947"/>
                  <a:pt x="72250" y="76807"/>
                  <a:pt x="67050" y="76947"/>
                </a:cubicBezTo>
                <a:lnTo>
                  <a:pt x="67050" y="76947"/>
                </a:lnTo>
                <a:lnTo>
                  <a:pt x="36550" y="76947"/>
                </a:lnTo>
                <a:lnTo>
                  <a:pt x="36550" y="70526"/>
                </a:lnTo>
                <a:cubicBezTo>
                  <a:pt x="36417" y="67719"/>
                  <a:pt x="35150" y="65719"/>
                  <a:pt x="32750" y="64526"/>
                </a:cubicBezTo>
                <a:lnTo>
                  <a:pt x="32750" y="64526"/>
                </a:lnTo>
                <a:cubicBezTo>
                  <a:pt x="30350" y="63579"/>
                  <a:pt x="28133" y="64053"/>
                  <a:pt x="26100" y="65947"/>
                </a:cubicBezTo>
                <a:lnTo>
                  <a:pt x="26100" y="65947"/>
                </a:lnTo>
                <a:lnTo>
                  <a:pt x="13900" y="78737"/>
                </a:lnTo>
                <a:cubicBezTo>
                  <a:pt x="12767" y="80105"/>
                  <a:pt x="12200" y="81649"/>
                  <a:pt x="12200" y="83368"/>
                </a:cubicBezTo>
                <a:lnTo>
                  <a:pt x="12200" y="83368"/>
                </a:lnTo>
                <a:cubicBezTo>
                  <a:pt x="12200" y="85123"/>
                  <a:pt x="12767" y="86667"/>
                  <a:pt x="13900" y="88000"/>
                </a:cubicBezTo>
                <a:lnTo>
                  <a:pt x="13900" y="88000"/>
                </a:lnTo>
                <a:lnTo>
                  <a:pt x="26100" y="100789"/>
                </a:lnTo>
                <a:cubicBezTo>
                  <a:pt x="28133" y="102684"/>
                  <a:pt x="30350" y="103088"/>
                  <a:pt x="32750" y="102000"/>
                </a:cubicBezTo>
                <a:lnTo>
                  <a:pt x="32750" y="102000"/>
                </a:lnTo>
                <a:cubicBezTo>
                  <a:pt x="35150" y="100947"/>
                  <a:pt x="36417" y="99018"/>
                  <a:pt x="36550" y="96211"/>
                </a:cubicBezTo>
                <a:lnTo>
                  <a:pt x="36550" y="96211"/>
                </a:lnTo>
                <a:lnTo>
                  <a:pt x="36550" y="89789"/>
                </a:lnTo>
                <a:lnTo>
                  <a:pt x="67050" y="89789"/>
                </a:lnTo>
                <a:cubicBezTo>
                  <a:pt x="75683" y="89509"/>
                  <a:pt x="82850" y="86368"/>
                  <a:pt x="88550" y="80368"/>
                </a:cubicBezTo>
                <a:lnTo>
                  <a:pt x="88550" y="80368"/>
                </a:lnTo>
                <a:cubicBezTo>
                  <a:pt x="94250" y="74368"/>
                  <a:pt x="97233" y="66825"/>
                  <a:pt x="97500" y="57737"/>
                </a:cubicBezTo>
                <a:lnTo>
                  <a:pt x="97500" y="5773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3262-26"/>
          <p:cNvSpPr/>
          <p:nvPr/>
        </p:nvSpPr>
        <p:spPr>
          <a:xfrm>
            <a:off x="7604522" y="3931518"/>
            <a:ext cx="96797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3299-69"/>
          <p:cNvSpPr/>
          <p:nvPr/>
        </p:nvSpPr>
        <p:spPr>
          <a:xfrm>
            <a:off x="7736892" y="3992596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325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325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3298-65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3258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8319683257-10"/>
          <p:cNvSpPr txBox="1"/>
          <p:nvPr/>
        </p:nvSpPr>
        <p:spPr>
          <a:xfrm>
            <a:off x="557213" y="121444"/>
            <a:ext cx="283321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悬挂式超细干粉自动灭火装置</a:t>
            </a:r>
            <a:endParaRPr/>
          </a:p>
        </p:txBody>
      </p:sp>
      <p:sp>
        <p:nvSpPr>
          <p:cNvPr id="37" name="el-1788319683259-18"/>
          <p:cNvSpPr txBox="1"/>
          <p:nvPr/>
        </p:nvSpPr>
        <p:spPr>
          <a:xfrm>
            <a:off x="8179594" y="178594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精益做法</a:t>
            </a:r>
            <a:endParaRPr/>
          </a:p>
        </p:txBody>
      </p:sp>
      <p:sp>
        <p:nvSpPr>
          <p:cNvPr id="38" name="el-1788319683266-42"/>
          <p:cNvSpPr txBox="1"/>
          <p:nvPr/>
        </p:nvSpPr>
        <p:spPr>
          <a:xfrm>
            <a:off x="907256" y="1201266"/>
            <a:ext cx="12101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加装位置与作用</a:t>
            </a:r>
            <a:endParaRPr/>
          </a:p>
        </p:txBody>
      </p:sp>
      <p:sp>
        <p:nvSpPr>
          <p:cNvPr id="39" name="el-1788319683264-32"/>
          <p:cNvSpPr txBox="1"/>
          <p:nvPr/>
        </p:nvSpPr>
        <p:spPr>
          <a:xfrm>
            <a:off x="2178844" y="1222697"/>
            <a:ext cx="860822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57175">
              <a:lnSpc>
                <a:spcPct val="100000"/>
              </a:lnSpc>
            </a:pPr>
            <a:r>
              <a:rPr b="1" sz="84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主动防控</a:t>
            </a:r>
            <a:endParaRPr/>
          </a:p>
        </p:txBody>
      </p:sp>
      <p:sp>
        <p:nvSpPr>
          <p:cNvPr id="40" name="el-1788319683260-19"/>
          <p:cNvSpPr txBox="1"/>
          <p:nvPr/>
        </p:nvSpPr>
        <p:spPr>
          <a:xfrm>
            <a:off x="592931" y="1544166"/>
            <a:ext cx="7958138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829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施工现场、生活区、办公区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配电柜、一级配电箱、二级配电箱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内加装 </a:t>
            </a:r>
            <a:r>
              <a:rPr sz="114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　　　　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，遇明火或高温自动启动，有效杜绝电气火灾事故的发生。</a:t>
            </a:r>
            <a:endParaRPr/>
          </a:p>
        </p:txBody>
      </p:sp>
      <p:sp>
        <p:nvSpPr>
          <p:cNvPr id="41" name="el-1788319683261-21"/>
          <p:cNvSpPr/>
          <p:nvPr/>
        </p:nvSpPr>
        <p:spPr>
          <a:xfrm>
            <a:off x="5137919" y="1558454"/>
            <a:ext cx="2035969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3261-21__text"/>
          <p:cNvSpPr txBox="1"/>
          <p:nvPr/>
        </p:nvSpPr>
        <p:spPr>
          <a:xfrm>
            <a:off x="5137919" y="1558454"/>
            <a:ext cx="203596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悬挂式超细干粉自动灭火装置</a:t>
            </a:r>
            <a:endParaRPr/>
          </a:p>
        </p:txBody>
      </p:sp>
      <p:sp>
        <p:nvSpPr>
          <p:cNvPr id="43" name="el-1788319683265-34"/>
          <p:cNvSpPr txBox="1"/>
          <p:nvPr/>
        </p:nvSpPr>
        <p:spPr>
          <a:xfrm>
            <a:off x="635794" y="2452092"/>
            <a:ext cx="7697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092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工作原理</a:t>
            </a:r>
            <a:endParaRPr/>
          </a:p>
        </p:txBody>
      </p:sp>
      <p:sp>
        <p:nvSpPr>
          <p:cNvPr id="44" name="el-1788319683265-36"/>
          <p:cNvSpPr txBox="1"/>
          <p:nvPr/>
        </p:nvSpPr>
        <p:spPr>
          <a:xfrm>
            <a:off x="550069" y="2666405"/>
            <a:ext cx="2923133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当防护区温度达到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触发阈值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，装置自动启动，喷射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超细干粉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覆盖火源，迅速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抑制电气火灾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5" name="el-1788319683265-37"/>
          <p:cNvSpPr txBox="1"/>
          <p:nvPr/>
        </p:nvSpPr>
        <p:spPr>
          <a:xfrm>
            <a:off x="4474443" y="2452092"/>
            <a:ext cx="7322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9303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触发温度</a:t>
            </a:r>
            <a:endParaRPr/>
          </a:p>
        </p:txBody>
      </p:sp>
      <p:sp>
        <p:nvSpPr>
          <p:cNvPr id="46" name="el-1788319683269-47"/>
          <p:cNvSpPr txBox="1"/>
          <p:nvPr/>
        </p:nvSpPr>
        <p:spPr>
          <a:xfrm>
            <a:off x="3899367" y="2623542"/>
            <a:ext cx="1698994" cy="435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5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180</a:t>
            </a:r>
            <a:endParaRPr/>
          </a:p>
        </p:txBody>
      </p:sp>
      <p:sp>
        <p:nvSpPr>
          <p:cNvPr id="47" name="el-1788319683269-48"/>
          <p:cNvSpPr txBox="1"/>
          <p:nvPr/>
        </p:nvSpPr>
        <p:spPr>
          <a:xfrm>
            <a:off x="4935706" y="2837855"/>
            <a:ext cx="44628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°C</a:t>
            </a:r>
            <a:endParaRPr/>
          </a:p>
        </p:txBody>
      </p:sp>
      <p:sp>
        <p:nvSpPr>
          <p:cNvPr id="48" name="el-1788319683267-43"/>
          <p:cNvSpPr txBox="1"/>
          <p:nvPr/>
        </p:nvSpPr>
        <p:spPr>
          <a:xfrm>
            <a:off x="4069678" y="3113559"/>
            <a:ext cx="157022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± 10 °C 感应区</a:t>
            </a:r>
            <a:endParaRPr/>
          </a:p>
        </p:txBody>
      </p:sp>
      <p:sp>
        <p:nvSpPr>
          <p:cNvPr id="49" name="el-1788319683267-45"/>
          <p:cNvSpPr txBox="1"/>
          <p:nvPr/>
        </p:nvSpPr>
        <p:spPr>
          <a:xfrm>
            <a:off x="4303350" y="3399309"/>
            <a:ext cx="10744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超过阈值自动启动</a:t>
            </a:r>
            <a:endParaRPr/>
          </a:p>
        </p:txBody>
      </p:sp>
      <p:sp>
        <p:nvSpPr>
          <p:cNvPr id="50" name="el-1788319683266-39"/>
          <p:cNvSpPr txBox="1"/>
          <p:nvPr/>
        </p:nvSpPr>
        <p:spPr>
          <a:xfrm>
            <a:off x="6293644" y="2452092"/>
            <a:ext cx="7429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b="1" sz="840" spc="28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精益价值</a:t>
            </a:r>
            <a:endParaRPr/>
          </a:p>
        </p:txBody>
      </p:sp>
      <p:sp>
        <p:nvSpPr>
          <p:cNvPr id="51" name="el-1788319683266-41"/>
          <p:cNvSpPr txBox="1"/>
          <p:nvPr/>
        </p:nvSpPr>
        <p:spPr>
          <a:xfrm>
            <a:off x="6207919" y="2666405"/>
            <a:ext cx="2386013" cy="621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"被动扑救"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"主动防控"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24小时无人值守自动灭火，精益做法的典型代表。</a:t>
            </a:r>
            <a:endParaRPr/>
          </a:p>
        </p:txBody>
      </p:sp>
      <p:sp>
        <p:nvSpPr>
          <p:cNvPr id="52" name="el-1788319683261-20"/>
          <p:cNvSpPr txBox="1"/>
          <p:nvPr/>
        </p:nvSpPr>
        <p:spPr>
          <a:xfrm>
            <a:off x="1042988" y="3960093"/>
            <a:ext cx="447073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精益理念：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不靠"事后补救" · 主动预防 · 把隐患消灭在萌芽状态</a:t>
            </a:r>
            <a:endParaRPr/>
          </a:p>
        </p:txBody>
      </p:sp>
      <p:sp>
        <p:nvSpPr>
          <p:cNvPr id="53" name="el-1788319683263-31"/>
          <p:cNvSpPr txBox="1"/>
          <p:nvPr/>
        </p:nvSpPr>
        <p:spPr>
          <a:xfrm>
            <a:off x="7943850" y="3974381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主动防控</a:t>
            </a:r>
            <a:endParaRPr/>
          </a:p>
        </p:txBody>
      </p:sp>
      <p:sp>
        <p:nvSpPr>
          <p:cNvPr id="54" name="el-1788319683257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5" name="el-1788319683257-11"/>
          <p:cNvSpPr txBox="1"/>
          <p:nvPr/>
        </p:nvSpPr>
        <p:spPr>
          <a:xfrm>
            <a:off x="6594574" y="4904184"/>
            <a:ext cx="170394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配电柜 · 一级箱 · 二级箱 加装</a:t>
            </a:r>
            <a:endParaRPr/>
          </a:p>
        </p:txBody>
      </p:sp>
      <p:sp>
        <p:nvSpPr>
          <p:cNvPr id="56" name="el-1788319683257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P51 / 110</a:t>
            </a:r>
            <a:endParaRPr/>
          </a:p>
        </p:txBody>
      </p:sp>
      <p:cxnSp>
        <p:nvCxnSpPr>
          <p:cNvPr id="57" name="el-1788319683255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-1788319683255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3256-5"/>
          <p:cNvSpPr/>
          <p:nvPr/>
        </p:nvSpPr>
        <p:spPr>
          <a:xfrm>
            <a:off x="171450" y="17859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3300-7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40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40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401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402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431-50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405-19"/>
          <p:cNvSpPr/>
          <p:nvPr/>
        </p:nvSpPr>
        <p:spPr>
          <a:xfrm>
            <a:off x="400050" y="1257300"/>
            <a:ext cx="4479131" cy="22074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8319683408-25"/>
          <p:cNvSpPr/>
          <p:nvPr/>
        </p:nvSpPr>
        <p:spPr>
          <a:xfrm>
            <a:off x="578644" y="1407319"/>
            <a:ext cx="130574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3434-53"/>
          <p:cNvSpPr/>
          <p:nvPr/>
        </p:nvSpPr>
        <p:spPr>
          <a:xfrm>
            <a:off x="664369" y="1457325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46917" y="121"/>
                  <a:pt x="41792" y="1333"/>
                  <a:pt x="37375" y="3636"/>
                </a:cubicBezTo>
                <a:lnTo>
                  <a:pt x="37375" y="3636"/>
                </a:lnTo>
                <a:lnTo>
                  <a:pt x="37375" y="3636"/>
                </a:lnTo>
                <a:cubicBezTo>
                  <a:pt x="32958" y="6000"/>
                  <a:pt x="29833" y="9061"/>
                  <a:pt x="28000" y="12818"/>
                </a:cubicBezTo>
                <a:lnTo>
                  <a:pt x="28000" y="12818"/>
                </a:lnTo>
                <a:lnTo>
                  <a:pt x="17625" y="12818"/>
                </a:lnTo>
                <a:cubicBezTo>
                  <a:pt x="12625" y="12939"/>
                  <a:pt x="8500" y="14182"/>
                  <a:pt x="5250" y="16545"/>
                </a:cubicBezTo>
                <a:lnTo>
                  <a:pt x="5250" y="16545"/>
                </a:lnTo>
                <a:cubicBezTo>
                  <a:pt x="1917" y="18970"/>
                  <a:pt x="167" y="21970"/>
                  <a:pt x="0" y="25545"/>
                </a:cubicBezTo>
                <a:lnTo>
                  <a:pt x="0" y="25545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25545"/>
                </a:lnTo>
                <a:cubicBezTo>
                  <a:pt x="105333" y="21970"/>
                  <a:pt x="103583" y="18970"/>
                  <a:pt x="100250" y="16545"/>
                </a:cubicBezTo>
                <a:lnTo>
                  <a:pt x="100250" y="16545"/>
                </a:lnTo>
                <a:cubicBezTo>
                  <a:pt x="96917" y="14182"/>
                  <a:pt x="92792" y="12939"/>
                  <a:pt x="87875" y="12818"/>
                </a:cubicBezTo>
                <a:lnTo>
                  <a:pt x="87875" y="12818"/>
                </a:lnTo>
                <a:lnTo>
                  <a:pt x="77750" y="12818"/>
                </a:lnTo>
                <a:cubicBezTo>
                  <a:pt x="75750" y="9061"/>
                  <a:pt x="72542" y="6000"/>
                  <a:pt x="68125" y="3636"/>
                </a:cubicBezTo>
                <a:lnTo>
                  <a:pt x="68125" y="3636"/>
                </a:lnTo>
                <a:cubicBezTo>
                  <a:pt x="63708" y="1333"/>
                  <a:pt x="58583" y="121"/>
                  <a:pt x="52750" y="0"/>
                </a:cubicBezTo>
                <a:lnTo>
                  <a:pt x="52750" y="0"/>
                </a:lnTo>
                <a:moveTo>
                  <a:pt x="52750" y="12818"/>
                </a:moveTo>
                <a:lnTo>
                  <a:pt x="52750" y="12818"/>
                </a:lnTo>
                <a:cubicBezTo>
                  <a:pt x="55333" y="12818"/>
                  <a:pt x="57417" y="13394"/>
                  <a:pt x="59000" y="14545"/>
                </a:cubicBezTo>
                <a:lnTo>
                  <a:pt x="59000" y="14545"/>
                </a:lnTo>
                <a:lnTo>
                  <a:pt x="59000" y="14545"/>
                </a:lnTo>
                <a:cubicBezTo>
                  <a:pt x="60667" y="15758"/>
                  <a:pt x="61500" y="17303"/>
                  <a:pt x="61500" y="19182"/>
                </a:cubicBezTo>
                <a:lnTo>
                  <a:pt x="61500" y="19182"/>
                </a:lnTo>
                <a:cubicBezTo>
                  <a:pt x="61500" y="21061"/>
                  <a:pt x="60667" y="22576"/>
                  <a:pt x="59000" y="23727"/>
                </a:cubicBezTo>
                <a:lnTo>
                  <a:pt x="59000" y="23727"/>
                </a:lnTo>
                <a:cubicBezTo>
                  <a:pt x="57417" y="24939"/>
                  <a:pt x="55333" y="25545"/>
                  <a:pt x="52750" y="25545"/>
                </a:cubicBezTo>
                <a:lnTo>
                  <a:pt x="52750" y="25545"/>
                </a:lnTo>
                <a:cubicBezTo>
                  <a:pt x="50167" y="25545"/>
                  <a:pt x="48042" y="24939"/>
                  <a:pt x="46375" y="23727"/>
                </a:cubicBezTo>
                <a:lnTo>
                  <a:pt x="46375" y="23727"/>
                </a:lnTo>
                <a:cubicBezTo>
                  <a:pt x="44792" y="22576"/>
                  <a:pt x="44000" y="21061"/>
                  <a:pt x="44000" y="19182"/>
                </a:cubicBezTo>
                <a:lnTo>
                  <a:pt x="44000" y="19182"/>
                </a:lnTo>
                <a:cubicBezTo>
                  <a:pt x="44000" y="17303"/>
                  <a:pt x="44792" y="15758"/>
                  <a:pt x="46375" y="14545"/>
                </a:cubicBezTo>
                <a:lnTo>
                  <a:pt x="46375" y="14545"/>
                </a:lnTo>
                <a:cubicBezTo>
                  <a:pt x="48042" y="13394"/>
                  <a:pt x="50167" y="12818"/>
                  <a:pt x="52750" y="12818"/>
                </a:cubicBezTo>
                <a:lnTo>
                  <a:pt x="52750" y="12818"/>
                </a:lnTo>
                <a:moveTo>
                  <a:pt x="83750" y="54545"/>
                </a:moveTo>
                <a:lnTo>
                  <a:pt x="83750" y="54545"/>
                </a:lnTo>
                <a:lnTo>
                  <a:pt x="48625" y="80091"/>
                </a:lnTo>
                <a:cubicBezTo>
                  <a:pt x="45542" y="81970"/>
                  <a:pt x="42417" y="81970"/>
                  <a:pt x="39250" y="80091"/>
                </a:cubicBezTo>
                <a:lnTo>
                  <a:pt x="39250" y="80091"/>
                </a:lnTo>
                <a:lnTo>
                  <a:pt x="21750" y="67273"/>
                </a:lnTo>
                <a:cubicBezTo>
                  <a:pt x="19167" y="65030"/>
                  <a:pt x="19167" y="62788"/>
                  <a:pt x="21750" y="60545"/>
                </a:cubicBezTo>
                <a:lnTo>
                  <a:pt x="21750" y="60545"/>
                </a:lnTo>
                <a:cubicBezTo>
                  <a:pt x="24833" y="58667"/>
                  <a:pt x="27917" y="58667"/>
                  <a:pt x="31000" y="60545"/>
                </a:cubicBezTo>
                <a:lnTo>
                  <a:pt x="31000" y="60545"/>
                </a:lnTo>
                <a:lnTo>
                  <a:pt x="44000" y="69909"/>
                </a:lnTo>
                <a:lnTo>
                  <a:pt x="74375" y="47727"/>
                </a:lnTo>
                <a:cubicBezTo>
                  <a:pt x="77542" y="45848"/>
                  <a:pt x="80667" y="45848"/>
                  <a:pt x="83750" y="47727"/>
                </a:cubicBezTo>
                <a:lnTo>
                  <a:pt x="83750" y="47727"/>
                </a:lnTo>
                <a:cubicBezTo>
                  <a:pt x="86333" y="50030"/>
                  <a:pt x="86333" y="52303"/>
                  <a:pt x="83750" y="54545"/>
                </a:cubicBezTo>
                <a:lnTo>
                  <a:pt x="83750" y="54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3408-27"/>
          <p:cNvSpPr/>
          <p:nvPr/>
        </p:nvSpPr>
        <p:spPr>
          <a:xfrm>
            <a:off x="578644" y="1693069"/>
            <a:ext cx="4121944" cy="642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3409-29"/>
          <p:cNvCxnSpPr/>
          <p:nvPr/>
        </p:nvCxnSpPr>
        <p:spPr>
          <a:xfrm>
            <a:off x="600075" y="1693069"/>
            <a:ext cx="914" cy="642938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3434-54"/>
          <p:cNvSpPr/>
          <p:nvPr/>
        </p:nvSpPr>
        <p:spPr>
          <a:xfrm>
            <a:off x="735806" y="1841302"/>
            <a:ext cx="157163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000" y="8583"/>
                </a:moveTo>
                <a:lnTo>
                  <a:pt x="91000" y="8583"/>
                </a:lnTo>
                <a:cubicBezTo>
                  <a:pt x="92765" y="8583"/>
                  <a:pt x="94216" y="9389"/>
                  <a:pt x="95353" y="11000"/>
                </a:cubicBezTo>
                <a:lnTo>
                  <a:pt x="95353" y="11000"/>
                </a:lnTo>
                <a:lnTo>
                  <a:pt x="95353" y="11000"/>
                </a:lnTo>
                <a:cubicBezTo>
                  <a:pt x="96490" y="12611"/>
                  <a:pt x="97059" y="14667"/>
                  <a:pt x="97059" y="17167"/>
                </a:cubicBezTo>
                <a:lnTo>
                  <a:pt x="97059" y="17167"/>
                </a:lnTo>
                <a:cubicBezTo>
                  <a:pt x="97059" y="19667"/>
                  <a:pt x="96490" y="21722"/>
                  <a:pt x="95353" y="23333"/>
                </a:cubicBezTo>
                <a:lnTo>
                  <a:pt x="95353" y="23333"/>
                </a:lnTo>
                <a:cubicBezTo>
                  <a:pt x="94216" y="24944"/>
                  <a:pt x="92765" y="25750"/>
                  <a:pt x="91000" y="25750"/>
                </a:cubicBezTo>
                <a:lnTo>
                  <a:pt x="91000" y="25750"/>
                </a:lnTo>
                <a:lnTo>
                  <a:pt x="51588" y="25750"/>
                </a:lnTo>
                <a:lnTo>
                  <a:pt x="51588" y="8583"/>
                </a:lnTo>
                <a:lnTo>
                  <a:pt x="91000" y="8583"/>
                </a:lnTo>
                <a:moveTo>
                  <a:pt x="60647" y="60167"/>
                </a:moveTo>
                <a:lnTo>
                  <a:pt x="60647" y="60167"/>
                </a:lnTo>
                <a:cubicBezTo>
                  <a:pt x="62412" y="60167"/>
                  <a:pt x="63863" y="60972"/>
                  <a:pt x="65000" y="62583"/>
                </a:cubicBezTo>
                <a:lnTo>
                  <a:pt x="65000" y="62583"/>
                </a:lnTo>
                <a:lnTo>
                  <a:pt x="65000" y="62583"/>
                </a:lnTo>
                <a:cubicBezTo>
                  <a:pt x="66137" y="64194"/>
                  <a:pt x="66706" y="66250"/>
                  <a:pt x="66706" y="68750"/>
                </a:cubicBezTo>
                <a:lnTo>
                  <a:pt x="66706" y="68750"/>
                </a:lnTo>
                <a:cubicBezTo>
                  <a:pt x="66706" y="71250"/>
                  <a:pt x="66137" y="73306"/>
                  <a:pt x="65000" y="74917"/>
                </a:cubicBezTo>
                <a:lnTo>
                  <a:pt x="65000" y="74917"/>
                </a:lnTo>
                <a:cubicBezTo>
                  <a:pt x="63863" y="76528"/>
                  <a:pt x="62412" y="77333"/>
                  <a:pt x="60647" y="77333"/>
                </a:cubicBezTo>
                <a:lnTo>
                  <a:pt x="60647" y="77333"/>
                </a:lnTo>
                <a:lnTo>
                  <a:pt x="48529" y="77333"/>
                </a:lnTo>
                <a:cubicBezTo>
                  <a:pt x="46765" y="77333"/>
                  <a:pt x="45314" y="76528"/>
                  <a:pt x="44176" y="74917"/>
                </a:cubicBezTo>
                <a:lnTo>
                  <a:pt x="44176" y="74917"/>
                </a:lnTo>
                <a:cubicBezTo>
                  <a:pt x="43039" y="73306"/>
                  <a:pt x="42471" y="71250"/>
                  <a:pt x="42471" y="68750"/>
                </a:cubicBezTo>
                <a:lnTo>
                  <a:pt x="42471" y="68750"/>
                </a:lnTo>
                <a:cubicBezTo>
                  <a:pt x="42471" y="66250"/>
                  <a:pt x="43039" y="64194"/>
                  <a:pt x="44176" y="62583"/>
                </a:cubicBezTo>
                <a:lnTo>
                  <a:pt x="44176" y="62583"/>
                </a:lnTo>
                <a:cubicBezTo>
                  <a:pt x="45314" y="60972"/>
                  <a:pt x="46765" y="60167"/>
                  <a:pt x="48529" y="60167"/>
                </a:cubicBezTo>
                <a:lnTo>
                  <a:pt x="48529" y="60167"/>
                </a:lnTo>
                <a:lnTo>
                  <a:pt x="60647" y="60167"/>
                </a:lnTo>
                <a:moveTo>
                  <a:pt x="72824" y="43000"/>
                </a:moveTo>
                <a:lnTo>
                  <a:pt x="72824" y="43000"/>
                </a:lnTo>
                <a:cubicBezTo>
                  <a:pt x="72824" y="45500"/>
                  <a:pt x="72235" y="47556"/>
                  <a:pt x="71059" y="49167"/>
                </a:cubicBezTo>
                <a:lnTo>
                  <a:pt x="71059" y="49167"/>
                </a:lnTo>
                <a:lnTo>
                  <a:pt x="71059" y="49167"/>
                </a:lnTo>
                <a:cubicBezTo>
                  <a:pt x="69922" y="50778"/>
                  <a:pt x="68471" y="51583"/>
                  <a:pt x="66706" y="51583"/>
                </a:cubicBezTo>
                <a:lnTo>
                  <a:pt x="66706" y="51583"/>
                </a:lnTo>
                <a:lnTo>
                  <a:pt x="57647" y="51583"/>
                </a:lnTo>
                <a:cubicBezTo>
                  <a:pt x="55882" y="51583"/>
                  <a:pt x="54431" y="50778"/>
                  <a:pt x="53294" y="49167"/>
                </a:cubicBezTo>
                <a:lnTo>
                  <a:pt x="53294" y="49167"/>
                </a:lnTo>
                <a:cubicBezTo>
                  <a:pt x="52157" y="47556"/>
                  <a:pt x="51588" y="45500"/>
                  <a:pt x="51588" y="43000"/>
                </a:cubicBezTo>
                <a:lnTo>
                  <a:pt x="51588" y="43000"/>
                </a:lnTo>
                <a:cubicBezTo>
                  <a:pt x="51588" y="40500"/>
                  <a:pt x="52157" y="38444"/>
                  <a:pt x="53294" y="36833"/>
                </a:cubicBezTo>
                <a:lnTo>
                  <a:pt x="53294" y="36833"/>
                </a:lnTo>
                <a:cubicBezTo>
                  <a:pt x="54431" y="35222"/>
                  <a:pt x="55882" y="34417"/>
                  <a:pt x="57647" y="34417"/>
                </a:cubicBezTo>
                <a:lnTo>
                  <a:pt x="57647" y="34417"/>
                </a:lnTo>
                <a:lnTo>
                  <a:pt x="66706" y="34417"/>
                </a:lnTo>
                <a:cubicBezTo>
                  <a:pt x="68471" y="34417"/>
                  <a:pt x="69922" y="35222"/>
                  <a:pt x="71059" y="36833"/>
                </a:cubicBezTo>
                <a:lnTo>
                  <a:pt x="71059" y="36833"/>
                </a:lnTo>
                <a:cubicBezTo>
                  <a:pt x="72235" y="38444"/>
                  <a:pt x="72824" y="40500"/>
                  <a:pt x="72824" y="43000"/>
                </a:cubicBezTo>
                <a:lnTo>
                  <a:pt x="72824" y="43000"/>
                </a:lnTo>
                <a:moveTo>
                  <a:pt x="54588" y="85917"/>
                </a:moveTo>
                <a:lnTo>
                  <a:pt x="54588" y="85917"/>
                </a:lnTo>
                <a:cubicBezTo>
                  <a:pt x="56353" y="85917"/>
                  <a:pt x="57804" y="86722"/>
                  <a:pt x="58941" y="88333"/>
                </a:cubicBezTo>
                <a:lnTo>
                  <a:pt x="58941" y="88333"/>
                </a:lnTo>
                <a:lnTo>
                  <a:pt x="58941" y="88333"/>
                </a:lnTo>
                <a:cubicBezTo>
                  <a:pt x="60078" y="89944"/>
                  <a:pt x="60647" y="92000"/>
                  <a:pt x="60647" y="94500"/>
                </a:cubicBezTo>
                <a:lnTo>
                  <a:pt x="60647" y="94500"/>
                </a:lnTo>
                <a:cubicBezTo>
                  <a:pt x="60647" y="97000"/>
                  <a:pt x="60078" y="99056"/>
                  <a:pt x="58941" y="100667"/>
                </a:cubicBezTo>
                <a:lnTo>
                  <a:pt x="58941" y="100667"/>
                </a:lnTo>
                <a:cubicBezTo>
                  <a:pt x="57804" y="102333"/>
                  <a:pt x="56353" y="103167"/>
                  <a:pt x="54588" y="103167"/>
                </a:cubicBezTo>
                <a:lnTo>
                  <a:pt x="54588" y="103167"/>
                </a:lnTo>
                <a:lnTo>
                  <a:pt x="42471" y="103167"/>
                </a:lnTo>
                <a:cubicBezTo>
                  <a:pt x="40706" y="103167"/>
                  <a:pt x="39255" y="102333"/>
                  <a:pt x="38118" y="100667"/>
                </a:cubicBezTo>
                <a:lnTo>
                  <a:pt x="38118" y="100667"/>
                </a:lnTo>
                <a:cubicBezTo>
                  <a:pt x="36980" y="99056"/>
                  <a:pt x="36412" y="97000"/>
                  <a:pt x="36412" y="94500"/>
                </a:cubicBezTo>
                <a:lnTo>
                  <a:pt x="36412" y="94500"/>
                </a:lnTo>
                <a:cubicBezTo>
                  <a:pt x="36412" y="92000"/>
                  <a:pt x="36980" y="89944"/>
                  <a:pt x="38118" y="88333"/>
                </a:cubicBezTo>
                <a:lnTo>
                  <a:pt x="38118" y="88333"/>
                </a:lnTo>
                <a:cubicBezTo>
                  <a:pt x="39255" y="86722"/>
                  <a:pt x="40706" y="85917"/>
                  <a:pt x="42471" y="85917"/>
                </a:cubicBezTo>
                <a:lnTo>
                  <a:pt x="42471" y="85917"/>
                </a:lnTo>
                <a:lnTo>
                  <a:pt x="54588" y="85917"/>
                </a:lnTo>
                <a:moveTo>
                  <a:pt x="37941" y="60167"/>
                </a:moveTo>
                <a:lnTo>
                  <a:pt x="37941" y="60167"/>
                </a:lnTo>
                <a:lnTo>
                  <a:pt x="38118" y="60167"/>
                </a:lnTo>
                <a:cubicBezTo>
                  <a:pt x="36980" y="62667"/>
                  <a:pt x="36412" y="65528"/>
                  <a:pt x="36412" y="68750"/>
                </a:cubicBezTo>
                <a:lnTo>
                  <a:pt x="36412" y="68750"/>
                </a:lnTo>
                <a:cubicBezTo>
                  <a:pt x="36412" y="72306"/>
                  <a:pt x="37098" y="75528"/>
                  <a:pt x="38471" y="78417"/>
                </a:cubicBezTo>
                <a:lnTo>
                  <a:pt x="38471" y="78417"/>
                </a:lnTo>
                <a:cubicBezTo>
                  <a:pt x="36078" y="79472"/>
                  <a:pt x="34118" y="81528"/>
                  <a:pt x="32588" y="84583"/>
                </a:cubicBezTo>
                <a:lnTo>
                  <a:pt x="32588" y="84583"/>
                </a:lnTo>
                <a:cubicBezTo>
                  <a:pt x="31098" y="87472"/>
                  <a:pt x="30353" y="90778"/>
                  <a:pt x="30353" y="94500"/>
                </a:cubicBezTo>
                <a:lnTo>
                  <a:pt x="30353" y="94500"/>
                </a:lnTo>
                <a:cubicBezTo>
                  <a:pt x="30353" y="97722"/>
                  <a:pt x="30922" y="100611"/>
                  <a:pt x="32059" y="103167"/>
                </a:cubicBezTo>
                <a:lnTo>
                  <a:pt x="32059" y="103167"/>
                </a:lnTo>
                <a:lnTo>
                  <a:pt x="30353" y="103167"/>
                </a:lnTo>
                <a:cubicBezTo>
                  <a:pt x="21725" y="102778"/>
                  <a:pt x="14569" y="98556"/>
                  <a:pt x="8882" y="90500"/>
                </a:cubicBezTo>
                <a:lnTo>
                  <a:pt x="8882" y="90500"/>
                </a:lnTo>
                <a:cubicBezTo>
                  <a:pt x="3196" y="82444"/>
                  <a:pt x="235" y="72333"/>
                  <a:pt x="0" y="60167"/>
                </a:cubicBezTo>
                <a:lnTo>
                  <a:pt x="0" y="60167"/>
                </a:lnTo>
                <a:lnTo>
                  <a:pt x="0" y="43500"/>
                </a:lnTo>
                <a:cubicBezTo>
                  <a:pt x="118" y="31667"/>
                  <a:pt x="3078" y="21556"/>
                  <a:pt x="8882" y="13167"/>
                </a:cubicBezTo>
                <a:lnTo>
                  <a:pt x="8882" y="13167"/>
                </a:lnTo>
                <a:lnTo>
                  <a:pt x="11176" y="10167"/>
                </a:lnTo>
                <a:cubicBezTo>
                  <a:pt x="15843" y="3556"/>
                  <a:pt x="21529" y="167"/>
                  <a:pt x="28235" y="0"/>
                </a:cubicBezTo>
                <a:lnTo>
                  <a:pt x="28235" y="0"/>
                </a:lnTo>
                <a:lnTo>
                  <a:pt x="33353" y="0"/>
                </a:lnTo>
                <a:cubicBezTo>
                  <a:pt x="36765" y="167"/>
                  <a:pt x="39608" y="1861"/>
                  <a:pt x="41882" y="5083"/>
                </a:cubicBezTo>
                <a:lnTo>
                  <a:pt x="41882" y="5083"/>
                </a:lnTo>
                <a:cubicBezTo>
                  <a:pt x="44157" y="8306"/>
                  <a:pt x="45353" y="12333"/>
                  <a:pt x="45471" y="17167"/>
                </a:cubicBezTo>
                <a:lnTo>
                  <a:pt x="45471" y="17167"/>
                </a:lnTo>
                <a:lnTo>
                  <a:pt x="45471" y="40833"/>
                </a:lnTo>
                <a:cubicBezTo>
                  <a:pt x="45471" y="43889"/>
                  <a:pt x="44725" y="46389"/>
                  <a:pt x="43235" y="48333"/>
                </a:cubicBezTo>
                <a:lnTo>
                  <a:pt x="43235" y="48333"/>
                </a:lnTo>
                <a:cubicBezTo>
                  <a:pt x="41824" y="50500"/>
                  <a:pt x="40059" y="51583"/>
                  <a:pt x="37941" y="51583"/>
                </a:cubicBezTo>
                <a:lnTo>
                  <a:pt x="37941" y="51583"/>
                </a:lnTo>
                <a:cubicBezTo>
                  <a:pt x="35784" y="51583"/>
                  <a:pt x="34000" y="50500"/>
                  <a:pt x="32588" y="48333"/>
                </a:cubicBezTo>
                <a:lnTo>
                  <a:pt x="32588" y="48333"/>
                </a:lnTo>
                <a:cubicBezTo>
                  <a:pt x="31098" y="46389"/>
                  <a:pt x="30353" y="43889"/>
                  <a:pt x="30353" y="40833"/>
                </a:cubicBezTo>
                <a:lnTo>
                  <a:pt x="30353" y="40833"/>
                </a:lnTo>
                <a:lnTo>
                  <a:pt x="30353" y="25750"/>
                </a:lnTo>
                <a:cubicBezTo>
                  <a:pt x="30196" y="23083"/>
                  <a:pt x="29176" y="21667"/>
                  <a:pt x="27294" y="21500"/>
                </a:cubicBezTo>
                <a:lnTo>
                  <a:pt x="27294" y="21500"/>
                </a:lnTo>
                <a:cubicBezTo>
                  <a:pt x="25412" y="21667"/>
                  <a:pt x="24412" y="23083"/>
                  <a:pt x="24294" y="25750"/>
                </a:cubicBezTo>
                <a:lnTo>
                  <a:pt x="24294" y="25750"/>
                </a:lnTo>
                <a:lnTo>
                  <a:pt x="24294" y="40833"/>
                </a:lnTo>
                <a:cubicBezTo>
                  <a:pt x="24412" y="46389"/>
                  <a:pt x="25725" y="50944"/>
                  <a:pt x="28235" y="54500"/>
                </a:cubicBezTo>
                <a:lnTo>
                  <a:pt x="28235" y="54500"/>
                </a:lnTo>
                <a:cubicBezTo>
                  <a:pt x="30784" y="58111"/>
                  <a:pt x="34020" y="60000"/>
                  <a:pt x="37941" y="60167"/>
                </a:cubicBezTo>
                <a:lnTo>
                  <a:pt x="37941" y="60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3409-30"/>
          <p:cNvCxnSpPr/>
          <p:nvPr/>
        </p:nvCxnSpPr>
        <p:spPr>
          <a:xfrm>
            <a:off x="578644" y="2711053"/>
            <a:ext cx="4121944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3411-31"/>
          <p:cNvSpPr/>
          <p:nvPr/>
        </p:nvSpPr>
        <p:spPr>
          <a:xfrm>
            <a:off x="578644" y="3021806"/>
            <a:ext cx="4121944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3412-34"/>
          <p:cNvCxnSpPr/>
          <p:nvPr/>
        </p:nvCxnSpPr>
        <p:spPr>
          <a:xfrm>
            <a:off x="592931" y="3021806"/>
            <a:ext cx="914" cy="321469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3434-56"/>
          <p:cNvSpPr/>
          <p:nvPr/>
        </p:nvSpPr>
        <p:spPr>
          <a:xfrm>
            <a:off x="707231" y="311110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405-20"/>
          <p:cNvSpPr/>
          <p:nvPr/>
        </p:nvSpPr>
        <p:spPr>
          <a:xfrm>
            <a:off x="5079206" y="1257300"/>
            <a:ext cx="3664744" cy="22074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3405-22"/>
          <p:cNvCxnSpPr/>
          <p:nvPr/>
        </p:nvCxnSpPr>
        <p:spPr>
          <a:xfrm>
            <a:off x="5079206" y="1275159"/>
            <a:ext cx="366474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8319683412-33"/>
          <p:cNvCxnSpPr/>
          <p:nvPr/>
        </p:nvCxnSpPr>
        <p:spPr>
          <a:xfrm>
            <a:off x="5229225" y="1685925"/>
            <a:ext cx="336470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3434-55"/>
          <p:cNvSpPr/>
          <p:nvPr/>
        </p:nvSpPr>
        <p:spPr>
          <a:xfrm>
            <a:off x="5229225" y="1479649"/>
            <a:ext cx="176808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158" y="20600"/>
                </a:moveTo>
                <a:lnTo>
                  <a:pt x="65158" y="20600"/>
                </a:lnTo>
                <a:cubicBezTo>
                  <a:pt x="63544" y="20600"/>
                  <a:pt x="62228" y="19633"/>
                  <a:pt x="61211" y="17700"/>
                </a:cubicBezTo>
                <a:lnTo>
                  <a:pt x="61211" y="17700"/>
                </a:lnTo>
                <a:lnTo>
                  <a:pt x="61211" y="17700"/>
                </a:lnTo>
                <a:cubicBezTo>
                  <a:pt x="60193" y="15767"/>
                  <a:pt x="59684" y="13300"/>
                  <a:pt x="59684" y="10300"/>
                </a:cubicBezTo>
                <a:lnTo>
                  <a:pt x="59684" y="10300"/>
                </a:lnTo>
                <a:cubicBezTo>
                  <a:pt x="59684" y="7300"/>
                  <a:pt x="60193" y="4833"/>
                  <a:pt x="61211" y="2900"/>
                </a:cubicBezTo>
                <a:lnTo>
                  <a:pt x="61211" y="2900"/>
                </a:lnTo>
                <a:cubicBezTo>
                  <a:pt x="62228" y="967"/>
                  <a:pt x="63544" y="0"/>
                  <a:pt x="65158" y="0"/>
                </a:cubicBezTo>
                <a:lnTo>
                  <a:pt x="65158" y="0"/>
                </a:lnTo>
                <a:lnTo>
                  <a:pt x="92263" y="0"/>
                </a:lnTo>
                <a:cubicBezTo>
                  <a:pt x="93842" y="0"/>
                  <a:pt x="95140" y="967"/>
                  <a:pt x="96158" y="2900"/>
                </a:cubicBezTo>
                <a:lnTo>
                  <a:pt x="96158" y="2900"/>
                </a:lnTo>
                <a:cubicBezTo>
                  <a:pt x="97175" y="4833"/>
                  <a:pt x="97684" y="7300"/>
                  <a:pt x="97684" y="10300"/>
                </a:cubicBezTo>
                <a:lnTo>
                  <a:pt x="97684" y="10300"/>
                </a:lnTo>
                <a:lnTo>
                  <a:pt x="97684" y="61900"/>
                </a:lnTo>
                <a:cubicBezTo>
                  <a:pt x="97684" y="64900"/>
                  <a:pt x="97175" y="67367"/>
                  <a:pt x="96158" y="69300"/>
                </a:cubicBezTo>
                <a:lnTo>
                  <a:pt x="96158" y="69300"/>
                </a:lnTo>
                <a:cubicBezTo>
                  <a:pt x="95140" y="71233"/>
                  <a:pt x="93842" y="72200"/>
                  <a:pt x="92263" y="72200"/>
                </a:cubicBezTo>
                <a:lnTo>
                  <a:pt x="92263" y="72200"/>
                </a:lnTo>
                <a:cubicBezTo>
                  <a:pt x="90684" y="72200"/>
                  <a:pt x="89386" y="71233"/>
                  <a:pt x="88368" y="69300"/>
                </a:cubicBezTo>
                <a:lnTo>
                  <a:pt x="88368" y="69300"/>
                </a:lnTo>
                <a:cubicBezTo>
                  <a:pt x="87351" y="67367"/>
                  <a:pt x="86842" y="64900"/>
                  <a:pt x="86842" y="61900"/>
                </a:cubicBezTo>
                <a:lnTo>
                  <a:pt x="86842" y="61900"/>
                </a:lnTo>
                <a:lnTo>
                  <a:pt x="86842" y="35100"/>
                </a:lnTo>
                <a:lnTo>
                  <a:pt x="58158" y="89900"/>
                </a:lnTo>
                <a:cubicBezTo>
                  <a:pt x="57035" y="91833"/>
                  <a:pt x="55737" y="92800"/>
                  <a:pt x="54263" y="92800"/>
                </a:cubicBezTo>
                <a:lnTo>
                  <a:pt x="54263" y="92800"/>
                </a:lnTo>
                <a:cubicBezTo>
                  <a:pt x="52789" y="92800"/>
                  <a:pt x="51491" y="91833"/>
                  <a:pt x="50368" y="89900"/>
                </a:cubicBezTo>
                <a:lnTo>
                  <a:pt x="50368" y="89900"/>
                </a:lnTo>
                <a:lnTo>
                  <a:pt x="32579" y="55800"/>
                </a:lnTo>
                <a:lnTo>
                  <a:pt x="9316" y="100200"/>
                </a:lnTo>
                <a:cubicBezTo>
                  <a:pt x="8193" y="102133"/>
                  <a:pt x="6895" y="103100"/>
                  <a:pt x="5421" y="103100"/>
                </a:cubicBezTo>
                <a:lnTo>
                  <a:pt x="5421" y="103100"/>
                </a:lnTo>
                <a:cubicBezTo>
                  <a:pt x="3947" y="103100"/>
                  <a:pt x="2649" y="102133"/>
                  <a:pt x="1526" y="100200"/>
                </a:cubicBezTo>
                <a:lnTo>
                  <a:pt x="1526" y="100200"/>
                </a:lnTo>
                <a:cubicBezTo>
                  <a:pt x="509" y="98067"/>
                  <a:pt x="0" y="95600"/>
                  <a:pt x="0" y="92800"/>
                </a:cubicBezTo>
                <a:lnTo>
                  <a:pt x="0" y="92800"/>
                </a:lnTo>
                <a:cubicBezTo>
                  <a:pt x="0" y="90000"/>
                  <a:pt x="509" y="87533"/>
                  <a:pt x="1526" y="85400"/>
                </a:cubicBezTo>
                <a:lnTo>
                  <a:pt x="1526" y="85400"/>
                </a:lnTo>
                <a:lnTo>
                  <a:pt x="28684" y="33800"/>
                </a:lnTo>
                <a:cubicBezTo>
                  <a:pt x="29807" y="31867"/>
                  <a:pt x="31105" y="30900"/>
                  <a:pt x="32579" y="30900"/>
                </a:cubicBezTo>
                <a:lnTo>
                  <a:pt x="32579" y="30900"/>
                </a:lnTo>
                <a:cubicBezTo>
                  <a:pt x="34053" y="30900"/>
                  <a:pt x="35351" y="31867"/>
                  <a:pt x="36474" y="33800"/>
                </a:cubicBezTo>
                <a:lnTo>
                  <a:pt x="36474" y="33800"/>
                </a:lnTo>
                <a:lnTo>
                  <a:pt x="54263" y="68000"/>
                </a:lnTo>
                <a:lnTo>
                  <a:pt x="79211" y="20600"/>
                </a:lnTo>
                <a:lnTo>
                  <a:pt x="65158" y="206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3415-39"/>
          <p:cNvSpPr/>
          <p:nvPr/>
        </p:nvSpPr>
        <p:spPr>
          <a:xfrm>
            <a:off x="5229225" y="1821656"/>
            <a:ext cx="3364706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3415-41"/>
          <p:cNvCxnSpPr/>
          <p:nvPr/>
        </p:nvCxnSpPr>
        <p:spPr>
          <a:xfrm>
            <a:off x="5247084" y="1821656"/>
            <a:ext cx="914" cy="364331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3417-44"/>
          <p:cNvSpPr/>
          <p:nvPr/>
        </p:nvSpPr>
        <p:spPr>
          <a:xfrm>
            <a:off x="5364956" y="1907381"/>
            <a:ext cx="510778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3437-59"/>
          <p:cNvSpPr/>
          <p:nvPr/>
        </p:nvSpPr>
        <p:spPr>
          <a:xfrm>
            <a:off x="6642013" y="1959397"/>
            <a:ext cx="9867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400" y="53500"/>
                </a:moveTo>
                <a:lnTo>
                  <a:pt x="101400" y="53500"/>
                </a:lnTo>
                <a:cubicBezTo>
                  <a:pt x="102867" y="51833"/>
                  <a:pt x="103600" y="49933"/>
                  <a:pt x="103600" y="47800"/>
                </a:cubicBezTo>
                <a:lnTo>
                  <a:pt x="103600" y="47800"/>
                </a:lnTo>
                <a:lnTo>
                  <a:pt x="103600" y="47800"/>
                </a:lnTo>
                <a:cubicBezTo>
                  <a:pt x="103600" y="45667"/>
                  <a:pt x="102867" y="43767"/>
                  <a:pt x="101400" y="42100"/>
                </a:cubicBezTo>
                <a:lnTo>
                  <a:pt x="101400" y="42100"/>
                </a:lnTo>
                <a:lnTo>
                  <a:pt x="61500" y="2200"/>
                </a:lnTo>
                <a:cubicBezTo>
                  <a:pt x="59833" y="733"/>
                  <a:pt x="57933" y="0"/>
                  <a:pt x="55800" y="0"/>
                </a:cubicBezTo>
                <a:lnTo>
                  <a:pt x="55800" y="0"/>
                </a:lnTo>
                <a:cubicBezTo>
                  <a:pt x="53600" y="0"/>
                  <a:pt x="51700" y="733"/>
                  <a:pt x="50100" y="2200"/>
                </a:cubicBezTo>
                <a:lnTo>
                  <a:pt x="50100" y="2200"/>
                </a:lnTo>
                <a:cubicBezTo>
                  <a:pt x="48567" y="3867"/>
                  <a:pt x="47800" y="5800"/>
                  <a:pt x="47800" y="8000"/>
                </a:cubicBezTo>
                <a:lnTo>
                  <a:pt x="47800" y="8000"/>
                </a:lnTo>
                <a:cubicBezTo>
                  <a:pt x="47800" y="10133"/>
                  <a:pt x="48567" y="12033"/>
                  <a:pt x="50100" y="13700"/>
                </a:cubicBezTo>
                <a:lnTo>
                  <a:pt x="50100" y="13700"/>
                </a:lnTo>
                <a:lnTo>
                  <a:pt x="84400" y="47800"/>
                </a:lnTo>
                <a:lnTo>
                  <a:pt x="50100" y="81900"/>
                </a:lnTo>
                <a:cubicBezTo>
                  <a:pt x="48567" y="83567"/>
                  <a:pt x="47800" y="85500"/>
                  <a:pt x="47800" y="87700"/>
                </a:cubicBezTo>
                <a:lnTo>
                  <a:pt x="47800" y="87700"/>
                </a:lnTo>
                <a:cubicBezTo>
                  <a:pt x="47800" y="89833"/>
                  <a:pt x="48567" y="91733"/>
                  <a:pt x="50100" y="93400"/>
                </a:cubicBezTo>
                <a:lnTo>
                  <a:pt x="50100" y="93400"/>
                </a:lnTo>
                <a:cubicBezTo>
                  <a:pt x="51700" y="94867"/>
                  <a:pt x="53600" y="95600"/>
                  <a:pt x="55800" y="95600"/>
                </a:cubicBezTo>
                <a:lnTo>
                  <a:pt x="55800" y="95600"/>
                </a:lnTo>
                <a:cubicBezTo>
                  <a:pt x="57933" y="95600"/>
                  <a:pt x="59833" y="94867"/>
                  <a:pt x="61500" y="93400"/>
                </a:cubicBezTo>
                <a:lnTo>
                  <a:pt x="61500" y="93400"/>
                </a:lnTo>
                <a:lnTo>
                  <a:pt x="101400" y="53500"/>
                </a:lnTo>
                <a:moveTo>
                  <a:pt x="13700" y="93400"/>
                </a:moveTo>
                <a:lnTo>
                  <a:pt x="13700" y="93400"/>
                </a:lnTo>
                <a:lnTo>
                  <a:pt x="53500" y="53500"/>
                </a:lnTo>
                <a:cubicBezTo>
                  <a:pt x="55033" y="51833"/>
                  <a:pt x="55800" y="49933"/>
                  <a:pt x="55800" y="47800"/>
                </a:cubicBezTo>
                <a:lnTo>
                  <a:pt x="55800" y="47800"/>
                </a:lnTo>
                <a:cubicBezTo>
                  <a:pt x="55800" y="45667"/>
                  <a:pt x="55033" y="43767"/>
                  <a:pt x="53500" y="42100"/>
                </a:cubicBezTo>
                <a:lnTo>
                  <a:pt x="53500" y="42100"/>
                </a:lnTo>
                <a:lnTo>
                  <a:pt x="13700" y="2200"/>
                </a:lnTo>
                <a:cubicBezTo>
                  <a:pt x="12033" y="733"/>
                  <a:pt x="10133" y="0"/>
                  <a:pt x="8000" y="0"/>
                </a:cubicBezTo>
                <a:lnTo>
                  <a:pt x="8000" y="0"/>
                </a:lnTo>
                <a:cubicBezTo>
                  <a:pt x="5800" y="0"/>
                  <a:pt x="3867" y="733"/>
                  <a:pt x="2200" y="2200"/>
                </a:cubicBezTo>
                <a:lnTo>
                  <a:pt x="2200" y="2200"/>
                </a:lnTo>
                <a:cubicBezTo>
                  <a:pt x="733" y="3867"/>
                  <a:pt x="0" y="5800"/>
                  <a:pt x="0" y="8000"/>
                </a:cubicBezTo>
                <a:lnTo>
                  <a:pt x="0" y="8000"/>
                </a:lnTo>
                <a:cubicBezTo>
                  <a:pt x="0" y="10133"/>
                  <a:pt x="733" y="12033"/>
                  <a:pt x="2200" y="13700"/>
                </a:cubicBezTo>
                <a:lnTo>
                  <a:pt x="2200" y="13700"/>
                </a:lnTo>
                <a:lnTo>
                  <a:pt x="36600" y="47800"/>
                </a:lnTo>
                <a:lnTo>
                  <a:pt x="2200" y="81900"/>
                </a:lnTo>
                <a:cubicBezTo>
                  <a:pt x="733" y="83567"/>
                  <a:pt x="0" y="85500"/>
                  <a:pt x="0" y="87700"/>
                </a:cubicBezTo>
                <a:lnTo>
                  <a:pt x="0" y="87700"/>
                </a:lnTo>
                <a:cubicBezTo>
                  <a:pt x="0" y="89833"/>
                  <a:pt x="733" y="91733"/>
                  <a:pt x="2200" y="93400"/>
                </a:cubicBezTo>
                <a:lnTo>
                  <a:pt x="2200" y="93400"/>
                </a:lnTo>
                <a:cubicBezTo>
                  <a:pt x="3867" y="94867"/>
                  <a:pt x="5800" y="95600"/>
                  <a:pt x="8000" y="95600"/>
                </a:cubicBezTo>
                <a:lnTo>
                  <a:pt x="8000" y="95600"/>
                </a:lnTo>
                <a:cubicBezTo>
                  <a:pt x="10133" y="95600"/>
                  <a:pt x="12033" y="94867"/>
                  <a:pt x="13700" y="93400"/>
                </a:cubicBezTo>
                <a:lnTo>
                  <a:pt x="13700" y="934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3437-58"/>
          <p:cNvSpPr/>
          <p:nvPr/>
        </p:nvSpPr>
        <p:spPr>
          <a:xfrm>
            <a:off x="6852642" y="2324398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3415-40"/>
          <p:cNvSpPr/>
          <p:nvPr/>
        </p:nvSpPr>
        <p:spPr>
          <a:xfrm>
            <a:off x="5229225" y="2593181"/>
            <a:ext cx="3364706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3415-42"/>
          <p:cNvCxnSpPr/>
          <p:nvPr/>
        </p:nvCxnSpPr>
        <p:spPr>
          <a:xfrm>
            <a:off x="5247084" y="2593181"/>
            <a:ext cx="914" cy="364331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3417-46"/>
          <p:cNvSpPr/>
          <p:nvPr/>
        </p:nvSpPr>
        <p:spPr>
          <a:xfrm>
            <a:off x="5364956" y="2678906"/>
            <a:ext cx="40719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3437-60"/>
          <p:cNvSpPr/>
          <p:nvPr/>
        </p:nvSpPr>
        <p:spPr>
          <a:xfrm>
            <a:off x="7210388" y="271574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3411-32"/>
          <p:cNvSpPr/>
          <p:nvPr/>
        </p:nvSpPr>
        <p:spPr>
          <a:xfrm>
            <a:off x="5229225" y="3057525"/>
            <a:ext cx="3364706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8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3412-35"/>
          <p:cNvCxnSpPr/>
          <p:nvPr/>
        </p:nvCxnSpPr>
        <p:spPr>
          <a:xfrm>
            <a:off x="5243513" y="3057525"/>
            <a:ext cx="914" cy="30003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3435-57"/>
          <p:cNvSpPr/>
          <p:nvPr/>
        </p:nvSpPr>
        <p:spPr>
          <a:xfrm>
            <a:off x="5361608" y="314682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3402-13"/>
          <p:cNvSpPr/>
          <p:nvPr/>
        </p:nvSpPr>
        <p:spPr>
          <a:xfrm>
            <a:off x="400050" y="3636169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3402-15"/>
          <p:cNvCxnSpPr/>
          <p:nvPr/>
        </p:nvCxnSpPr>
        <p:spPr>
          <a:xfrm>
            <a:off x="428625" y="3636169"/>
            <a:ext cx="914" cy="464344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3433-51"/>
          <p:cNvSpPr/>
          <p:nvPr/>
        </p:nvSpPr>
        <p:spPr>
          <a:xfrm>
            <a:off x="704552" y="3779044"/>
            <a:ext cx="16252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29" y="0"/>
                </a:moveTo>
                <a:lnTo>
                  <a:pt x="21529" y="0"/>
                </a:lnTo>
                <a:cubicBezTo>
                  <a:pt x="15373" y="133"/>
                  <a:pt x="10294" y="1917"/>
                  <a:pt x="6294" y="5350"/>
                </a:cubicBezTo>
                <a:lnTo>
                  <a:pt x="6294" y="5350"/>
                </a:lnTo>
                <a:lnTo>
                  <a:pt x="6294" y="5350"/>
                </a:lnTo>
                <a:cubicBezTo>
                  <a:pt x="2255" y="8750"/>
                  <a:pt x="157" y="13067"/>
                  <a:pt x="0" y="18300"/>
                </a:cubicBezTo>
                <a:lnTo>
                  <a:pt x="0" y="18300"/>
                </a:lnTo>
                <a:lnTo>
                  <a:pt x="0" y="79200"/>
                </a:lnTo>
                <a:cubicBezTo>
                  <a:pt x="157" y="84433"/>
                  <a:pt x="2255" y="88750"/>
                  <a:pt x="6294" y="92150"/>
                </a:cubicBezTo>
                <a:lnTo>
                  <a:pt x="6294" y="92150"/>
                </a:lnTo>
                <a:cubicBezTo>
                  <a:pt x="10294" y="95583"/>
                  <a:pt x="15373" y="97367"/>
                  <a:pt x="21529" y="97500"/>
                </a:cubicBezTo>
                <a:lnTo>
                  <a:pt x="21529" y="97500"/>
                </a:lnTo>
                <a:lnTo>
                  <a:pt x="86059" y="97500"/>
                </a:lnTo>
                <a:lnTo>
                  <a:pt x="93176" y="97500"/>
                </a:lnTo>
                <a:cubicBezTo>
                  <a:pt x="95294" y="97500"/>
                  <a:pt x="97020" y="96933"/>
                  <a:pt x="98353" y="95800"/>
                </a:cubicBezTo>
                <a:lnTo>
                  <a:pt x="98353" y="95800"/>
                </a:lnTo>
                <a:cubicBezTo>
                  <a:pt x="99686" y="94633"/>
                  <a:pt x="100353" y="93167"/>
                  <a:pt x="100353" y="91400"/>
                </a:cubicBezTo>
                <a:lnTo>
                  <a:pt x="100353" y="91400"/>
                </a:lnTo>
                <a:cubicBezTo>
                  <a:pt x="100353" y="89633"/>
                  <a:pt x="99686" y="88183"/>
                  <a:pt x="98353" y="87050"/>
                </a:cubicBezTo>
                <a:lnTo>
                  <a:pt x="98353" y="87050"/>
                </a:lnTo>
                <a:cubicBezTo>
                  <a:pt x="97020" y="85883"/>
                  <a:pt x="95294" y="85300"/>
                  <a:pt x="93176" y="85300"/>
                </a:cubicBezTo>
                <a:lnTo>
                  <a:pt x="93176" y="85300"/>
                </a:lnTo>
                <a:lnTo>
                  <a:pt x="93176" y="73150"/>
                </a:lnTo>
                <a:cubicBezTo>
                  <a:pt x="95294" y="73150"/>
                  <a:pt x="97020" y="72567"/>
                  <a:pt x="98353" y="71400"/>
                </a:cubicBezTo>
                <a:lnTo>
                  <a:pt x="98353" y="71400"/>
                </a:lnTo>
                <a:cubicBezTo>
                  <a:pt x="99686" y="70267"/>
                  <a:pt x="100353" y="68817"/>
                  <a:pt x="100353" y="67050"/>
                </a:cubicBezTo>
                <a:lnTo>
                  <a:pt x="100353" y="67050"/>
                </a:lnTo>
                <a:lnTo>
                  <a:pt x="100353" y="6100"/>
                </a:lnTo>
                <a:cubicBezTo>
                  <a:pt x="100353" y="4333"/>
                  <a:pt x="99686" y="2867"/>
                  <a:pt x="98353" y="1700"/>
                </a:cubicBezTo>
                <a:lnTo>
                  <a:pt x="98353" y="1700"/>
                </a:lnTo>
                <a:cubicBezTo>
                  <a:pt x="97020" y="567"/>
                  <a:pt x="95294" y="0"/>
                  <a:pt x="93176" y="0"/>
                </a:cubicBezTo>
                <a:lnTo>
                  <a:pt x="93176" y="0"/>
                </a:lnTo>
                <a:lnTo>
                  <a:pt x="86059" y="0"/>
                </a:lnTo>
                <a:lnTo>
                  <a:pt x="21529" y="0"/>
                </a:lnTo>
                <a:moveTo>
                  <a:pt x="21529" y="73150"/>
                </a:moveTo>
                <a:lnTo>
                  <a:pt x="21529" y="73150"/>
                </a:lnTo>
                <a:lnTo>
                  <a:pt x="78882" y="73150"/>
                </a:lnTo>
                <a:lnTo>
                  <a:pt x="78882" y="85300"/>
                </a:lnTo>
                <a:lnTo>
                  <a:pt x="21529" y="85300"/>
                </a:lnTo>
                <a:cubicBezTo>
                  <a:pt x="19412" y="85300"/>
                  <a:pt x="17686" y="84733"/>
                  <a:pt x="16353" y="83600"/>
                </a:cubicBezTo>
                <a:lnTo>
                  <a:pt x="16353" y="83600"/>
                </a:lnTo>
                <a:cubicBezTo>
                  <a:pt x="15020" y="82467"/>
                  <a:pt x="14353" y="81000"/>
                  <a:pt x="14353" y="79200"/>
                </a:cubicBezTo>
                <a:lnTo>
                  <a:pt x="14353" y="79200"/>
                </a:lnTo>
                <a:cubicBezTo>
                  <a:pt x="14353" y="77433"/>
                  <a:pt x="15020" y="75983"/>
                  <a:pt x="16353" y="74850"/>
                </a:cubicBezTo>
                <a:lnTo>
                  <a:pt x="16353" y="74850"/>
                </a:lnTo>
                <a:cubicBezTo>
                  <a:pt x="17686" y="73717"/>
                  <a:pt x="19412" y="73150"/>
                  <a:pt x="21529" y="73150"/>
                </a:cubicBezTo>
                <a:lnTo>
                  <a:pt x="21529" y="73150"/>
                </a:lnTo>
                <a:moveTo>
                  <a:pt x="28706" y="27400"/>
                </a:moveTo>
                <a:lnTo>
                  <a:pt x="28706" y="27400"/>
                </a:lnTo>
                <a:cubicBezTo>
                  <a:pt x="28824" y="25500"/>
                  <a:pt x="30000" y="24500"/>
                  <a:pt x="32235" y="24400"/>
                </a:cubicBezTo>
                <a:lnTo>
                  <a:pt x="32235" y="24400"/>
                </a:lnTo>
                <a:lnTo>
                  <a:pt x="75294" y="24400"/>
                </a:lnTo>
                <a:cubicBezTo>
                  <a:pt x="77529" y="24500"/>
                  <a:pt x="78725" y="25500"/>
                  <a:pt x="78882" y="27400"/>
                </a:cubicBezTo>
                <a:lnTo>
                  <a:pt x="78882" y="27400"/>
                </a:lnTo>
                <a:cubicBezTo>
                  <a:pt x="78725" y="29333"/>
                  <a:pt x="77529" y="30350"/>
                  <a:pt x="75294" y="30450"/>
                </a:cubicBezTo>
                <a:lnTo>
                  <a:pt x="75294" y="30450"/>
                </a:lnTo>
                <a:lnTo>
                  <a:pt x="32235" y="30450"/>
                </a:lnTo>
                <a:cubicBezTo>
                  <a:pt x="30000" y="30350"/>
                  <a:pt x="28824" y="29333"/>
                  <a:pt x="28706" y="27400"/>
                </a:cubicBezTo>
                <a:lnTo>
                  <a:pt x="28706" y="27400"/>
                </a:lnTo>
                <a:moveTo>
                  <a:pt x="32235" y="36550"/>
                </a:moveTo>
                <a:lnTo>
                  <a:pt x="32235" y="36550"/>
                </a:lnTo>
                <a:lnTo>
                  <a:pt x="75294" y="36550"/>
                </a:lnTo>
                <a:cubicBezTo>
                  <a:pt x="77529" y="36683"/>
                  <a:pt x="78725" y="37700"/>
                  <a:pt x="78882" y="39600"/>
                </a:cubicBezTo>
                <a:lnTo>
                  <a:pt x="78882" y="39600"/>
                </a:lnTo>
                <a:cubicBezTo>
                  <a:pt x="78725" y="41500"/>
                  <a:pt x="77529" y="42517"/>
                  <a:pt x="75294" y="42650"/>
                </a:cubicBezTo>
                <a:lnTo>
                  <a:pt x="75294" y="42650"/>
                </a:lnTo>
                <a:lnTo>
                  <a:pt x="32235" y="42650"/>
                </a:lnTo>
                <a:cubicBezTo>
                  <a:pt x="30000" y="42517"/>
                  <a:pt x="28824" y="41500"/>
                  <a:pt x="28706" y="39600"/>
                </a:cubicBezTo>
                <a:lnTo>
                  <a:pt x="28706" y="39600"/>
                </a:lnTo>
                <a:cubicBezTo>
                  <a:pt x="28824" y="37700"/>
                  <a:pt x="30000" y="36683"/>
                  <a:pt x="32235" y="36550"/>
                </a:cubicBezTo>
                <a:lnTo>
                  <a:pt x="32235" y="3655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3405-21"/>
          <p:cNvSpPr/>
          <p:nvPr/>
        </p:nvSpPr>
        <p:spPr>
          <a:xfrm>
            <a:off x="7598271" y="3746897"/>
            <a:ext cx="96708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3433-52"/>
          <p:cNvSpPr/>
          <p:nvPr/>
        </p:nvSpPr>
        <p:spPr>
          <a:xfrm>
            <a:off x="7726859" y="3807619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000" y="0"/>
                </a:moveTo>
                <a:lnTo>
                  <a:pt x="29000" y="0"/>
                </a:lnTo>
                <a:cubicBezTo>
                  <a:pt x="31121" y="0"/>
                  <a:pt x="32848" y="564"/>
                  <a:pt x="34182" y="1692"/>
                </a:cubicBezTo>
                <a:lnTo>
                  <a:pt x="34182" y="1692"/>
                </a:lnTo>
                <a:lnTo>
                  <a:pt x="34182" y="1692"/>
                </a:lnTo>
                <a:cubicBezTo>
                  <a:pt x="35515" y="2872"/>
                  <a:pt x="36182" y="4359"/>
                  <a:pt x="36182" y="6154"/>
                </a:cubicBezTo>
                <a:lnTo>
                  <a:pt x="36182" y="6154"/>
                </a:lnTo>
                <a:lnTo>
                  <a:pt x="36182" y="12231"/>
                </a:lnTo>
                <a:lnTo>
                  <a:pt x="65182" y="12231"/>
                </a:lnTo>
                <a:lnTo>
                  <a:pt x="65182" y="6154"/>
                </a:lnTo>
                <a:cubicBezTo>
                  <a:pt x="65182" y="4359"/>
                  <a:pt x="65879" y="2872"/>
                  <a:pt x="67273" y="1692"/>
                </a:cubicBezTo>
                <a:lnTo>
                  <a:pt x="67273" y="1692"/>
                </a:lnTo>
                <a:cubicBezTo>
                  <a:pt x="68606" y="564"/>
                  <a:pt x="70333" y="0"/>
                  <a:pt x="72455" y="0"/>
                </a:cubicBezTo>
                <a:lnTo>
                  <a:pt x="72455" y="0"/>
                </a:lnTo>
                <a:cubicBezTo>
                  <a:pt x="74576" y="0"/>
                  <a:pt x="76303" y="564"/>
                  <a:pt x="77636" y="1692"/>
                </a:cubicBezTo>
                <a:lnTo>
                  <a:pt x="77636" y="1692"/>
                </a:lnTo>
                <a:cubicBezTo>
                  <a:pt x="79030" y="2872"/>
                  <a:pt x="79727" y="4359"/>
                  <a:pt x="79727" y="6154"/>
                </a:cubicBezTo>
                <a:lnTo>
                  <a:pt x="79727" y="6154"/>
                </a:lnTo>
                <a:lnTo>
                  <a:pt x="79727" y="12231"/>
                </a:lnTo>
                <a:lnTo>
                  <a:pt x="90545" y="12231"/>
                </a:lnTo>
                <a:cubicBezTo>
                  <a:pt x="93576" y="12385"/>
                  <a:pt x="96152" y="13282"/>
                  <a:pt x="98273" y="14923"/>
                </a:cubicBezTo>
                <a:lnTo>
                  <a:pt x="98273" y="14923"/>
                </a:lnTo>
                <a:cubicBezTo>
                  <a:pt x="100212" y="16718"/>
                  <a:pt x="101273" y="18897"/>
                  <a:pt x="101455" y="21462"/>
                </a:cubicBezTo>
                <a:lnTo>
                  <a:pt x="101455" y="21462"/>
                </a:lnTo>
                <a:lnTo>
                  <a:pt x="101455" y="30615"/>
                </a:lnTo>
                <a:lnTo>
                  <a:pt x="0" y="30615"/>
                </a:lnTo>
                <a:lnTo>
                  <a:pt x="0" y="21462"/>
                </a:lnTo>
                <a:cubicBezTo>
                  <a:pt x="121" y="18897"/>
                  <a:pt x="1182" y="16718"/>
                  <a:pt x="3182" y="14923"/>
                </a:cubicBezTo>
                <a:lnTo>
                  <a:pt x="3182" y="14923"/>
                </a:lnTo>
                <a:cubicBezTo>
                  <a:pt x="5303" y="13282"/>
                  <a:pt x="7879" y="12385"/>
                  <a:pt x="10909" y="12231"/>
                </a:cubicBezTo>
                <a:lnTo>
                  <a:pt x="10909" y="12231"/>
                </a:lnTo>
                <a:lnTo>
                  <a:pt x="21727" y="12231"/>
                </a:lnTo>
                <a:lnTo>
                  <a:pt x="21727" y="6154"/>
                </a:lnTo>
                <a:cubicBezTo>
                  <a:pt x="21727" y="4359"/>
                  <a:pt x="22394" y="2872"/>
                  <a:pt x="23727" y="1692"/>
                </a:cubicBezTo>
                <a:lnTo>
                  <a:pt x="23727" y="1692"/>
                </a:lnTo>
                <a:cubicBezTo>
                  <a:pt x="25121" y="564"/>
                  <a:pt x="26879" y="0"/>
                  <a:pt x="29000" y="0"/>
                </a:cubicBezTo>
                <a:lnTo>
                  <a:pt x="29000" y="0"/>
                </a:lnTo>
                <a:moveTo>
                  <a:pt x="0" y="36769"/>
                </a:moveTo>
                <a:lnTo>
                  <a:pt x="0" y="36769"/>
                </a:lnTo>
                <a:lnTo>
                  <a:pt x="101455" y="36769"/>
                </a:lnTo>
                <a:lnTo>
                  <a:pt x="101455" y="88846"/>
                </a:lnTo>
                <a:cubicBezTo>
                  <a:pt x="101273" y="91410"/>
                  <a:pt x="100212" y="93590"/>
                  <a:pt x="98273" y="95385"/>
                </a:cubicBezTo>
                <a:lnTo>
                  <a:pt x="98273" y="95385"/>
                </a:lnTo>
                <a:cubicBezTo>
                  <a:pt x="96152" y="97077"/>
                  <a:pt x="93576" y="97974"/>
                  <a:pt x="90545" y="98077"/>
                </a:cubicBezTo>
                <a:lnTo>
                  <a:pt x="90545" y="98077"/>
                </a:lnTo>
                <a:lnTo>
                  <a:pt x="10909" y="98077"/>
                </a:lnTo>
                <a:cubicBezTo>
                  <a:pt x="7879" y="97974"/>
                  <a:pt x="5303" y="97077"/>
                  <a:pt x="3182" y="95385"/>
                </a:cubicBezTo>
                <a:lnTo>
                  <a:pt x="3182" y="95385"/>
                </a:lnTo>
                <a:cubicBezTo>
                  <a:pt x="1182" y="93590"/>
                  <a:pt x="121" y="91410"/>
                  <a:pt x="0" y="88846"/>
                </a:cubicBezTo>
                <a:lnTo>
                  <a:pt x="0" y="88846"/>
                </a:lnTo>
                <a:lnTo>
                  <a:pt x="0" y="36769"/>
                </a:lnTo>
                <a:moveTo>
                  <a:pt x="74455" y="58462"/>
                </a:moveTo>
                <a:lnTo>
                  <a:pt x="74455" y="58462"/>
                </a:lnTo>
                <a:cubicBezTo>
                  <a:pt x="76576" y="56256"/>
                  <a:pt x="76576" y="54077"/>
                  <a:pt x="74455" y="51923"/>
                </a:cubicBezTo>
                <a:lnTo>
                  <a:pt x="74455" y="51923"/>
                </a:lnTo>
                <a:cubicBezTo>
                  <a:pt x="71909" y="50128"/>
                  <a:pt x="69364" y="50128"/>
                  <a:pt x="66818" y="51923"/>
                </a:cubicBezTo>
                <a:lnTo>
                  <a:pt x="66818" y="51923"/>
                </a:lnTo>
                <a:lnTo>
                  <a:pt x="45273" y="70077"/>
                </a:lnTo>
                <a:lnTo>
                  <a:pt x="34636" y="61077"/>
                </a:lnTo>
                <a:cubicBezTo>
                  <a:pt x="32091" y="59333"/>
                  <a:pt x="29515" y="59333"/>
                  <a:pt x="26909" y="61077"/>
                </a:cubicBezTo>
                <a:lnTo>
                  <a:pt x="26909" y="61077"/>
                </a:lnTo>
                <a:cubicBezTo>
                  <a:pt x="24788" y="63282"/>
                  <a:pt x="24788" y="65462"/>
                  <a:pt x="26909" y="67615"/>
                </a:cubicBezTo>
                <a:lnTo>
                  <a:pt x="26909" y="67615"/>
                </a:lnTo>
                <a:lnTo>
                  <a:pt x="41455" y="79846"/>
                </a:lnTo>
                <a:cubicBezTo>
                  <a:pt x="44000" y="81641"/>
                  <a:pt x="46545" y="81641"/>
                  <a:pt x="49091" y="79846"/>
                </a:cubicBezTo>
                <a:lnTo>
                  <a:pt x="49091" y="79846"/>
                </a:lnTo>
                <a:lnTo>
                  <a:pt x="74455" y="5846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340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340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3426-4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340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8319683401-9"/>
          <p:cNvSpPr txBox="1"/>
          <p:nvPr/>
        </p:nvSpPr>
        <p:spPr>
          <a:xfrm>
            <a:off x="557213" y="121444"/>
            <a:ext cx="304655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每日漏保试跳制度</a:t>
            </a:r>
            <a:endParaRPr/>
          </a:p>
        </p:txBody>
      </p:sp>
      <p:sp>
        <p:nvSpPr>
          <p:cNvPr id="43" name="el-1788319683404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4" name="el-1788319683407-24"/>
          <p:cNvSpPr txBox="1"/>
          <p:nvPr/>
        </p:nvSpPr>
        <p:spPr>
          <a:xfrm>
            <a:off x="664369" y="1435894"/>
            <a:ext cx="139789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每日必查 · 管理规定</a:t>
            </a:r>
            <a:endParaRPr/>
          </a:p>
        </p:txBody>
      </p:sp>
      <p:sp>
        <p:nvSpPr>
          <p:cNvPr id="45" name="el-1788319683408-26"/>
          <p:cNvSpPr txBox="1"/>
          <p:nvPr/>
        </p:nvSpPr>
        <p:spPr>
          <a:xfrm>
            <a:off x="735806" y="1778794"/>
            <a:ext cx="385048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214313">
              <a:lnSpc>
                <a:spcPts val="1845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剩余电流动作保护器</a:t>
            </a: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每天使用前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应启动</a:t>
            </a: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试验按钮试跳一次</a:t>
            </a:r>
            <a:endParaRPr/>
          </a:p>
        </p:txBody>
      </p:sp>
      <p:sp>
        <p:nvSpPr>
          <p:cNvPr id="46" name="el-1788319683409-28"/>
          <p:cNvSpPr txBox="1"/>
          <p:nvPr/>
        </p:nvSpPr>
        <p:spPr>
          <a:xfrm>
            <a:off x="578644" y="2421731"/>
            <a:ext cx="435911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试跳</a:t>
            </a: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不正常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时</a:t>
            </a: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不得继续使用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必须立即检修或更换。</a:t>
            </a:r>
            <a:endParaRPr/>
          </a:p>
        </p:txBody>
      </p:sp>
      <p:sp>
        <p:nvSpPr>
          <p:cNvPr id="47" name="el-1788319683414-37"/>
          <p:cNvSpPr txBox="1"/>
          <p:nvPr/>
        </p:nvSpPr>
        <p:spPr>
          <a:xfrm>
            <a:off x="921544" y="3093244"/>
            <a:ext cx="285913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精益要求：</a:t>
            </a:r>
            <a:r>
              <a:rPr b="1"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由"定期检查"升级为"每日必查"</a:t>
            </a:r>
            <a:endParaRPr/>
          </a:p>
        </p:txBody>
      </p:sp>
      <p:sp>
        <p:nvSpPr>
          <p:cNvPr id="48" name="el-1788319683412-36"/>
          <p:cNvSpPr txBox="1"/>
          <p:nvPr/>
        </p:nvSpPr>
        <p:spPr>
          <a:xfrm>
            <a:off x="5477470" y="1435894"/>
            <a:ext cx="152807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精益升级 · 管理转变</a:t>
            </a:r>
            <a:endParaRPr/>
          </a:p>
        </p:txBody>
      </p:sp>
      <p:sp>
        <p:nvSpPr>
          <p:cNvPr id="49" name="el-1788319683416-43"/>
          <p:cNvSpPr txBox="1"/>
          <p:nvPr/>
        </p:nvSpPr>
        <p:spPr>
          <a:xfrm>
            <a:off x="5464969" y="1935956"/>
            <a:ext cx="48077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旧模式</a:t>
            </a:r>
            <a:endParaRPr/>
          </a:p>
        </p:txBody>
      </p:sp>
      <p:sp>
        <p:nvSpPr>
          <p:cNvPr id="50" name="el-1788319683417-47"/>
          <p:cNvSpPr txBox="1"/>
          <p:nvPr/>
        </p:nvSpPr>
        <p:spPr>
          <a:xfrm>
            <a:off x="5975747" y="1908497"/>
            <a:ext cx="678455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/>
          </a:p>
        </p:txBody>
      </p:sp>
      <p:sp>
        <p:nvSpPr>
          <p:cNvPr id="51" name="el-1788319683417-45"/>
          <p:cNvSpPr txBox="1"/>
          <p:nvPr/>
        </p:nvSpPr>
        <p:spPr>
          <a:xfrm>
            <a:off x="5464969" y="2707481"/>
            <a:ext cx="37719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精益</a:t>
            </a:r>
            <a:endParaRPr/>
          </a:p>
        </p:txBody>
      </p:sp>
      <p:sp>
        <p:nvSpPr>
          <p:cNvPr id="52" name="el-1788319683417-48"/>
          <p:cNvSpPr txBox="1"/>
          <p:nvPr/>
        </p:nvSpPr>
        <p:spPr>
          <a:xfrm>
            <a:off x="5872163" y="2680022"/>
            <a:ext cx="149210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每日必查 · 雷打不动</a:t>
            </a:r>
            <a:endParaRPr/>
          </a:p>
        </p:txBody>
      </p:sp>
      <p:sp>
        <p:nvSpPr>
          <p:cNvPr id="53" name="el-1788319683414-38"/>
          <p:cNvSpPr txBox="1"/>
          <p:nvPr/>
        </p:nvSpPr>
        <p:spPr>
          <a:xfrm>
            <a:off x="5506045" y="3128963"/>
            <a:ext cx="202760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用制度保障安全 · 让习惯成为标准</a:t>
            </a:r>
            <a:endParaRPr/>
          </a:p>
        </p:txBody>
      </p:sp>
      <p:sp>
        <p:nvSpPr>
          <p:cNvPr id="54" name="el-1788319683404-17"/>
          <p:cNvSpPr txBox="1"/>
          <p:nvPr/>
        </p:nvSpPr>
        <p:spPr>
          <a:xfrm>
            <a:off x="1071563" y="3775472"/>
            <a:ext cx="40413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台账管理：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记录试跳结果 · 建立专项台账 · 可追溯、可核查</a:t>
            </a:r>
            <a:endParaRPr/>
          </a:p>
        </p:txBody>
      </p:sp>
      <p:sp>
        <p:nvSpPr>
          <p:cNvPr id="55" name="el-1788319683406-23"/>
          <p:cNvSpPr txBox="1"/>
          <p:nvPr/>
        </p:nvSpPr>
        <p:spPr>
          <a:xfrm>
            <a:off x="7936706" y="3789759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每日记录</a:t>
            </a:r>
            <a:endParaRPr/>
          </a:p>
        </p:txBody>
      </p:sp>
      <p:sp>
        <p:nvSpPr>
          <p:cNvPr id="56" name="el-1788319683403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7" name="el-1788319683401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每日试跳 · 台账留痕 · 精于细节</a:t>
            </a:r>
            <a:endParaRPr/>
          </a:p>
        </p:txBody>
      </p:sp>
      <p:sp>
        <p:nvSpPr>
          <p:cNvPr id="58" name="el-1788319683401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P52 / 110</a:t>
            </a:r>
            <a:endParaRPr/>
          </a:p>
        </p:txBody>
      </p:sp>
      <p:cxnSp>
        <p:nvCxnSpPr>
          <p:cNvPr id="59" name="el-1788319683400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8319683400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3400-5"/>
          <p:cNvSpPr/>
          <p:nvPr/>
        </p:nvSpPr>
        <p:spPr>
          <a:xfrm>
            <a:off x="171450" y="1857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3438-6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44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444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445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446-13"/>
          <p:cNvSpPr/>
          <p:nvPr/>
        </p:nvSpPr>
        <p:spPr>
          <a:xfrm>
            <a:off x="7554292" y="142875"/>
            <a:ext cx="118965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525-51"/>
          <p:cNvSpPr/>
          <p:nvPr/>
        </p:nvSpPr>
        <p:spPr>
          <a:xfrm>
            <a:off x="7661449" y="203597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449-21"/>
          <p:cNvSpPr/>
          <p:nvPr/>
        </p:nvSpPr>
        <p:spPr>
          <a:xfrm>
            <a:off x="400050" y="2218804"/>
            <a:ext cx="4086225" cy="19359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450-27"/>
          <p:cNvCxnSpPr/>
          <p:nvPr/>
        </p:nvCxnSpPr>
        <p:spPr>
          <a:xfrm>
            <a:off x="421481" y="2218804"/>
            <a:ext cx="914" cy="1935956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3456-44"/>
          <p:cNvCxnSpPr/>
          <p:nvPr/>
        </p:nvCxnSpPr>
        <p:spPr>
          <a:xfrm>
            <a:off x="600075" y="2625998"/>
            <a:ext cx="372189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3533-57"/>
          <p:cNvSpPr/>
          <p:nvPr/>
        </p:nvSpPr>
        <p:spPr>
          <a:xfrm>
            <a:off x="638473" y="2379538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500" y="0"/>
                </a:moveTo>
                <a:lnTo>
                  <a:pt x="29500" y="0"/>
                </a:lnTo>
                <a:cubicBezTo>
                  <a:pt x="31643" y="0"/>
                  <a:pt x="33405" y="569"/>
                  <a:pt x="34786" y="1706"/>
                </a:cubicBezTo>
                <a:lnTo>
                  <a:pt x="34786" y="1706"/>
                </a:lnTo>
                <a:lnTo>
                  <a:pt x="34786" y="1706"/>
                </a:lnTo>
                <a:cubicBezTo>
                  <a:pt x="36167" y="2843"/>
                  <a:pt x="36857" y="4294"/>
                  <a:pt x="36857" y="6059"/>
                </a:cubicBezTo>
                <a:lnTo>
                  <a:pt x="36857" y="6059"/>
                </a:lnTo>
                <a:lnTo>
                  <a:pt x="36857" y="12118"/>
                </a:lnTo>
                <a:lnTo>
                  <a:pt x="66286" y="12118"/>
                </a:lnTo>
                <a:lnTo>
                  <a:pt x="66286" y="6059"/>
                </a:lnTo>
                <a:cubicBezTo>
                  <a:pt x="66286" y="4294"/>
                  <a:pt x="66976" y="2843"/>
                  <a:pt x="68357" y="1706"/>
                </a:cubicBezTo>
                <a:lnTo>
                  <a:pt x="68357" y="1706"/>
                </a:lnTo>
                <a:cubicBezTo>
                  <a:pt x="69738" y="569"/>
                  <a:pt x="71500" y="0"/>
                  <a:pt x="73643" y="0"/>
                </a:cubicBezTo>
                <a:lnTo>
                  <a:pt x="73643" y="0"/>
                </a:lnTo>
                <a:cubicBezTo>
                  <a:pt x="75786" y="0"/>
                  <a:pt x="77548" y="569"/>
                  <a:pt x="78929" y="1706"/>
                </a:cubicBezTo>
                <a:lnTo>
                  <a:pt x="78929" y="1706"/>
                </a:lnTo>
                <a:cubicBezTo>
                  <a:pt x="80310" y="2843"/>
                  <a:pt x="81000" y="4294"/>
                  <a:pt x="81000" y="6059"/>
                </a:cubicBezTo>
                <a:lnTo>
                  <a:pt x="81000" y="6059"/>
                </a:lnTo>
                <a:lnTo>
                  <a:pt x="81000" y="12118"/>
                </a:lnTo>
                <a:lnTo>
                  <a:pt x="92071" y="12118"/>
                </a:lnTo>
                <a:cubicBezTo>
                  <a:pt x="95167" y="12235"/>
                  <a:pt x="97786" y="13118"/>
                  <a:pt x="99929" y="14765"/>
                </a:cubicBezTo>
                <a:lnTo>
                  <a:pt x="99929" y="14765"/>
                </a:lnTo>
                <a:cubicBezTo>
                  <a:pt x="101929" y="16529"/>
                  <a:pt x="103000" y="18686"/>
                  <a:pt x="103143" y="21235"/>
                </a:cubicBezTo>
                <a:lnTo>
                  <a:pt x="103143" y="21235"/>
                </a:lnTo>
                <a:lnTo>
                  <a:pt x="103143" y="30353"/>
                </a:lnTo>
                <a:lnTo>
                  <a:pt x="0" y="30353"/>
                </a:lnTo>
                <a:lnTo>
                  <a:pt x="0" y="21235"/>
                </a:lnTo>
                <a:cubicBezTo>
                  <a:pt x="143" y="18686"/>
                  <a:pt x="1214" y="16529"/>
                  <a:pt x="3214" y="14765"/>
                </a:cubicBezTo>
                <a:lnTo>
                  <a:pt x="3214" y="14765"/>
                </a:lnTo>
                <a:cubicBezTo>
                  <a:pt x="5357" y="13118"/>
                  <a:pt x="7976" y="12235"/>
                  <a:pt x="11071" y="12118"/>
                </a:cubicBezTo>
                <a:lnTo>
                  <a:pt x="11071" y="12118"/>
                </a:lnTo>
                <a:lnTo>
                  <a:pt x="22071" y="12118"/>
                </a:lnTo>
                <a:lnTo>
                  <a:pt x="22071" y="6059"/>
                </a:lnTo>
                <a:cubicBezTo>
                  <a:pt x="22071" y="4294"/>
                  <a:pt x="22762" y="2843"/>
                  <a:pt x="24143" y="1706"/>
                </a:cubicBezTo>
                <a:lnTo>
                  <a:pt x="24143" y="1706"/>
                </a:lnTo>
                <a:cubicBezTo>
                  <a:pt x="25524" y="569"/>
                  <a:pt x="27310" y="0"/>
                  <a:pt x="29500" y="0"/>
                </a:cubicBezTo>
                <a:lnTo>
                  <a:pt x="29500" y="0"/>
                </a:lnTo>
                <a:moveTo>
                  <a:pt x="0" y="36412"/>
                </a:moveTo>
                <a:lnTo>
                  <a:pt x="0" y="36412"/>
                </a:lnTo>
                <a:lnTo>
                  <a:pt x="103143" y="36412"/>
                </a:lnTo>
                <a:lnTo>
                  <a:pt x="103143" y="87941"/>
                </a:lnTo>
                <a:cubicBezTo>
                  <a:pt x="103000" y="90490"/>
                  <a:pt x="101929" y="92647"/>
                  <a:pt x="99929" y="94412"/>
                </a:cubicBezTo>
                <a:lnTo>
                  <a:pt x="99929" y="94412"/>
                </a:lnTo>
                <a:cubicBezTo>
                  <a:pt x="97786" y="96059"/>
                  <a:pt x="95167" y="96941"/>
                  <a:pt x="92071" y="97059"/>
                </a:cubicBezTo>
                <a:lnTo>
                  <a:pt x="92071" y="97059"/>
                </a:lnTo>
                <a:lnTo>
                  <a:pt x="11071" y="97059"/>
                </a:lnTo>
                <a:cubicBezTo>
                  <a:pt x="7976" y="96941"/>
                  <a:pt x="5357" y="96059"/>
                  <a:pt x="3214" y="94412"/>
                </a:cubicBezTo>
                <a:lnTo>
                  <a:pt x="3214" y="94412"/>
                </a:lnTo>
                <a:cubicBezTo>
                  <a:pt x="1214" y="92647"/>
                  <a:pt x="143" y="90490"/>
                  <a:pt x="0" y="87941"/>
                </a:cubicBezTo>
                <a:lnTo>
                  <a:pt x="0" y="87941"/>
                </a:lnTo>
                <a:lnTo>
                  <a:pt x="0" y="36412"/>
                </a:lnTo>
                <a:moveTo>
                  <a:pt x="75714" y="57824"/>
                </a:moveTo>
                <a:lnTo>
                  <a:pt x="75714" y="57824"/>
                </a:lnTo>
                <a:cubicBezTo>
                  <a:pt x="77857" y="55667"/>
                  <a:pt x="77857" y="53510"/>
                  <a:pt x="75714" y="51353"/>
                </a:cubicBezTo>
                <a:lnTo>
                  <a:pt x="75714" y="51353"/>
                </a:lnTo>
                <a:cubicBezTo>
                  <a:pt x="73095" y="49588"/>
                  <a:pt x="70500" y="49588"/>
                  <a:pt x="67929" y="51353"/>
                </a:cubicBezTo>
                <a:lnTo>
                  <a:pt x="67929" y="51353"/>
                </a:lnTo>
                <a:lnTo>
                  <a:pt x="46071" y="69353"/>
                </a:lnTo>
                <a:lnTo>
                  <a:pt x="35214" y="60471"/>
                </a:lnTo>
                <a:cubicBezTo>
                  <a:pt x="32595" y="58706"/>
                  <a:pt x="29976" y="58706"/>
                  <a:pt x="27357" y="60471"/>
                </a:cubicBezTo>
                <a:lnTo>
                  <a:pt x="27357" y="60471"/>
                </a:lnTo>
                <a:cubicBezTo>
                  <a:pt x="25214" y="62627"/>
                  <a:pt x="25214" y="64784"/>
                  <a:pt x="27357" y="66941"/>
                </a:cubicBezTo>
                <a:lnTo>
                  <a:pt x="27357" y="66941"/>
                </a:lnTo>
                <a:lnTo>
                  <a:pt x="42143" y="79059"/>
                </a:lnTo>
                <a:cubicBezTo>
                  <a:pt x="44762" y="80824"/>
                  <a:pt x="47357" y="80824"/>
                  <a:pt x="49929" y="79059"/>
                </a:cubicBezTo>
                <a:lnTo>
                  <a:pt x="49929" y="79059"/>
                </a:lnTo>
                <a:lnTo>
                  <a:pt x="75714" y="5782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460-62"/>
          <p:cNvSpPr/>
          <p:nvPr/>
        </p:nvSpPr>
        <p:spPr>
          <a:xfrm>
            <a:off x="600075" y="2704579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3461-66"/>
          <p:cNvCxnSpPr/>
          <p:nvPr/>
        </p:nvCxnSpPr>
        <p:spPr>
          <a:xfrm>
            <a:off x="614363" y="2704579"/>
            <a:ext cx="914" cy="292894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3535-63"/>
          <p:cNvSpPr/>
          <p:nvPr/>
        </p:nvSpPr>
        <p:spPr>
          <a:xfrm>
            <a:off x="735806" y="27938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3460-63"/>
          <p:cNvSpPr/>
          <p:nvPr/>
        </p:nvSpPr>
        <p:spPr>
          <a:xfrm>
            <a:off x="600075" y="3054623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3461-67"/>
          <p:cNvCxnSpPr/>
          <p:nvPr/>
        </p:nvCxnSpPr>
        <p:spPr>
          <a:xfrm>
            <a:off x="614363" y="3054623"/>
            <a:ext cx="914" cy="292894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3537-64"/>
          <p:cNvSpPr/>
          <p:nvPr/>
        </p:nvSpPr>
        <p:spPr>
          <a:xfrm>
            <a:off x="735806" y="314392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460-64"/>
          <p:cNvSpPr/>
          <p:nvPr/>
        </p:nvSpPr>
        <p:spPr>
          <a:xfrm>
            <a:off x="600075" y="3404667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3461-68"/>
          <p:cNvCxnSpPr/>
          <p:nvPr/>
        </p:nvCxnSpPr>
        <p:spPr>
          <a:xfrm>
            <a:off x="614363" y="3404667"/>
            <a:ext cx="914" cy="292894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3537-65"/>
          <p:cNvSpPr/>
          <p:nvPr/>
        </p:nvSpPr>
        <p:spPr>
          <a:xfrm>
            <a:off x="735806" y="34939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3461-65"/>
          <p:cNvSpPr/>
          <p:nvPr/>
        </p:nvSpPr>
        <p:spPr>
          <a:xfrm>
            <a:off x="600075" y="3754710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3461-69"/>
          <p:cNvCxnSpPr/>
          <p:nvPr/>
        </p:nvCxnSpPr>
        <p:spPr>
          <a:xfrm>
            <a:off x="614363" y="3754710"/>
            <a:ext cx="914" cy="292894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3537-66"/>
          <p:cNvSpPr/>
          <p:nvPr/>
        </p:nvSpPr>
        <p:spPr>
          <a:xfrm>
            <a:off x="735806" y="384400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3449-22"/>
          <p:cNvSpPr/>
          <p:nvPr/>
        </p:nvSpPr>
        <p:spPr>
          <a:xfrm>
            <a:off x="4657725" y="2218804"/>
            <a:ext cx="4086225" cy="19359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3450-28"/>
          <p:cNvCxnSpPr/>
          <p:nvPr/>
        </p:nvCxnSpPr>
        <p:spPr>
          <a:xfrm>
            <a:off x="4679156" y="2218804"/>
            <a:ext cx="914" cy="1935956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8319683456-45"/>
          <p:cNvCxnSpPr/>
          <p:nvPr/>
        </p:nvCxnSpPr>
        <p:spPr>
          <a:xfrm>
            <a:off x="4857750" y="2625998"/>
            <a:ext cx="3721894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3533-58"/>
          <p:cNvSpPr/>
          <p:nvPr/>
        </p:nvSpPr>
        <p:spPr>
          <a:xfrm>
            <a:off x="4876502" y="2389361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105" y="44214"/>
                </a:moveTo>
                <a:lnTo>
                  <a:pt x="15105" y="44214"/>
                </a:lnTo>
                <a:lnTo>
                  <a:pt x="0" y="79214"/>
                </a:lnTo>
                <a:lnTo>
                  <a:pt x="0" y="14714"/>
                </a:lnTo>
                <a:cubicBezTo>
                  <a:pt x="105" y="10571"/>
                  <a:pt x="1175" y="7119"/>
                  <a:pt x="3211" y="4357"/>
                </a:cubicBezTo>
                <a:lnTo>
                  <a:pt x="3211" y="4357"/>
                </a:lnTo>
                <a:cubicBezTo>
                  <a:pt x="5246" y="1595"/>
                  <a:pt x="7789" y="143"/>
                  <a:pt x="10842" y="0"/>
                </a:cubicBezTo>
                <a:lnTo>
                  <a:pt x="10842" y="0"/>
                </a:lnTo>
                <a:lnTo>
                  <a:pt x="30895" y="0"/>
                </a:lnTo>
                <a:cubicBezTo>
                  <a:pt x="33807" y="0"/>
                  <a:pt x="36351" y="1452"/>
                  <a:pt x="38526" y="4357"/>
                </a:cubicBezTo>
                <a:lnTo>
                  <a:pt x="38526" y="4357"/>
                </a:lnTo>
                <a:lnTo>
                  <a:pt x="42895" y="10357"/>
                </a:lnTo>
                <a:cubicBezTo>
                  <a:pt x="45070" y="13262"/>
                  <a:pt x="47684" y="14714"/>
                  <a:pt x="50737" y="14714"/>
                </a:cubicBezTo>
                <a:lnTo>
                  <a:pt x="50737" y="14714"/>
                </a:lnTo>
                <a:lnTo>
                  <a:pt x="70579" y="14714"/>
                </a:lnTo>
                <a:cubicBezTo>
                  <a:pt x="73632" y="14857"/>
                  <a:pt x="76175" y="16310"/>
                  <a:pt x="78211" y="19071"/>
                </a:cubicBezTo>
                <a:lnTo>
                  <a:pt x="78211" y="19071"/>
                </a:lnTo>
                <a:cubicBezTo>
                  <a:pt x="80246" y="21833"/>
                  <a:pt x="81316" y="25310"/>
                  <a:pt x="81421" y="29500"/>
                </a:cubicBezTo>
                <a:lnTo>
                  <a:pt x="81421" y="29500"/>
                </a:lnTo>
                <a:lnTo>
                  <a:pt x="81421" y="36857"/>
                </a:lnTo>
                <a:lnTo>
                  <a:pt x="24421" y="36857"/>
                </a:lnTo>
                <a:cubicBezTo>
                  <a:pt x="20351" y="37000"/>
                  <a:pt x="17246" y="39452"/>
                  <a:pt x="15105" y="44214"/>
                </a:cubicBezTo>
                <a:lnTo>
                  <a:pt x="15105" y="44214"/>
                </a:lnTo>
                <a:moveTo>
                  <a:pt x="19684" y="47857"/>
                </a:moveTo>
                <a:lnTo>
                  <a:pt x="19684" y="47857"/>
                </a:lnTo>
                <a:cubicBezTo>
                  <a:pt x="20807" y="45571"/>
                  <a:pt x="22386" y="44357"/>
                  <a:pt x="24421" y="44214"/>
                </a:cubicBezTo>
                <a:lnTo>
                  <a:pt x="24421" y="44214"/>
                </a:lnTo>
                <a:lnTo>
                  <a:pt x="92263" y="44214"/>
                </a:lnTo>
                <a:cubicBezTo>
                  <a:pt x="94298" y="44357"/>
                  <a:pt x="95877" y="45571"/>
                  <a:pt x="97000" y="47857"/>
                </a:cubicBezTo>
                <a:lnTo>
                  <a:pt x="97000" y="47857"/>
                </a:lnTo>
                <a:cubicBezTo>
                  <a:pt x="97912" y="50333"/>
                  <a:pt x="97912" y="52786"/>
                  <a:pt x="97000" y="55214"/>
                </a:cubicBezTo>
                <a:lnTo>
                  <a:pt x="97000" y="55214"/>
                </a:lnTo>
                <a:lnTo>
                  <a:pt x="78000" y="99429"/>
                </a:lnTo>
                <a:cubicBezTo>
                  <a:pt x="76877" y="101762"/>
                  <a:pt x="75298" y="103000"/>
                  <a:pt x="73263" y="103143"/>
                </a:cubicBezTo>
                <a:lnTo>
                  <a:pt x="73263" y="103143"/>
                </a:lnTo>
                <a:lnTo>
                  <a:pt x="5421" y="103143"/>
                </a:lnTo>
                <a:cubicBezTo>
                  <a:pt x="3386" y="103000"/>
                  <a:pt x="1807" y="101762"/>
                  <a:pt x="684" y="99429"/>
                </a:cubicBezTo>
                <a:lnTo>
                  <a:pt x="684" y="99429"/>
                </a:lnTo>
                <a:cubicBezTo>
                  <a:pt x="-228" y="97000"/>
                  <a:pt x="-228" y="94548"/>
                  <a:pt x="684" y="92071"/>
                </a:cubicBezTo>
                <a:lnTo>
                  <a:pt x="684" y="92071"/>
                </a:lnTo>
                <a:lnTo>
                  <a:pt x="19684" y="47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3455-43"/>
          <p:cNvSpPr/>
          <p:nvPr/>
        </p:nvSpPr>
        <p:spPr>
          <a:xfrm>
            <a:off x="4857750" y="3776142"/>
            <a:ext cx="3721894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3456-49"/>
          <p:cNvCxnSpPr/>
          <p:nvPr/>
        </p:nvCxnSpPr>
        <p:spPr>
          <a:xfrm>
            <a:off x="4875609" y="3776142"/>
            <a:ext cx="914" cy="271463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3534-62"/>
          <p:cNvSpPr/>
          <p:nvPr/>
        </p:nvSpPr>
        <p:spPr>
          <a:xfrm>
            <a:off x="4979194" y="3851151"/>
            <a:ext cx="13662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357" y="0"/>
                </a:moveTo>
                <a:lnTo>
                  <a:pt x="11357" y="0"/>
                </a:lnTo>
                <a:cubicBezTo>
                  <a:pt x="8167" y="103"/>
                  <a:pt x="5500" y="1308"/>
                  <a:pt x="3357" y="3615"/>
                </a:cubicBezTo>
                <a:lnTo>
                  <a:pt x="3357" y="3615"/>
                </a:lnTo>
                <a:lnTo>
                  <a:pt x="3357" y="3615"/>
                </a:lnTo>
                <a:cubicBezTo>
                  <a:pt x="1214" y="5923"/>
                  <a:pt x="95" y="8795"/>
                  <a:pt x="0" y="12231"/>
                </a:cubicBezTo>
                <a:lnTo>
                  <a:pt x="0" y="12231"/>
                </a:lnTo>
                <a:lnTo>
                  <a:pt x="0" y="85846"/>
                </a:lnTo>
                <a:cubicBezTo>
                  <a:pt x="95" y="89282"/>
                  <a:pt x="1214" y="92154"/>
                  <a:pt x="3357" y="94462"/>
                </a:cubicBezTo>
                <a:lnTo>
                  <a:pt x="3357" y="94462"/>
                </a:lnTo>
                <a:cubicBezTo>
                  <a:pt x="5500" y="96769"/>
                  <a:pt x="8167" y="97974"/>
                  <a:pt x="11357" y="98077"/>
                </a:cubicBezTo>
                <a:lnTo>
                  <a:pt x="11357" y="98077"/>
                </a:lnTo>
                <a:lnTo>
                  <a:pt x="56929" y="98077"/>
                </a:lnTo>
                <a:cubicBezTo>
                  <a:pt x="60119" y="97974"/>
                  <a:pt x="62786" y="96769"/>
                  <a:pt x="64929" y="94462"/>
                </a:cubicBezTo>
                <a:lnTo>
                  <a:pt x="64929" y="94462"/>
                </a:lnTo>
                <a:cubicBezTo>
                  <a:pt x="67071" y="92154"/>
                  <a:pt x="68190" y="89282"/>
                  <a:pt x="68286" y="85846"/>
                </a:cubicBezTo>
                <a:lnTo>
                  <a:pt x="68286" y="85846"/>
                </a:lnTo>
                <a:lnTo>
                  <a:pt x="68286" y="82154"/>
                </a:lnTo>
                <a:cubicBezTo>
                  <a:pt x="67810" y="82308"/>
                  <a:pt x="67333" y="82436"/>
                  <a:pt x="66857" y="82538"/>
                </a:cubicBezTo>
                <a:lnTo>
                  <a:pt x="66857" y="82538"/>
                </a:lnTo>
                <a:lnTo>
                  <a:pt x="56214" y="85462"/>
                </a:lnTo>
                <a:cubicBezTo>
                  <a:pt x="55595" y="85564"/>
                  <a:pt x="55071" y="85692"/>
                  <a:pt x="54643" y="85846"/>
                </a:cubicBezTo>
                <a:lnTo>
                  <a:pt x="54643" y="85846"/>
                </a:lnTo>
                <a:cubicBezTo>
                  <a:pt x="54405" y="85846"/>
                  <a:pt x="54214" y="85846"/>
                  <a:pt x="54071" y="85846"/>
                </a:cubicBezTo>
                <a:lnTo>
                  <a:pt x="54071" y="85846"/>
                </a:lnTo>
                <a:lnTo>
                  <a:pt x="42714" y="85846"/>
                </a:lnTo>
                <a:cubicBezTo>
                  <a:pt x="41524" y="85846"/>
                  <a:pt x="40690" y="85256"/>
                  <a:pt x="40214" y="84077"/>
                </a:cubicBezTo>
                <a:lnTo>
                  <a:pt x="40214" y="84077"/>
                </a:lnTo>
                <a:lnTo>
                  <a:pt x="38571" y="80846"/>
                </a:lnTo>
                <a:cubicBezTo>
                  <a:pt x="38238" y="80077"/>
                  <a:pt x="37714" y="79692"/>
                  <a:pt x="37000" y="79692"/>
                </a:cubicBezTo>
                <a:lnTo>
                  <a:pt x="37000" y="79692"/>
                </a:lnTo>
                <a:cubicBezTo>
                  <a:pt x="36286" y="79692"/>
                  <a:pt x="35762" y="80077"/>
                  <a:pt x="35429" y="80846"/>
                </a:cubicBezTo>
                <a:lnTo>
                  <a:pt x="35429" y="80846"/>
                </a:lnTo>
                <a:lnTo>
                  <a:pt x="33786" y="84077"/>
                </a:lnTo>
                <a:cubicBezTo>
                  <a:pt x="33214" y="85256"/>
                  <a:pt x="32333" y="85846"/>
                  <a:pt x="31143" y="85846"/>
                </a:cubicBezTo>
                <a:lnTo>
                  <a:pt x="31143" y="85846"/>
                </a:lnTo>
                <a:cubicBezTo>
                  <a:pt x="29810" y="85692"/>
                  <a:pt x="28976" y="84974"/>
                  <a:pt x="28643" y="83692"/>
                </a:cubicBezTo>
                <a:lnTo>
                  <a:pt x="28643" y="83692"/>
                </a:lnTo>
                <a:lnTo>
                  <a:pt x="25643" y="73000"/>
                </a:lnTo>
                <a:lnTo>
                  <a:pt x="23857" y="79308"/>
                </a:lnTo>
                <a:cubicBezTo>
                  <a:pt x="22524" y="83410"/>
                  <a:pt x="19786" y="85590"/>
                  <a:pt x="15643" y="85846"/>
                </a:cubicBezTo>
                <a:lnTo>
                  <a:pt x="15643" y="85846"/>
                </a:lnTo>
                <a:lnTo>
                  <a:pt x="14214" y="85846"/>
                </a:lnTo>
                <a:cubicBezTo>
                  <a:pt x="12452" y="85692"/>
                  <a:pt x="11500" y="84667"/>
                  <a:pt x="11357" y="82769"/>
                </a:cubicBezTo>
                <a:lnTo>
                  <a:pt x="11357" y="82769"/>
                </a:lnTo>
                <a:cubicBezTo>
                  <a:pt x="11500" y="80821"/>
                  <a:pt x="12452" y="79795"/>
                  <a:pt x="14214" y="79692"/>
                </a:cubicBezTo>
                <a:lnTo>
                  <a:pt x="14214" y="79692"/>
                </a:lnTo>
                <a:lnTo>
                  <a:pt x="15643" y="79692"/>
                </a:lnTo>
                <a:cubicBezTo>
                  <a:pt x="17071" y="79538"/>
                  <a:pt x="18024" y="78846"/>
                  <a:pt x="18500" y="77615"/>
                </a:cubicBezTo>
                <a:lnTo>
                  <a:pt x="18500" y="77615"/>
                </a:lnTo>
                <a:lnTo>
                  <a:pt x="21000" y="68000"/>
                </a:lnTo>
                <a:cubicBezTo>
                  <a:pt x="21810" y="65692"/>
                  <a:pt x="23357" y="64487"/>
                  <a:pt x="25643" y="64385"/>
                </a:cubicBezTo>
                <a:lnTo>
                  <a:pt x="25643" y="64385"/>
                </a:lnTo>
                <a:cubicBezTo>
                  <a:pt x="27881" y="64487"/>
                  <a:pt x="29405" y="65692"/>
                  <a:pt x="30214" y="68000"/>
                </a:cubicBezTo>
                <a:lnTo>
                  <a:pt x="30214" y="68000"/>
                </a:lnTo>
                <a:lnTo>
                  <a:pt x="32214" y="75462"/>
                </a:lnTo>
                <a:cubicBezTo>
                  <a:pt x="33643" y="74179"/>
                  <a:pt x="35238" y="73538"/>
                  <a:pt x="37000" y="73538"/>
                </a:cubicBezTo>
                <a:lnTo>
                  <a:pt x="37000" y="73538"/>
                </a:lnTo>
                <a:cubicBezTo>
                  <a:pt x="39952" y="73692"/>
                  <a:pt x="42214" y="75179"/>
                  <a:pt x="43786" y="78000"/>
                </a:cubicBezTo>
                <a:lnTo>
                  <a:pt x="43786" y="78000"/>
                </a:lnTo>
                <a:lnTo>
                  <a:pt x="44500" y="79692"/>
                </a:lnTo>
                <a:lnTo>
                  <a:pt x="46071" y="79692"/>
                </a:lnTo>
                <a:cubicBezTo>
                  <a:pt x="45500" y="78051"/>
                  <a:pt x="45381" y="76256"/>
                  <a:pt x="45714" y="74308"/>
                </a:cubicBezTo>
                <a:lnTo>
                  <a:pt x="45714" y="74308"/>
                </a:lnTo>
                <a:lnTo>
                  <a:pt x="48357" y="62846"/>
                </a:lnTo>
                <a:cubicBezTo>
                  <a:pt x="48976" y="60641"/>
                  <a:pt x="50000" y="58718"/>
                  <a:pt x="51429" y="57077"/>
                </a:cubicBezTo>
                <a:lnTo>
                  <a:pt x="51429" y="57077"/>
                </a:lnTo>
                <a:lnTo>
                  <a:pt x="68286" y="39077"/>
                </a:lnTo>
                <a:lnTo>
                  <a:pt x="68286" y="30615"/>
                </a:lnTo>
                <a:lnTo>
                  <a:pt x="45571" y="30615"/>
                </a:lnTo>
                <a:cubicBezTo>
                  <a:pt x="43905" y="30615"/>
                  <a:pt x="42524" y="30051"/>
                  <a:pt x="41429" y="28923"/>
                </a:cubicBezTo>
                <a:lnTo>
                  <a:pt x="41429" y="28923"/>
                </a:lnTo>
                <a:cubicBezTo>
                  <a:pt x="40381" y="27795"/>
                  <a:pt x="39857" y="26333"/>
                  <a:pt x="39857" y="24538"/>
                </a:cubicBezTo>
                <a:lnTo>
                  <a:pt x="39857" y="24538"/>
                </a:lnTo>
                <a:lnTo>
                  <a:pt x="39857" y="0"/>
                </a:lnTo>
                <a:lnTo>
                  <a:pt x="11357" y="0"/>
                </a:lnTo>
                <a:moveTo>
                  <a:pt x="45571" y="0"/>
                </a:moveTo>
                <a:lnTo>
                  <a:pt x="45571" y="0"/>
                </a:lnTo>
                <a:lnTo>
                  <a:pt x="45571" y="24538"/>
                </a:lnTo>
                <a:lnTo>
                  <a:pt x="68286" y="24538"/>
                </a:lnTo>
                <a:lnTo>
                  <a:pt x="45571" y="0"/>
                </a:lnTo>
                <a:moveTo>
                  <a:pt x="97857" y="26846"/>
                </a:moveTo>
                <a:lnTo>
                  <a:pt x="97857" y="26846"/>
                </a:lnTo>
                <a:cubicBezTo>
                  <a:pt x="96286" y="25308"/>
                  <a:pt x="94619" y="24538"/>
                  <a:pt x="92857" y="24538"/>
                </a:cubicBezTo>
                <a:lnTo>
                  <a:pt x="92857" y="24538"/>
                </a:lnTo>
                <a:lnTo>
                  <a:pt x="92857" y="24538"/>
                </a:lnTo>
                <a:cubicBezTo>
                  <a:pt x="90952" y="24538"/>
                  <a:pt x="89238" y="25308"/>
                  <a:pt x="87714" y="26846"/>
                </a:cubicBezTo>
                <a:lnTo>
                  <a:pt x="87714" y="26846"/>
                </a:lnTo>
                <a:lnTo>
                  <a:pt x="82500" y="32385"/>
                </a:lnTo>
                <a:lnTo>
                  <a:pt x="95143" y="46000"/>
                </a:lnTo>
                <a:lnTo>
                  <a:pt x="100286" y="40385"/>
                </a:lnTo>
                <a:cubicBezTo>
                  <a:pt x="101714" y="38744"/>
                  <a:pt x="102429" y="36897"/>
                  <a:pt x="102429" y="34846"/>
                </a:cubicBezTo>
                <a:lnTo>
                  <a:pt x="102429" y="34846"/>
                </a:lnTo>
                <a:cubicBezTo>
                  <a:pt x="102429" y="32795"/>
                  <a:pt x="101714" y="31000"/>
                  <a:pt x="100286" y="29462"/>
                </a:cubicBezTo>
                <a:lnTo>
                  <a:pt x="100286" y="29462"/>
                </a:lnTo>
                <a:lnTo>
                  <a:pt x="97857" y="26846"/>
                </a:lnTo>
                <a:moveTo>
                  <a:pt x="55500" y="61462"/>
                </a:moveTo>
                <a:lnTo>
                  <a:pt x="55500" y="61462"/>
                </a:lnTo>
                <a:cubicBezTo>
                  <a:pt x="54786" y="62231"/>
                  <a:pt x="54310" y="63205"/>
                  <a:pt x="54071" y="64385"/>
                </a:cubicBezTo>
                <a:lnTo>
                  <a:pt x="54071" y="64385"/>
                </a:lnTo>
                <a:lnTo>
                  <a:pt x="51429" y="75846"/>
                </a:lnTo>
                <a:cubicBezTo>
                  <a:pt x="51190" y="77026"/>
                  <a:pt x="51429" y="77974"/>
                  <a:pt x="52143" y="78692"/>
                </a:cubicBezTo>
                <a:lnTo>
                  <a:pt x="52143" y="78692"/>
                </a:lnTo>
                <a:cubicBezTo>
                  <a:pt x="52857" y="79462"/>
                  <a:pt x="53738" y="79718"/>
                  <a:pt x="54786" y="79462"/>
                </a:cubicBezTo>
                <a:lnTo>
                  <a:pt x="54786" y="79462"/>
                </a:lnTo>
                <a:lnTo>
                  <a:pt x="65429" y="76615"/>
                </a:lnTo>
                <a:cubicBezTo>
                  <a:pt x="66524" y="76359"/>
                  <a:pt x="67429" y="75846"/>
                  <a:pt x="68143" y="75077"/>
                </a:cubicBezTo>
                <a:lnTo>
                  <a:pt x="68143" y="75077"/>
                </a:lnTo>
                <a:lnTo>
                  <a:pt x="91071" y="50385"/>
                </a:lnTo>
                <a:lnTo>
                  <a:pt x="78429" y="36769"/>
                </a:lnTo>
                <a:lnTo>
                  <a:pt x="55500" y="61462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3446-12"/>
          <p:cNvSpPr/>
          <p:nvPr/>
        </p:nvSpPr>
        <p:spPr>
          <a:xfrm>
            <a:off x="400050" y="4326210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3446-14"/>
          <p:cNvCxnSpPr/>
          <p:nvPr/>
        </p:nvCxnSpPr>
        <p:spPr>
          <a:xfrm>
            <a:off x="428625" y="4326210"/>
            <a:ext cx="914" cy="46434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3529-52"/>
          <p:cNvSpPr/>
          <p:nvPr/>
        </p:nvSpPr>
        <p:spPr>
          <a:xfrm>
            <a:off x="684441" y="4469630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3449-23"/>
          <p:cNvSpPr/>
          <p:nvPr/>
        </p:nvSpPr>
        <p:spPr>
          <a:xfrm>
            <a:off x="7647384" y="4444082"/>
            <a:ext cx="917972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3530-53"/>
          <p:cNvSpPr/>
          <p:nvPr/>
        </p:nvSpPr>
        <p:spPr>
          <a:xfrm>
            <a:off x="7761684" y="449408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344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3444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3516-5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3445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8319683445-8"/>
          <p:cNvSpPr txBox="1"/>
          <p:nvPr/>
        </p:nvSpPr>
        <p:spPr>
          <a:xfrm>
            <a:off x="557213" y="125016"/>
            <a:ext cx="288802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接地电阻定期检测</a:t>
            </a:r>
            <a:endParaRPr/>
          </a:p>
        </p:txBody>
      </p:sp>
      <p:sp>
        <p:nvSpPr>
          <p:cNvPr id="40" name="el-1788319683448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1" name="el-1788319683456-53"/>
          <p:cNvSpPr txBox="1"/>
          <p:nvPr/>
        </p:nvSpPr>
        <p:spPr>
          <a:xfrm>
            <a:off x="885825" y="2354535"/>
            <a:ext cx="10529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检测频次要求</a:t>
            </a:r>
            <a:endParaRPr/>
          </a:p>
        </p:txBody>
      </p:sp>
      <p:sp>
        <p:nvSpPr>
          <p:cNvPr id="42" name="el-1788319683463-70"/>
          <p:cNvSpPr txBox="1"/>
          <p:nvPr/>
        </p:nvSpPr>
        <p:spPr>
          <a:xfrm>
            <a:off x="957263" y="2761729"/>
            <a:ext cx="155996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定期检测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按周期执行</a:t>
            </a:r>
            <a:endParaRPr/>
          </a:p>
        </p:txBody>
      </p:sp>
      <p:sp>
        <p:nvSpPr>
          <p:cNvPr id="43" name="el-1788319683463-71"/>
          <p:cNvSpPr txBox="1"/>
          <p:nvPr/>
        </p:nvSpPr>
        <p:spPr>
          <a:xfrm>
            <a:off x="957263" y="3111773"/>
            <a:ext cx="142423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雷雨季前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加密检测</a:t>
            </a:r>
            <a:endParaRPr/>
          </a:p>
        </p:txBody>
      </p:sp>
      <p:sp>
        <p:nvSpPr>
          <p:cNvPr id="44" name="el-1788319683463-72"/>
          <p:cNvSpPr txBox="1"/>
          <p:nvPr/>
        </p:nvSpPr>
        <p:spPr>
          <a:xfrm>
            <a:off x="957263" y="3461817"/>
            <a:ext cx="11527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雨后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增加抽测</a:t>
            </a:r>
            <a:endParaRPr/>
          </a:p>
        </p:txBody>
      </p:sp>
      <p:sp>
        <p:nvSpPr>
          <p:cNvPr id="45" name="el-1788319683463-73"/>
          <p:cNvSpPr txBox="1"/>
          <p:nvPr/>
        </p:nvSpPr>
        <p:spPr>
          <a:xfrm>
            <a:off x="957263" y="3811860"/>
            <a:ext cx="142423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每次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测试记录存档</a:t>
            </a:r>
            <a:endParaRPr/>
          </a:p>
        </p:txBody>
      </p:sp>
      <p:sp>
        <p:nvSpPr>
          <p:cNvPr id="46" name="el-1788319683457-54"/>
          <p:cNvSpPr txBox="1"/>
          <p:nvPr/>
        </p:nvSpPr>
        <p:spPr>
          <a:xfrm>
            <a:off x="5143500" y="2354535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台账管理</a:t>
            </a:r>
            <a:endParaRPr/>
          </a:p>
        </p:txBody>
      </p:sp>
      <p:sp>
        <p:nvSpPr>
          <p:cNvPr id="47" name="el-1788319683453-37"/>
          <p:cNvSpPr txBox="1"/>
          <p:nvPr/>
        </p:nvSpPr>
        <p:spPr>
          <a:xfrm>
            <a:off x="4857750" y="2704579"/>
            <a:ext cx="3721894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测试结果需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详细记录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并存档，建立完善的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接地电阻检测台账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，确保接地系统始终符合安全标准。</a:t>
            </a:r>
            <a:endParaRPr/>
          </a:p>
        </p:txBody>
      </p:sp>
      <p:sp>
        <p:nvSpPr>
          <p:cNvPr id="48" name="el-1788319683459-61"/>
          <p:cNvSpPr txBox="1"/>
          <p:nvPr/>
        </p:nvSpPr>
        <p:spPr>
          <a:xfrm>
            <a:off x="5172968" y="3833292"/>
            <a:ext cx="139571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数据可追溯</a:t>
            </a:r>
            <a:r>
              <a:rPr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· 完整归档</a:t>
            </a:r>
            <a:endParaRPr/>
          </a:p>
        </p:txBody>
      </p:sp>
      <p:sp>
        <p:nvSpPr>
          <p:cNvPr id="49" name="el-1788319683448-16"/>
          <p:cNvSpPr txBox="1"/>
          <p:nvPr/>
        </p:nvSpPr>
        <p:spPr>
          <a:xfrm>
            <a:off x="1042988" y="4465513"/>
            <a:ext cx="512068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精益要求：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接地电阻检测台账化 · 雷雨季动态加密 · 确保接地系统始终可靠</a:t>
            </a:r>
            <a:endParaRPr/>
          </a:p>
        </p:txBody>
      </p:sp>
      <p:sp>
        <p:nvSpPr>
          <p:cNvPr id="50" name="el-1788319683450-29"/>
          <p:cNvSpPr txBox="1"/>
          <p:nvPr/>
        </p:nvSpPr>
        <p:spPr>
          <a:xfrm>
            <a:off x="7950994" y="4479801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精益检测</a:t>
            </a:r>
            <a:endParaRPr/>
          </a:p>
        </p:txBody>
      </p:sp>
      <p:sp>
        <p:nvSpPr>
          <p:cNvPr id="51" name="el-1788319683447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2" name="el-1788319683445-9"/>
          <p:cNvSpPr txBox="1"/>
          <p:nvPr/>
        </p:nvSpPr>
        <p:spPr>
          <a:xfrm>
            <a:off x="5762551" y="4904184"/>
            <a:ext cx="274170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工作接地 ≤ 4Ω · 重复接地 ≤ 10Ω · 雷雨季加密</a:t>
            </a:r>
            <a:endParaRPr/>
          </a:p>
        </p:txBody>
      </p:sp>
      <p:sp>
        <p:nvSpPr>
          <p:cNvPr id="53" name="el-1788319683445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P53 / 110</a:t>
            </a:r>
            <a:endParaRPr/>
          </a:p>
        </p:txBody>
      </p:sp>
      <p:sp>
        <p:nvSpPr>
          <p:cNvPr id="54" name="el-1788319683449-18"/>
          <p:cNvSpPr/>
          <p:nvPr/>
        </p:nvSpPr>
        <p:spPr>
          <a:xfrm>
            <a:off x="400050" y="552971"/>
            <a:ext cx="2666963" cy="1494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3449-24"/>
          <p:cNvCxnSpPr/>
          <p:nvPr/>
        </p:nvCxnSpPr>
        <p:spPr>
          <a:xfrm>
            <a:off x="400050" y="570830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3452-31"/>
          <p:cNvSpPr/>
          <p:nvPr/>
        </p:nvSpPr>
        <p:spPr>
          <a:xfrm>
            <a:off x="564356" y="731565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3530-54"/>
          <p:cNvSpPr/>
          <p:nvPr/>
        </p:nvSpPr>
        <p:spPr>
          <a:xfrm>
            <a:off x="650081" y="77442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45" y="6364"/>
                </a:moveTo>
                <a:lnTo>
                  <a:pt x="57545" y="6364"/>
                </a:lnTo>
                <a:cubicBezTo>
                  <a:pt x="57545" y="4545"/>
                  <a:pt x="56939" y="3030"/>
                  <a:pt x="55727" y="1818"/>
                </a:cubicBezTo>
                <a:lnTo>
                  <a:pt x="55727" y="1818"/>
                </a:lnTo>
                <a:lnTo>
                  <a:pt x="55727" y="1818"/>
                </a:lnTo>
                <a:cubicBezTo>
                  <a:pt x="54515" y="606"/>
                  <a:pt x="53000" y="0"/>
                  <a:pt x="51182" y="0"/>
                </a:cubicBezTo>
                <a:lnTo>
                  <a:pt x="51182" y="0"/>
                </a:lnTo>
                <a:cubicBezTo>
                  <a:pt x="49303" y="0"/>
                  <a:pt x="47758" y="606"/>
                  <a:pt x="46545" y="1818"/>
                </a:cubicBezTo>
                <a:lnTo>
                  <a:pt x="46545" y="1818"/>
                </a:lnTo>
                <a:cubicBezTo>
                  <a:pt x="45333" y="3030"/>
                  <a:pt x="44727" y="4545"/>
                  <a:pt x="44727" y="6364"/>
                </a:cubicBezTo>
                <a:lnTo>
                  <a:pt x="44727" y="6364"/>
                </a:lnTo>
                <a:lnTo>
                  <a:pt x="44727" y="54909"/>
                </a:lnTo>
                <a:lnTo>
                  <a:pt x="30182" y="40182"/>
                </a:lnTo>
                <a:cubicBezTo>
                  <a:pt x="28848" y="38970"/>
                  <a:pt x="27303" y="38364"/>
                  <a:pt x="25545" y="38364"/>
                </a:cubicBezTo>
                <a:lnTo>
                  <a:pt x="25545" y="38364"/>
                </a:lnTo>
                <a:cubicBezTo>
                  <a:pt x="23848" y="38364"/>
                  <a:pt x="22333" y="38970"/>
                  <a:pt x="21000" y="40182"/>
                </a:cubicBezTo>
                <a:lnTo>
                  <a:pt x="21000" y="40182"/>
                </a:lnTo>
                <a:cubicBezTo>
                  <a:pt x="19788" y="41515"/>
                  <a:pt x="19182" y="43030"/>
                  <a:pt x="19182" y="44727"/>
                </a:cubicBezTo>
                <a:lnTo>
                  <a:pt x="19182" y="44727"/>
                </a:lnTo>
                <a:cubicBezTo>
                  <a:pt x="19182" y="46485"/>
                  <a:pt x="19788" y="48030"/>
                  <a:pt x="21000" y="49364"/>
                </a:cubicBezTo>
                <a:lnTo>
                  <a:pt x="21000" y="49364"/>
                </a:lnTo>
                <a:lnTo>
                  <a:pt x="46545" y="74909"/>
                </a:lnTo>
                <a:cubicBezTo>
                  <a:pt x="47879" y="76121"/>
                  <a:pt x="49424" y="76727"/>
                  <a:pt x="51182" y="76727"/>
                </a:cubicBezTo>
                <a:lnTo>
                  <a:pt x="51182" y="76727"/>
                </a:lnTo>
                <a:cubicBezTo>
                  <a:pt x="52879" y="76727"/>
                  <a:pt x="54394" y="76121"/>
                  <a:pt x="55727" y="74909"/>
                </a:cubicBezTo>
                <a:lnTo>
                  <a:pt x="55727" y="74909"/>
                </a:lnTo>
                <a:lnTo>
                  <a:pt x="81273" y="49364"/>
                </a:lnTo>
                <a:cubicBezTo>
                  <a:pt x="82485" y="48030"/>
                  <a:pt x="83091" y="46485"/>
                  <a:pt x="83091" y="44727"/>
                </a:cubicBezTo>
                <a:lnTo>
                  <a:pt x="83091" y="44727"/>
                </a:lnTo>
                <a:cubicBezTo>
                  <a:pt x="83091" y="43030"/>
                  <a:pt x="82485" y="41515"/>
                  <a:pt x="81273" y="40182"/>
                </a:cubicBezTo>
                <a:lnTo>
                  <a:pt x="81273" y="40182"/>
                </a:lnTo>
                <a:cubicBezTo>
                  <a:pt x="79939" y="38970"/>
                  <a:pt x="78424" y="38364"/>
                  <a:pt x="76727" y="38364"/>
                </a:cubicBezTo>
                <a:lnTo>
                  <a:pt x="76727" y="38364"/>
                </a:lnTo>
                <a:cubicBezTo>
                  <a:pt x="74970" y="38364"/>
                  <a:pt x="73424" y="38970"/>
                  <a:pt x="72091" y="40182"/>
                </a:cubicBezTo>
                <a:lnTo>
                  <a:pt x="72091" y="40182"/>
                </a:lnTo>
                <a:lnTo>
                  <a:pt x="57545" y="54909"/>
                </a:lnTo>
                <a:lnTo>
                  <a:pt x="57545" y="6364"/>
                </a:lnTo>
                <a:moveTo>
                  <a:pt x="12818" y="70273"/>
                </a:moveTo>
                <a:lnTo>
                  <a:pt x="12818" y="70273"/>
                </a:lnTo>
                <a:cubicBezTo>
                  <a:pt x="9182" y="70455"/>
                  <a:pt x="6182" y="71727"/>
                  <a:pt x="3818" y="74091"/>
                </a:cubicBezTo>
                <a:lnTo>
                  <a:pt x="3818" y="74091"/>
                </a:lnTo>
                <a:lnTo>
                  <a:pt x="3818" y="74091"/>
                </a:lnTo>
                <a:cubicBezTo>
                  <a:pt x="1394" y="76515"/>
                  <a:pt x="121" y="79515"/>
                  <a:pt x="0" y="83091"/>
                </a:cubicBezTo>
                <a:lnTo>
                  <a:pt x="0" y="83091"/>
                </a:lnTo>
                <a:lnTo>
                  <a:pt x="0" y="89455"/>
                </a:lnTo>
                <a:cubicBezTo>
                  <a:pt x="121" y="93091"/>
                  <a:pt x="1394" y="96091"/>
                  <a:pt x="3818" y="98455"/>
                </a:cubicBezTo>
                <a:lnTo>
                  <a:pt x="3818" y="98455"/>
                </a:lnTo>
                <a:cubicBezTo>
                  <a:pt x="6182" y="100879"/>
                  <a:pt x="9182" y="102152"/>
                  <a:pt x="12818" y="102273"/>
                </a:cubicBezTo>
                <a:lnTo>
                  <a:pt x="12818" y="102273"/>
                </a:lnTo>
                <a:lnTo>
                  <a:pt x="89455" y="102273"/>
                </a:lnTo>
                <a:cubicBezTo>
                  <a:pt x="93091" y="102152"/>
                  <a:pt x="96091" y="100879"/>
                  <a:pt x="98455" y="98455"/>
                </a:cubicBezTo>
                <a:lnTo>
                  <a:pt x="98455" y="98455"/>
                </a:lnTo>
                <a:cubicBezTo>
                  <a:pt x="100879" y="96091"/>
                  <a:pt x="102152" y="93091"/>
                  <a:pt x="102273" y="89455"/>
                </a:cubicBezTo>
                <a:lnTo>
                  <a:pt x="102273" y="89455"/>
                </a:lnTo>
                <a:lnTo>
                  <a:pt x="102273" y="83091"/>
                </a:lnTo>
                <a:cubicBezTo>
                  <a:pt x="102152" y="79515"/>
                  <a:pt x="100879" y="76515"/>
                  <a:pt x="98455" y="74091"/>
                </a:cubicBezTo>
                <a:lnTo>
                  <a:pt x="98455" y="74091"/>
                </a:lnTo>
                <a:cubicBezTo>
                  <a:pt x="96091" y="71727"/>
                  <a:pt x="93091" y="70455"/>
                  <a:pt x="89455" y="70273"/>
                </a:cubicBezTo>
                <a:lnTo>
                  <a:pt x="89455" y="70273"/>
                </a:lnTo>
                <a:lnTo>
                  <a:pt x="69273" y="70273"/>
                </a:lnTo>
                <a:lnTo>
                  <a:pt x="60091" y="79273"/>
                </a:lnTo>
                <a:cubicBezTo>
                  <a:pt x="57424" y="81818"/>
                  <a:pt x="54455" y="83091"/>
                  <a:pt x="51182" y="83091"/>
                </a:cubicBezTo>
                <a:lnTo>
                  <a:pt x="51182" y="83091"/>
                </a:lnTo>
                <a:cubicBezTo>
                  <a:pt x="47667" y="83091"/>
                  <a:pt x="44667" y="81818"/>
                  <a:pt x="42182" y="79273"/>
                </a:cubicBezTo>
                <a:lnTo>
                  <a:pt x="42182" y="79273"/>
                </a:lnTo>
                <a:lnTo>
                  <a:pt x="33182" y="70273"/>
                </a:lnTo>
                <a:lnTo>
                  <a:pt x="12818" y="70273"/>
                </a:lnTo>
                <a:moveTo>
                  <a:pt x="86273" y="81455"/>
                </a:moveTo>
                <a:lnTo>
                  <a:pt x="86273" y="81455"/>
                </a:lnTo>
                <a:cubicBezTo>
                  <a:pt x="89242" y="81758"/>
                  <a:pt x="90848" y="83364"/>
                  <a:pt x="91091" y="86273"/>
                </a:cubicBezTo>
                <a:lnTo>
                  <a:pt x="91091" y="86273"/>
                </a:lnTo>
                <a:cubicBezTo>
                  <a:pt x="90848" y="89242"/>
                  <a:pt x="89242" y="90848"/>
                  <a:pt x="86273" y="91091"/>
                </a:cubicBezTo>
                <a:lnTo>
                  <a:pt x="86273" y="91091"/>
                </a:lnTo>
                <a:cubicBezTo>
                  <a:pt x="83364" y="90848"/>
                  <a:pt x="81758" y="89242"/>
                  <a:pt x="81455" y="86273"/>
                </a:cubicBezTo>
                <a:lnTo>
                  <a:pt x="81455" y="86273"/>
                </a:lnTo>
                <a:cubicBezTo>
                  <a:pt x="81758" y="83364"/>
                  <a:pt x="83364" y="81758"/>
                  <a:pt x="86273" y="81455"/>
                </a:cubicBezTo>
                <a:lnTo>
                  <a:pt x="86273" y="8145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3455-40"/>
          <p:cNvSpPr/>
          <p:nvPr/>
        </p:nvSpPr>
        <p:spPr>
          <a:xfrm>
            <a:off x="564356" y="1697310"/>
            <a:ext cx="6429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8319683456-46"/>
          <p:cNvCxnSpPr/>
          <p:nvPr/>
        </p:nvCxnSpPr>
        <p:spPr>
          <a:xfrm>
            <a:off x="578644" y="1697310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3533-59"/>
          <p:cNvSpPr/>
          <p:nvPr/>
        </p:nvSpPr>
        <p:spPr>
          <a:xfrm>
            <a:off x="664369" y="175803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3449-19"/>
          <p:cNvSpPr/>
          <p:nvPr/>
        </p:nvSpPr>
        <p:spPr>
          <a:xfrm>
            <a:off x="3238463" y="552971"/>
            <a:ext cx="2666963" cy="1494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83450-25"/>
          <p:cNvCxnSpPr/>
          <p:nvPr/>
        </p:nvCxnSpPr>
        <p:spPr>
          <a:xfrm>
            <a:off x="3238463" y="570830"/>
            <a:ext cx="2666963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83452-33"/>
          <p:cNvSpPr/>
          <p:nvPr/>
        </p:nvSpPr>
        <p:spPr>
          <a:xfrm>
            <a:off x="3402769" y="731565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3531-55"/>
          <p:cNvSpPr/>
          <p:nvPr/>
        </p:nvSpPr>
        <p:spPr>
          <a:xfrm>
            <a:off x="3495191" y="781124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00" y="14100"/>
                </a:moveTo>
                <a:lnTo>
                  <a:pt x="49200" y="14100"/>
                </a:lnTo>
                <a:cubicBezTo>
                  <a:pt x="57867" y="14233"/>
                  <a:pt x="65267" y="16867"/>
                  <a:pt x="71400" y="22000"/>
                </a:cubicBezTo>
                <a:lnTo>
                  <a:pt x="71400" y="22000"/>
                </a:lnTo>
                <a:lnTo>
                  <a:pt x="64400" y="29200"/>
                </a:lnTo>
                <a:cubicBezTo>
                  <a:pt x="63333" y="30267"/>
                  <a:pt x="63033" y="31533"/>
                  <a:pt x="63500" y="33000"/>
                </a:cubicBezTo>
                <a:lnTo>
                  <a:pt x="63500" y="33000"/>
                </a:lnTo>
                <a:cubicBezTo>
                  <a:pt x="64233" y="34267"/>
                  <a:pt x="65333" y="35000"/>
                  <a:pt x="66800" y="35200"/>
                </a:cubicBezTo>
                <a:lnTo>
                  <a:pt x="66800" y="35200"/>
                </a:lnTo>
                <a:lnTo>
                  <a:pt x="91400" y="35200"/>
                </a:lnTo>
                <a:cubicBezTo>
                  <a:pt x="93600" y="35000"/>
                  <a:pt x="94767" y="33800"/>
                  <a:pt x="94900" y="31600"/>
                </a:cubicBezTo>
                <a:lnTo>
                  <a:pt x="94900" y="31600"/>
                </a:lnTo>
                <a:lnTo>
                  <a:pt x="94900" y="7000"/>
                </a:lnTo>
                <a:cubicBezTo>
                  <a:pt x="94900" y="5533"/>
                  <a:pt x="94167" y="4433"/>
                  <a:pt x="92700" y="3700"/>
                </a:cubicBezTo>
                <a:lnTo>
                  <a:pt x="92700" y="3700"/>
                </a:lnTo>
                <a:cubicBezTo>
                  <a:pt x="91233" y="3300"/>
                  <a:pt x="90000" y="3600"/>
                  <a:pt x="89000" y="4600"/>
                </a:cubicBezTo>
                <a:lnTo>
                  <a:pt x="89000" y="4600"/>
                </a:lnTo>
                <a:lnTo>
                  <a:pt x="81500" y="12100"/>
                </a:lnTo>
                <a:cubicBezTo>
                  <a:pt x="72567" y="4300"/>
                  <a:pt x="61800" y="267"/>
                  <a:pt x="49200" y="0"/>
                </a:cubicBezTo>
                <a:lnTo>
                  <a:pt x="49200" y="0"/>
                </a:lnTo>
                <a:cubicBezTo>
                  <a:pt x="46867" y="0"/>
                  <a:pt x="44533" y="133"/>
                  <a:pt x="42200" y="400"/>
                </a:cubicBezTo>
                <a:lnTo>
                  <a:pt x="42200" y="400"/>
                </a:lnTo>
                <a:lnTo>
                  <a:pt x="42200" y="14700"/>
                </a:lnTo>
                <a:cubicBezTo>
                  <a:pt x="44400" y="14300"/>
                  <a:pt x="46733" y="14100"/>
                  <a:pt x="49200" y="14100"/>
                </a:cubicBezTo>
                <a:lnTo>
                  <a:pt x="49200" y="14100"/>
                </a:lnTo>
                <a:moveTo>
                  <a:pt x="22000" y="27000"/>
                </a:moveTo>
                <a:lnTo>
                  <a:pt x="22000" y="27000"/>
                </a:lnTo>
                <a:lnTo>
                  <a:pt x="29200" y="34100"/>
                </a:lnTo>
                <a:cubicBezTo>
                  <a:pt x="30267" y="35100"/>
                  <a:pt x="31533" y="35367"/>
                  <a:pt x="33000" y="34900"/>
                </a:cubicBezTo>
                <a:lnTo>
                  <a:pt x="33000" y="34900"/>
                </a:lnTo>
                <a:cubicBezTo>
                  <a:pt x="34267" y="34167"/>
                  <a:pt x="35000" y="33067"/>
                  <a:pt x="35200" y="31600"/>
                </a:cubicBezTo>
                <a:lnTo>
                  <a:pt x="35200" y="31600"/>
                </a:lnTo>
                <a:lnTo>
                  <a:pt x="35200" y="7000"/>
                </a:lnTo>
                <a:cubicBezTo>
                  <a:pt x="35000" y="4800"/>
                  <a:pt x="33800" y="3633"/>
                  <a:pt x="31600" y="3500"/>
                </a:cubicBezTo>
                <a:lnTo>
                  <a:pt x="31600" y="3500"/>
                </a:lnTo>
                <a:lnTo>
                  <a:pt x="7000" y="3500"/>
                </a:lnTo>
                <a:cubicBezTo>
                  <a:pt x="5533" y="3500"/>
                  <a:pt x="4433" y="4233"/>
                  <a:pt x="3700" y="5700"/>
                </a:cubicBezTo>
                <a:lnTo>
                  <a:pt x="3700" y="5700"/>
                </a:lnTo>
                <a:cubicBezTo>
                  <a:pt x="3300" y="7167"/>
                  <a:pt x="3600" y="8400"/>
                  <a:pt x="4600" y="9400"/>
                </a:cubicBezTo>
                <a:lnTo>
                  <a:pt x="4600" y="9400"/>
                </a:lnTo>
                <a:lnTo>
                  <a:pt x="12100" y="16900"/>
                </a:lnTo>
                <a:cubicBezTo>
                  <a:pt x="4300" y="25833"/>
                  <a:pt x="267" y="36600"/>
                  <a:pt x="0" y="49200"/>
                </a:cubicBezTo>
                <a:lnTo>
                  <a:pt x="0" y="49200"/>
                </a:lnTo>
                <a:cubicBezTo>
                  <a:pt x="0" y="51533"/>
                  <a:pt x="133" y="53900"/>
                  <a:pt x="400" y="56300"/>
                </a:cubicBezTo>
                <a:lnTo>
                  <a:pt x="400" y="56300"/>
                </a:lnTo>
                <a:lnTo>
                  <a:pt x="14700" y="56300"/>
                </a:lnTo>
                <a:cubicBezTo>
                  <a:pt x="14300" y="54100"/>
                  <a:pt x="14100" y="51733"/>
                  <a:pt x="14100" y="49200"/>
                </a:cubicBezTo>
                <a:lnTo>
                  <a:pt x="14100" y="49200"/>
                </a:lnTo>
                <a:cubicBezTo>
                  <a:pt x="14233" y="40600"/>
                  <a:pt x="16867" y="33200"/>
                  <a:pt x="22000" y="27000"/>
                </a:cubicBezTo>
                <a:lnTo>
                  <a:pt x="22000" y="27000"/>
                </a:lnTo>
                <a:moveTo>
                  <a:pt x="98000" y="42200"/>
                </a:moveTo>
                <a:lnTo>
                  <a:pt x="98000" y="42200"/>
                </a:lnTo>
                <a:lnTo>
                  <a:pt x="83700" y="42200"/>
                </a:lnTo>
                <a:cubicBezTo>
                  <a:pt x="84167" y="44400"/>
                  <a:pt x="84400" y="46733"/>
                  <a:pt x="84400" y="49200"/>
                </a:cubicBezTo>
                <a:lnTo>
                  <a:pt x="84400" y="49200"/>
                </a:lnTo>
                <a:cubicBezTo>
                  <a:pt x="84267" y="57867"/>
                  <a:pt x="81633" y="65267"/>
                  <a:pt x="76500" y="71400"/>
                </a:cubicBezTo>
                <a:lnTo>
                  <a:pt x="76500" y="71400"/>
                </a:lnTo>
                <a:lnTo>
                  <a:pt x="69200" y="64400"/>
                </a:lnTo>
                <a:cubicBezTo>
                  <a:pt x="68200" y="63333"/>
                  <a:pt x="66967" y="63033"/>
                  <a:pt x="65500" y="63500"/>
                </a:cubicBezTo>
                <a:lnTo>
                  <a:pt x="65500" y="63500"/>
                </a:lnTo>
                <a:cubicBezTo>
                  <a:pt x="64167" y="64233"/>
                  <a:pt x="63433" y="65333"/>
                  <a:pt x="63300" y="66800"/>
                </a:cubicBezTo>
                <a:lnTo>
                  <a:pt x="63300" y="66800"/>
                </a:lnTo>
                <a:lnTo>
                  <a:pt x="63300" y="91400"/>
                </a:lnTo>
                <a:cubicBezTo>
                  <a:pt x="63433" y="93600"/>
                  <a:pt x="64600" y="94767"/>
                  <a:pt x="66800" y="94900"/>
                </a:cubicBezTo>
                <a:lnTo>
                  <a:pt x="66800" y="94900"/>
                </a:lnTo>
                <a:lnTo>
                  <a:pt x="91400" y="94900"/>
                </a:lnTo>
                <a:cubicBezTo>
                  <a:pt x="92867" y="94900"/>
                  <a:pt x="93967" y="94167"/>
                  <a:pt x="94700" y="92700"/>
                </a:cubicBezTo>
                <a:lnTo>
                  <a:pt x="94700" y="92700"/>
                </a:lnTo>
                <a:cubicBezTo>
                  <a:pt x="95167" y="91233"/>
                  <a:pt x="94867" y="90000"/>
                  <a:pt x="93800" y="89000"/>
                </a:cubicBezTo>
                <a:lnTo>
                  <a:pt x="93800" y="89000"/>
                </a:lnTo>
                <a:lnTo>
                  <a:pt x="86400" y="81500"/>
                </a:lnTo>
                <a:cubicBezTo>
                  <a:pt x="94133" y="72567"/>
                  <a:pt x="98133" y="61800"/>
                  <a:pt x="98400" y="49200"/>
                </a:cubicBezTo>
                <a:lnTo>
                  <a:pt x="98400" y="49200"/>
                </a:lnTo>
                <a:cubicBezTo>
                  <a:pt x="98400" y="46867"/>
                  <a:pt x="98267" y="44533"/>
                  <a:pt x="98000" y="42200"/>
                </a:cubicBezTo>
                <a:lnTo>
                  <a:pt x="98000" y="42200"/>
                </a:lnTo>
                <a:moveTo>
                  <a:pt x="49200" y="84400"/>
                </a:moveTo>
                <a:lnTo>
                  <a:pt x="49200" y="84400"/>
                </a:lnTo>
                <a:cubicBezTo>
                  <a:pt x="40600" y="84267"/>
                  <a:pt x="33200" y="81633"/>
                  <a:pt x="27000" y="76500"/>
                </a:cubicBezTo>
                <a:lnTo>
                  <a:pt x="27000" y="76500"/>
                </a:lnTo>
                <a:lnTo>
                  <a:pt x="34100" y="69200"/>
                </a:lnTo>
                <a:cubicBezTo>
                  <a:pt x="35100" y="68200"/>
                  <a:pt x="35367" y="66967"/>
                  <a:pt x="34900" y="65500"/>
                </a:cubicBezTo>
                <a:lnTo>
                  <a:pt x="34900" y="65500"/>
                </a:lnTo>
                <a:cubicBezTo>
                  <a:pt x="34167" y="64167"/>
                  <a:pt x="33067" y="63433"/>
                  <a:pt x="31600" y="63300"/>
                </a:cubicBezTo>
                <a:lnTo>
                  <a:pt x="31600" y="63300"/>
                </a:lnTo>
                <a:lnTo>
                  <a:pt x="7000" y="63300"/>
                </a:lnTo>
                <a:cubicBezTo>
                  <a:pt x="4800" y="63433"/>
                  <a:pt x="3633" y="64600"/>
                  <a:pt x="3500" y="66800"/>
                </a:cubicBezTo>
                <a:lnTo>
                  <a:pt x="3500" y="66800"/>
                </a:lnTo>
                <a:lnTo>
                  <a:pt x="3500" y="91400"/>
                </a:lnTo>
                <a:cubicBezTo>
                  <a:pt x="3500" y="92867"/>
                  <a:pt x="4233" y="93967"/>
                  <a:pt x="5700" y="94700"/>
                </a:cubicBezTo>
                <a:lnTo>
                  <a:pt x="5700" y="94700"/>
                </a:lnTo>
                <a:cubicBezTo>
                  <a:pt x="7167" y="95167"/>
                  <a:pt x="8400" y="94867"/>
                  <a:pt x="9400" y="93800"/>
                </a:cubicBezTo>
                <a:lnTo>
                  <a:pt x="9400" y="93800"/>
                </a:lnTo>
                <a:lnTo>
                  <a:pt x="16900" y="86400"/>
                </a:lnTo>
                <a:cubicBezTo>
                  <a:pt x="25833" y="94133"/>
                  <a:pt x="36600" y="98133"/>
                  <a:pt x="49200" y="98400"/>
                </a:cubicBezTo>
                <a:lnTo>
                  <a:pt x="49200" y="98400"/>
                </a:lnTo>
                <a:cubicBezTo>
                  <a:pt x="51533" y="98400"/>
                  <a:pt x="53900" y="98267"/>
                  <a:pt x="56300" y="98000"/>
                </a:cubicBezTo>
                <a:lnTo>
                  <a:pt x="56300" y="98000"/>
                </a:lnTo>
                <a:lnTo>
                  <a:pt x="56300" y="83700"/>
                </a:lnTo>
                <a:cubicBezTo>
                  <a:pt x="54100" y="84167"/>
                  <a:pt x="51733" y="84400"/>
                  <a:pt x="49200" y="84400"/>
                </a:cubicBezTo>
                <a:lnTo>
                  <a:pt x="49200" y="84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3455-41"/>
          <p:cNvSpPr/>
          <p:nvPr/>
        </p:nvSpPr>
        <p:spPr>
          <a:xfrm>
            <a:off x="3402769" y="1697310"/>
            <a:ext cx="750094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6" name="el-1788319683456-47"/>
          <p:cNvCxnSpPr/>
          <p:nvPr/>
        </p:nvCxnSpPr>
        <p:spPr>
          <a:xfrm>
            <a:off x="3417057" y="1697310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83534-60"/>
          <p:cNvSpPr/>
          <p:nvPr/>
        </p:nvSpPr>
        <p:spPr>
          <a:xfrm>
            <a:off x="3502782" y="1764729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4212" y="133"/>
                  <a:pt x="56515" y="1600"/>
                  <a:pt x="58091" y="4400"/>
                </a:cubicBezTo>
                <a:lnTo>
                  <a:pt x="58091" y="4400"/>
                </a:lnTo>
                <a:lnTo>
                  <a:pt x="101273" y="85300"/>
                </a:lnTo>
                <a:cubicBezTo>
                  <a:pt x="102606" y="88167"/>
                  <a:pt x="102606" y="91067"/>
                  <a:pt x="101273" y="94000"/>
                </a:cubicBezTo>
                <a:lnTo>
                  <a:pt x="101273" y="94000"/>
                </a:lnTo>
                <a:cubicBezTo>
                  <a:pt x="99697" y="96800"/>
                  <a:pt x="97364" y="98267"/>
                  <a:pt x="94273" y="98400"/>
                </a:cubicBezTo>
                <a:lnTo>
                  <a:pt x="94273" y="98400"/>
                </a:lnTo>
                <a:lnTo>
                  <a:pt x="8000" y="98400"/>
                </a:lnTo>
                <a:cubicBezTo>
                  <a:pt x="4909" y="98267"/>
                  <a:pt x="2576" y="96800"/>
                  <a:pt x="1000" y="94000"/>
                </a:cubicBezTo>
                <a:lnTo>
                  <a:pt x="1000" y="94000"/>
                </a:lnTo>
                <a:cubicBezTo>
                  <a:pt x="-333" y="91067"/>
                  <a:pt x="-333" y="88167"/>
                  <a:pt x="1000" y="85300"/>
                </a:cubicBezTo>
                <a:lnTo>
                  <a:pt x="1000" y="85300"/>
                </a:lnTo>
                <a:lnTo>
                  <a:pt x="44364" y="4400"/>
                </a:lnTo>
                <a:cubicBezTo>
                  <a:pt x="45939" y="1600"/>
                  <a:pt x="48212" y="133"/>
                  <a:pt x="51182" y="0"/>
                </a:cubicBezTo>
                <a:lnTo>
                  <a:pt x="51182" y="0"/>
                </a:lnTo>
                <a:moveTo>
                  <a:pt x="51182" y="28100"/>
                </a:moveTo>
                <a:lnTo>
                  <a:pt x="51182" y="28100"/>
                </a:lnTo>
                <a:cubicBezTo>
                  <a:pt x="48212" y="28433"/>
                  <a:pt x="46606" y="30200"/>
                  <a:pt x="46364" y="33400"/>
                </a:cubicBezTo>
                <a:lnTo>
                  <a:pt x="46364" y="33400"/>
                </a:lnTo>
                <a:lnTo>
                  <a:pt x="46364" y="58000"/>
                </a:lnTo>
                <a:cubicBezTo>
                  <a:pt x="46606" y="61200"/>
                  <a:pt x="48212" y="62967"/>
                  <a:pt x="51182" y="63300"/>
                </a:cubicBezTo>
                <a:lnTo>
                  <a:pt x="51182" y="63300"/>
                </a:lnTo>
                <a:cubicBezTo>
                  <a:pt x="54091" y="62967"/>
                  <a:pt x="55667" y="61200"/>
                  <a:pt x="55909" y="58000"/>
                </a:cubicBezTo>
                <a:lnTo>
                  <a:pt x="55909" y="58000"/>
                </a:lnTo>
                <a:lnTo>
                  <a:pt x="55909" y="33400"/>
                </a:lnTo>
                <a:cubicBezTo>
                  <a:pt x="55667" y="30200"/>
                  <a:pt x="54091" y="28433"/>
                  <a:pt x="51182" y="28100"/>
                </a:cubicBezTo>
                <a:lnTo>
                  <a:pt x="51182" y="28100"/>
                </a:lnTo>
                <a:moveTo>
                  <a:pt x="57545" y="77300"/>
                </a:moveTo>
                <a:lnTo>
                  <a:pt x="57545" y="77300"/>
                </a:lnTo>
                <a:cubicBezTo>
                  <a:pt x="57545" y="75300"/>
                  <a:pt x="56939" y="73633"/>
                  <a:pt x="55727" y="72300"/>
                </a:cubicBezTo>
                <a:lnTo>
                  <a:pt x="55727" y="72300"/>
                </a:lnTo>
                <a:lnTo>
                  <a:pt x="55727" y="72300"/>
                </a:lnTo>
                <a:cubicBezTo>
                  <a:pt x="54515" y="70967"/>
                  <a:pt x="53000" y="70300"/>
                  <a:pt x="51182" y="70300"/>
                </a:cubicBezTo>
                <a:lnTo>
                  <a:pt x="51182" y="70300"/>
                </a:lnTo>
                <a:cubicBezTo>
                  <a:pt x="49303" y="70300"/>
                  <a:pt x="47758" y="70967"/>
                  <a:pt x="46545" y="72300"/>
                </a:cubicBezTo>
                <a:lnTo>
                  <a:pt x="46545" y="72300"/>
                </a:lnTo>
                <a:cubicBezTo>
                  <a:pt x="45333" y="73633"/>
                  <a:pt x="44727" y="75300"/>
                  <a:pt x="44727" y="77300"/>
                </a:cubicBezTo>
                <a:lnTo>
                  <a:pt x="44727" y="77300"/>
                </a:lnTo>
                <a:cubicBezTo>
                  <a:pt x="44727" y="79367"/>
                  <a:pt x="45333" y="81067"/>
                  <a:pt x="46545" y="82400"/>
                </a:cubicBezTo>
                <a:lnTo>
                  <a:pt x="46545" y="82400"/>
                </a:lnTo>
                <a:cubicBezTo>
                  <a:pt x="47758" y="83733"/>
                  <a:pt x="49303" y="84400"/>
                  <a:pt x="51182" y="84400"/>
                </a:cubicBezTo>
                <a:lnTo>
                  <a:pt x="51182" y="84400"/>
                </a:lnTo>
                <a:cubicBezTo>
                  <a:pt x="53000" y="84400"/>
                  <a:pt x="54515" y="83733"/>
                  <a:pt x="55727" y="82400"/>
                </a:cubicBezTo>
                <a:lnTo>
                  <a:pt x="55727" y="82400"/>
                </a:lnTo>
                <a:cubicBezTo>
                  <a:pt x="56939" y="81067"/>
                  <a:pt x="57545" y="79367"/>
                  <a:pt x="57545" y="77300"/>
                </a:cubicBezTo>
                <a:lnTo>
                  <a:pt x="57545" y="773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3449-20"/>
          <p:cNvSpPr/>
          <p:nvPr/>
        </p:nvSpPr>
        <p:spPr>
          <a:xfrm>
            <a:off x="6076876" y="552971"/>
            <a:ext cx="2667074" cy="1494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9" name="el-1788319683450-26"/>
          <p:cNvCxnSpPr/>
          <p:nvPr/>
        </p:nvCxnSpPr>
        <p:spPr>
          <a:xfrm>
            <a:off x="6076876" y="570830"/>
            <a:ext cx="266707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8319683453-35"/>
          <p:cNvSpPr/>
          <p:nvPr/>
        </p:nvSpPr>
        <p:spPr>
          <a:xfrm>
            <a:off x="6241182" y="731565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3531-56"/>
          <p:cNvSpPr/>
          <p:nvPr/>
        </p:nvSpPr>
        <p:spPr>
          <a:xfrm>
            <a:off x="6326907" y="77442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182" y="63909"/>
                </a:moveTo>
                <a:lnTo>
                  <a:pt x="19182" y="63909"/>
                </a:lnTo>
                <a:cubicBezTo>
                  <a:pt x="13727" y="63788"/>
                  <a:pt x="9212" y="61939"/>
                  <a:pt x="5636" y="58364"/>
                </a:cubicBezTo>
                <a:lnTo>
                  <a:pt x="5636" y="58364"/>
                </a:lnTo>
                <a:lnTo>
                  <a:pt x="5636" y="58364"/>
                </a:lnTo>
                <a:cubicBezTo>
                  <a:pt x="2000" y="54727"/>
                  <a:pt x="121" y="50182"/>
                  <a:pt x="0" y="44727"/>
                </a:cubicBezTo>
                <a:lnTo>
                  <a:pt x="0" y="44727"/>
                </a:lnTo>
                <a:cubicBezTo>
                  <a:pt x="121" y="40485"/>
                  <a:pt x="1394" y="36697"/>
                  <a:pt x="3818" y="33364"/>
                </a:cubicBezTo>
                <a:lnTo>
                  <a:pt x="3818" y="33364"/>
                </a:lnTo>
                <a:cubicBezTo>
                  <a:pt x="6182" y="30152"/>
                  <a:pt x="9303" y="27879"/>
                  <a:pt x="13182" y="26545"/>
                </a:cubicBezTo>
                <a:lnTo>
                  <a:pt x="13182" y="26545"/>
                </a:lnTo>
                <a:cubicBezTo>
                  <a:pt x="12939" y="25212"/>
                  <a:pt x="12818" y="23818"/>
                  <a:pt x="12818" y="22364"/>
                </a:cubicBezTo>
                <a:lnTo>
                  <a:pt x="12818" y="22364"/>
                </a:lnTo>
                <a:cubicBezTo>
                  <a:pt x="12939" y="16000"/>
                  <a:pt x="15121" y="10758"/>
                  <a:pt x="19364" y="6636"/>
                </a:cubicBezTo>
                <a:lnTo>
                  <a:pt x="19364" y="6636"/>
                </a:lnTo>
                <a:cubicBezTo>
                  <a:pt x="23485" y="2333"/>
                  <a:pt x="28758" y="121"/>
                  <a:pt x="35182" y="0"/>
                </a:cubicBezTo>
                <a:lnTo>
                  <a:pt x="35182" y="0"/>
                </a:lnTo>
                <a:cubicBezTo>
                  <a:pt x="39545" y="0"/>
                  <a:pt x="43455" y="1121"/>
                  <a:pt x="46909" y="3364"/>
                </a:cubicBezTo>
                <a:lnTo>
                  <a:pt x="46909" y="3364"/>
                </a:lnTo>
                <a:cubicBezTo>
                  <a:pt x="50364" y="5545"/>
                  <a:pt x="53030" y="8424"/>
                  <a:pt x="54909" y="12000"/>
                </a:cubicBezTo>
                <a:lnTo>
                  <a:pt x="54909" y="12000"/>
                </a:lnTo>
                <a:cubicBezTo>
                  <a:pt x="58000" y="8424"/>
                  <a:pt x="62061" y="6545"/>
                  <a:pt x="67091" y="6364"/>
                </a:cubicBezTo>
                <a:lnTo>
                  <a:pt x="67091" y="6364"/>
                </a:lnTo>
                <a:cubicBezTo>
                  <a:pt x="71636" y="6545"/>
                  <a:pt x="75455" y="8091"/>
                  <a:pt x="78545" y="11000"/>
                </a:cubicBezTo>
                <a:lnTo>
                  <a:pt x="78545" y="11000"/>
                </a:lnTo>
                <a:cubicBezTo>
                  <a:pt x="81455" y="14030"/>
                  <a:pt x="82970" y="17818"/>
                  <a:pt x="83091" y="22364"/>
                </a:cubicBezTo>
                <a:lnTo>
                  <a:pt x="83091" y="22364"/>
                </a:lnTo>
                <a:cubicBezTo>
                  <a:pt x="83091" y="23455"/>
                  <a:pt x="82970" y="24515"/>
                  <a:pt x="82727" y="25545"/>
                </a:cubicBezTo>
                <a:lnTo>
                  <a:pt x="82727" y="25545"/>
                </a:lnTo>
                <a:cubicBezTo>
                  <a:pt x="82848" y="25545"/>
                  <a:pt x="82909" y="25545"/>
                  <a:pt x="82909" y="25545"/>
                </a:cubicBezTo>
                <a:lnTo>
                  <a:pt x="82909" y="25545"/>
                </a:lnTo>
                <a:cubicBezTo>
                  <a:pt x="83030" y="25545"/>
                  <a:pt x="83091" y="25545"/>
                  <a:pt x="83091" y="25545"/>
                </a:cubicBezTo>
                <a:lnTo>
                  <a:pt x="83091" y="25545"/>
                </a:lnTo>
                <a:cubicBezTo>
                  <a:pt x="88545" y="25667"/>
                  <a:pt x="93061" y="27545"/>
                  <a:pt x="96636" y="31182"/>
                </a:cubicBezTo>
                <a:lnTo>
                  <a:pt x="96636" y="31182"/>
                </a:lnTo>
                <a:cubicBezTo>
                  <a:pt x="100273" y="34758"/>
                  <a:pt x="102152" y="39273"/>
                  <a:pt x="102273" y="44727"/>
                </a:cubicBezTo>
                <a:lnTo>
                  <a:pt x="102273" y="44727"/>
                </a:lnTo>
                <a:cubicBezTo>
                  <a:pt x="102152" y="50182"/>
                  <a:pt x="100273" y="54727"/>
                  <a:pt x="96636" y="58364"/>
                </a:cubicBezTo>
                <a:lnTo>
                  <a:pt x="96636" y="58364"/>
                </a:lnTo>
                <a:cubicBezTo>
                  <a:pt x="93061" y="61939"/>
                  <a:pt x="88545" y="63788"/>
                  <a:pt x="83091" y="63909"/>
                </a:cubicBezTo>
                <a:lnTo>
                  <a:pt x="83091" y="63909"/>
                </a:lnTo>
                <a:lnTo>
                  <a:pt x="19182" y="63909"/>
                </a:lnTo>
                <a:moveTo>
                  <a:pt x="17818" y="74273"/>
                </a:moveTo>
                <a:lnTo>
                  <a:pt x="17818" y="74273"/>
                </a:lnTo>
                <a:cubicBezTo>
                  <a:pt x="18061" y="73788"/>
                  <a:pt x="18515" y="73545"/>
                  <a:pt x="19182" y="73545"/>
                </a:cubicBezTo>
                <a:lnTo>
                  <a:pt x="19182" y="73545"/>
                </a:lnTo>
                <a:cubicBezTo>
                  <a:pt x="19848" y="73545"/>
                  <a:pt x="20303" y="73788"/>
                  <a:pt x="20545" y="74273"/>
                </a:cubicBezTo>
                <a:lnTo>
                  <a:pt x="20545" y="74273"/>
                </a:lnTo>
                <a:lnTo>
                  <a:pt x="27545" y="87273"/>
                </a:lnTo>
                <a:cubicBezTo>
                  <a:pt x="28333" y="88727"/>
                  <a:pt x="28727" y="90333"/>
                  <a:pt x="28727" y="92091"/>
                </a:cubicBezTo>
                <a:lnTo>
                  <a:pt x="28727" y="92091"/>
                </a:lnTo>
                <a:lnTo>
                  <a:pt x="28727" y="92727"/>
                </a:lnTo>
                <a:cubicBezTo>
                  <a:pt x="28727" y="95333"/>
                  <a:pt x="27818" y="97576"/>
                  <a:pt x="26000" y="99455"/>
                </a:cubicBezTo>
                <a:lnTo>
                  <a:pt x="26000" y="99455"/>
                </a:lnTo>
                <a:cubicBezTo>
                  <a:pt x="24121" y="101212"/>
                  <a:pt x="21848" y="102152"/>
                  <a:pt x="19182" y="102273"/>
                </a:cubicBezTo>
                <a:lnTo>
                  <a:pt x="19182" y="102273"/>
                </a:lnTo>
                <a:cubicBezTo>
                  <a:pt x="16515" y="102152"/>
                  <a:pt x="14242" y="101212"/>
                  <a:pt x="12364" y="99455"/>
                </a:cubicBezTo>
                <a:lnTo>
                  <a:pt x="12364" y="99455"/>
                </a:lnTo>
                <a:cubicBezTo>
                  <a:pt x="10667" y="97576"/>
                  <a:pt x="9727" y="95333"/>
                  <a:pt x="9545" y="92727"/>
                </a:cubicBezTo>
                <a:lnTo>
                  <a:pt x="9545" y="92727"/>
                </a:lnTo>
                <a:lnTo>
                  <a:pt x="9545" y="92091"/>
                </a:lnTo>
                <a:cubicBezTo>
                  <a:pt x="9545" y="90333"/>
                  <a:pt x="9970" y="88727"/>
                  <a:pt x="10818" y="87273"/>
                </a:cubicBezTo>
                <a:lnTo>
                  <a:pt x="10818" y="87273"/>
                </a:lnTo>
                <a:lnTo>
                  <a:pt x="17818" y="74273"/>
                </a:lnTo>
                <a:moveTo>
                  <a:pt x="49727" y="74273"/>
                </a:moveTo>
                <a:lnTo>
                  <a:pt x="49727" y="74273"/>
                </a:lnTo>
                <a:cubicBezTo>
                  <a:pt x="50030" y="73788"/>
                  <a:pt x="50515" y="73545"/>
                  <a:pt x="51182" y="73545"/>
                </a:cubicBezTo>
                <a:lnTo>
                  <a:pt x="51182" y="73545"/>
                </a:lnTo>
                <a:cubicBezTo>
                  <a:pt x="51788" y="73545"/>
                  <a:pt x="52242" y="73788"/>
                  <a:pt x="52545" y="74273"/>
                </a:cubicBezTo>
                <a:lnTo>
                  <a:pt x="52545" y="74273"/>
                </a:lnTo>
                <a:lnTo>
                  <a:pt x="59545" y="87273"/>
                </a:lnTo>
                <a:cubicBezTo>
                  <a:pt x="60333" y="88727"/>
                  <a:pt x="60727" y="90333"/>
                  <a:pt x="60727" y="92091"/>
                </a:cubicBezTo>
                <a:lnTo>
                  <a:pt x="60727" y="92091"/>
                </a:lnTo>
                <a:lnTo>
                  <a:pt x="60727" y="92727"/>
                </a:lnTo>
                <a:cubicBezTo>
                  <a:pt x="60727" y="95333"/>
                  <a:pt x="59788" y="97576"/>
                  <a:pt x="57909" y="99455"/>
                </a:cubicBezTo>
                <a:lnTo>
                  <a:pt x="57909" y="99455"/>
                </a:lnTo>
                <a:cubicBezTo>
                  <a:pt x="56030" y="101212"/>
                  <a:pt x="53788" y="102152"/>
                  <a:pt x="51182" y="102273"/>
                </a:cubicBezTo>
                <a:lnTo>
                  <a:pt x="51182" y="102273"/>
                </a:lnTo>
                <a:cubicBezTo>
                  <a:pt x="48515" y="102152"/>
                  <a:pt x="46242" y="101212"/>
                  <a:pt x="44364" y="99455"/>
                </a:cubicBezTo>
                <a:lnTo>
                  <a:pt x="44364" y="99455"/>
                </a:lnTo>
                <a:cubicBezTo>
                  <a:pt x="42606" y="97576"/>
                  <a:pt x="41667" y="95333"/>
                  <a:pt x="41545" y="92727"/>
                </a:cubicBezTo>
                <a:lnTo>
                  <a:pt x="41545" y="92727"/>
                </a:lnTo>
                <a:lnTo>
                  <a:pt x="41545" y="92091"/>
                </a:lnTo>
                <a:cubicBezTo>
                  <a:pt x="41545" y="90333"/>
                  <a:pt x="41939" y="88727"/>
                  <a:pt x="42727" y="87273"/>
                </a:cubicBezTo>
                <a:lnTo>
                  <a:pt x="42727" y="87273"/>
                </a:lnTo>
                <a:lnTo>
                  <a:pt x="49727" y="74273"/>
                </a:lnTo>
                <a:moveTo>
                  <a:pt x="74727" y="87273"/>
                </a:moveTo>
                <a:lnTo>
                  <a:pt x="74727" y="87273"/>
                </a:lnTo>
                <a:lnTo>
                  <a:pt x="81727" y="74273"/>
                </a:lnTo>
                <a:cubicBezTo>
                  <a:pt x="81970" y="73788"/>
                  <a:pt x="82424" y="73545"/>
                  <a:pt x="83091" y="73545"/>
                </a:cubicBezTo>
                <a:lnTo>
                  <a:pt x="83091" y="73545"/>
                </a:lnTo>
                <a:cubicBezTo>
                  <a:pt x="83758" y="73545"/>
                  <a:pt x="84212" y="73788"/>
                  <a:pt x="84455" y="74273"/>
                </a:cubicBezTo>
                <a:lnTo>
                  <a:pt x="84455" y="74273"/>
                </a:lnTo>
                <a:lnTo>
                  <a:pt x="91455" y="87273"/>
                </a:lnTo>
                <a:cubicBezTo>
                  <a:pt x="92303" y="88727"/>
                  <a:pt x="92727" y="90333"/>
                  <a:pt x="92727" y="92091"/>
                </a:cubicBezTo>
                <a:lnTo>
                  <a:pt x="92727" y="92091"/>
                </a:lnTo>
                <a:lnTo>
                  <a:pt x="92727" y="92727"/>
                </a:lnTo>
                <a:cubicBezTo>
                  <a:pt x="92727" y="95333"/>
                  <a:pt x="91788" y="97576"/>
                  <a:pt x="89909" y="99455"/>
                </a:cubicBezTo>
                <a:lnTo>
                  <a:pt x="89909" y="99455"/>
                </a:lnTo>
                <a:cubicBezTo>
                  <a:pt x="88030" y="101212"/>
                  <a:pt x="85758" y="102152"/>
                  <a:pt x="83091" y="102273"/>
                </a:cubicBezTo>
                <a:lnTo>
                  <a:pt x="83091" y="102273"/>
                </a:lnTo>
                <a:cubicBezTo>
                  <a:pt x="80424" y="102152"/>
                  <a:pt x="78152" y="101212"/>
                  <a:pt x="76273" y="99455"/>
                </a:cubicBezTo>
                <a:lnTo>
                  <a:pt x="76273" y="99455"/>
                </a:lnTo>
                <a:cubicBezTo>
                  <a:pt x="74576" y="97576"/>
                  <a:pt x="73667" y="95333"/>
                  <a:pt x="73545" y="92727"/>
                </a:cubicBezTo>
                <a:lnTo>
                  <a:pt x="73545" y="92727"/>
                </a:lnTo>
                <a:lnTo>
                  <a:pt x="73545" y="92091"/>
                </a:lnTo>
                <a:cubicBezTo>
                  <a:pt x="73545" y="90333"/>
                  <a:pt x="73939" y="88727"/>
                  <a:pt x="74727" y="87273"/>
                </a:cubicBezTo>
                <a:lnTo>
                  <a:pt x="74727" y="8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8319683455-42"/>
          <p:cNvSpPr/>
          <p:nvPr/>
        </p:nvSpPr>
        <p:spPr>
          <a:xfrm>
            <a:off x="6241182" y="1697310"/>
            <a:ext cx="750094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3" name="el-1788319683456-48"/>
          <p:cNvCxnSpPr/>
          <p:nvPr/>
        </p:nvCxnSpPr>
        <p:spPr>
          <a:xfrm>
            <a:off x="6255469" y="1697310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3534-61"/>
          <p:cNvSpPr/>
          <p:nvPr/>
        </p:nvSpPr>
        <p:spPr>
          <a:xfrm>
            <a:off x="6341194" y="1758056"/>
            <a:ext cx="107156" cy="1071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4727"/>
                </a:moveTo>
                <a:lnTo>
                  <a:pt x="0" y="44727"/>
                </a:lnTo>
                <a:cubicBezTo>
                  <a:pt x="121" y="50182"/>
                  <a:pt x="2000" y="54727"/>
                  <a:pt x="5636" y="58364"/>
                </a:cubicBezTo>
                <a:lnTo>
                  <a:pt x="5636" y="58364"/>
                </a:lnTo>
                <a:lnTo>
                  <a:pt x="5636" y="58364"/>
                </a:lnTo>
                <a:cubicBezTo>
                  <a:pt x="9212" y="61939"/>
                  <a:pt x="13727" y="63788"/>
                  <a:pt x="19182" y="63909"/>
                </a:cubicBezTo>
                <a:lnTo>
                  <a:pt x="19182" y="63909"/>
                </a:lnTo>
                <a:lnTo>
                  <a:pt x="28545" y="63909"/>
                </a:lnTo>
                <a:lnTo>
                  <a:pt x="57909" y="40545"/>
                </a:lnTo>
                <a:cubicBezTo>
                  <a:pt x="59788" y="39091"/>
                  <a:pt x="61788" y="38364"/>
                  <a:pt x="63909" y="38364"/>
                </a:cubicBezTo>
                <a:lnTo>
                  <a:pt x="63909" y="38364"/>
                </a:lnTo>
                <a:cubicBezTo>
                  <a:pt x="66152" y="38364"/>
                  <a:pt x="68152" y="39091"/>
                  <a:pt x="69909" y="40545"/>
                </a:cubicBezTo>
                <a:lnTo>
                  <a:pt x="69909" y="40545"/>
                </a:lnTo>
                <a:cubicBezTo>
                  <a:pt x="71667" y="42000"/>
                  <a:pt x="72788" y="43788"/>
                  <a:pt x="73273" y="45909"/>
                </a:cubicBezTo>
                <a:lnTo>
                  <a:pt x="73273" y="45909"/>
                </a:lnTo>
                <a:cubicBezTo>
                  <a:pt x="73697" y="48091"/>
                  <a:pt x="73455" y="50242"/>
                  <a:pt x="72545" y="52364"/>
                </a:cubicBezTo>
                <a:lnTo>
                  <a:pt x="72545" y="52364"/>
                </a:lnTo>
                <a:lnTo>
                  <a:pt x="66727" y="63909"/>
                </a:lnTo>
                <a:lnTo>
                  <a:pt x="70273" y="63909"/>
                </a:lnTo>
                <a:lnTo>
                  <a:pt x="83091" y="63909"/>
                </a:lnTo>
                <a:cubicBezTo>
                  <a:pt x="88545" y="63788"/>
                  <a:pt x="93061" y="61939"/>
                  <a:pt x="96636" y="58364"/>
                </a:cubicBezTo>
                <a:lnTo>
                  <a:pt x="96636" y="58364"/>
                </a:lnTo>
                <a:cubicBezTo>
                  <a:pt x="100273" y="54727"/>
                  <a:pt x="102152" y="50182"/>
                  <a:pt x="102273" y="44727"/>
                </a:cubicBezTo>
                <a:lnTo>
                  <a:pt x="102273" y="44727"/>
                </a:lnTo>
                <a:cubicBezTo>
                  <a:pt x="102152" y="39273"/>
                  <a:pt x="100273" y="34758"/>
                  <a:pt x="96636" y="31182"/>
                </a:cubicBezTo>
                <a:lnTo>
                  <a:pt x="96636" y="31182"/>
                </a:lnTo>
                <a:cubicBezTo>
                  <a:pt x="93061" y="27545"/>
                  <a:pt x="88545" y="25667"/>
                  <a:pt x="83091" y="25545"/>
                </a:cubicBezTo>
                <a:lnTo>
                  <a:pt x="83091" y="25545"/>
                </a:lnTo>
                <a:cubicBezTo>
                  <a:pt x="83091" y="25545"/>
                  <a:pt x="83030" y="25545"/>
                  <a:pt x="82909" y="25545"/>
                </a:cubicBezTo>
                <a:lnTo>
                  <a:pt x="82909" y="25545"/>
                </a:lnTo>
                <a:cubicBezTo>
                  <a:pt x="82909" y="25545"/>
                  <a:pt x="82848" y="25545"/>
                  <a:pt x="82727" y="25545"/>
                </a:cubicBezTo>
                <a:lnTo>
                  <a:pt x="82727" y="25545"/>
                </a:lnTo>
                <a:cubicBezTo>
                  <a:pt x="82970" y="24515"/>
                  <a:pt x="83091" y="23455"/>
                  <a:pt x="83091" y="22364"/>
                </a:cubicBezTo>
                <a:lnTo>
                  <a:pt x="83091" y="22364"/>
                </a:lnTo>
                <a:cubicBezTo>
                  <a:pt x="82970" y="17818"/>
                  <a:pt x="81455" y="14030"/>
                  <a:pt x="78545" y="11000"/>
                </a:cubicBezTo>
                <a:lnTo>
                  <a:pt x="78545" y="11000"/>
                </a:lnTo>
                <a:cubicBezTo>
                  <a:pt x="75455" y="8091"/>
                  <a:pt x="71636" y="6545"/>
                  <a:pt x="67091" y="6364"/>
                </a:cubicBezTo>
                <a:lnTo>
                  <a:pt x="67091" y="6364"/>
                </a:lnTo>
                <a:cubicBezTo>
                  <a:pt x="62061" y="6545"/>
                  <a:pt x="58000" y="8424"/>
                  <a:pt x="54909" y="12000"/>
                </a:cubicBezTo>
                <a:lnTo>
                  <a:pt x="54909" y="12000"/>
                </a:lnTo>
                <a:cubicBezTo>
                  <a:pt x="53030" y="8424"/>
                  <a:pt x="50364" y="5545"/>
                  <a:pt x="46909" y="3364"/>
                </a:cubicBezTo>
                <a:lnTo>
                  <a:pt x="46909" y="3364"/>
                </a:lnTo>
                <a:cubicBezTo>
                  <a:pt x="43455" y="1121"/>
                  <a:pt x="39545" y="0"/>
                  <a:pt x="35182" y="0"/>
                </a:cubicBezTo>
                <a:lnTo>
                  <a:pt x="35182" y="0"/>
                </a:lnTo>
                <a:cubicBezTo>
                  <a:pt x="28758" y="121"/>
                  <a:pt x="23485" y="2333"/>
                  <a:pt x="19364" y="6636"/>
                </a:cubicBezTo>
                <a:lnTo>
                  <a:pt x="19364" y="6636"/>
                </a:lnTo>
                <a:cubicBezTo>
                  <a:pt x="15121" y="10758"/>
                  <a:pt x="12939" y="16000"/>
                  <a:pt x="12818" y="22364"/>
                </a:cubicBezTo>
                <a:lnTo>
                  <a:pt x="12818" y="22364"/>
                </a:lnTo>
                <a:cubicBezTo>
                  <a:pt x="12818" y="23818"/>
                  <a:pt x="12939" y="25212"/>
                  <a:pt x="13182" y="26545"/>
                </a:cubicBezTo>
                <a:lnTo>
                  <a:pt x="13182" y="26545"/>
                </a:lnTo>
                <a:cubicBezTo>
                  <a:pt x="9303" y="27879"/>
                  <a:pt x="6182" y="30152"/>
                  <a:pt x="3818" y="33364"/>
                </a:cubicBezTo>
                <a:lnTo>
                  <a:pt x="3818" y="33364"/>
                </a:lnTo>
                <a:cubicBezTo>
                  <a:pt x="1394" y="36697"/>
                  <a:pt x="121" y="40485"/>
                  <a:pt x="0" y="44727"/>
                </a:cubicBezTo>
                <a:lnTo>
                  <a:pt x="0" y="44727"/>
                </a:lnTo>
                <a:moveTo>
                  <a:pt x="65909" y="45545"/>
                </a:moveTo>
                <a:lnTo>
                  <a:pt x="65909" y="45545"/>
                </a:lnTo>
                <a:cubicBezTo>
                  <a:pt x="64576" y="44636"/>
                  <a:pt x="63242" y="44636"/>
                  <a:pt x="61909" y="45545"/>
                </a:cubicBezTo>
                <a:lnTo>
                  <a:pt x="61909" y="45545"/>
                </a:lnTo>
                <a:lnTo>
                  <a:pt x="30000" y="71091"/>
                </a:lnTo>
                <a:cubicBezTo>
                  <a:pt x="28909" y="72061"/>
                  <a:pt x="28576" y="73212"/>
                  <a:pt x="29000" y="74545"/>
                </a:cubicBezTo>
                <a:lnTo>
                  <a:pt x="29000" y="74545"/>
                </a:lnTo>
                <a:cubicBezTo>
                  <a:pt x="29485" y="75879"/>
                  <a:pt x="30485" y="76606"/>
                  <a:pt x="32000" y="76727"/>
                </a:cubicBezTo>
                <a:lnTo>
                  <a:pt x="32000" y="76727"/>
                </a:lnTo>
                <a:lnTo>
                  <a:pt x="45909" y="76727"/>
                </a:lnTo>
                <a:lnTo>
                  <a:pt x="35545" y="97636"/>
                </a:lnTo>
                <a:cubicBezTo>
                  <a:pt x="34879" y="99152"/>
                  <a:pt x="35152" y="100424"/>
                  <a:pt x="36364" y="101455"/>
                </a:cubicBezTo>
                <a:lnTo>
                  <a:pt x="36364" y="101455"/>
                </a:lnTo>
                <a:cubicBezTo>
                  <a:pt x="37697" y="102424"/>
                  <a:pt x="39030" y="102485"/>
                  <a:pt x="40364" y="101636"/>
                </a:cubicBezTo>
                <a:lnTo>
                  <a:pt x="40364" y="101636"/>
                </a:lnTo>
                <a:lnTo>
                  <a:pt x="72273" y="76091"/>
                </a:lnTo>
                <a:cubicBezTo>
                  <a:pt x="73364" y="75061"/>
                  <a:pt x="73697" y="73879"/>
                  <a:pt x="73273" y="72545"/>
                </a:cubicBezTo>
                <a:lnTo>
                  <a:pt x="73273" y="72545"/>
                </a:lnTo>
                <a:cubicBezTo>
                  <a:pt x="72788" y="71212"/>
                  <a:pt x="71788" y="70455"/>
                  <a:pt x="70273" y="70273"/>
                </a:cubicBezTo>
                <a:lnTo>
                  <a:pt x="70273" y="70273"/>
                </a:lnTo>
                <a:lnTo>
                  <a:pt x="56364" y="70273"/>
                </a:lnTo>
                <a:lnTo>
                  <a:pt x="66727" y="49364"/>
                </a:lnTo>
                <a:cubicBezTo>
                  <a:pt x="67394" y="47909"/>
                  <a:pt x="67121" y="46636"/>
                  <a:pt x="65909" y="45545"/>
                </a:cubicBezTo>
                <a:lnTo>
                  <a:pt x="65909" y="45545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3444-3"/>
          <p:cNvSpPr/>
          <p:nvPr/>
        </p:nvSpPr>
        <p:spPr>
          <a:xfrm>
            <a:off x="200025" y="1428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el-1788319683444-4"/>
          <p:cNvSpPr/>
          <p:nvPr/>
        </p:nvSpPr>
        <p:spPr>
          <a:xfrm>
            <a:off x="8915400" y="458628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3452-30"/>
          <p:cNvSpPr txBox="1"/>
          <p:nvPr/>
        </p:nvSpPr>
        <p:spPr>
          <a:xfrm>
            <a:off x="650081" y="752996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工作接地</a:t>
            </a:r>
            <a:endParaRPr/>
          </a:p>
        </p:txBody>
      </p:sp>
      <p:sp>
        <p:nvSpPr>
          <p:cNvPr id="78" name="el-1788319683456-50"/>
          <p:cNvSpPr txBox="1"/>
          <p:nvPr/>
        </p:nvSpPr>
        <p:spPr>
          <a:xfrm>
            <a:off x="564356" y="1024458"/>
            <a:ext cx="905238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≤ 4</a:t>
            </a:r>
            <a:endParaRPr/>
          </a:p>
        </p:txBody>
      </p:sp>
      <p:sp>
        <p:nvSpPr>
          <p:cNvPr id="79" name="el-1788319683459-58"/>
          <p:cNvSpPr txBox="1"/>
          <p:nvPr/>
        </p:nvSpPr>
        <p:spPr>
          <a:xfrm>
            <a:off x="1096119" y="1210196"/>
            <a:ext cx="21799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80" name="el-1788319683453-38"/>
          <p:cNvSpPr txBox="1"/>
          <p:nvPr/>
        </p:nvSpPr>
        <p:spPr>
          <a:xfrm>
            <a:off x="564356" y="1445940"/>
            <a:ext cx="2469510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用于变压器/发电机中性点直接接地</a:t>
            </a:r>
            <a:endParaRPr/>
          </a:p>
        </p:txBody>
      </p:sp>
      <p:sp>
        <p:nvSpPr>
          <p:cNvPr id="81" name="el-1788319683457-55"/>
          <p:cNvSpPr txBox="1"/>
          <p:nvPr/>
        </p:nvSpPr>
        <p:spPr>
          <a:xfrm>
            <a:off x="814388" y="1740173"/>
            <a:ext cx="396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标准值</a:t>
            </a:r>
            <a:endParaRPr/>
          </a:p>
        </p:txBody>
      </p:sp>
      <p:sp>
        <p:nvSpPr>
          <p:cNvPr id="82" name="el-1788319683452-32"/>
          <p:cNvSpPr txBox="1"/>
          <p:nvPr/>
        </p:nvSpPr>
        <p:spPr>
          <a:xfrm>
            <a:off x="3488494" y="752996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重复接地</a:t>
            </a:r>
            <a:endParaRPr/>
          </a:p>
        </p:txBody>
      </p:sp>
      <p:sp>
        <p:nvSpPr>
          <p:cNvPr id="83" name="el-1788319683456-51"/>
          <p:cNvSpPr txBox="1"/>
          <p:nvPr/>
        </p:nvSpPr>
        <p:spPr>
          <a:xfrm>
            <a:off x="3402769" y="1024458"/>
            <a:ext cx="1186206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10</a:t>
            </a:r>
            <a:endParaRPr/>
          </a:p>
        </p:txBody>
      </p:sp>
      <p:sp>
        <p:nvSpPr>
          <p:cNvPr id="84" name="el-1788319683459-59"/>
          <p:cNvSpPr txBox="1"/>
          <p:nvPr/>
        </p:nvSpPr>
        <p:spPr>
          <a:xfrm>
            <a:off x="4119488" y="1210196"/>
            <a:ext cx="21799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85" name="el-1788319683453-39"/>
          <p:cNvSpPr txBox="1"/>
          <p:nvPr/>
        </p:nvSpPr>
        <p:spPr>
          <a:xfrm>
            <a:off x="3402769" y="1445940"/>
            <a:ext cx="2510658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PE线中间处、末端处的重复接地</a:t>
            </a:r>
            <a:endParaRPr/>
          </a:p>
        </p:txBody>
      </p:sp>
      <p:sp>
        <p:nvSpPr>
          <p:cNvPr id="86" name="el-1788319683457-56"/>
          <p:cNvSpPr txBox="1"/>
          <p:nvPr/>
        </p:nvSpPr>
        <p:spPr>
          <a:xfrm>
            <a:off x="3652800" y="1740173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关键指标</a:t>
            </a:r>
            <a:endParaRPr/>
          </a:p>
        </p:txBody>
      </p:sp>
      <p:sp>
        <p:nvSpPr>
          <p:cNvPr id="87" name="el-1788319683452-34"/>
          <p:cNvSpPr txBox="1"/>
          <p:nvPr/>
        </p:nvSpPr>
        <p:spPr>
          <a:xfrm>
            <a:off x="6326907" y="752996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雷雨季节</a:t>
            </a:r>
            <a:endParaRPr/>
          </a:p>
        </p:txBody>
      </p:sp>
      <p:sp>
        <p:nvSpPr>
          <p:cNvPr id="88" name="el-1788319683456-52"/>
          <p:cNvSpPr txBox="1"/>
          <p:nvPr/>
        </p:nvSpPr>
        <p:spPr>
          <a:xfrm>
            <a:off x="6241182" y="1024458"/>
            <a:ext cx="810101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加严</a:t>
            </a:r>
            <a:endParaRPr/>
          </a:p>
        </p:txBody>
      </p:sp>
      <p:sp>
        <p:nvSpPr>
          <p:cNvPr id="89" name="el-1788319683459-60"/>
          <p:cNvSpPr txBox="1"/>
          <p:nvPr/>
        </p:nvSpPr>
        <p:spPr>
          <a:xfrm>
            <a:off x="6869832" y="1224483"/>
            <a:ext cx="34718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频次</a:t>
            </a:r>
            <a:endParaRPr/>
          </a:p>
        </p:txBody>
      </p:sp>
      <p:sp>
        <p:nvSpPr>
          <p:cNvPr id="90" name="el-1788319683453-36"/>
          <p:cNvSpPr txBox="1"/>
          <p:nvPr/>
        </p:nvSpPr>
        <p:spPr>
          <a:xfrm>
            <a:off x="6241182" y="1445940"/>
            <a:ext cx="2428473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雷雨季节应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增加检测频次</a:t>
            </a:r>
            <a:endParaRPr/>
          </a:p>
        </p:txBody>
      </p:sp>
      <p:sp>
        <p:nvSpPr>
          <p:cNvPr id="91" name="el-1788319683457-57"/>
          <p:cNvSpPr txBox="1"/>
          <p:nvPr/>
        </p:nvSpPr>
        <p:spPr>
          <a:xfrm>
            <a:off x="6491213" y="1740173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动态加频</a:t>
            </a:r>
            <a:endParaRPr/>
          </a:p>
        </p:txBody>
      </p:sp>
      <p:sp>
        <p:nvSpPr>
          <p:cNvPr id="92" name="el-1788319683538-6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el-1788319683538-68"/>
          <p:cNvSpPr/>
          <p:nvPr/>
        </p:nvSpPr>
        <p:spPr>
          <a:xfrm>
            <a:off x="880110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47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47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47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478-14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545-70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7" y="0"/>
                </a:moveTo>
                <a:lnTo>
                  <a:pt x="42857" y="0"/>
                </a:lnTo>
                <a:cubicBezTo>
                  <a:pt x="41286" y="0"/>
                  <a:pt x="40000" y="636"/>
                  <a:pt x="39000" y="1909"/>
                </a:cubicBezTo>
                <a:lnTo>
                  <a:pt x="39000" y="1909"/>
                </a:lnTo>
                <a:lnTo>
                  <a:pt x="39000" y="1909"/>
                </a:lnTo>
                <a:cubicBezTo>
                  <a:pt x="38000" y="3182"/>
                  <a:pt x="37500" y="4818"/>
                  <a:pt x="37500" y="6818"/>
                </a:cubicBezTo>
                <a:lnTo>
                  <a:pt x="37500" y="6818"/>
                </a:lnTo>
                <a:lnTo>
                  <a:pt x="37500" y="7273"/>
                </a:lnTo>
                <a:lnTo>
                  <a:pt x="37500" y="28545"/>
                </a:lnTo>
                <a:cubicBezTo>
                  <a:pt x="37405" y="29818"/>
                  <a:pt x="36857" y="30545"/>
                  <a:pt x="35857" y="30727"/>
                </a:cubicBezTo>
                <a:lnTo>
                  <a:pt x="35857" y="30727"/>
                </a:lnTo>
                <a:cubicBezTo>
                  <a:pt x="35190" y="30727"/>
                  <a:pt x="34667" y="30364"/>
                  <a:pt x="34286" y="29636"/>
                </a:cubicBezTo>
                <a:lnTo>
                  <a:pt x="34286" y="29636"/>
                </a:lnTo>
                <a:lnTo>
                  <a:pt x="26286" y="11727"/>
                </a:lnTo>
                <a:cubicBezTo>
                  <a:pt x="20048" y="15727"/>
                  <a:pt x="15024" y="21485"/>
                  <a:pt x="11214" y="29000"/>
                </a:cubicBezTo>
                <a:lnTo>
                  <a:pt x="11214" y="29000"/>
                </a:lnTo>
                <a:cubicBezTo>
                  <a:pt x="7405" y="36515"/>
                  <a:pt x="5452" y="45030"/>
                  <a:pt x="5357" y="54545"/>
                </a:cubicBezTo>
                <a:lnTo>
                  <a:pt x="5357" y="54545"/>
                </a:lnTo>
                <a:lnTo>
                  <a:pt x="5357" y="68182"/>
                </a:lnTo>
                <a:lnTo>
                  <a:pt x="91071" y="68182"/>
                </a:lnTo>
                <a:lnTo>
                  <a:pt x="91071" y="54091"/>
                </a:lnTo>
                <a:cubicBezTo>
                  <a:pt x="90833" y="44576"/>
                  <a:pt x="88881" y="36121"/>
                  <a:pt x="85214" y="28727"/>
                </a:cubicBezTo>
                <a:lnTo>
                  <a:pt x="85214" y="28727"/>
                </a:lnTo>
                <a:cubicBezTo>
                  <a:pt x="81405" y="21394"/>
                  <a:pt x="76381" y="15727"/>
                  <a:pt x="70143" y="11727"/>
                </a:cubicBezTo>
                <a:lnTo>
                  <a:pt x="70143" y="11727"/>
                </a:lnTo>
                <a:lnTo>
                  <a:pt x="62143" y="29636"/>
                </a:lnTo>
                <a:cubicBezTo>
                  <a:pt x="61810" y="30364"/>
                  <a:pt x="61286" y="30727"/>
                  <a:pt x="60571" y="30727"/>
                </a:cubicBezTo>
                <a:lnTo>
                  <a:pt x="60571" y="30727"/>
                </a:lnTo>
                <a:cubicBezTo>
                  <a:pt x="59571" y="30545"/>
                  <a:pt x="59024" y="29818"/>
                  <a:pt x="58929" y="28545"/>
                </a:cubicBezTo>
                <a:lnTo>
                  <a:pt x="58929" y="28545"/>
                </a:lnTo>
                <a:lnTo>
                  <a:pt x="58929" y="7273"/>
                </a:lnTo>
                <a:lnTo>
                  <a:pt x="58929" y="6818"/>
                </a:lnTo>
                <a:cubicBezTo>
                  <a:pt x="58929" y="4818"/>
                  <a:pt x="58429" y="3182"/>
                  <a:pt x="57429" y="1909"/>
                </a:cubicBezTo>
                <a:lnTo>
                  <a:pt x="57429" y="1909"/>
                </a:lnTo>
                <a:cubicBezTo>
                  <a:pt x="56429" y="636"/>
                  <a:pt x="55143" y="0"/>
                  <a:pt x="53571" y="0"/>
                </a:cubicBezTo>
                <a:lnTo>
                  <a:pt x="53571" y="0"/>
                </a:lnTo>
                <a:lnTo>
                  <a:pt x="42857" y="0"/>
                </a:lnTo>
                <a:moveTo>
                  <a:pt x="2857" y="75000"/>
                </a:moveTo>
                <a:lnTo>
                  <a:pt x="2857" y="75000"/>
                </a:lnTo>
                <a:cubicBezTo>
                  <a:pt x="1048" y="75121"/>
                  <a:pt x="95" y="76333"/>
                  <a:pt x="0" y="78636"/>
                </a:cubicBezTo>
                <a:lnTo>
                  <a:pt x="0" y="78636"/>
                </a:lnTo>
                <a:cubicBezTo>
                  <a:pt x="0" y="79606"/>
                  <a:pt x="333" y="80455"/>
                  <a:pt x="1000" y="81182"/>
                </a:cubicBezTo>
                <a:lnTo>
                  <a:pt x="1000" y="81182"/>
                </a:lnTo>
                <a:cubicBezTo>
                  <a:pt x="2667" y="83182"/>
                  <a:pt x="7310" y="85939"/>
                  <a:pt x="14929" y="89455"/>
                </a:cubicBezTo>
                <a:lnTo>
                  <a:pt x="14929" y="89455"/>
                </a:lnTo>
                <a:cubicBezTo>
                  <a:pt x="22500" y="93030"/>
                  <a:pt x="33595" y="95030"/>
                  <a:pt x="48214" y="95455"/>
                </a:cubicBezTo>
                <a:lnTo>
                  <a:pt x="48214" y="95455"/>
                </a:lnTo>
                <a:cubicBezTo>
                  <a:pt x="62833" y="95030"/>
                  <a:pt x="73929" y="93030"/>
                  <a:pt x="81500" y="89455"/>
                </a:cubicBezTo>
                <a:lnTo>
                  <a:pt x="81500" y="89455"/>
                </a:lnTo>
                <a:cubicBezTo>
                  <a:pt x="89119" y="85939"/>
                  <a:pt x="93762" y="83182"/>
                  <a:pt x="95429" y="81182"/>
                </a:cubicBezTo>
                <a:lnTo>
                  <a:pt x="95429" y="81182"/>
                </a:lnTo>
                <a:cubicBezTo>
                  <a:pt x="96095" y="80455"/>
                  <a:pt x="96429" y="79606"/>
                  <a:pt x="96429" y="78636"/>
                </a:cubicBezTo>
                <a:lnTo>
                  <a:pt x="96429" y="78636"/>
                </a:lnTo>
                <a:cubicBezTo>
                  <a:pt x="96333" y="76333"/>
                  <a:pt x="95381" y="75121"/>
                  <a:pt x="93571" y="75000"/>
                </a:cubicBezTo>
                <a:lnTo>
                  <a:pt x="93571" y="75000"/>
                </a:lnTo>
                <a:lnTo>
                  <a:pt x="2857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480-18"/>
          <p:cNvSpPr/>
          <p:nvPr/>
        </p:nvSpPr>
        <p:spPr>
          <a:xfrm>
            <a:off x="400050" y="1275159"/>
            <a:ext cx="3638959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481-20"/>
          <p:cNvCxnSpPr/>
          <p:nvPr/>
        </p:nvCxnSpPr>
        <p:spPr>
          <a:xfrm>
            <a:off x="400050" y="1296591"/>
            <a:ext cx="3638959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3483-27"/>
          <p:cNvCxnSpPr/>
          <p:nvPr/>
        </p:nvCxnSpPr>
        <p:spPr>
          <a:xfrm>
            <a:off x="535781" y="1785938"/>
            <a:ext cx="336749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3546-73"/>
          <p:cNvSpPr/>
          <p:nvPr/>
        </p:nvSpPr>
        <p:spPr>
          <a:xfrm>
            <a:off x="535781" y="1596925"/>
            <a:ext cx="151805" cy="1208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3000"/>
                </a:moveTo>
                <a:lnTo>
                  <a:pt x="0" y="93000"/>
                </a:lnTo>
                <a:lnTo>
                  <a:pt x="0" y="32308"/>
                </a:lnTo>
                <a:cubicBezTo>
                  <a:pt x="0" y="29744"/>
                  <a:pt x="563" y="27436"/>
                  <a:pt x="1688" y="25385"/>
                </a:cubicBezTo>
                <a:lnTo>
                  <a:pt x="1688" y="25385"/>
                </a:lnTo>
                <a:cubicBezTo>
                  <a:pt x="2854" y="23487"/>
                  <a:pt x="4375" y="22026"/>
                  <a:pt x="6250" y="21000"/>
                </a:cubicBezTo>
                <a:lnTo>
                  <a:pt x="6250" y="21000"/>
                </a:lnTo>
                <a:lnTo>
                  <a:pt x="47938" y="462"/>
                </a:lnTo>
                <a:cubicBezTo>
                  <a:pt x="49188" y="-154"/>
                  <a:pt x="50438" y="-154"/>
                  <a:pt x="51688" y="462"/>
                </a:cubicBezTo>
                <a:lnTo>
                  <a:pt x="51688" y="462"/>
                </a:lnTo>
                <a:lnTo>
                  <a:pt x="93375" y="21000"/>
                </a:lnTo>
                <a:cubicBezTo>
                  <a:pt x="95250" y="22026"/>
                  <a:pt x="96750" y="23487"/>
                  <a:pt x="97875" y="25385"/>
                </a:cubicBezTo>
                <a:lnTo>
                  <a:pt x="97875" y="25385"/>
                </a:lnTo>
                <a:cubicBezTo>
                  <a:pt x="99042" y="27436"/>
                  <a:pt x="99625" y="29744"/>
                  <a:pt x="99625" y="32308"/>
                </a:cubicBezTo>
                <a:lnTo>
                  <a:pt x="99625" y="32308"/>
                </a:lnTo>
                <a:lnTo>
                  <a:pt x="99625" y="93000"/>
                </a:lnTo>
                <a:cubicBezTo>
                  <a:pt x="99417" y="95821"/>
                  <a:pt x="98167" y="97359"/>
                  <a:pt x="95875" y="97615"/>
                </a:cubicBezTo>
                <a:lnTo>
                  <a:pt x="95875" y="97615"/>
                </a:lnTo>
                <a:lnTo>
                  <a:pt x="88375" y="97615"/>
                </a:lnTo>
                <a:cubicBezTo>
                  <a:pt x="86125" y="97359"/>
                  <a:pt x="84896" y="95821"/>
                  <a:pt x="84688" y="93000"/>
                </a:cubicBezTo>
                <a:lnTo>
                  <a:pt x="84688" y="93000"/>
                </a:lnTo>
                <a:lnTo>
                  <a:pt x="84688" y="42462"/>
                </a:lnTo>
                <a:cubicBezTo>
                  <a:pt x="84688" y="40667"/>
                  <a:pt x="84208" y="39179"/>
                  <a:pt x="83250" y="38000"/>
                </a:cubicBezTo>
                <a:lnTo>
                  <a:pt x="83250" y="38000"/>
                </a:lnTo>
                <a:cubicBezTo>
                  <a:pt x="82333" y="36872"/>
                  <a:pt x="81146" y="36308"/>
                  <a:pt x="79688" y="36308"/>
                </a:cubicBezTo>
                <a:lnTo>
                  <a:pt x="79688" y="36308"/>
                </a:lnTo>
                <a:lnTo>
                  <a:pt x="19938" y="36308"/>
                </a:lnTo>
                <a:cubicBezTo>
                  <a:pt x="18479" y="36308"/>
                  <a:pt x="17271" y="36872"/>
                  <a:pt x="16313" y="38000"/>
                </a:cubicBezTo>
                <a:lnTo>
                  <a:pt x="16313" y="38000"/>
                </a:lnTo>
                <a:cubicBezTo>
                  <a:pt x="15396" y="39179"/>
                  <a:pt x="14938" y="40667"/>
                  <a:pt x="14938" y="42462"/>
                </a:cubicBezTo>
                <a:lnTo>
                  <a:pt x="14938" y="42462"/>
                </a:lnTo>
                <a:lnTo>
                  <a:pt x="14938" y="93000"/>
                </a:lnTo>
                <a:cubicBezTo>
                  <a:pt x="14729" y="95821"/>
                  <a:pt x="13479" y="97359"/>
                  <a:pt x="11188" y="97615"/>
                </a:cubicBezTo>
                <a:lnTo>
                  <a:pt x="11188" y="97615"/>
                </a:lnTo>
                <a:lnTo>
                  <a:pt x="3750" y="97615"/>
                </a:lnTo>
                <a:cubicBezTo>
                  <a:pt x="1458" y="97359"/>
                  <a:pt x="208" y="95821"/>
                  <a:pt x="0" y="93000"/>
                </a:cubicBezTo>
                <a:lnTo>
                  <a:pt x="0" y="93000"/>
                </a:lnTo>
                <a:moveTo>
                  <a:pt x="75938" y="97615"/>
                </a:moveTo>
                <a:lnTo>
                  <a:pt x="75938" y="97615"/>
                </a:lnTo>
                <a:lnTo>
                  <a:pt x="23688" y="97615"/>
                </a:lnTo>
                <a:cubicBezTo>
                  <a:pt x="21396" y="97359"/>
                  <a:pt x="20146" y="95821"/>
                  <a:pt x="19938" y="93000"/>
                </a:cubicBezTo>
                <a:lnTo>
                  <a:pt x="19938" y="93000"/>
                </a:lnTo>
                <a:lnTo>
                  <a:pt x="19938" y="82308"/>
                </a:lnTo>
                <a:lnTo>
                  <a:pt x="79688" y="82308"/>
                </a:lnTo>
                <a:lnTo>
                  <a:pt x="79688" y="93000"/>
                </a:lnTo>
                <a:cubicBezTo>
                  <a:pt x="79479" y="95821"/>
                  <a:pt x="78229" y="97359"/>
                  <a:pt x="75938" y="97615"/>
                </a:cubicBezTo>
                <a:lnTo>
                  <a:pt x="75938" y="97615"/>
                </a:lnTo>
                <a:moveTo>
                  <a:pt x="19938" y="76154"/>
                </a:moveTo>
                <a:lnTo>
                  <a:pt x="19938" y="76154"/>
                </a:lnTo>
                <a:lnTo>
                  <a:pt x="19938" y="63846"/>
                </a:lnTo>
                <a:lnTo>
                  <a:pt x="79688" y="63846"/>
                </a:lnTo>
                <a:lnTo>
                  <a:pt x="79688" y="76154"/>
                </a:lnTo>
                <a:lnTo>
                  <a:pt x="19938" y="76154"/>
                </a:lnTo>
                <a:moveTo>
                  <a:pt x="19938" y="57769"/>
                </a:moveTo>
                <a:lnTo>
                  <a:pt x="19938" y="57769"/>
                </a:lnTo>
                <a:lnTo>
                  <a:pt x="19938" y="42462"/>
                </a:lnTo>
                <a:lnTo>
                  <a:pt x="79688" y="42462"/>
                </a:lnTo>
                <a:lnTo>
                  <a:pt x="79688" y="57769"/>
                </a:lnTo>
                <a:lnTo>
                  <a:pt x="19938" y="5776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483-26"/>
          <p:cNvSpPr/>
          <p:nvPr/>
        </p:nvSpPr>
        <p:spPr>
          <a:xfrm>
            <a:off x="535781" y="1921669"/>
            <a:ext cx="3367497" cy="9858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 w="7144" algn="in">
            <a:solidFill>
              <a:srgbClr val="C7D0DC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2" name="el-1788319683490-41"/>
          <p:cNvSpPr/>
          <p:nvPr/>
        </p:nvSpPr>
        <p:spPr>
          <a:xfrm>
            <a:off x="1719411" y="2000250"/>
            <a:ext cx="100012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3490-42"/>
          <p:cNvCxnSpPr/>
          <p:nvPr/>
        </p:nvCxnSpPr>
        <p:spPr>
          <a:xfrm>
            <a:off x="1719411" y="2250281"/>
            <a:ext cx="100012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3490-43"/>
          <p:cNvCxnSpPr/>
          <p:nvPr/>
        </p:nvCxnSpPr>
        <p:spPr>
          <a:xfrm>
            <a:off x="1976586" y="2386013"/>
            <a:ext cx="914" cy="428625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3490-45"/>
          <p:cNvSpPr/>
          <p:nvPr/>
        </p:nvSpPr>
        <p:spPr>
          <a:xfrm>
            <a:off x="1990874" y="2443163"/>
            <a:ext cx="4572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21431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3490-46"/>
          <p:cNvCxnSpPr/>
          <p:nvPr/>
        </p:nvCxnSpPr>
        <p:spPr>
          <a:xfrm>
            <a:off x="1990874" y="2793206"/>
            <a:ext cx="45720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3491-47"/>
          <p:cNvSpPr/>
          <p:nvPr/>
        </p:nvSpPr>
        <p:spPr>
          <a:xfrm>
            <a:off x="2183755" y="2518172"/>
            <a:ext cx="71438" cy="71438"/>
          </a:xfrm>
          <a:prstGeom prst="ellipse">
            <a:avLst/>
          </a:prstGeom>
          <a:solidFill>
            <a:srgbClr val="F0A500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8319683491-48"/>
          <p:cNvSpPr/>
          <p:nvPr/>
        </p:nvSpPr>
        <p:spPr>
          <a:xfrm>
            <a:off x="2198043" y="2611041"/>
            <a:ext cx="42863" cy="42863"/>
          </a:xfrm>
          <a:prstGeom prst="ellipse">
            <a:avLst/>
          </a:prstGeom>
          <a:solidFill>
            <a:srgbClr val="27AE60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83492-49"/>
          <p:cNvSpPr/>
          <p:nvPr/>
        </p:nvSpPr>
        <p:spPr>
          <a:xfrm>
            <a:off x="2198043" y="2675334"/>
            <a:ext cx="42863" cy="42863"/>
          </a:xfrm>
          <a:prstGeom prst="ellipse">
            <a:avLst/>
          </a:prstGeom>
          <a:solidFill>
            <a:srgbClr val="F0A500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3490-44"/>
          <p:cNvCxnSpPr/>
          <p:nvPr/>
        </p:nvCxnSpPr>
        <p:spPr>
          <a:xfrm>
            <a:off x="2462361" y="2386013"/>
            <a:ext cx="914" cy="428625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8319683485-33"/>
          <p:cNvCxnSpPr/>
          <p:nvPr/>
        </p:nvCxnSpPr>
        <p:spPr>
          <a:xfrm>
            <a:off x="600075" y="2814638"/>
            <a:ext cx="3238909" cy="914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3547-74"/>
          <p:cNvSpPr/>
          <p:nvPr/>
        </p:nvSpPr>
        <p:spPr>
          <a:xfrm>
            <a:off x="1515814" y="305395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3547-75"/>
          <p:cNvSpPr/>
          <p:nvPr/>
        </p:nvSpPr>
        <p:spPr>
          <a:xfrm>
            <a:off x="1987302" y="305395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3547-76"/>
          <p:cNvSpPr/>
          <p:nvPr/>
        </p:nvSpPr>
        <p:spPr>
          <a:xfrm>
            <a:off x="2458789" y="305395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3483-22"/>
          <p:cNvSpPr/>
          <p:nvPr/>
        </p:nvSpPr>
        <p:spPr>
          <a:xfrm>
            <a:off x="4296184" y="1353741"/>
            <a:ext cx="4447766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3483-28"/>
          <p:cNvCxnSpPr/>
          <p:nvPr/>
        </p:nvCxnSpPr>
        <p:spPr>
          <a:xfrm>
            <a:off x="4317616" y="1353741"/>
            <a:ext cx="914" cy="421481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3549-77"/>
          <p:cNvSpPr/>
          <p:nvPr/>
        </p:nvSpPr>
        <p:spPr>
          <a:xfrm>
            <a:off x="4517641" y="1489472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76" y="941"/>
                </a:moveTo>
                <a:lnTo>
                  <a:pt x="44176" y="941"/>
                </a:lnTo>
                <a:cubicBezTo>
                  <a:pt x="47078" y="-314"/>
                  <a:pt x="50039" y="-314"/>
                  <a:pt x="53059" y="941"/>
                </a:cubicBezTo>
                <a:lnTo>
                  <a:pt x="53059" y="941"/>
                </a:lnTo>
                <a:lnTo>
                  <a:pt x="94412" y="20118"/>
                </a:lnTo>
                <a:cubicBezTo>
                  <a:pt x="96059" y="20980"/>
                  <a:pt x="96941" y="22373"/>
                  <a:pt x="97059" y="24294"/>
                </a:cubicBezTo>
                <a:lnTo>
                  <a:pt x="97059" y="24294"/>
                </a:lnTo>
                <a:cubicBezTo>
                  <a:pt x="96941" y="26176"/>
                  <a:pt x="96059" y="27549"/>
                  <a:pt x="94412" y="28412"/>
                </a:cubicBezTo>
                <a:lnTo>
                  <a:pt x="94412" y="28412"/>
                </a:lnTo>
                <a:lnTo>
                  <a:pt x="52882" y="47588"/>
                </a:lnTo>
                <a:cubicBezTo>
                  <a:pt x="49980" y="48843"/>
                  <a:pt x="47020" y="48843"/>
                  <a:pt x="44000" y="47588"/>
                </a:cubicBezTo>
                <a:lnTo>
                  <a:pt x="44000" y="47588"/>
                </a:lnTo>
                <a:lnTo>
                  <a:pt x="2647" y="28412"/>
                </a:lnTo>
                <a:cubicBezTo>
                  <a:pt x="1000" y="27549"/>
                  <a:pt x="118" y="26176"/>
                  <a:pt x="0" y="24294"/>
                </a:cubicBezTo>
                <a:lnTo>
                  <a:pt x="0" y="24294"/>
                </a:lnTo>
                <a:cubicBezTo>
                  <a:pt x="118" y="22373"/>
                  <a:pt x="1000" y="20980"/>
                  <a:pt x="2647" y="20118"/>
                </a:cubicBezTo>
                <a:lnTo>
                  <a:pt x="2647" y="20118"/>
                </a:lnTo>
                <a:lnTo>
                  <a:pt x="44176" y="941"/>
                </a:lnTo>
                <a:moveTo>
                  <a:pt x="84353" y="39824"/>
                </a:moveTo>
                <a:lnTo>
                  <a:pt x="84353" y="39824"/>
                </a:lnTo>
                <a:lnTo>
                  <a:pt x="94412" y="44353"/>
                </a:lnTo>
                <a:cubicBezTo>
                  <a:pt x="96059" y="45255"/>
                  <a:pt x="96941" y="46647"/>
                  <a:pt x="97059" y="48529"/>
                </a:cubicBezTo>
                <a:lnTo>
                  <a:pt x="97059" y="48529"/>
                </a:lnTo>
                <a:cubicBezTo>
                  <a:pt x="96941" y="50412"/>
                  <a:pt x="96059" y="51804"/>
                  <a:pt x="94412" y="52706"/>
                </a:cubicBezTo>
                <a:lnTo>
                  <a:pt x="94412" y="52706"/>
                </a:lnTo>
                <a:lnTo>
                  <a:pt x="52882" y="71824"/>
                </a:lnTo>
                <a:cubicBezTo>
                  <a:pt x="49980" y="73118"/>
                  <a:pt x="47020" y="73118"/>
                  <a:pt x="44000" y="71824"/>
                </a:cubicBezTo>
                <a:lnTo>
                  <a:pt x="44000" y="71824"/>
                </a:lnTo>
                <a:lnTo>
                  <a:pt x="2647" y="52706"/>
                </a:lnTo>
                <a:cubicBezTo>
                  <a:pt x="1000" y="51804"/>
                  <a:pt x="118" y="50412"/>
                  <a:pt x="0" y="48529"/>
                </a:cubicBezTo>
                <a:lnTo>
                  <a:pt x="0" y="48529"/>
                </a:lnTo>
                <a:cubicBezTo>
                  <a:pt x="118" y="46647"/>
                  <a:pt x="1000" y="45255"/>
                  <a:pt x="2647" y="44353"/>
                </a:cubicBezTo>
                <a:lnTo>
                  <a:pt x="2647" y="44353"/>
                </a:lnTo>
                <a:lnTo>
                  <a:pt x="12706" y="39824"/>
                </a:lnTo>
                <a:lnTo>
                  <a:pt x="41529" y="53059"/>
                </a:lnTo>
                <a:cubicBezTo>
                  <a:pt x="46196" y="55098"/>
                  <a:pt x="50863" y="55098"/>
                  <a:pt x="55529" y="53059"/>
                </a:cubicBezTo>
                <a:lnTo>
                  <a:pt x="55529" y="53059"/>
                </a:lnTo>
                <a:lnTo>
                  <a:pt x="84353" y="39824"/>
                </a:lnTo>
                <a:moveTo>
                  <a:pt x="55529" y="77353"/>
                </a:moveTo>
                <a:lnTo>
                  <a:pt x="55529" y="77353"/>
                </a:lnTo>
                <a:lnTo>
                  <a:pt x="84353" y="64059"/>
                </a:lnTo>
                <a:lnTo>
                  <a:pt x="94412" y="68647"/>
                </a:lnTo>
                <a:cubicBezTo>
                  <a:pt x="96059" y="69510"/>
                  <a:pt x="96941" y="70902"/>
                  <a:pt x="97059" y="72824"/>
                </a:cubicBezTo>
                <a:lnTo>
                  <a:pt x="97059" y="72824"/>
                </a:lnTo>
                <a:cubicBezTo>
                  <a:pt x="96941" y="74706"/>
                  <a:pt x="96059" y="76078"/>
                  <a:pt x="94412" y="76941"/>
                </a:cubicBezTo>
                <a:lnTo>
                  <a:pt x="94412" y="76941"/>
                </a:lnTo>
                <a:lnTo>
                  <a:pt x="52882" y="96118"/>
                </a:lnTo>
                <a:cubicBezTo>
                  <a:pt x="49980" y="97373"/>
                  <a:pt x="47020" y="97373"/>
                  <a:pt x="44000" y="96118"/>
                </a:cubicBezTo>
                <a:lnTo>
                  <a:pt x="44000" y="96118"/>
                </a:lnTo>
                <a:lnTo>
                  <a:pt x="2647" y="76941"/>
                </a:lnTo>
                <a:cubicBezTo>
                  <a:pt x="1000" y="76078"/>
                  <a:pt x="118" y="74706"/>
                  <a:pt x="0" y="72824"/>
                </a:cubicBezTo>
                <a:lnTo>
                  <a:pt x="0" y="72824"/>
                </a:lnTo>
                <a:cubicBezTo>
                  <a:pt x="118" y="70902"/>
                  <a:pt x="1000" y="69510"/>
                  <a:pt x="2647" y="68647"/>
                </a:cubicBezTo>
                <a:lnTo>
                  <a:pt x="2647" y="68647"/>
                </a:lnTo>
                <a:lnTo>
                  <a:pt x="12706" y="64059"/>
                </a:lnTo>
                <a:lnTo>
                  <a:pt x="41529" y="77353"/>
                </a:lnTo>
                <a:cubicBezTo>
                  <a:pt x="46196" y="79353"/>
                  <a:pt x="50863" y="79353"/>
                  <a:pt x="55529" y="77353"/>
                </a:cubicBezTo>
                <a:lnTo>
                  <a:pt x="55529" y="7735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3483-23"/>
          <p:cNvSpPr/>
          <p:nvPr/>
        </p:nvSpPr>
        <p:spPr>
          <a:xfrm>
            <a:off x="4296184" y="1875234"/>
            <a:ext cx="4447766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3484-29"/>
          <p:cNvCxnSpPr/>
          <p:nvPr/>
        </p:nvCxnSpPr>
        <p:spPr>
          <a:xfrm>
            <a:off x="4317616" y="1875234"/>
            <a:ext cx="914" cy="421481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3550-78"/>
          <p:cNvSpPr/>
          <p:nvPr/>
        </p:nvSpPr>
        <p:spPr>
          <a:xfrm>
            <a:off x="4517641" y="2010966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176" y="60647"/>
                </a:moveTo>
                <a:lnTo>
                  <a:pt x="18176" y="60647"/>
                </a:lnTo>
                <a:cubicBezTo>
                  <a:pt x="13000" y="60529"/>
                  <a:pt x="8706" y="58765"/>
                  <a:pt x="5294" y="55353"/>
                </a:cubicBezTo>
                <a:lnTo>
                  <a:pt x="5294" y="55353"/>
                </a:lnTo>
                <a:lnTo>
                  <a:pt x="5294" y="55353"/>
                </a:lnTo>
                <a:cubicBezTo>
                  <a:pt x="1882" y="51941"/>
                  <a:pt x="118" y="47647"/>
                  <a:pt x="0" y="42471"/>
                </a:cubicBezTo>
                <a:lnTo>
                  <a:pt x="0" y="42471"/>
                </a:lnTo>
                <a:cubicBezTo>
                  <a:pt x="118" y="38431"/>
                  <a:pt x="1314" y="34824"/>
                  <a:pt x="3588" y="31647"/>
                </a:cubicBezTo>
                <a:lnTo>
                  <a:pt x="3588" y="31647"/>
                </a:lnTo>
                <a:cubicBezTo>
                  <a:pt x="5863" y="28627"/>
                  <a:pt x="8843" y="26490"/>
                  <a:pt x="12529" y="25235"/>
                </a:cubicBezTo>
                <a:lnTo>
                  <a:pt x="12529" y="25235"/>
                </a:lnTo>
                <a:cubicBezTo>
                  <a:pt x="12255" y="23941"/>
                  <a:pt x="12118" y="22608"/>
                  <a:pt x="12118" y="21235"/>
                </a:cubicBezTo>
                <a:lnTo>
                  <a:pt x="12118" y="21235"/>
                </a:lnTo>
                <a:cubicBezTo>
                  <a:pt x="12235" y="15157"/>
                  <a:pt x="14333" y="10157"/>
                  <a:pt x="18412" y="6235"/>
                </a:cubicBezTo>
                <a:lnTo>
                  <a:pt x="18412" y="6235"/>
                </a:lnTo>
                <a:cubicBezTo>
                  <a:pt x="22333" y="2196"/>
                  <a:pt x="27314" y="118"/>
                  <a:pt x="33353" y="0"/>
                </a:cubicBezTo>
                <a:lnTo>
                  <a:pt x="33353" y="0"/>
                </a:lnTo>
                <a:cubicBezTo>
                  <a:pt x="37549" y="0"/>
                  <a:pt x="41275" y="1078"/>
                  <a:pt x="44529" y="3235"/>
                </a:cubicBezTo>
                <a:lnTo>
                  <a:pt x="44529" y="3235"/>
                </a:lnTo>
                <a:cubicBezTo>
                  <a:pt x="47824" y="5235"/>
                  <a:pt x="50353" y="7941"/>
                  <a:pt x="52118" y="11353"/>
                </a:cubicBezTo>
                <a:lnTo>
                  <a:pt x="52118" y="11353"/>
                </a:lnTo>
                <a:cubicBezTo>
                  <a:pt x="55020" y="7941"/>
                  <a:pt x="58882" y="6176"/>
                  <a:pt x="63706" y="6059"/>
                </a:cubicBezTo>
                <a:lnTo>
                  <a:pt x="63706" y="6059"/>
                </a:lnTo>
                <a:cubicBezTo>
                  <a:pt x="67980" y="6176"/>
                  <a:pt x="71588" y="7627"/>
                  <a:pt x="74529" y="10412"/>
                </a:cubicBezTo>
                <a:lnTo>
                  <a:pt x="74529" y="10412"/>
                </a:lnTo>
                <a:cubicBezTo>
                  <a:pt x="77275" y="13314"/>
                  <a:pt x="78725" y="16922"/>
                  <a:pt x="78882" y="21235"/>
                </a:cubicBezTo>
                <a:lnTo>
                  <a:pt x="78882" y="21235"/>
                </a:lnTo>
                <a:cubicBezTo>
                  <a:pt x="78882" y="22255"/>
                  <a:pt x="78745" y="23275"/>
                  <a:pt x="78471" y="24294"/>
                </a:cubicBezTo>
                <a:lnTo>
                  <a:pt x="78471" y="24294"/>
                </a:lnTo>
                <a:cubicBezTo>
                  <a:pt x="78588" y="24294"/>
                  <a:pt x="78647" y="24294"/>
                  <a:pt x="78647" y="24294"/>
                </a:cubicBezTo>
                <a:lnTo>
                  <a:pt x="78647" y="24294"/>
                </a:lnTo>
                <a:cubicBezTo>
                  <a:pt x="78804" y="24294"/>
                  <a:pt x="78882" y="24294"/>
                  <a:pt x="78882" y="24294"/>
                </a:cubicBezTo>
                <a:lnTo>
                  <a:pt x="78882" y="24294"/>
                </a:lnTo>
                <a:cubicBezTo>
                  <a:pt x="84059" y="24412"/>
                  <a:pt x="88353" y="26176"/>
                  <a:pt x="91765" y="29588"/>
                </a:cubicBezTo>
                <a:lnTo>
                  <a:pt x="91765" y="29588"/>
                </a:lnTo>
                <a:cubicBezTo>
                  <a:pt x="95176" y="33000"/>
                  <a:pt x="96941" y="37294"/>
                  <a:pt x="97059" y="42471"/>
                </a:cubicBezTo>
                <a:lnTo>
                  <a:pt x="97059" y="42471"/>
                </a:lnTo>
                <a:cubicBezTo>
                  <a:pt x="96941" y="47647"/>
                  <a:pt x="95176" y="51941"/>
                  <a:pt x="91765" y="55353"/>
                </a:cubicBezTo>
                <a:lnTo>
                  <a:pt x="91765" y="55353"/>
                </a:lnTo>
                <a:cubicBezTo>
                  <a:pt x="88353" y="58765"/>
                  <a:pt x="84059" y="60529"/>
                  <a:pt x="78882" y="60647"/>
                </a:cubicBezTo>
                <a:lnTo>
                  <a:pt x="78882" y="60647"/>
                </a:lnTo>
                <a:lnTo>
                  <a:pt x="18176" y="60647"/>
                </a:lnTo>
                <a:moveTo>
                  <a:pt x="16882" y="70529"/>
                </a:moveTo>
                <a:lnTo>
                  <a:pt x="16882" y="70529"/>
                </a:lnTo>
                <a:cubicBezTo>
                  <a:pt x="17118" y="70020"/>
                  <a:pt x="17549" y="69765"/>
                  <a:pt x="18176" y="69765"/>
                </a:cubicBezTo>
                <a:lnTo>
                  <a:pt x="18176" y="69765"/>
                </a:lnTo>
                <a:cubicBezTo>
                  <a:pt x="18804" y="69765"/>
                  <a:pt x="19255" y="70020"/>
                  <a:pt x="19529" y="70529"/>
                </a:cubicBezTo>
                <a:lnTo>
                  <a:pt x="19529" y="70529"/>
                </a:lnTo>
                <a:lnTo>
                  <a:pt x="26176" y="82824"/>
                </a:lnTo>
                <a:cubicBezTo>
                  <a:pt x="26922" y="84235"/>
                  <a:pt x="27294" y="85765"/>
                  <a:pt x="27294" y="87412"/>
                </a:cubicBezTo>
                <a:lnTo>
                  <a:pt x="27294" y="87412"/>
                </a:lnTo>
                <a:lnTo>
                  <a:pt x="27294" y="87941"/>
                </a:lnTo>
                <a:cubicBezTo>
                  <a:pt x="27294" y="90490"/>
                  <a:pt x="26412" y="92647"/>
                  <a:pt x="24647" y="94412"/>
                </a:cubicBezTo>
                <a:lnTo>
                  <a:pt x="24647" y="94412"/>
                </a:lnTo>
                <a:cubicBezTo>
                  <a:pt x="22882" y="96059"/>
                  <a:pt x="20725" y="96941"/>
                  <a:pt x="18176" y="97059"/>
                </a:cubicBezTo>
                <a:lnTo>
                  <a:pt x="18176" y="97059"/>
                </a:lnTo>
                <a:cubicBezTo>
                  <a:pt x="15667" y="96941"/>
                  <a:pt x="13529" y="96059"/>
                  <a:pt x="11765" y="94412"/>
                </a:cubicBezTo>
                <a:lnTo>
                  <a:pt x="11765" y="94412"/>
                </a:lnTo>
                <a:cubicBezTo>
                  <a:pt x="10118" y="92647"/>
                  <a:pt x="9235" y="90490"/>
                  <a:pt x="9118" y="87941"/>
                </a:cubicBezTo>
                <a:lnTo>
                  <a:pt x="9118" y="87941"/>
                </a:lnTo>
                <a:lnTo>
                  <a:pt x="9118" y="87412"/>
                </a:lnTo>
                <a:cubicBezTo>
                  <a:pt x="9118" y="85765"/>
                  <a:pt x="9490" y="84235"/>
                  <a:pt x="10235" y="82824"/>
                </a:cubicBezTo>
                <a:lnTo>
                  <a:pt x="10235" y="82824"/>
                </a:lnTo>
                <a:lnTo>
                  <a:pt x="16882" y="70529"/>
                </a:lnTo>
                <a:moveTo>
                  <a:pt x="47176" y="70529"/>
                </a:moveTo>
                <a:lnTo>
                  <a:pt x="47176" y="70529"/>
                </a:lnTo>
                <a:cubicBezTo>
                  <a:pt x="47451" y="70020"/>
                  <a:pt x="47902" y="69765"/>
                  <a:pt x="48529" y="69765"/>
                </a:cubicBezTo>
                <a:lnTo>
                  <a:pt x="48529" y="69765"/>
                </a:lnTo>
                <a:cubicBezTo>
                  <a:pt x="49157" y="69765"/>
                  <a:pt x="49608" y="70020"/>
                  <a:pt x="49882" y="70529"/>
                </a:cubicBezTo>
                <a:lnTo>
                  <a:pt x="49882" y="70529"/>
                </a:lnTo>
                <a:lnTo>
                  <a:pt x="56471" y="82824"/>
                </a:lnTo>
                <a:cubicBezTo>
                  <a:pt x="57255" y="84235"/>
                  <a:pt x="57647" y="85765"/>
                  <a:pt x="57647" y="87412"/>
                </a:cubicBezTo>
                <a:lnTo>
                  <a:pt x="57647" y="87412"/>
                </a:lnTo>
                <a:lnTo>
                  <a:pt x="57647" y="87941"/>
                </a:lnTo>
                <a:cubicBezTo>
                  <a:pt x="57647" y="90490"/>
                  <a:pt x="56765" y="92647"/>
                  <a:pt x="55000" y="94412"/>
                </a:cubicBezTo>
                <a:lnTo>
                  <a:pt x="55000" y="94412"/>
                </a:lnTo>
                <a:cubicBezTo>
                  <a:pt x="53196" y="96059"/>
                  <a:pt x="51039" y="96941"/>
                  <a:pt x="48529" y="97059"/>
                </a:cubicBezTo>
                <a:lnTo>
                  <a:pt x="48529" y="97059"/>
                </a:lnTo>
                <a:cubicBezTo>
                  <a:pt x="46020" y="96941"/>
                  <a:pt x="43863" y="96059"/>
                  <a:pt x="42059" y="94412"/>
                </a:cubicBezTo>
                <a:lnTo>
                  <a:pt x="42059" y="94412"/>
                </a:lnTo>
                <a:cubicBezTo>
                  <a:pt x="40451" y="92647"/>
                  <a:pt x="39569" y="90490"/>
                  <a:pt x="39412" y="87941"/>
                </a:cubicBezTo>
                <a:lnTo>
                  <a:pt x="39412" y="87941"/>
                </a:lnTo>
                <a:lnTo>
                  <a:pt x="39412" y="87412"/>
                </a:lnTo>
                <a:cubicBezTo>
                  <a:pt x="39412" y="85765"/>
                  <a:pt x="39804" y="84235"/>
                  <a:pt x="40588" y="82824"/>
                </a:cubicBezTo>
                <a:lnTo>
                  <a:pt x="40588" y="82824"/>
                </a:lnTo>
                <a:lnTo>
                  <a:pt x="47176" y="70529"/>
                </a:lnTo>
                <a:moveTo>
                  <a:pt x="70882" y="82824"/>
                </a:moveTo>
                <a:lnTo>
                  <a:pt x="70882" y="82824"/>
                </a:lnTo>
                <a:lnTo>
                  <a:pt x="77529" y="70529"/>
                </a:lnTo>
                <a:cubicBezTo>
                  <a:pt x="77804" y="70020"/>
                  <a:pt x="78255" y="69765"/>
                  <a:pt x="78882" y="69765"/>
                </a:cubicBezTo>
                <a:lnTo>
                  <a:pt x="78882" y="69765"/>
                </a:lnTo>
                <a:cubicBezTo>
                  <a:pt x="79510" y="69765"/>
                  <a:pt x="79941" y="70020"/>
                  <a:pt x="80176" y="70529"/>
                </a:cubicBezTo>
                <a:lnTo>
                  <a:pt x="80176" y="70529"/>
                </a:lnTo>
                <a:lnTo>
                  <a:pt x="86824" y="82824"/>
                </a:lnTo>
                <a:cubicBezTo>
                  <a:pt x="87569" y="84235"/>
                  <a:pt x="87941" y="85765"/>
                  <a:pt x="87941" y="87412"/>
                </a:cubicBezTo>
                <a:lnTo>
                  <a:pt x="87941" y="87412"/>
                </a:lnTo>
                <a:lnTo>
                  <a:pt x="87941" y="87941"/>
                </a:lnTo>
                <a:cubicBezTo>
                  <a:pt x="87941" y="90490"/>
                  <a:pt x="87059" y="92647"/>
                  <a:pt x="85294" y="94412"/>
                </a:cubicBezTo>
                <a:lnTo>
                  <a:pt x="85294" y="94412"/>
                </a:lnTo>
                <a:cubicBezTo>
                  <a:pt x="83529" y="96059"/>
                  <a:pt x="81392" y="96941"/>
                  <a:pt x="78882" y="97059"/>
                </a:cubicBezTo>
                <a:lnTo>
                  <a:pt x="78882" y="97059"/>
                </a:lnTo>
                <a:cubicBezTo>
                  <a:pt x="76333" y="96941"/>
                  <a:pt x="74176" y="96059"/>
                  <a:pt x="72412" y="94412"/>
                </a:cubicBezTo>
                <a:lnTo>
                  <a:pt x="72412" y="94412"/>
                </a:lnTo>
                <a:cubicBezTo>
                  <a:pt x="70765" y="92647"/>
                  <a:pt x="69882" y="90490"/>
                  <a:pt x="69765" y="87941"/>
                </a:cubicBezTo>
                <a:lnTo>
                  <a:pt x="69765" y="87941"/>
                </a:lnTo>
                <a:lnTo>
                  <a:pt x="69765" y="87412"/>
                </a:lnTo>
                <a:cubicBezTo>
                  <a:pt x="69765" y="85765"/>
                  <a:pt x="70137" y="84235"/>
                  <a:pt x="70882" y="82824"/>
                </a:cubicBezTo>
                <a:lnTo>
                  <a:pt x="70882" y="8282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3483-24"/>
          <p:cNvSpPr/>
          <p:nvPr/>
        </p:nvSpPr>
        <p:spPr>
          <a:xfrm>
            <a:off x="4296184" y="2396728"/>
            <a:ext cx="4447766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3484-30"/>
          <p:cNvCxnSpPr/>
          <p:nvPr/>
        </p:nvCxnSpPr>
        <p:spPr>
          <a:xfrm>
            <a:off x="4317616" y="2396728"/>
            <a:ext cx="914" cy="421481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3550-79"/>
          <p:cNvSpPr/>
          <p:nvPr/>
        </p:nvSpPr>
        <p:spPr>
          <a:xfrm>
            <a:off x="4517641" y="253245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0294" y="0"/>
                  <a:pt x="51745" y="569"/>
                  <a:pt x="52882" y="1706"/>
                </a:cubicBezTo>
                <a:lnTo>
                  <a:pt x="52882" y="1706"/>
                </a:lnTo>
                <a:lnTo>
                  <a:pt x="52882" y="1706"/>
                </a:lnTo>
                <a:cubicBezTo>
                  <a:pt x="54020" y="2843"/>
                  <a:pt x="54588" y="4294"/>
                  <a:pt x="54588" y="6059"/>
                </a:cubicBezTo>
                <a:lnTo>
                  <a:pt x="54588" y="6059"/>
                </a:lnTo>
                <a:lnTo>
                  <a:pt x="54588" y="12118"/>
                </a:lnTo>
                <a:lnTo>
                  <a:pt x="60647" y="12118"/>
                </a:lnTo>
                <a:cubicBezTo>
                  <a:pt x="63314" y="12235"/>
                  <a:pt x="65216" y="13510"/>
                  <a:pt x="66353" y="15941"/>
                </a:cubicBezTo>
                <a:lnTo>
                  <a:pt x="66353" y="15941"/>
                </a:lnTo>
                <a:cubicBezTo>
                  <a:pt x="67216" y="18333"/>
                  <a:pt x="66765" y="20529"/>
                  <a:pt x="65000" y="22529"/>
                </a:cubicBezTo>
                <a:lnTo>
                  <a:pt x="65000" y="22529"/>
                </a:lnTo>
                <a:lnTo>
                  <a:pt x="52882" y="34706"/>
                </a:lnTo>
                <a:cubicBezTo>
                  <a:pt x="51627" y="35843"/>
                  <a:pt x="50176" y="36412"/>
                  <a:pt x="48529" y="36412"/>
                </a:cubicBezTo>
                <a:lnTo>
                  <a:pt x="48529" y="36412"/>
                </a:lnTo>
                <a:cubicBezTo>
                  <a:pt x="46882" y="36412"/>
                  <a:pt x="45431" y="35843"/>
                  <a:pt x="44176" y="34706"/>
                </a:cubicBezTo>
                <a:lnTo>
                  <a:pt x="44176" y="34706"/>
                </a:lnTo>
                <a:lnTo>
                  <a:pt x="32059" y="22529"/>
                </a:lnTo>
                <a:cubicBezTo>
                  <a:pt x="30294" y="20529"/>
                  <a:pt x="29902" y="18333"/>
                  <a:pt x="30882" y="15941"/>
                </a:cubicBezTo>
                <a:lnTo>
                  <a:pt x="30882" y="15941"/>
                </a:lnTo>
                <a:cubicBezTo>
                  <a:pt x="31902" y="13510"/>
                  <a:pt x="33745" y="12235"/>
                  <a:pt x="36412" y="12118"/>
                </a:cubicBezTo>
                <a:lnTo>
                  <a:pt x="36412" y="12118"/>
                </a:lnTo>
                <a:lnTo>
                  <a:pt x="42471" y="12118"/>
                </a:lnTo>
                <a:lnTo>
                  <a:pt x="42471" y="6059"/>
                </a:lnTo>
                <a:cubicBezTo>
                  <a:pt x="42471" y="4294"/>
                  <a:pt x="43039" y="2843"/>
                  <a:pt x="44176" y="1706"/>
                </a:cubicBezTo>
                <a:lnTo>
                  <a:pt x="44176" y="1706"/>
                </a:lnTo>
                <a:cubicBezTo>
                  <a:pt x="45314" y="569"/>
                  <a:pt x="46765" y="0"/>
                  <a:pt x="48529" y="0"/>
                </a:cubicBezTo>
                <a:lnTo>
                  <a:pt x="48529" y="0"/>
                </a:lnTo>
                <a:moveTo>
                  <a:pt x="32059" y="74529"/>
                </a:moveTo>
                <a:lnTo>
                  <a:pt x="32059" y="74529"/>
                </a:lnTo>
                <a:lnTo>
                  <a:pt x="44176" y="62353"/>
                </a:lnTo>
                <a:cubicBezTo>
                  <a:pt x="45431" y="61216"/>
                  <a:pt x="46882" y="60647"/>
                  <a:pt x="48529" y="60647"/>
                </a:cubicBezTo>
                <a:lnTo>
                  <a:pt x="48529" y="60647"/>
                </a:lnTo>
                <a:cubicBezTo>
                  <a:pt x="50176" y="60647"/>
                  <a:pt x="51627" y="61216"/>
                  <a:pt x="52882" y="62353"/>
                </a:cubicBezTo>
                <a:lnTo>
                  <a:pt x="52882" y="62353"/>
                </a:lnTo>
                <a:lnTo>
                  <a:pt x="65000" y="74529"/>
                </a:lnTo>
                <a:cubicBezTo>
                  <a:pt x="66765" y="76529"/>
                  <a:pt x="67216" y="78725"/>
                  <a:pt x="66353" y="81118"/>
                </a:cubicBezTo>
                <a:lnTo>
                  <a:pt x="66353" y="81118"/>
                </a:lnTo>
                <a:cubicBezTo>
                  <a:pt x="65216" y="83549"/>
                  <a:pt x="63314" y="84824"/>
                  <a:pt x="60647" y="84941"/>
                </a:cubicBezTo>
                <a:lnTo>
                  <a:pt x="60647" y="84941"/>
                </a:lnTo>
                <a:lnTo>
                  <a:pt x="54588" y="84941"/>
                </a:lnTo>
                <a:lnTo>
                  <a:pt x="54588" y="91000"/>
                </a:lnTo>
                <a:cubicBezTo>
                  <a:pt x="54588" y="92765"/>
                  <a:pt x="54020" y="94216"/>
                  <a:pt x="52882" y="95353"/>
                </a:cubicBezTo>
                <a:lnTo>
                  <a:pt x="52882" y="95353"/>
                </a:lnTo>
                <a:cubicBezTo>
                  <a:pt x="51745" y="96490"/>
                  <a:pt x="50294" y="97059"/>
                  <a:pt x="48529" y="97059"/>
                </a:cubicBezTo>
                <a:lnTo>
                  <a:pt x="48529" y="97059"/>
                </a:lnTo>
                <a:cubicBezTo>
                  <a:pt x="46765" y="97059"/>
                  <a:pt x="45314" y="96490"/>
                  <a:pt x="44176" y="95353"/>
                </a:cubicBezTo>
                <a:lnTo>
                  <a:pt x="44176" y="95353"/>
                </a:lnTo>
                <a:cubicBezTo>
                  <a:pt x="43039" y="94216"/>
                  <a:pt x="42471" y="92765"/>
                  <a:pt x="42471" y="91000"/>
                </a:cubicBezTo>
                <a:lnTo>
                  <a:pt x="42471" y="91000"/>
                </a:lnTo>
                <a:lnTo>
                  <a:pt x="42471" y="84941"/>
                </a:lnTo>
                <a:lnTo>
                  <a:pt x="36412" y="84941"/>
                </a:lnTo>
                <a:cubicBezTo>
                  <a:pt x="33745" y="84824"/>
                  <a:pt x="31843" y="83549"/>
                  <a:pt x="30706" y="81118"/>
                </a:cubicBezTo>
                <a:lnTo>
                  <a:pt x="30706" y="81118"/>
                </a:lnTo>
                <a:cubicBezTo>
                  <a:pt x="29843" y="78725"/>
                  <a:pt x="30294" y="76529"/>
                  <a:pt x="32059" y="74529"/>
                </a:cubicBezTo>
                <a:lnTo>
                  <a:pt x="32059" y="74529"/>
                </a:lnTo>
                <a:moveTo>
                  <a:pt x="6059" y="42471"/>
                </a:moveTo>
                <a:lnTo>
                  <a:pt x="6059" y="42471"/>
                </a:lnTo>
                <a:lnTo>
                  <a:pt x="12118" y="42471"/>
                </a:lnTo>
                <a:lnTo>
                  <a:pt x="12118" y="36412"/>
                </a:lnTo>
                <a:cubicBezTo>
                  <a:pt x="12235" y="33745"/>
                  <a:pt x="13510" y="31843"/>
                  <a:pt x="15941" y="30706"/>
                </a:cubicBezTo>
                <a:lnTo>
                  <a:pt x="15941" y="30706"/>
                </a:lnTo>
                <a:cubicBezTo>
                  <a:pt x="18333" y="29843"/>
                  <a:pt x="20529" y="30294"/>
                  <a:pt x="22529" y="32059"/>
                </a:cubicBezTo>
                <a:lnTo>
                  <a:pt x="22529" y="32059"/>
                </a:lnTo>
                <a:lnTo>
                  <a:pt x="34706" y="44176"/>
                </a:lnTo>
                <a:cubicBezTo>
                  <a:pt x="35843" y="45431"/>
                  <a:pt x="36412" y="46882"/>
                  <a:pt x="36412" y="48529"/>
                </a:cubicBezTo>
                <a:lnTo>
                  <a:pt x="36412" y="48529"/>
                </a:lnTo>
                <a:cubicBezTo>
                  <a:pt x="36412" y="50176"/>
                  <a:pt x="35843" y="51627"/>
                  <a:pt x="34706" y="52882"/>
                </a:cubicBezTo>
                <a:lnTo>
                  <a:pt x="34706" y="52882"/>
                </a:lnTo>
                <a:lnTo>
                  <a:pt x="22529" y="65000"/>
                </a:lnTo>
                <a:cubicBezTo>
                  <a:pt x="20529" y="66765"/>
                  <a:pt x="18333" y="67157"/>
                  <a:pt x="15941" y="66176"/>
                </a:cubicBezTo>
                <a:lnTo>
                  <a:pt x="15941" y="66176"/>
                </a:lnTo>
                <a:cubicBezTo>
                  <a:pt x="13510" y="65157"/>
                  <a:pt x="12235" y="63314"/>
                  <a:pt x="12118" y="60647"/>
                </a:cubicBezTo>
                <a:lnTo>
                  <a:pt x="12118" y="60647"/>
                </a:lnTo>
                <a:lnTo>
                  <a:pt x="12118" y="54588"/>
                </a:lnTo>
                <a:lnTo>
                  <a:pt x="6059" y="54588"/>
                </a:lnTo>
                <a:cubicBezTo>
                  <a:pt x="4294" y="54588"/>
                  <a:pt x="2843" y="54020"/>
                  <a:pt x="1706" y="52882"/>
                </a:cubicBezTo>
                <a:lnTo>
                  <a:pt x="1706" y="52882"/>
                </a:lnTo>
                <a:cubicBezTo>
                  <a:pt x="569" y="51745"/>
                  <a:pt x="0" y="50294"/>
                  <a:pt x="0" y="48529"/>
                </a:cubicBezTo>
                <a:lnTo>
                  <a:pt x="0" y="48529"/>
                </a:lnTo>
                <a:cubicBezTo>
                  <a:pt x="0" y="46765"/>
                  <a:pt x="569" y="45314"/>
                  <a:pt x="1706" y="44176"/>
                </a:cubicBezTo>
                <a:lnTo>
                  <a:pt x="1706" y="44176"/>
                </a:lnTo>
                <a:cubicBezTo>
                  <a:pt x="2843" y="43039"/>
                  <a:pt x="4294" y="42471"/>
                  <a:pt x="6059" y="42471"/>
                </a:cubicBezTo>
                <a:lnTo>
                  <a:pt x="6059" y="42471"/>
                </a:lnTo>
                <a:moveTo>
                  <a:pt x="62353" y="52882"/>
                </a:moveTo>
                <a:lnTo>
                  <a:pt x="62353" y="52882"/>
                </a:lnTo>
                <a:cubicBezTo>
                  <a:pt x="61216" y="51627"/>
                  <a:pt x="60647" y="50176"/>
                  <a:pt x="60647" y="48529"/>
                </a:cubicBezTo>
                <a:lnTo>
                  <a:pt x="60647" y="48529"/>
                </a:lnTo>
                <a:lnTo>
                  <a:pt x="60647" y="48529"/>
                </a:lnTo>
                <a:cubicBezTo>
                  <a:pt x="60647" y="46882"/>
                  <a:pt x="61216" y="45431"/>
                  <a:pt x="62353" y="44176"/>
                </a:cubicBezTo>
                <a:lnTo>
                  <a:pt x="62353" y="44176"/>
                </a:lnTo>
                <a:lnTo>
                  <a:pt x="74529" y="32059"/>
                </a:lnTo>
                <a:cubicBezTo>
                  <a:pt x="76529" y="30294"/>
                  <a:pt x="78725" y="29843"/>
                  <a:pt x="81118" y="30706"/>
                </a:cubicBezTo>
                <a:lnTo>
                  <a:pt x="81118" y="30706"/>
                </a:lnTo>
                <a:cubicBezTo>
                  <a:pt x="83549" y="31843"/>
                  <a:pt x="84824" y="33745"/>
                  <a:pt x="84941" y="36412"/>
                </a:cubicBezTo>
                <a:lnTo>
                  <a:pt x="84941" y="36412"/>
                </a:lnTo>
                <a:lnTo>
                  <a:pt x="84941" y="42471"/>
                </a:lnTo>
                <a:lnTo>
                  <a:pt x="91000" y="42471"/>
                </a:lnTo>
                <a:cubicBezTo>
                  <a:pt x="92765" y="42471"/>
                  <a:pt x="94216" y="43039"/>
                  <a:pt x="95353" y="44176"/>
                </a:cubicBezTo>
                <a:lnTo>
                  <a:pt x="95353" y="44176"/>
                </a:lnTo>
                <a:cubicBezTo>
                  <a:pt x="96490" y="45314"/>
                  <a:pt x="97059" y="46765"/>
                  <a:pt x="97059" y="48529"/>
                </a:cubicBezTo>
                <a:lnTo>
                  <a:pt x="97059" y="48529"/>
                </a:lnTo>
                <a:cubicBezTo>
                  <a:pt x="97059" y="50294"/>
                  <a:pt x="96490" y="51745"/>
                  <a:pt x="95353" y="52882"/>
                </a:cubicBezTo>
                <a:lnTo>
                  <a:pt x="95353" y="52882"/>
                </a:lnTo>
                <a:cubicBezTo>
                  <a:pt x="94216" y="54020"/>
                  <a:pt x="92765" y="54588"/>
                  <a:pt x="91000" y="54588"/>
                </a:cubicBezTo>
                <a:lnTo>
                  <a:pt x="91000" y="54588"/>
                </a:lnTo>
                <a:lnTo>
                  <a:pt x="84941" y="54588"/>
                </a:lnTo>
                <a:lnTo>
                  <a:pt x="84941" y="60647"/>
                </a:lnTo>
                <a:cubicBezTo>
                  <a:pt x="84824" y="63314"/>
                  <a:pt x="83549" y="65216"/>
                  <a:pt x="81118" y="66353"/>
                </a:cubicBezTo>
                <a:lnTo>
                  <a:pt x="81118" y="66353"/>
                </a:lnTo>
                <a:cubicBezTo>
                  <a:pt x="78725" y="67216"/>
                  <a:pt x="76529" y="66765"/>
                  <a:pt x="74529" y="65000"/>
                </a:cubicBezTo>
                <a:lnTo>
                  <a:pt x="74529" y="65000"/>
                </a:lnTo>
                <a:lnTo>
                  <a:pt x="62353" y="52882"/>
                </a:lnTo>
                <a:moveTo>
                  <a:pt x="48529" y="42471"/>
                </a:move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3483-25"/>
          <p:cNvSpPr/>
          <p:nvPr/>
        </p:nvSpPr>
        <p:spPr>
          <a:xfrm>
            <a:off x="4296184" y="2918222"/>
            <a:ext cx="4447766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3484-31"/>
          <p:cNvCxnSpPr/>
          <p:nvPr/>
        </p:nvCxnSpPr>
        <p:spPr>
          <a:xfrm>
            <a:off x="4317616" y="2918222"/>
            <a:ext cx="914" cy="421481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3550-80"/>
          <p:cNvSpPr/>
          <p:nvPr/>
        </p:nvSpPr>
        <p:spPr>
          <a:xfrm>
            <a:off x="4517641" y="3063776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412" y="1643"/>
                </a:moveTo>
                <a:lnTo>
                  <a:pt x="65412" y="1643"/>
                </a:lnTo>
                <a:lnTo>
                  <a:pt x="89647" y="31286"/>
                </a:lnTo>
                <a:cubicBezTo>
                  <a:pt x="94588" y="37762"/>
                  <a:pt x="97059" y="45143"/>
                  <a:pt x="97059" y="53429"/>
                </a:cubicBezTo>
                <a:lnTo>
                  <a:pt x="97059" y="53429"/>
                </a:lnTo>
                <a:cubicBezTo>
                  <a:pt x="97059" y="61714"/>
                  <a:pt x="94588" y="69071"/>
                  <a:pt x="89647" y="75500"/>
                </a:cubicBezTo>
                <a:lnTo>
                  <a:pt x="89647" y="75500"/>
                </a:lnTo>
                <a:lnTo>
                  <a:pt x="68412" y="101500"/>
                </a:lnTo>
                <a:cubicBezTo>
                  <a:pt x="66294" y="103643"/>
                  <a:pt x="64157" y="103643"/>
                  <a:pt x="62000" y="101500"/>
                </a:cubicBezTo>
                <a:lnTo>
                  <a:pt x="62000" y="101500"/>
                </a:lnTo>
                <a:cubicBezTo>
                  <a:pt x="60235" y="98881"/>
                  <a:pt x="60235" y="96286"/>
                  <a:pt x="62000" y="93714"/>
                </a:cubicBezTo>
                <a:lnTo>
                  <a:pt x="62000" y="93714"/>
                </a:lnTo>
                <a:lnTo>
                  <a:pt x="83235" y="67643"/>
                </a:lnTo>
                <a:cubicBezTo>
                  <a:pt x="86373" y="63500"/>
                  <a:pt x="87941" y="58762"/>
                  <a:pt x="87941" y="53429"/>
                </a:cubicBezTo>
                <a:lnTo>
                  <a:pt x="87941" y="53429"/>
                </a:lnTo>
                <a:cubicBezTo>
                  <a:pt x="87941" y="48048"/>
                  <a:pt x="86373" y="43286"/>
                  <a:pt x="83235" y="39143"/>
                </a:cubicBezTo>
                <a:lnTo>
                  <a:pt x="83235" y="39143"/>
                </a:lnTo>
                <a:lnTo>
                  <a:pt x="58941" y="9429"/>
                </a:lnTo>
                <a:cubicBezTo>
                  <a:pt x="57176" y="6810"/>
                  <a:pt x="57176" y="4214"/>
                  <a:pt x="58941" y="1643"/>
                </a:cubicBezTo>
                <a:lnTo>
                  <a:pt x="58941" y="1643"/>
                </a:lnTo>
                <a:cubicBezTo>
                  <a:pt x="61098" y="-548"/>
                  <a:pt x="63255" y="-548"/>
                  <a:pt x="65412" y="1643"/>
                </a:cubicBezTo>
                <a:lnTo>
                  <a:pt x="65412" y="1643"/>
                </a:lnTo>
                <a:moveTo>
                  <a:pt x="0" y="45571"/>
                </a:moveTo>
                <a:lnTo>
                  <a:pt x="0" y="45571"/>
                </a:lnTo>
                <a:lnTo>
                  <a:pt x="0" y="11071"/>
                </a:lnTo>
                <a:cubicBezTo>
                  <a:pt x="118" y="7976"/>
                  <a:pt x="1000" y="5357"/>
                  <a:pt x="2647" y="3214"/>
                </a:cubicBezTo>
                <a:lnTo>
                  <a:pt x="2647" y="3214"/>
                </a:lnTo>
                <a:cubicBezTo>
                  <a:pt x="4412" y="1214"/>
                  <a:pt x="6569" y="143"/>
                  <a:pt x="9118" y="0"/>
                </a:cubicBezTo>
                <a:lnTo>
                  <a:pt x="9118" y="0"/>
                </a:lnTo>
                <a:lnTo>
                  <a:pt x="37529" y="0"/>
                </a:lnTo>
                <a:cubicBezTo>
                  <a:pt x="40824" y="0"/>
                  <a:pt x="43667" y="1452"/>
                  <a:pt x="46059" y="4357"/>
                </a:cubicBezTo>
                <a:lnTo>
                  <a:pt x="46059" y="4357"/>
                </a:lnTo>
                <a:lnTo>
                  <a:pt x="77941" y="43071"/>
                </a:lnTo>
                <a:cubicBezTo>
                  <a:pt x="80333" y="45976"/>
                  <a:pt x="81529" y="49429"/>
                  <a:pt x="81529" y="53429"/>
                </a:cubicBezTo>
                <a:lnTo>
                  <a:pt x="81529" y="53429"/>
                </a:lnTo>
                <a:cubicBezTo>
                  <a:pt x="81529" y="57238"/>
                  <a:pt x="80333" y="60690"/>
                  <a:pt x="77941" y="63786"/>
                </a:cubicBezTo>
                <a:lnTo>
                  <a:pt x="77941" y="63786"/>
                </a:lnTo>
                <a:lnTo>
                  <a:pt x="52529" y="94643"/>
                </a:lnTo>
                <a:cubicBezTo>
                  <a:pt x="50098" y="97405"/>
                  <a:pt x="47255" y="98786"/>
                  <a:pt x="44000" y="98786"/>
                </a:cubicBezTo>
                <a:lnTo>
                  <a:pt x="44000" y="98786"/>
                </a:lnTo>
                <a:cubicBezTo>
                  <a:pt x="40824" y="98786"/>
                  <a:pt x="37980" y="97405"/>
                  <a:pt x="35471" y="94643"/>
                </a:cubicBezTo>
                <a:lnTo>
                  <a:pt x="35471" y="94643"/>
                </a:lnTo>
                <a:lnTo>
                  <a:pt x="3588" y="55929"/>
                </a:lnTo>
                <a:cubicBezTo>
                  <a:pt x="1196" y="53024"/>
                  <a:pt x="0" y="49571"/>
                  <a:pt x="0" y="45571"/>
                </a:cubicBezTo>
                <a:lnTo>
                  <a:pt x="0" y="45571"/>
                </a:lnTo>
                <a:moveTo>
                  <a:pt x="27294" y="25786"/>
                </a:moveTo>
                <a:lnTo>
                  <a:pt x="27294" y="25786"/>
                </a:lnTo>
                <a:cubicBezTo>
                  <a:pt x="27294" y="23643"/>
                  <a:pt x="26725" y="21881"/>
                  <a:pt x="25588" y="20500"/>
                </a:cubicBezTo>
                <a:lnTo>
                  <a:pt x="25588" y="20500"/>
                </a:lnTo>
                <a:lnTo>
                  <a:pt x="25588" y="20500"/>
                </a:lnTo>
                <a:cubicBezTo>
                  <a:pt x="24451" y="19119"/>
                  <a:pt x="23000" y="18429"/>
                  <a:pt x="21235" y="18429"/>
                </a:cubicBezTo>
                <a:lnTo>
                  <a:pt x="21235" y="18429"/>
                </a:lnTo>
                <a:cubicBezTo>
                  <a:pt x="19471" y="18429"/>
                  <a:pt x="18020" y="19119"/>
                  <a:pt x="16882" y="20500"/>
                </a:cubicBezTo>
                <a:lnTo>
                  <a:pt x="16882" y="20500"/>
                </a:lnTo>
                <a:cubicBezTo>
                  <a:pt x="15745" y="21881"/>
                  <a:pt x="15176" y="23643"/>
                  <a:pt x="15176" y="25786"/>
                </a:cubicBezTo>
                <a:lnTo>
                  <a:pt x="15176" y="25786"/>
                </a:lnTo>
                <a:cubicBezTo>
                  <a:pt x="15176" y="27929"/>
                  <a:pt x="15745" y="29690"/>
                  <a:pt x="16882" y="31071"/>
                </a:cubicBezTo>
                <a:lnTo>
                  <a:pt x="16882" y="31071"/>
                </a:lnTo>
                <a:cubicBezTo>
                  <a:pt x="18020" y="32452"/>
                  <a:pt x="19471" y="33143"/>
                  <a:pt x="21235" y="33143"/>
                </a:cubicBezTo>
                <a:lnTo>
                  <a:pt x="21235" y="33143"/>
                </a:lnTo>
                <a:cubicBezTo>
                  <a:pt x="23000" y="33143"/>
                  <a:pt x="24451" y="32452"/>
                  <a:pt x="25588" y="31071"/>
                </a:cubicBezTo>
                <a:lnTo>
                  <a:pt x="25588" y="31071"/>
                </a:lnTo>
                <a:cubicBezTo>
                  <a:pt x="26725" y="29690"/>
                  <a:pt x="27294" y="27929"/>
                  <a:pt x="27294" y="25786"/>
                </a:cubicBezTo>
                <a:lnTo>
                  <a:pt x="27294" y="257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3478-13"/>
          <p:cNvSpPr/>
          <p:nvPr/>
        </p:nvSpPr>
        <p:spPr>
          <a:xfrm>
            <a:off x="400050" y="3589734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8319683546-71"/>
          <p:cNvSpPr/>
          <p:nvPr/>
        </p:nvSpPr>
        <p:spPr>
          <a:xfrm>
            <a:off x="644389" y="3739753"/>
            <a:ext cx="18283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158" y="6238"/>
                </a:moveTo>
                <a:lnTo>
                  <a:pt x="40158" y="6238"/>
                </a:lnTo>
                <a:cubicBezTo>
                  <a:pt x="40158" y="4429"/>
                  <a:pt x="40807" y="2937"/>
                  <a:pt x="42105" y="1762"/>
                </a:cubicBezTo>
                <a:lnTo>
                  <a:pt x="42105" y="1762"/>
                </a:lnTo>
                <a:lnTo>
                  <a:pt x="42105" y="1762"/>
                </a:lnTo>
                <a:cubicBezTo>
                  <a:pt x="43404" y="587"/>
                  <a:pt x="45053" y="0"/>
                  <a:pt x="47053" y="0"/>
                </a:cubicBezTo>
                <a:lnTo>
                  <a:pt x="47053" y="0"/>
                </a:lnTo>
                <a:lnTo>
                  <a:pt x="53947" y="0"/>
                </a:lnTo>
                <a:cubicBezTo>
                  <a:pt x="55982" y="0"/>
                  <a:pt x="57649" y="587"/>
                  <a:pt x="58947" y="1762"/>
                </a:cubicBezTo>
                <a:lnTo>
                  <a:pt x="58947" y="1762"/>
                </a:lnTo>
                <a:cubicBezTo>
                  <a:pt x="60246" y="2937"/>
                  <a:pt x="60895" y="4429"/>
                  <a:pt x="60895" y="6238"/>
                </a:cubicBezTo>
                <a:lnTo>
                  <a:pt x="60895" y="6238"/>
                </a:lnTo>
                <a:lnTo>
                  <a:pt x="60895" y="33810"/>
                </a:lnTo>
                <a:lnTo>
                  <a:pt x="87211" y="19905"/>
                </a:lnTo>
                <a:cubicBezTo>
                  <a:pt x="88930" y="19143"/>
                  <a:pt x="90649" y="18952"/>
                  <a:pt x="92368" y="19333"/>
                </a:cubicBezTo>
                <a:lnTo>
                  <a:pt x="92368" y="19333"/>
                </a:lnTo>
                <a:cubicBezTo>
                  <a:pt x="94263" y="19841"/>
                  <a:pt x="95719" y="20825"/>
                  <a:pt x="96737" y="22286"/>
                </a:cubicBezTo>
                <a:lnTo>
                  <a:pt x="96737" y="22286"/>
                </a:lnTo>
                <a:lnTo>
                  <a:pt x="100158" y="27714"/>
                </a:lnTo>
                <a:cubicBezTo>
                  <a:pt x="101035" y="29302"/>
                  <a:pt x="101246" y="30873"/>
                  <a:pt x="100789" y="32429"/>
                </a:cubicBezTo>
                <a:lnTo>
                  <a:pt x="100789" y="32429"/>
                </a:lnTo>
                <a:cubicBezTo>
                  <a:pt x="100368" y="34111"/>
                  <a:pt x="99298" y="35413"/>
                  <a:pt x="97579" y="36333"/>
                </a:cubicBezTo>
                <a:lnTo>
                  <a:pt x="97579" y="36333"/>
                </a:lnTo>
                <a:lnTo>
                  <a:pt x="71263" y="50000"/>
                </a:lnTo>
                <a:lnTo>
                  <a:pt x="97579" y="63667"/>
                </a:lnTo>
                <a:cubicBezTo>
                  <a:pt x="99298" y="64587"/>
                  <a:pt x="100368" y="65889"/>
                  <a:pt x="100789" y="67571"/>
                </a:cubicBezTo>
                <a:lnTo>
                  <a:pt x="100789" y="67571"/>
                </a:lnTo>
                <a:cubicBezTo>
                  <a:pt x="101246" y="69127"/>
                  <a:pt x="101035" y="70698"/>
                  <a:pt x="100158" y="72286"/>
                </a:cubicBezTo>
                <a:lnTo>
                  <a:pt x="100158" y="72286"/>
                </a:lnTo>
                <a:lnTo>
                  <a:pt x="96737" y="77714"/>
                </a:lnTo>
                <a:cubicBezTo>
                  <a:pt x="95719" y="79175"/>
                  <a:pt x="94263" y="80159"/>
                  <a:pt x="92368" y="80667"/>
                </a:cubicBezTo>
                <a:lnTo>
                  <a:pt x="92368" y="80667"/>
                </a:lnTo>
                <a:cubicBezTo>
                  <a:pt x="90649" y="81048"/>
                  <a:pt x="88930" y="80857"/>
                  <a:pt x="87211" y="80095"/>
                </a:cubicBezTo>
                <a:lnTo>
                  <a:pt x="87211" y="80095"/>
                </a:lnTo>
                <a:lnTo>
                  <a:pt x="60895" y="66190"/>
                </a:lnTo>
                <a:lnTo>
                  <a:pt x="60895" y="93762"/>
                </a:lnTo>
                <a:cubicBezTo>
                  <a:pt x="60895" y="95571"/>
                  <a:pt x="60246" y="97063"/>
                  <a:pt x="58947" y="98238"/>
                </a:cubicBezTo>
                <a:lnTo>
                  <a:pt x="58947" y="98238"/>
                </a:lnTo>
                <a:cubicBezTo>
                  <a:pt x="57649" y="99413"/>
                  <a:pt x="55982" y="100000"/>
                  <a:pt x="53947" y="100000"/>
                </a:cubicBezTo>
                <a:lnTo>
                  <a:pt x="53947" y="100000"/>
                </a:lnTo>
                <a:lnTo>
                  <a:pt x="47053" y="100000"/>
                </a:lnTo>
                <a:cubicBezTo>
                  <a:pt x="45053" y="100000"/>
                  <a:pt x="43404" y="99413"/>
                  <a:pt x="42105" y="98238"/>
                </a:cubicBezTo>
                <a:lnTo>
                  <a:pt x="42105" y="98238"/>
                </a:lnTo>
                <a:cubicBezTo>
                  <a:pt x="40807" y="97063"/>
                  <a:pt x="40158" y="95571"/>
                  <a:pt x="40158" y="93762"/>
                </a:cubicBezTo>
                <a:lnTo>
                  <a:pt x="40158" y="93762"/>
                </a:lnTo>
                <a:lnTo>
                  <a:pt x="40158" y="66190"/>
                </a:lnTo>
                <a:lnTo>
                  <a:pt x="13842" y="80095"/>
                </a:lnTo>
                <a:cubicBezTo>
                  <a:pt x="12088" y="80857"/>
                  <a:pt x="10351" y="81048"/>
                  <a:pt x="8632" y="80667"/>
                </a:cubicBezTo>
                <a:lnTo>
                  <a:pt x="8632" y="80667"/>
                </a:lnTo>
                <a:cubicBezTo>
                  <a:pt x="6772" y="80159"/>
                  <a:pt x="5333" y="79175"/>
                  <a:pt x="4316" y="77714"/>
                </a:cubicBezTo>
                <a:lnTo>
                  <a:pt x="4316" y="77714"/>
                </a:lnTo>
                <a:lnTo>
                  <a:pt x="842" y="72286"/>
                </a:lnTo>
                <a:cubicBezTo>
                  <a:pt x="0" y="70698"/>
                  <a:pt x="-211" y="69127"/>
                  <a:pt x="211" y="67571"/>
                </a:cubicBezTo>
                <a:lnTo>
                  <a:pt x="211" y="67571"/>
                </a:lnTo>
                <a:cubicBezTo>
                  <a:pt x="632" y="66016"/>
                  <a:pt x="1719" y="64714"/>
                  <a:pt x="3474" y="63667"/>
                </a:cubicBezTo>
                <a:lnTo>
                  <a:pt x="3474" y="63667"/>
                </a:lnTo>
                <a:lnTo>
                  <a:pt x="29789" y="50000"/>
                </a:lnTo>
                <a:lnTo>
                  <a:pt x="3474" y="36333"/>
                </a:lnTo>
                <a:cubicBezTo>
                  <a:pt x="1719" y="35413"/>
                  <a:pt x="632" y="34111"/>
                  <a:pt x="211" y="32429"/>
                </a:cubicBezTo>
                <a:lnTo>
                  <a:pt x="211" y="32429"/>
                </a:lnTo>
                <a:cubicBezTo>
                  <a:pt x="-211" y="30873"/>
                  <a:pt x="0" y="29302"/>
                  <a:pt x="842" y="27714"/>
                </a:cubicBezTo>
                <a:lnTo>
                  <a:pt x="842" y="27714"/>
                </a:lnTo>
                <a:lnTo>
                  <a:pt x="4316" y="22286"/>
                </a:lnTo>
                <a:cubicBezTo>
                  <a:pt x="5333" y="20825"/>
                  <a:pt x="6772" y="19841"/>
                  <a:pt x="8632" y="19333"/>
                </a:cubicBezTo>
                <a:lnTo>
                  <a:pt x="8632" y="19333"/>
                </a:lnTo>
                <a:cubicBezTo>
                  <a:pt x="10351" y="18952"/>
                  <a:pt x="12088" y="19143"/>
                  <a:pt x="13842" y="19905"/>
                </a:cubicBezTo>
                <a:lnTo>
                  <a:pt x="13842" y="19905"/>
                </a:lnTo>
                <a:lnTo>
                  <a:pt x="40158" y="33810"/>
                </a:lnTo>
                <a:lnTo>
                  <a:pt x="40158" y="623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3480-19"/>
          <p:cNvSpPr/>
          <p:nvPr/>
        </p:nvSpPr>
        <p:spPr>
          <a:xfrm>
            <a:off x="7522369" y="3714750"/>
            <a:ext cx="104298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3546-72"/>
          <p:cNvSpPr/>
          <p:nvPr/>
        </p:nvSpPr>
        <p:spPr>
          <a:xfrm>
            <a:off x="7636732" y="3764819"/>
            <a:ext cx="128462" cy="12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69" y="1385"/>
                </a:moveTo>
                <a:lnTo>
                  <a:pt x="42769" y="1385"/>
                </a:lnTo>
                <a:cubicBezTo>
                  <a:pt x="41385" y="154"/>
                  <a:pt x="39821" y="-256"/>
                  <a:pt x="38077" y="154"/>
                </a:cubicBezTo>
                <a:lnTo>
                  <a:pt x="38077" y="154"/>
                </a:lnTo>
                <a:cubicBezTo>
                  <a:pt x="36179" y="718"/>
                  <a:pt x="35026" y="1872"/>
                  <a:pt x="34615" y="3615"/>
                </a:cubicBezTo>
                <a:lnTo>
                  <a:pt x="34615" y="3615"/>
                </a:lnTo>
                <a:lnTo>
                  <a:pt x="31385" y="16385"/>
                </a:lnTo>
                <a:lnTo>
                  <a:pt x="18846" y="12692"/>
                </a:lnTo>
                <a:cubicBezTo>
                  <a:pt x="16949" y="12333"/>
                  <a:pt x="15308" y="12744"/>
                  <a:pt x="13923" y="13923"/>
                </a:cubicBezTo>
                <a:lnTo>
                  <a:pt x="13923" y="13923"/>
                </a:lnTo>
                <a:cubicBezTo>
                  <a:pt x="12744" y="15308"/>
                  <a:pt x="12333" y="16949"/>
                  <a:pt x="12692" y="18846"/>
                </a:cubicBezTo>
                <a:lnTo>
                  <a:pt x="12692" y="18846"/>
                </a:lnTo>
                <a:lnTo>
                  <a:pt x="16385" y="31385"/>
                </a:lnTo>
                <a:lnTo>
                  <a:pt x="3615" y="34615"/>
                </a:lnTo>
                <a:cubicBezTo>
                  <a:pt x="1872" y="35026"/>
                  <a:pt x="718" y="36179"/>
                  <a:pt x="154" y="38077"/>
                </a:cubicBezTo>
                <a:lnTo>
                  <a:pt x="154" y="38077"/>
                </a:lnTo>
                <a:cubicBezTo>
                  <a:pt x="-256" y="39821"/>
                  <a:pt x="154" y="41385"/>
                  <a:pt x="1385" y="42769"/>
                </a:cubicBezTo>
                <a:lnTo>
                  <a:pt x="1385" y="42769"/>
                </a:lnTo>
                <a:lnTo>
                  <a:pt x="10923" y="51846"/>
                </a:lnTo>
                <a:lnTo>
                  <a:pt x="1385" y="61000"/>
                </a:lnTo>
                <a:cubicBezTo>
                  <a:pt x="154" y="62333"/>
                  <a:pt x="-256" y="63897"/>
                  <a:pt x="154" y="65692"/>
                </a:cubicBezTo>
                <a:lnTo>
                  <a:pt x="154" y="65692"/>
                </a:lnTo>
                <a:cubicBezTo>
                  <a:pt x="718" y="67590"/>
                  <a:pt x="1872" y="68795"/>
                  <a:pt x="3615" y="69308"/>
                </a:cubicBezTo>
                <a:lnTo>
                  <a:pt x="3615" y="69308"/>
                </a:lnTo>
                <a:lnTo>
                  <a:pt x="16385" y="72385"/>
                </a:lnTo>
                <a:lnTo>
                  <a:pt x="12692" y="84923"/>
                </a:lnTo>
                <a:cubicBezTo>
                  <a:pt x="12333" y="86821"/>
                  <a:pt x="12744" y="88436"/>
                  <a:pt x="13923" y="89769"/>
                </a:cubicBezTo>
                <a:lnTo>
                  <a:pt x="13923" y="89769"/>
                </a:lnTo>
                <a:cubicBezTo>
                  <a:pt x="15308" y="91000"/>
                  <a:pt x="16949" y="91410"/>
                  <a:pt x="18846" y="91000"/>
                </a:cubicBezTo>
                <a:lnTo>
                  <a:pt x="18846" y="91000"/>
                </a:lnTo>
                <a:lnTo>
                  <a:pt x="31385" y="87385"/>
                </a:lnTo>
                <a:lnTo>
                  <a:pt x="34615" y="100154"/>
                </a:lnTo>
                <a:cubicBezTo>
                  <a:pt x="35026" y="101897"/>
                  <a:pt x="36179" y="103051"/>
                  <a:pt x="38077" y="103615"/>
                </a:cubicBezTo>
                <a:lnTo>
                  <a:pt x="38077" y="103615"/>
                </a:lnTo>
                <a:cubicBezTo>
                  <a:pt x="39821" y="104026"/>
                  <a:pt x="41385" y="103615"/>
                  <a:pt x="42769" y="102385"/>
                </a:cubicBezTo>
                <a:lnTo>
                  <a:pt x="42769" y="102385"/>
                </a:lnTo>
                <a:lnTo>
                  <a:pt x="51846" y="93077"/>
                </a:lnTo>
                <a:lnTo>
                  <a:pt x="61000" y="102385"/>
                </a:lnTo>
                <a:cubicBezTo>
                  <a:pt x="62333" y="103615"/>
                  <a:pt x="63897" y="104026"/>
                  <a:pt x="65692" y="103615"/>
                </a:cubicBezTo>
                <a:lnTo>
                  <a:pt x="65692" y="103615"/>
                </a:lnTo>
                <a:cubicBezTo>
                  <a:pt x="67590" y="103051"/>
                  <a:pt x="68795" y="101897"/>
                  <a:pt x="69308" y="100154"/>
                </a:cubicBezTo>
                <a:lnTo>
                  <a:pt x="69308" y="100154"/>
                </a:lnTo>
                <a:lnTo>
                  <a:pt x="72385" y="87385"/>
                </a:lnTo>
                <a:lnTo>
                  <a:pt x="84923" y="91000"/>
                </a:lnTo>
                <a:cubicBezTo>
                  <a:pt x="86821" y="91410"/>
                  <a:pt x="88436" y="91000"/>
                  <a:pt x="89769" y="89769"/>
                </a:cubicBezTo>
                <a:lnTo>
                  <a:pt x="89769" y="89769"/>
                </a:lnTo>
                <a:cubicBezTo>
                  <a:pt x="91000" y="88436"/>
                  <a:pt x="91410" y="86821"/>
                  <a:pt x="91000" y="84923"/>
                </a:cubicBezTo>
                <a:lnTo>
                  <a:pt x="91000" y="84923"/>
                </a:lnTo>
                <a:lnTo>
                  <a:pt x="87385" y="72385"/>
                </a:lnTo>
                <a:lnTo>
                  <a:pt x="100154" y="69308"/>
                </a:lnTo>
                <a:cubicBezTo>
                  <a:pt x="101897" y="68795"/>
                  <a:pt x="103051" y="67590"/>
                  <a:pt x="103615" y="65692"/>
                </a:cubicBezTo>
                <a:lnTo>
                  <a:pt x="103615" y="65692"/>
                </a:lnTo>
                <a:cubicBezTo>
                  <a:pt x="104026" y="63897"/>
                  <a:pt x="103615" y="62333"/>
                  <a:pt x="102385" y="61000"/>
                </a:cubicBezTo>
                <a:lnTo>
                  <a:pt x="102385" y="61000"/>
                </a:lnTo>
                <a:lnTo>
                  <a:pt x="93077" y="51846"/>
                </a:lnTo>
                <a:lnTo>
                  <a:pt x="102385" y="42769"/>
                </a:lnTo>
                <a:cubicBezTo>
                  <a:pt x="103615" y="41385"/>
                  <a:pt x="104026" y="39821"/>
                  <a:pt x="103615" y="38077"/>
                </a:cubicBezTo>
                <a:lnTo>
                  <a:pt x="103615" y="38077"/>
                </a:lnTo>
                <a:cubicBezTo>
                  <a:pt x="103051" y="36179"/>
                  <a:pt x="101897" y="35026"/>
                  <a:pt x="100154" y="34615"/>
                </a:cubicBezTo>
                <a:lnTo>
                  <a:pt x="100154" y="34615"/>
                </a:lnTo>
                <a:lnTo>
                  <a:pt x="87385" y="31385"/>
                </a:lnTo>
                <a:lnTo>
                  <a:pt x="91000" y="18846"/>
                </a:lnTo>
                <a:cubicBezTo>
                  <a:pt x="91410" y="16949"/>
                  <a:pt x="91000" y="15308"/>
                  <a:pt x="89769" y="13923"/>
                </a:cubicBezTo>
                <a:lnTo>
                  <a:pt x="89769" y="13923"/>
                </a:lnTo>
                <a:cubicBezTo>
                  <a:pt x="88436" y="12744"/>
                  <a:pt x="86821" y="12333"/>
                  <a:pt x="84923" y="12692"/>
                </a:cubicBezTo>
                <a:lnTo>
                  <a:pt x="84923" y="12692"/>
                </a:lnTo>
                <a:lnTo>
                  <a:pt x="72385" y="16385"/>
                </a:lnTo>
                <a:lnTo>
                  <a:pt x="69077" y="3615"/>
                </a:lnTo>
                <a:cubicBezTo>
                  <a:pt x="68718" y="1872"/>
                  <a:pt x="67590" y="718"/>
                  <a:pt x="65692" y="154"/>
                </a:cubicBezTo>
                <a:lnTo>
                  <a:pt x="65692" y="154"/>
                </a:lnTo>
                <a:cubicBezTo>
                  <a:pt x="63897" y="-256"/>
                  <a:pt x="62333" y="154"/>
                  <a:pt x="61000" y="1385"/>
                </a:cubicBezTo>
                <a:lnTo>
                  <a:pt x="61000" y="1385"/>
                </a:lnTo>
                <a:lnTo>
                  <a:pt x="51846" y="10923"/>
                </a:lnTo>
                <a:lnTo>
                  <a:pt x="42769" y="1385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347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347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3543-6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347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8319683477-9"/>
          <p:cNvSpPr txBox="1"/>
          <p:nvPr/>
        </p:nvSpPr>
        <p:spPr>
          <a:xfrm>
            <a:off x="557213" y="121444"/>
            <a:ext cx="304655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配电箱防护棚规范</a:t>
            </a:r>
            <a:endParaRPr/>
          </a:p>
        </p:txBody>
      </p:sp>
      <p:sp>
        <p:nvSpPr>
          <p:cNvPr id="46" name="el-1788319683480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7" name="el-1788319683484-32"/>
          <p:cNvSpPr txBox="1"/>
          <p:nvPr/>
        </p:nvSpPr>
        <p:spPr>
          <a:xfrm>
            <a:off x="744736" y="1578769"/>
            <a:ext cx="10565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标准化防护棚示意</a:t>
            </a:r>
            <a:endParaRPr/>
          </a:p>
        </p:txBody>
      </p:sp>
      <p:sp>
        <p:nvSpPr>
          <p:cNvPr id="48" name="el-1788319683487-38"/>
          <p:cNvSpPr txBox="1"/>
          <p:nvPr/>
        </p:nvSpPr>
        <p:spPr>
          <a:xfrm>
            <a:off x="1658689" y="3036094"/>
            <a:ext cx="2893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防雨</a:t>
            </a:r>
            <a:endParaRPr/>
          </a:p>
        </p:txBody>
      </p:sp>
      <p:sp>
        <p:nvSpPr>
          <p:cNvPr id="49" name="el-1788319683487-39"/>
          <p:cNvSpPr txBox="1"/>
          <p:nvPr/>
        </p:nvSpPr>
        <p:spPr>
          <a:xfrm>
            <a:off x="2130177" y="3036094"/>
            <a:ext cx="2893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防砸</a:t>
            </a:r>
            <a:endParaRPr/>
          </a:p>
        </p:txBody>
      </p:sp>
      <p:sp>
        <p:nvSpPr>
          <p:cNvPr id="50" name="el-1788319683487-40"/>
          <p:cNvSpPr txBox="1"/>
          <p:nvPr/>
        </p:nvSpPr>
        <p:spPr>
          <a:xfrm>
            <a:off x="2601664" y="3036094"/>
            <a:ext cx="396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防撞击</a:t>
            </a:r>
            <a:endParaRPr/>
          </a:p>
        </p:txBody>
      </p:sp>
      <p:sp>
        <p:nvSpPr>
          <p:cNvPr id="51" name="el-1788319683485-34"/>
          <p:cNvSpPr txBox="1"/>
          <p:nvPr/>
        </p:nvSpPr>
        <p:spPr>
          <a:xfrm>
            <a:off x="4839109" y="1464469"/>
            <a:ext cx="1671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二级配电箱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应设置防护棚</a:t>
            </a:r>
            <a:endParaRPr/>
          </a:p>
        </p:txBody>
      </p:sp>
      <p:sp>
        <p:nvSpPr>
          <p:cNvPr id="52" name="el-1788319683485-35"/>
          <p:cNvSpPr txBox="1"/>
          <p:nvPr/>
        </p:nvSpPr>
        <p:spPr>
          <a:xfrm>
            <a:off x="4839109" y="1985963"/>
            <a:ext cx="256206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防护棚兼具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防雨、防砸、防撞击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功能</a:t>
            </a:r>
            <a:endParaRPr/>
          </a:p>
        </p:txBody>
      </p:sp>
      <p:sp>
        <p:nvSpPr>
          <p:cNvPr id="53" name="el-1788319683486-36"/>
          <p:cNvSpPr txBox="1"/>
          <p:nvPr/>
        </p:nvSpPr>
        <p:spPr>
          <a:xfrm>
            <a:off x="4839109" y="2507456"/>
            <a:ext cx="1671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四周预留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操作与维修空间</a:t>
            </a:r>
            <a:endParaRPr/>
          </a:p>
        </p:txBody>
      </p:sp>
      <p:sp>
        <p:nvSpPr>
          <p:cNvPr id="54" name="el-1788319683486-37"/>
          <p:cNvSpPr txBox="1"/>
          <p:nvPr/>
        </p:nvSpPr>
        <p:spPr>
          <a:xfrm>
            <a:off x="4839109" y="30289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标识清晰可见</a:t>
            </a:r>
            <a:endParaRPr/>
          </a:p>
        </p:txBody>
      </p:sp>
      <p:sp>
        <p:nvSpPr>
          <p:cNvPr id="55" name="el-1788319683480-16"/>
          <p:cNvSpPr txBox="1"/>
          <p:nvPr/>
        </p:nvSpPr>
        <p:spPr>
          <a:xfrm>
            <a:off x="1021556" y="3736181"/>
            <a:ext cx="35290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精益要求：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防护棚既是安全设施，也是标准化形象展示</a:t>
            </a:r>
            <a:endParaRPr/>
          </a:p>
        </p:txBody>
      </p:sp>
      <p:sp>
        <p:nvSpPr>
          <p:cNvPr id="56" name="el-1788319683482-21"/>
          <p:cNvSpPr txBox="1"/>
          <p:nvPr/>
        </p:nvSpPr>
        <p:spPr>
          <a:xfrm>
            <a:off x="7825978" y="3750469"/>
            <a:ext cx="71008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标准化示范</a:t>
            </a:r>
            <a:endParaRPr/>
          </a:p>
        </p:txBody>
      </p:sp>
      <p:sp>
        <p:nvSpPr>
          <p:cNvPr id="57" name="el-1788319683478-15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8" name="el-1788319683477-10"/>
          <p:cNvSpPr txBox="1"/>
          <p:nvPr/>
        </p:nvSpPr>
        <p:spPr>
          <a:xfrm>
            <a:off x="6822616" y="4904184"/>
            <a:ext cx="13387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二级配电箱 · 防护棚规范</a:t>
            </a:r>
            <a:endParaRPr/>
          </a:p>
        </p:txBody>
      </p:sp>
      <p:sp>
        <p:nvSpPr>
          <p:cNvPr id="59" name="el-178831968347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P54 / 110</a:t>
            </a:r>
            <a:endParaRPr/>
          </a:p>
        </p:txBody>
      </p:sp>
      <p:cxnSp>
        <p:nvCxnSpPr>
          <p:cNvPr id="60" name="el-1788319683475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-1788319683475-2"/>
          <p:cNvCxnSpPr/>
          <p:nvPr/>
        </p:nvCxnSpPr>
        <p:spPr>
          <a:xfrm>
            <a:off x="2000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3476-5"/>
          <p:cNvSpPr/>
          <p:nvPr/>
        </p:nvSpPr>
        <p:spPr>
          <a:xfrm>
            <a:off x="171450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3551-8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631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63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3671-8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3633-14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634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" name="el-1788319683633-12"/>
          <p:cNvSpPr txBox="1"/>
          <p:nvPr/>
        </p:nvSpPr>
        <p:spPr>
          <a:xfrm>
            <a:off x="6822616" y="4904184"/>
            <a:ext cx="13387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标识标准化 · 管理精细化</a:t>
            </a:r>
            <a:endParaRPr/>
          </a:p>
        </p:txBody>
      </p:sp>
      <p:sp>
        <p:nvSpPr>
          <p:cNvPr id="8" name="el-1788319683633-13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P55 / 110</a:t>
            </a:r>
            <a:endParaRPr/>
          </a:p>
        </p:txBody>
      </p:sp>
      <p:cxnSp>
        <p:nvCxnSpPr>
          <p:cNvPr id="9" name="el-1788319683630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8319683630-2"/>
          <p:cNvCxnSpPr/>
          <p:nvPr/>
        </p:nvCxnSpPr>
        <p:spPr>
          <a:xfrm>
            <a:off x="200025" y="4729163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3631-5"/>
          <p:cNvSpPr/>
          <p:nvPr/>
        </p:nvSpPr>
        <p:spPr>
          <a:xfrm>
            <a:off x="8693944" y="1428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3636-21"/>
          <p:cNvSpPr/>
          <p:nvPr/>
        </p:nvSpPr>
        <p:spPr>
          <a:xfrm>
            <a:off x="400050" y="442913"/>
            <a:ext cx="4682728" cy="3807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3637-24"/>
          <p:cNvCxnSpPr/>
          <p:nvPr/>
        </p:nvCxnSpPr>
        <p:spPr>
          <a:xfrm>
            <a:off x="400050" y="460772"/>
            <a:ext cx="4682728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3639-28"/>
          <p:cNvSpPr/>
          <p:nvPr/>
        </p:nvSpPr>
        <p:spPr>
          <a:xfrm>
            <a:off x="578644" y="621506"/>
            <a:ext cx="1250379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3680-97"/>
          <p:cNvSpPr/>
          <p:nvPr/>
        </p:nvSpPr>
        <p:spPr>
          <a:xfrm>
            <a:off x="678656" y="678210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100"/>
                </a:moveTo>
                <a:lnTo>
                  <a:pt x="0" y="14100"/>
                </a:lnTo>
                <a:cubicBezTo>
                  <a:pt x="121" y="10100"/>
                  <a:pt x="1394" y="6800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6182" y="1533"/>
                  <a:pt x="9182" y="133"/>
                  <a:pt x="12818" y="0"/>
                </a:cubicBezTo>
                <a:lnTo>
                  <a:pt x="12818" y="0"/>
                </a:lnTo>
                <a:lnTo>
                  <a:pt x="89455" y="0"/>
                </a:lnTo>
                <a:cubicBezTo>
                  <a:pt x="93091" y="133"/>
                  <a:pt x="96091" y="1533"/>
                  <a:pt x="98455" y="4200"/>
                </a:cubicBezTo>
                <a:lnTo>
                  <a:pt x="98455" y="4200"/>
                </a:lnTo>
                <a:cubicBezTo>
                  <a:pt x="100879" y="6800"/>
                  <a:pt x="102152" y="10100"/>
                  <a:pt x="102273" y="14100"/>
                </a:cubicBezTo>
                <a:lnTo>
                  <a:pt x="102273" y="14100"/>
                </a:lnTo>
                <a:lnTo>
                  <a:pt x="102273" y="84400"/>
                </a:lnTo>
                <a:cubicBezTo>
                  <a:pt x="102152" y="88333"/>
                  <a:pt x="100879" y="91633"/>
                  <a:pt x="98455" y="94300"/>
                </a:cubicBezTo>
                <a:lnTo>
                  <a:pt x="98455" y="94300"/>
                </a:lnTo>
                <a:cubicBezTo>
                  <a:pt x="96091" y="96900"/>
                  <a:pt x="93091" y="98267"/>
                  <a:pt x="89455" y="98400"/>
                </a:cubicBezTo>
                <a:lnTo>
                  <a:pt x="89455" y="98400"/>
                </a:lnTo>
                <a:lnTo>
                  <a:pt x="12818" y="98400"/>
                </a:lnTo>
                <a:cubicBezTo>
                  <a:pt x="9182" y="98267"/>
                  <a:pt x="6182" y="96900"/>
                  <a:pt x="3818" y="94300"/>
                </a:cubicBezTo>
                <a:lnTo>
                  <a:pt x="3818" y="94300"/>
                </a:lnTo>
                <a:cubicBezTo>
                  <a:pt x="1394" y="91633"/>
                  <a:pt x="121" y="88333"/>
                  <a:pt x="0" y="84400"/>
                </a:cubicBezTo>
                <a:lnTo>
                  <a:pt x="0" y="84400"/>
                </a:lnTo>
                <a:lnTo>
                  <a:pt x="0" y="14100"/>
                </a:lnTo>
                <a:moveTo>
                  <a:pt x="12818" y="14100"/>
                </a:moveTo>
                <a:lnTo>
                  <a:pt x="12818" y="14100"/>
                </a:lnTo>
                <a:lnTo>
                  <a:pt x="12818" y="28100"/>
                </a:lnTo>
                <a:lnTo>
                  <a:pt x="25545" y="28100"/>
                </a:lnTo>
                <a:lnTo>
                  <a:pt x="25545" y="14100"/>
                </a:lnTo>
                <a:lnTo>
                  <a:pt x="12818" y="14100"/>
                </a:lnTo>
                <a:moveTo>
                  <a:pt x="89455" y="14100"/>
                </a:moveTo>
                <a:lnTo>
                  <a:pt x="89455" y="14100"/>
                </a:lnTo>
                <a:lnTo>
                  <a:pt x="38364" y="14100"/>
                </a:lnTo>
                <a:lnTo>
                  <a:pt x="38364" y="28100"/>
                </a:lnTo>
                <a:lnTo>
                  <a:pt x="89455" y="28100"/>
                </a:lnTo>
                <a:lnTo>
                  <a:pt x="89455" y="14100"/>
                </a:lnTo>
                <a:moveTo>
                  <a:pt x="12818" y="42200"/>
                </a:moveTo>
                <a:lnTo>
                  <a:pt x="12818" y="42200"/>
                </a:lnTo>
                <a:lnTo>
                  <a:pt x="12818" y="56300"/>
                </a:lnTo>
                <a:lnTo>
                  <a:pt x="25545" y="56300"/>
                </a:lnTo>
                <a:lnTo>
                  <a:pt x="25545" y="42200"/>
                </a:lnTo>
                <a:lnTo>
                  <a:pt x="12818" y="42200"/>
                </a:lnTo>
                <a:moveTo>
                  <a:pt x="89455" y="42200"/>
                </a:moveTo>
                <a:lnTo>
                  <a:pt x="89455" y="42200"/>
                </a:lnTo>
                <a:lnTo>
                  <a:pt x="38364" y="42200"/>
                </a:lnTo>
                <a:lnTo>
                  <a:pt x="38364" y="56300"/>
                </a:lnTo>
                <a:lnTo>
                  <a:pt x="89455" y="56300"/>
                </a:lnTo>
                <a:lnTo>
                  <a:pt x="89455" y="42200"/>
                </a:lnTo>
                <a:moveTo>
                  <a:pt x="12818" y="70300"/>
                </a:moveTo>
                <a:lnTo>
                  <a:pt x="12818" y="70300"/>
                </a:lnTo>
                <a:lnTo>
                  <a:pt x="12818" y="84400"/>
                </a:lnTo>
                <a:lnTo>
                  <a:pt x="25545" y="84400"/>
                </a:lnTo>
                <a:lnTo>
                  <a:pt x="25545" y="70300"/>
                </a:lnTo>
                <a:lnTo>
                  <a:pt x="12818" y="70300"/>
                </a:lnTo>
                <a:moveTo>
                  <a:pt x="89455" y="70300"/>
                </a:moveTo>
                <a:lnTo>
                  <a:pt x="89455" y="70300"/>
                </a:lnTo>
                <a:lnTo>
                  <a:pt x="38364" y="70300"/>
                </a:lnTo>
                <a:lnTo>
                  <a:pt x="38364" y="84400"/>
                </a:lnTo>
                <a:lnTo>
                  <a:pt x="89455" y="84400"/>
                </a:lnTo>
                <a:lnTo>
                  <a:pt x="89455" y="70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3644-34"/>
          <p:cNvSpPr/>
          <p:nvPr/>
        </p:nvSpPr>
        <p:spPr>
          <a:xfrm>
            <a:off x="578644" y="921544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3646-44"/>
          <p:cNvCxnSpPr/>
          <p:nvPr/>
        </p:nvCxnSpPr>
        <p:spPr>
          <a:xfrm>
            <a:off x="592931" y="921544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3652-72"/>
          <p:cNvSpPr/>
          <p:nvPr/>
        </p:nvSpPr>
        <p:spPr>
          <a:xfrm>
            <a:off x="692944" y="985838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3675-87"/>
          <p:cNvSpPr/>
          <p:nvPr/>
        </p:nvSpPr>
        <p:spPr>
          <a:xfrm>
            <a:off x="730448" y="1042095"/>
            <a:ext cx="12501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308" y="21889"/>
                </a:moveTo>
                <a:lnTo>
                  <a:pt x="30308" y="21889"/>
                </a:lnTo>
                <a:cubicBezTo>
                  <a:pt x="30308" y="19741"/>
                  <a:pt x="30769" y="18000"/>
                  <a:pt x="31692" y="16667"/>
                </a:cubicBezTo>
                <a:lnTo>
                  <a:pt x="31692" y="16667"/>
                </a:lnTo>
                <a:lnTo>
                  <a:pt x="31692" y="16667"/>
                </a:lnTo>
                <a:cubicBezTo>
                  <a:pt x="32667" y="15259"/>
                  <a:pt x="33872" y="14556"/>
                  <a:pt x="35308" y="14556"/>
                </a:cubicBezTo>
                <a:lnTo>
                  <a:pt x="35308" y="14556"/>
                </a:lnTo>
                <a:cubicBezTo>
                  <a:pt x="36795" y="14556"/>
                  <a:pt x="38026" y="15259"/>
                  <a:pt x="39000" y="16667"/>
                </a:cubicBezTo>
                <a:lnTo>
                  <a:pt x="39000" y="16667"/>
                </a:lnTo>
                <a:cubicBezTo>
                  <a:pt x="39923" y="18000"/>
                  <a:pt x="40385" y="19741"/>
                  <a:pt x="40385" y="21889"/>
                </a:cubicBezTo>
                <a:lnTo>
                  <a:pt x="40385" y="21889"/>
                </a:lnTo>
                <a:lnTo>
                  <a:pt x="40385" y="23667"/>
                </a:lnTo>
                <a:cubicBezTo>
                  <a:pt x="40385" y="29889"/>
                  <a:pt x="40026" y="36111"/>
                  <a:pt x="39308" y="42333"/>
                </a:cubicBezTo>
                <a:lnTo>
                  <a:pt x="39308" y="42333"/>
                </a:lnTo>
                <a:lnTo>
                  <a:pt x="26000" y="48333"/>
                </a:lnTo>
                <a:cubicBezTo>
                  <a:pt x="22769" y="49667"/>
                  <a:pt x="20154" y="52222"/>
                  <a:pt x="18154" y="56000"/>
                </a:cubicBezTo>
                <a:lnTo>
                  <a:pt x="18154" y="56000"/>
                </a:lnTo>
                <a:cubicBezTo>
                  <a:pt x="16256" y="59852"/>
                  <a:pt x="15256" y="64259"/>
                  <a:pt x="15154" y="69222"/>
                </a:cubicBezTo>
                <a:lnTo>
                  <a:pt x="15154" y="69222"/>
                </a:lnTo>
                <a:lnTo>
                  <a:pt x="15154" y="85667"/>
                </a:lnTo>
                <a:cubicBezTo>
                  <a:pt x="15256" y="90259"/>
                  <a:pt x="16359" y="94148"/>
                  <a:pt x="18462" y="97333"/>
                </a:cubicBezTo>
                <a:lnTo>
                  <a:pt x="18462" y="97333"/>
                </a:lnTo>
                <a:cubicBezTo>
                  <a:pt x="20667" y="100370"/>
                  <a:pt x="23410" y="101963"/>
                  <a:pt x="26692" y="102111"/>
                </a:cubicBezTo>
                <a:lnTo>
                  <a:pt x="26692" y="102111"/>
                </a:lnTo>
                <a:cubicBezTo>
                  <a:pt x="31000" y="101963"/>
                  <a:pt x="34308" y="99222"/>
                  <a:pt x="36615" y="93889"/>
                </a:cubicBezTo>
                <a:lnTo>
                  <a:pt x="36615" y="93889"/>
                </a:lnTo>
                <a:lnTo>
                  <a:pt x="38615" y="88222"/>
                </a:lnTo>
                <a:cubicBezTo>
                  <a:pt x="42974" y="77407"/>
                  <a:pt x="46077" y="66000"/>
                  <a:pt x="47923" y="54000"/>
                </a:cubicBezTo>
                <a:lnTo>
                  <a:pt x="47923" y="54000"/>
                </a:lnTo>
                <a:lnTo>
                  <a:pt x="62769" y="47444"/>
                </a:lnTo>
                <a:lnTo>
                  <a:pt x="60923" y="56000"/>
                </a:lnTo>
                <a:cubicBezTo>
                  <a:pt x="60359" y="58296"/>
                  <a:pt x="60564" y="60519"/>
                  <a:pt x="61538" y="62667"/>
                </a:cubicBezTo>
                <a:lnTo>
                  <a:pt x="61538" y="62667"/>
                </a:lnTo>
                <a:cubicBezTo>
                  <a:pt x="62564" y="64667"/>
                  <a:pt x="63923" y="65667"/>
                  <a:pt x="65615" y="65667"/>
                </a:cubicBezTo>
                <a:lnTo>
                  <a:pt x="65615" y="65667"/>
                </a:lnTo>
                <a:lnTo>
                  <a:pt x="85846" y="65667"/>
                </a:lnTo>
                <a:cubicBezTo>
                  <a:pt x="87282" y="65667"/>
                  <a:pt x="88487" y="64963"/>
                  <a:pt x="89462" y="63556"/>
                </a:cubicBezTo>
                <a:lnTo>
                  <a:pt x="89462" y="63556"/>
                </a:lnTo>
                <a:cubicBezTo>
                  <a:pt x="90385" y="62222"/>
                  <a:pt x="90846" y="60481"/>
                  <a:pt x="90846" y="58333"/>
                </a:cubicBezTo>
                <a:lnTo>
                  <a:pt x="90846" y="58333"/>
                </a:lnTo>
                <a:cubicBezTo>
                  <a:pt x="90846" y="56185"/>
                  <a:pt x="90385" y="54444"/>
                  <a:pt x="89462" y="53111"/>
                </a:cubicBezTo>
                <a:lnTo>
                  <a:pt x="89462" y="53111"/>
                </a:lnTo>
                <a:cubicBezTo>
                  <a:pt x="88487" y="51704"/>
                  <a:pt x="87282" y="51000"/>
                  <a:pt x="85846" y="51000"/>
                </a:cubicBezTo>
                <a:lnTo>
                  <a:pt x="85846" y="51000"/>
                </a:lnTo>
                <a:lnTo>
                  <a:pt x="72538" y="51000"/>
                </a:lnTo>
                <a:lnTo>
                  <a:pt x="75385" y="38778"/>
                </a:lnTo>
                <a:cubicBezTo>
                  <a:pt x="76051" y="36037"/>
                  <a:pt x="75692" y="33593"/>
                  <a:pt x="74308" y="31444"/>
                </a:cubicBezTo>
                <a:lnTo>
                  <a:pt x="74308" y="31444"/>
                </a:lnTo>
                <a:cubicBezTo>
                  <a:pt x="72821" y="29444"/>
                  <a:pt x="71128" y="28778"/>
                  <a:pt x="69231" y="29444"/>
                </a:cubicBezTo>
                <a:lnTo>
                  <a:pt x="69231" y="29444"/>
                </a:lnTo>
                <a:lnTo>
                  <a:pt x="49846" y="37778"/>
                </a:lnTo>
                <a:cubicBezTo>
                  <a:pt x="50256" y="33111"/>
                  <a:pt x="50462" y="28407"/>
                  <a:pt x="50462" y="23667"/>
                </a:cubicBezTo>
                <a:lnTo>
                  <a:pt x="50462" y="23667"/>
                </a:lnTo>
                <a:lnTo>
                  <a:pt x="50462" y="21889"/>
                </a:lnTo>
                <a:cubicBezTo>
                  <a:pt x="50359" y="15667"/>
                  <a:pt x="48897" y="10481"/>
                  <a:pt x="46077" y="6333"/>
                </a:cubicBezTo>
                <a:lnTo>
                  <a:pt x="46077" y="6333"/>
                </a:lnTo>
                <a:cubicBezTo>
                  <a:pt x="43205" y="2259"/>
                  <a:pt x="39615" y="148"/>
                  <a:pt x="35308" y="0"/>
                </a:cubicBezTo>
                <a:lnTo>
                  <a:pt x="35308" y="0"/>
                </a:lnTo>
                <a:cubicBezTo>
                  <a:pt x="31000" y="148"/>
                  <a:pt x="27436" y="2259"/>
                  <a:pt x="24615" y="6333"/>
                </a:cubicBezTo>
                <a:lnTo>
                  <a:pt x="24615" y="6333"/>
                </a:lnTo>
                <a:cubicBezTo>
                  <a:pt x="21795" y="10481"/>
                  <a:pt x="20333" y="15667"/>
                  <a:pt x="20231" y="21889"/>
                </a:cubicBezTo>
                <a:lnTo>
                  <a:pt x="20231" y="21889"/>
                </a:lnTo>
                <a:lnTo>
                  <a:pt x="20231" y="29222"/>
                </a:lnTo>
                <a:cubicBezTo>
                  <a:pt x="20231" y="31296"/>
                  <a:pt x="20692" y="33037"/>
                  <a:pt x="21615" y="34444"/>
                </a:cubicBezTo>
                <a:lnTo>
                  <a:pt x="21615" y="34444"/>
                </a:lnTo>
                <a:cubicBezTo>
                  <a:pt x="22538" y="35778"/>
                  <a:pt x="23744" y="36444"/>
                  <a:pt x="25231" y="36444"/>
                </a:cubicBezTo>
                <a:lnTo>
                  <a:pt x="25231" y="36444"/>
                </a:lnTo>
                <a:cubicBezTo>
                  <a:pt x="26718" y="36444"/>
                  <a:pt x="27923" y="35778"/>
                  <a:pt x="28846" y="34444"/>
                </a:cubicBezTo>
                <a:lnTo>
                  <a:pt x="28846" y="34444"/>
                </a:lnTo>
                <a:cubicBezTo>
                  <a:pt x="29821" y="33037"/>
                  <a:pt x="30308" y="31296"/>
                  <a:pt x="30308" y="29222"/>
                </a:cubicBezTo>
                <a:lnTo>
                  <a:pt x="30308" y="29222"/>
                </a:lnTo>
                <a:lnTo>
                  <a:pt x="30308" y="21889"/>
                </a:lnTo>
                <a:moveTo>
                  <a:pt x="28846" y="62222"/>
                </a:moveTo>
                <a:lnTo>
                  <a:pt x="28846" y="62222"/>
                </a:lnTo>
                <a:lnTo>
                  <a:pt x="36615" y="58778"/>
                </a:lnTo>
                <a:cubicBezTo>
                  <a:pt x="34923" y="66556"/>
                  <a:pt x="32718" y="74000"/>
                  <a:pt x="30000" y="81111"/>
                </a:cubicBezTo>
                <a:lnTo>
                  <a:pt x="30000" y="81111"/>
                </a:lnTo>
                <a:lnTo>
                  <a:pt x="27769" y="86556"/>
                </a:lnTo>
                <a:cubicBezTo>
                  <a:pt x="27462" y="87222"/>
                  <a:pt x="27051" y="87556"/>
                  <a:pt x="26538" y="87556"/>
                </a:cubicBezTo>
                <a:lnTo>
                  <a:pt x="26538" y="87556"/>
                </a:lnTo>
                <a:cubicBezTo>
                  <a:pt x="25769" y="87333"/>
                  <a:pt x="25333" y="86704"/>
                  <a:pt x="25231" y="85667"/>
                </a:cubicBezTo>
                <a:lnTo>
                  <a:pt x="25231" y="85667"/>
                </a:lnTo>
                <a:lnTo>
                  <a:pt x="25231" y="69222"/>
                </a:lnTo>
                <a:cubicBezTo>
                  <a:pt x="25333" y="65741"/>
                  <a:pt x="26538" y="63407"/>
                  <a:pt x="28846" y="62222"/>
                </a:cubicBezTo>
                <a:lnTo>
                  <a:pt x="28846" y="62222"/>
                </a:lnTo>
                <a:moveTo>
                  <a:pt x="3769" y="76556"/>
                </a:moveTo>
                <a:lnTo>
                  <a:pt x="3769" y="76556"/>
                </a:lnTo>
                <a:cubicBezTo>
                  <a:pt x="1462" y="76852"/>
                  <a:pt x="205" y="78667"/>
                  <a:pt x="0" y="82000"/>
                </a:cubicBezTo>
                <a:lnTo>
                  <a:pt x="0" y="82000"/>
                </a:lnTo>
                <a:cubicBezTo>
                  <a:pt x="205" y="85333"/>
                  <a:pt x="1462" y="87185"/>
                  <a:pt x="3769" y="87556"/>
                </a:cubicBezTo>
                <a:lnTo>
                  <a:pt x="3769" y="87556"/>
                </a:lnTo>
                <a:lnTo>
                  <a:pt x="10077" y="87556"/>
                </a:lnTo>
                <a:cubicBezTo>
                  <a:pt x="10077" y="86889"/>
                  <a:pt x="10077" y="86259"/>
                  <a:pt x="10077" y="85667"/>
                </a:cubicBezTo>
                <a:lnTo>
                  <a:pt x="10077" y="85667"/>
                </a:lnTo>
                <a:lnTo>
                  <a:pt x="10077" y="76556"/>
                </a:lnTo>
                <a:lnTo>
                  <a:pt x="3769" y="76556"/>
                </a:lnTo>
                <a:moveTo>
                  <a:pt x="97154" y="87556"/>
                </a:moveTo>
                <a:lnTo>
                  <a:pt x="97154" y="87556"/>
                </a:lnTo>
                <a:cubicBezTo>
                  <a:pt x="99462" y="87185"/>
                  <a:pt x="100744" y="85333"/>
                  <a:pt x="101000" y="82000"/>
                </a:cubicBezTo>
                <a:lnTo>
                  <a:pt x="101000" y="82000"/>
                </a:lnTo>
                <a:cubicBezTo>
                  <a:pt x="100744" y="78667"/>
                  <a:pt x="99462" y="76852"/>
                  <a:pt x="97154" y="76556"/>
                </a:cubicBezTo>
                <a:lnTo>
                  <a:pt x="97154" y="76556"/>
                </a:lnTo>
                <a:lnTo>
                  <a:pt x="48308" y="76556"/>
                </a:lnTo>
                <a:cubicBezTo>
                  <a:pt x="47231" y="80185"/>
                  <a:pt x="46051" y="83852"/>
                  <a:pt x="44769" y="87556"/>
                </a:cubicBezTo>
                <a:lnTo>
                  <a:pt x="44769" y="87556"/>
                </a:lnTo>
                <a:lnTo>
                  <a:pt x="97154" y="87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3644-35"/>
          <p:cNvSpPr/>
          <p:nvPr/>
        </p:nvSpPr>
        <p:spPr>
          <a:xfrm>
            <a:off x="578644" y="1307306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3646-45"/>
          <p:cNvCxnSpPr/>
          <p:nvPr/>
        </p:nvCxnSpPr>
        <p:spPr>
          <a:xfrm>
            <a:off x="592931" y="1307306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3652-73"/>
          <p:cNvSpPr/>
          <p:nvPr/>
        </p:nvSpPr>
        <p:spPr>
          <a:xfrm>
            <a:off x="692944" y="1371600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3675-88"/>
          <p:cNvSpPr/>
          <p:nvPr/>
        </p:nvSpPr>
        <p:spPr>
          <a:xfrm>
            <a:off x="749201" y="1427806"/>
            <a:ext cx="87511" cy="87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222" y="0"/>
                </a:moveTo>
                <a:lnTo>
                  <a:pt x="41222" y="0"/>
                </a:lnTo>
                <a:cubicBezTo>
                  <a:pt x="43370" y="444"/>
                  <a:pt x="44963" y="1444"/>
                  <a:pt x="46000" y="3000"/>
                </a:cubicBezTo>
                <a:lnTo>
                  <a:pt x="46000" y="3000"/>
                </a:lnTo>
                <a:lnTo>
                  <a:pt x="46000" y="3000"/>
                </a:lnTo>
                <a:cubicBezTo>
                  <a:pt x="47111" y="4630"/>
                  <a:pt x="47593" y="6444"/>
                  <a:pt x="47444" y="8444"/>
                </a:cubicBezTo>
                <a:lnTo>
                  <a:pt x="47444" y="8444"/>
                </a:lnTo>
                <a:lnTo>
                  <a:pt x="45111" y="21889"/>
                </a:lnTo>
                <a:lnTo>
                  <a:pt x="66778" y="21889"/>
                </a:lnTo>
                <a:lnTo>
                  <a:pt x="69222" y="6222"/>
                </a:lnTo>
                <a:cubicBezTo>
                  <a:pt x="69741" y="4074"/>
                  <a:pt x="70741" y="2481"/>
                  <a:pt x="72222" y="1444"/>
                </a:cubicBezTo>
                <a:lnTo>
                  <a:pt x="72222" y="1444"/>
                </a:lnTo>
                <a:cubicBezTo>
                  <a:pt x="73926" y="333"/>
                  <a:pt x="75741" y="-148"/>
                  <a:pt x="77667" y="0"/>
                </a:cubicBezTo>
                <a:lnTo>
                  <a:pt x="77667" y="0"/>
                </a:lnTo>
                <a:cubicBezTo>
                  <a:pt x="79815" y="444"/>
                  <a:pt x="81407" y="1444"/>
                  <a:pt x="82444" y="3000"/>
                </a:cubicBezTo>
                <a:lnTo>
                  <a:pt x="82444" y="3000"/>
                </a:lnTo>
                <a:cubicBezTo>
                  <a:pt x="83556" y="4630"/>
                  <a:pt x="83963" y="6444"/>
                  <a:pt x="83667" y="8444"/>
                </a:cubicBezTo>
                <a:lnTo>
                  <a:pt x="83667" y="8444"/>
                </a:lnTo>
                <a:lnTo>
                  <a:pt x="81556" y="21889"/>
                </a:lnTo>
                <a:lnTo>
                  <a:pt x="94778" y="21889"/>
                </a:lnTo>
                <a:cubicBezTo>
                  <a:pt x="96926" y="21889"/>
                  <a:pt x="98667" y="22593"/>
                  <a:pt x="100000" y="24000"/>
                </a:cubicBezTo>
                <a:lnTo>
                  <a:pt x="100000" y="24000"/>
                </a:lnTo>
                <a:cubicBezTo>
                  <a:pt x="101407" y="25333"/>
                  <a:pt x="102111" y="27074"/>
                  <a:pt x="102111" y="29222"/>
                </a:cubicBezTo>
                <a:lnTo>
                  <a:pt x="102111" y="29222"/>
                </a:lnTo>
                <a:cubicBezTo>
                  <a:pt x="102111" y="31296"/>
                  <a:pt x="101407" y="33037"/>
                  <a:pt x="100000" y="34444"/>
                </a:cubicBezTo>
                <a:lnTo>
                  <a:pt x="100000" y="34444"/>
                </a:lnTo>
                <a:cubicBezTo>
                  <a:pt x="98667" y="35778"/>
                  <a:pt x="96926" y="36444"/>
                  <a:pt x="94778" y="36444"/>
                </a:cubicBezTo>
                <a:lnTo>
                  <a:pt x="94778" y="36444"/>
                </a:lnTo>
                <a:lnTo>
                  <a:pt x="79111" y="36444"/>
                </a:lnTo>
                <a:lnTo>
                  <a:pt x="74333" y="65667"/>
                </a:lnTo>
                <a:lnTo>
                  <a:pt x="87556" y="65667"/>
                </a:lnTo>
                <a:cubicBezTo>
                  <a:pt x="89630" y="65667"/>
                  <a:pt x="91370" y="66333"/>
                  <a:pt x="92778" y="67667"/>
                </a:cubicBezTo>
                <a:lnTo>
                  <a:pt x="92778" y="67667"/>
                </a:lnTo>
                <a:cubicBezTo>
                  <a:pt x="94111" y="69074"/>
                  <a:pt x="94778" y="70852"/>
                  <a:pt x="94778" y="73000"/>
                </a:cubicBezTo>
                <a:lnTo>
                  <a:pt x="94778" y="73000"/>
                </a:lnTo>
                <a:cubicBezTo>
                  <a:pt x="94778" y="75074"/>
                  <a:pt x="94111" y="76815"/>
                  <a:pt x="92778" y="78222"/>
                </a:cubicBezTo>
                <a:lnTo>
                  <a:pt x="92778" y="78222"/>
                </a:lnTo>
                <a:cubicBezTo>
                  <a:pt x="91370" y="79556"/>
                  <a:pt x="89630" y="80222"/>
                  <a:pt x="87556" y="80222"/>
                </a:cubicBezTo>
                <a:lnTo>
                  <a:pt x="87556" y="80222"/>
                </a:lnTo>
                <a:lnTo>
                  <a:pt x="71778" y="80222"/>
                </a:lnTo>
                <a:lnTo>
                  <a:pt x="69222" y="96000"/>
                </a:lnTo>
                <a:cubicBezTo>
                  <a:pt x="68778" y="98074"/>
                  <a:pt x="67815" y="99667"/>
                  <a:pt x="66333" y="100778"/>
                </a:cubicBezTo>
                <a:lnTo>
                  <a:pt x="66333" y="100778"/>
                </a:lnTo>
                <a:cubicBezTo>
                  <a:pt x="64630" y="101815"/>
                  <a:pt x="62815" y="102259"/>
                  <a:pt x="60889" y="102111"/>
                </a:cubicBezTo>
                <a:lnTo>
                  <a:pt x="60889" y="102111"/>
                </a:lnTo>
                <a:cubicBezTo>
                  <a:pt x="58741" y="101667"/>
                  <a:pt x="57111" y="100667"/>
                  <a:pt x="56000" y="99111"/>
                </a:cubicBezTo>
                <a:lnTo>
                  <a:pt x="56000" y="99111"/>
                </a:lnTo>
                <a:cubicBezTo>
                  <a:pt x="54963" y="97481"/>
                  <a:pt x="54593" y="95667"/>
                  <a:pt x="54889" y="93667"/>
                </a:cubicBezTo>
                <a:lnTo>
                  <a:pt x="54889" y="93667"/>
                </a:lnTo>
                <a:lnTo>
                  <a:pt x="57000" y="80222"/>
                </a:lnTo>
                <a:lnTo>
                  <a:pt x="35333" y="80222"/>
                </a:lnTo>
                <a:lnTo>
                  <a:pt x="32778" y="96000"/>
                </a:lnTo>
                <a:cubicBezTo>
                  <a:pt x="32333" y="98074"/>
                  <a:pt x="31370" y="99667"/>
                  <a:pt x="29889" y="100778"/>
                </a:cubicBezTo>
                <a:lnTo>
                  <a:pt x="29889" y="100778"/>
                </a:lnTo>
                <a:cubicBezTo>
                  <a:pt x="28185" y="101963"/>
                  <a:pt x="26333" y="102407"/>
                  <a:pt x="24333" y="102111"/>
                </a:cubicBezTo>
                <a:lnTo>
                  <a:pt x="24333" y="102111"/>
                </a:lnTo>
                <a:cubicBezTo>
                  <a:pt x="22259" y="101667"/>
                  <a:pt x="20667" y="100667"/>
                  <a:pt x="19556" y="99111"/>
                </a:cubicBezTo>
                <a:lnTo>
                  <a:pt x="19556" y="99111"/>
                </a:lnTo>
                <a:cubicBezTo>
                  <a:pt x="18519" y="97481"/>
                  <a:pt x="18148" y="95667"/>
                  <a:pt x="18444" y="93667"/>
                </a:cubicBezTo>
                <a:lnTo>
                  <a:pt x="18444" y="93667"/>
                </a:lnTo>
                <a:lnTo>
                  <a:pt x="20556" y="80222"/>
                </a:lnTo>
                <a:lnTo>
                  <a:pt x="7333" y="80222"/>
                </a:lnTo>
                <a:cubicBezTo>
                  <a:pt x="5185" y="80222"/>
                  <a:pt x="3407" y="79556"/>
                  <a:pt x="2000" y="78222"/>
                </a:cubicBezTo>
                <a:lnTo>
                  <a:pt x="2000" y="78222"/>
                </a:lnTo>
                <a:cubicBezTo>
                  <a:pt x="667" y="76815"/>
                  <a:pt x="0" y="75074"/>
                  <a:pt x="0" y="73000"/>
                </a:cubicBezTo>
                <a:lnTo>
                  <a:pt x="0" y="73000"/>
                </a:lnTo>
                <a:cubicBezTo>
                  <a:pt x="0" y="70852"/>
                  <a:pt x="667" y="69074"/>
                  <a:pt x="2000" y="67667"/>
                </a:cubicBezTo>
                <a:lnTo>
                  <a:pt x="2000" y="67667"/>
                </a:lnTo>
                <a:cubicBezTo>
                  <a:pt x="3407" y="66333"/>
                  <a:pt x="5185" y="65667"/>
                  <a:pt x="7333" y="65667"/>
                </a:cubicBezTo>
                <a:lnTo>
                  <a:pt x="7333" y="65667"/>
                </a:lnTo>
                <a:lnTo>
                  <a:pt x="23000" y="65667"/>
                </a:lnTo>
                <a:lnTo>
                  <a:pt x="27778" y="36444"/>
                </a:lnTo>
                <a:lnTo>
                  <a:pt x="14556" y="36444"/>
                </a:lnTo>
                <a:cubicBezTo>
                  <a:pt x="12481" y="36444"/>
                  <a:pt x="10741" y="35778"/>
                  <a:pt x="9333" y="34444"/>
                </a:cubicBezTo>
                <a:lnTo>
                  <a:pt x="9333" y="34444"/>
                </a:lnTo>
                <a:cubicBezTo>
                  <a:pt x="8000" y="33037"/>
                  <a:pt x="7333" y="31296"/>
                  <a:pt x="7333" y="29222"/>
                </a:cubicBezTo>
                <a:lnTo>
                  <a:pt x="7333" y="29222"/>
                </a:lnTo>
                <a:cubicBezTo>
                  <a:pt x="7333" y="27074"/>
                  <a:pt x="8000" y="25333"/>
                  <a:pt x="9333" y="24000"/>
                </a:cubicBezTo>
                <a:lnTo>
                  <a:pt x="9333" y="24000"/>
                </a:lnTo>
                <a:cubicBezTo>
                  <a:pt x="10741" y="22593"/>
                  <a:pt x="12481" y="21889"/>
                  <a:pt x="14556" y="21889"/>
                </a:cubicBezTo>
                <a:lnTo>
                  <a:pt x="14556" y="21889"/>
                </a:lnTo>
                <a:lnTo>
                  <a:pt x="30333" y="21889"/>
                </a:lnTo>
                <a:lnTo>
                  <a:pt x="32778" y="6222"/>
                </a:lnTo>
                <a:cubicBezTo>
                  <a:pt x="33222" y="4074"/>
                  <a:pt x="34222" y="2481"/>
                  <a:pt x="35778" y="1444"/>
                </a:cubicBezTo>
                <a:lnTo>
                  <a:pt x="35778" y="1444"/>
                </a:lnTo>
                <a:cubicBezTo>
                  <a:pt x="37481" y="333"/>
                  <a:pt x="39296" y="-148"/>
                  <a:pt x="41222" y="0"/>
                </a:cubicBezTo>
                <a:lnTo>
                  <a:pt x="41222" y="0"/>
                </a:lnTo>
                <a:moveTo>
                  <a:pt x="42556" y="36444"/>
                </a:moveTo>
                <a:lnTo>
                  <a:pt x="42556" y="36444"/>
                </a:lnTo>
                <a:lnTo>
                  <a:pt x="37778" y="65667"/>
                </a:lnTo>
                <a:lnTo>
                  <a:pt x="59444" y="65667"/>
                </a:lnTo>
                <a:lnTo>
                  <a:pt x="64222" y="36444"/>
                </a:lnTo>
                <a:lnTo>
                  <a:pt x="42556" y="3644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3645-36"/>
          <p:cNvSpPr/>
          <p:nvPr/>
        </p:nvSpPr>
        <p:spPr>
          <a:xfrm>
            <a:off x="578644" y="1693069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3646-46"/>
          <p:cNvCxnSpPr/>
          <p:nvPr/>
        </p:nvCxnSpPr>
        <p:spPr>
          <a:xfrm>
            <a:off x="592931" y="1693069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3652-74"/>
          <p:cNvSpPr/>
          <p:nvPr/>
        </p:nvSpPr>
        <p:spPr>
          <a:xfrm>
            <a:off x="692944" y="175736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3675-89"/>
          <p:cNvSpPr/>
          <p:nvPr/>
        </p:nvSpPr>
        <p:spPr>
          <a:xfrm>
            <a:off x="742950" y="1807759"/>
            <a:ext cx="100013" cy="99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18" y="800"/>
                </a:moveTo>
                <a:lnTo>
                  <a:pt x="43818" y="800"/>
                </a:lnTo>
                <a:cubicBezTo>
                  <a:pt x="46424" y="-267"/>
                  <a:pt x="49091" y="-267"/>
                  <a:pt x="51818" y="800"/>
                </a:cubicBezTo>
                <a:lnTo>
                  <a:pt x="51818" y="800"/>
                </a:lnTo>
                <a:lnTo>
                  <a:pt x="87636" y="14800"/>
                </a:lnTo>
                <a:cubicBezTo>
                  <a:pt x="90000" y="15867"/>
                  <a:pt x="91848" y="17500"/>
                  <a:pt x="93182" y="19700"/>
                </a:cubicBezTo>
                <a:lnTo>
                  <a:pt x="93182" y="19700"/>
                </a:lnTo>
                <a:cubicBezTo>
                  <a:pt x="94697" y="21900"/>
                  <a:pt x="95455" y="24433"/>
                  <a:pt x="95455" y="27300"/>
                </a:cubicBezTo>
                <a:lnTo>
                  <a:pt x="95455" y="27300"/>
                </a:lnTo>
                <a:lnTo>
                  <a:pt x="95455" y="76900"/>
                </a:lnTo>
                <a:cubicBezTo>
                  <a:pt x="95455" y="79767"/>
                  <a:pt x="94697" y="82300"/>
                  <a:pt x="93182" y="84500"/>
                </a:cubicBezTo>
                <a:lnTo>
                  <a:pt x="93182" y="84500"/>
                </a:lnTo>
                <a:cubicBezTo>
                  <a:pt x="91848" y="86700"/>
                  <a:pt x="90000" y="88333"/>
                  <a:pt x="87636" y="89400"/>
                </a:cubicBezTo>
                <a:lnTo>
                  <a:pt x="87636" y="89400"/>
                </a:lnTo>
                <a:lnTo>
                  <a:pt x="51818" y="103400"/>
                </a:lnTo>
                <a:cubicBezTo>
                  <a:pt x="49091" y="104467"/>
                  <a:pt x="46364" y="104467"/>
                  <a:pt x="43636" y="103400"/>
                </a:cubicBezTo>
                <a:lnTo>
                  <a:pt x="43636" y="103400"/>
                </a:lnTo>
                <a:lnTo>
                  <a:pt x="7818" y="89400"/>
                </a:lnTo>
                <a:cubicBezTo>
                  <a:pt x="5455" y="88467"/>
                  <a:pt x="3606" y="86833"/>
                  <a:pt x="2273" y="84500"/>
                </a:cubicBezTo>
                <a:lnTo>
                  <a:pt x="2273" y="84500"/>
                </a:lnTo>
                <a:cubicBezTo>
                  <a:pt x="758" y="82300"/>
                  <a:pt x="0" y="79767"/>
                  <a:pt x="0" y="76900"/>
                </a:cubicBezTo>
                <a:lnTo>
                  <a:pt x="0" y="76900"/>
                </a:lnTo>
                <a:lnTo>
                  <a:pt x="0" y="27300"/>
                </a:lnTo>
                <a:cubicBezTo>
                  <a:pt x="0" y="24433"/>
                  <a:pt x="758" y="21900"/>
                  <a:pt x="2273" y="19700"/>
                </a:cubicBezTo>
                <a:lnTo>
                  <a:pt x="2273" y="19700"/>
                </a:lnTo>
                <a:cubicBezTo>
                  <a:pt x="3606" y="17500"/>
                  <a:pt x="5515" y="15867"/>
                  <a:pt x="8000" y="14800"/>
                </a:cubicBezTo>
                <a:lnTo>
                  <a:pt x="8000" y="14800"/>
                </a:lnTo>
                <a:lnTo>
                  <a:pt x="43818" y="800"/>
                </a:lnTo>
                <a:moveTo>
                  <a:pt x="47727" y="13100"/>
                </a:moveTo>
                <a:lnTo>
                  <a:pt x="47727" y="13100"/>
                </a:lnTo>
                <a:lnTo>
                  <a:pt x="15273" y="25800"/>
                </a:lnTo>
                <a:lnTo>
                  <a:pt x="47727" y="38600"/>
                </a:lnTo>
                <a:lnTo>
                  <a:pt x="80182" y="25800"/>
                </a:lnTo>
                <a:lnTo>
                  <a:pt x="47727" y="13100"/>
                </a:lnTo>
                <a:moveTo>
                  <a:pt x="53727" y="88800"/>
                </a:moveTo>
                <a:lnTo>
                  <a:pt x="53727" y="88800"/>
                </a:lnTo>
                <a:lnTo>
                  <a:pt x="83545" y="77100"/>
                </a:lnTo>
                <a:lnTo>
                  <a:pt x="83545" y="38600"/>
                </a:lnTo>
                <a:lnTo>
                  <a:pt x="53727" y="50200"/>
                </a:lnTo>
                <a:lnTo>
                  <a:pt x="53727" y="888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3645-37"/>
          <p:cNvSpPr/>
          <p:nvPr/>
        </p:nvSpPr>
        <p:spPr>
          <a:xfrm>
            <a:off x="578644" y="2078831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3646-47"/>
          <p:cNvCxnSpPr/>
          <p:nvPr/>
        </p:nvCxnSpPr>
        <p:spPr>
          <a:xfrm>
            <a:off x="592931" y="2078831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3652-75"/>
          <p:cNvSpPr/>
          <p:nvPr/>
        </p:nvSpPr>
        <p:spPr>
          <a:xfrm>
            <a:off x="692944" y="2143125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3676-90"/>
          <p:cNvSpPr/>
          <p:nvPr/>
        </p:nvSpPr>
        <p:spPr>
          <a:xfrm>
            <a:off x="755426" y="2193124"/>
            <a:ext cx="75060" cy="1000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8364"/>
                </a:moveTo>
                <a:lnTo>
                  <a:pt x="81250" y="8364"/>
                </a:lnTo>
                <a:cubicBezTo>
                  <a:pt x="82833" y="5515"/>
                  <a:pt x="82000" y="3091"/>
                  <a:pt x="78750" y="1091"/>
                </a:cubicBezTo>
                <a:lnTo>
                  <a:pt x="78750" y="1091"/>
                </a:lnTo>
                <a:cubicBezTo>
                  <a:pt x="75167" y="-485"/>
                  <a:pt x="71750" y="-364"/>
                  <a:pt x="68500" y="1455"/>
                </a:cubicBezTo>
                <a:lnTo>
                  <a:pt x="68500" y="1455"/>
                </a:lnTo>
                <a:lnTo>
                  <a:pt x="2875" y="43273"/>
                </a:lnTo>
                <a:cubicBezTo>
                  <a:pt x="125" y="45152"/>
                  <a:pt x="-667" y="47333"/>
                  <a:pt x="500" y="49818"/>
                </a:cubicBezTo>
                <a:lnTo>
                  <a:pt x="500" y="49818"/>
                </a:lnTo>
                <a:cubicBezTo>
                  <a:pt x="2083" y="52303"/>
                  <a:pt x="4667" y="53606"/>
                  <a:pt x="8250" y="53727"/>
                </a:cubicBezTo>
                <a:lnTo>
                  <a:pt x="8250" y="53727"/>
                </a:lnTo>
                <a:lnTo>
                  <a:pt x="37000" y="53727"/>
                </a:lnTo>
                <a:lnTo>
                  <a:pt x="17250" y="87091"/>
                </a:lnTo>
                <a:cubicBezTo>
                  <a:pt x="15667" y="89939"/>
                  <a:pt x="16500" y="92364"/>
                  <a:pt x="19750" y="94364"/>
                </a:cubicBezTo>
                <a:lnTo>
                  <a:pt x="19750" y="94364"/>
                </a:lnTo>
                <a:cubicBezTo>
                  <a:pt x="23333" y="95939"/>
                  <a:pt x="26750" y="95818"/>
                  <a:pt x="30000" y="94000"/>
                </a:cubicBezTo>
                <a:lnTo>
                  <a:pt x="30000" y="94000"/>
                </a:lnTo>
                <a:lnTo>
                  <a:pt x="95625" y="52182"/>
                </a:lnTo>
                <a:cubicBezTo>
                  <a:pt x="98375" y="50364"/>
                  <a:pt x="99167" y="48212"/>
                  <a:pt x="98000" y="45727"/>
                </a:cubicBezTo>
                <a:lnTo>
                  <a:pt x="98000" y="45727"/>
                </a:lnTo>
                <a:cubicBezTo>
                  <a:pt x="96583" y="43182"/>
                  <a:pt x="94000" y="41848"/>
                  <a:pt x="90250" y="41727"/>
                </a:cubicBezTo>
                <a:lnTo>
                  <a:pt x="90250" y="41727"/>
                </a:lnTo>
                <a:lnTo>
                  <a:pt x="61875" y="41727"/>
                </a:lnTo>
                <a:lnTo>
                  <a:pt x="81250" y="836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3645-38"/>
          <p:cNvSpPr/>
          <p:nvPr/>
        </p:nvSpPr>
        <p:spPr>
          <a:xfrm>
            <a:off x="578644" y="2464594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3646-48"/>
          <p:cNvCxnSpPr/>
          <p:nvPr/>
        </p:nvCxnSpPr>
        <p:spPr>
          <a:xfrm>
            <a:off x="592931" y="2464594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3652-76"/>
          <p:cNvSpPr/>
          <p:nvPr/>
        </p:nvSpPr>
        <p:spPr>
          <a:xfrm>
            <a:off x="692944" y="2528888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3676-91"/>
          <p:cNvSpPr/>
          <p:nvPr/>
        </p:nvSpPr>
        <p:spPr>
          <a:xfrm>
            <a:off x="730448" y="2585145"/>
            <a:ext cx="12501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231" y="7333"/>
                </a:moveTo>
                <a:lnTo>
                  <a:pt x="20231" y="7333"/>
                </a:lnTo>
                <a:cubicBezTo>
                  <a:pt x="20231" y="5185"/>
                  <a:pt x="20692" y="3407"/>
                  <a:pt x="21615" y="2000"/>
                </a:cubicBezTo>
                <a:lnTo>
                  <a:pt x="21615" y="2000"/>
                </a:lnTo>
                <a:lnTo>
                  <a:pt x="21615" y="2000"/>
                </a:lnTo>
                <a:cubicBezTo>
                  <a:pt x="22538" y="667"/>
                  <a:pt x="23744" y="0"/>
                  <a:pt x="25231" y="0"/>
                </a:cubicBezTo>
                <a:lnTo>
                  <a:pt x="25231" y="0"/>
                </a:lnTo>
                <a:lnTo>
                  <a:pt x="50462" y="0"/>
                </a:lnTo>
                <a:cubicBezTo>
                  <a:pt x="51949" y="0"/>
                  <a:pt x="53154" y="667"/>
                  <a:pt x="54077" y="2000"/>
                </a:cubicBezTo>
                <a:lnTo>
                  <a:pt x="54077" y="2000"/>
                </a:lnTo>
                <a:cubicBezTo>
                  <a:pt x="55051" y="3407"/>
                  <a:pt x="55538" y="5185"/>
                  <a:pt x="55538" y="7333"/>
                </a:cubicBezTo>
                <a:lnTo>
                  <a:pt x="55538" y="7333"/>
                </a:lnTo>
                <a:lnTo>
                  <a:pt x="55538" y="87556"/>
                </a:lnTo>
                <a:lnTo>
                  <a:pt x="70692" y="87556"/>
                </a:lnTo>
                <a:lnTo>
                  <a:pt x="70692" y="51000"/>
                </a:lnTo>
                <a:cubicBezTo>
                  <a:pt x="70692" y="48926"/>
                  <a:pt x="71154" y="47185"/>
                  <a:pt x="72077" y="45778"/>
                </a:cubicBezTo>
                <a:lnTo>
                  <a:pt x="72077" y="45778"/>
                </a:lnTo>
                <a:cubicBezTo>
                  <a:pt x="73051" y="44444"/>
                  <a:pt x="74256" y="43778"/>
                  <a:pt x="75692" y="43778"/>
                </a:cubicBezTo>
                <a:lnTo>
                  <a:pt x="75692" y="43778"/>
                </a:lnTo>
                <a:lnTo>
                  <a:pt x="95923" y="43778"/>
                </a:lnTo>
                <a:cubicBezTo>
                  <a:pt x="97410" y="43778"/>
                  <a:pt x="98615" y="44444"/>
                  <a:pt x="99538" y="45778"/>
                </a:cubicBezTo>
                <a:lnTo>
                  <a:pt x="99538" y="45778"/>
                </a:lnTo>
                <a:cubicBezTo>
                  <a:pt x="100513" y="47185"/>
                  <a:pt x="101000" y="48926"/>
                  <a:pt x="101000" y="51000"/>
                </a:cubicBezTo>
                <a:lnTo>
                  <a:pt x="101000" y="51000"/>
                </a:lnTo>
                <a:cubicBezTo>
                  <a:pt x="101000" y="53148"/>
                  <a:pt x="100513" y="54926"/>
                  <a:pt x="99538" y="56333"/>
                </a:cubicBezTo>
                <a:lnTo>
                  <a:pt x="99538" y="56333"/>
                </a:lnTo>
                <a:cubicBezTo>
                  <a:pt x="98615" y="57667"/>
                  <a:pt x="97410" y="58333"/>
                  <a:pt x="95923" y="58333"/>
                </a:cubicBezTo>
                <a:lnTo>
                  <a:pt x="95923" y="58333"/>
                </a:lnTo>
                <a:lnTo>
                  <a:pt x="80769" y="58333"/>
                </a:lnTo>
                <a:lnTo>
                  <a:pt x="80769" y="94778"/>
                </a:lnTo>
                <a:cubicBezTo>
                  <a:pt x="80769" y="96926"/>
                  <a:pt x="80308" y="98667"/>
                  <a:pt x="79385" y="100000"/>
                </a:cubicBezTo>
                <a:lnTo>
                  <a:pt x="79385" y="100000"/>
                </a:lnTo>
                <a:cubicBezTo>
                  <a:pt x="78410" y="101407"/>
                  <a:pt x="77179" y="102111"/>
                  <a:pt x="75692" y="102111"/>
                </a:cubicBezTo>
                <a:lnTo>
                  <a:pt x="75692" y="102111"/>
                </a:lnTo>
                <a:lnTo>
                  <a:pt x="50462" y="102111"/>
                </a:lnTo>
                <a:cubicBezTo>
                  <a:pt x="49026" y="102111"/>
                  <a:pt x="47821" y="101407"/>
                  <a:pt x="46846" y="100000"/>
                </a:cubicBezTo>
                <a:lnTo>
                  <a:pt x="46846" y="100000"/>
                </a:lnTo>
                <a:cubicBezTo>
                  <a:pt x="45923" y="98667"/>
                  <a:pt x="45462" y="96926"/>
                  <a:pt x="45462" y="94778"/>
                </a:cubicBezTo>
                <a:lnTo>
                  <a:pt x="45462" y="94778"/>
                </a:lnTo>
                <a:lnTo>
                  <a:pt x="45462" y="14556"/>
                </a:lnTo>
                <a:lnTo>
                  <a:pt x="30308" y="14556"/>
                </a:lnTo>
                <a:lnTo>
                  <a:pt x="30308" y="51000"/>
                </a:lnTo>
                <a:cubicBezTo>
                  <a:pt x="30308" y="53148"/>
                  <a:pt x="29821" y="54926"/>
                  <a:pt x="28846" y="56333"/>
                </a:cubicBezTo>
                <a:lnTo>
                  <a:pt x="28846" y="56333"/>
                </a:lnTo>
                <a:cubicBezTo>
                  <a:pt x="27923" y="57667"/>
                  <a:pt x="26718" y="58333"/>
                  <a:pt x="25231" y="58333"/>
                </a:cubicBezTo>
                <a:lnTo>
                  <a:pt x="25231" y="58333"/>
                </a:lnTo>
                <a:lnTo>
                  <a:pt x="5077" y="58333"/>
                </a:lnTo>
                <a:cubicBezTo>
                  <a:pt x="3590" y="58333"/>
                  <a:pt x="2359" y="57667"/>
                  <a:pt x="1385" y="56333"/>
                </a:cubicBezTo>
                <a:lnTo>
                  <a:pt x="1385" y="56333"/>
                </a:lnTo>
                <a:cubicBezTo>
                  <a:pt x="462" y="54926"/>
                  <a:pt x="0" y="53148"/>
                  <a:pt x="0" y="51000"/>
                </a:cubicBezTo>
                <a:lnTo>
                  <a:pt x="0" y="51000"/>
                </a:lnTo>
                <a:cubicBezTo>
                  <a:pt x="0" y="48926"/>
                  <a:pt x="462" y="47185"/>
                  <a:pt x="1385" y="45778"/>
                </a:cubicBezTo>
                <a:lnTo>
                  <a:pt x="1385" y="45778"/>
                </a:lnTo>
                <a:cubicBezTo>
                  <a:pt x="2359" y="44444"/>
                  <a:pt x="3590" y="43778"/>
                  <a:pt x="5077" y="43778"/>
                </a:cubicBezTo>
                <a:lnTo>
                  <a:pt x="5077" y="43778"/>
                </a:lnTo>
                <a:lnTo>
                  <a:pt x="20231" y="43778"/>
                </a:lnTo>
                <a:lnTo>
                  <a:pt x="20231" y="7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3645-39"/>
          <p:cNvSpPr/>
          <p:nvPr/>
        </p:nvSpPr>
        <p:spPr>
          <a:xfrm>
            <a:off x="578644" y="2850356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3646-49"/>
          <p:cNvCxnSpPr/>
          <p:nvPr/>
        </p:nvCxnSpPr>
        <p:spPr>
          <a:xfrm>
            <a:off x="592931" y="2850356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3653-77"/>
          <p:cNvSpPr/>
          <p:nvPr/>
        </p:nvSpPr>
        <p:spPr>
          <a:xfrm>
            <a:off x="692944" y="2914650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3676-92"/>
          <p:cNvSpPr/>
          <p:nvPr/>
        </p:nvSpPr>
        <p:spPr>
          <a:xfrm>
            <a:off x="742950" y="2970907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55" y="0"/>
                </a:moveTo>
                <a:lnTo>
                  <a:pt x="4455" y="0"/>
                </a:lnTo>
                <a:cubicBezTo>
                  <a:pt x="1727" y="296"/>
                  <a:pt x="242" y="2111"/>
                  <a:pt x="0" y="5444"/>
                </a:cubicBezTo>
                <a:lnTo>
                  <a:pt x="0" y="5444"/>
                </a:lnTo>
                <a:lnTo>
                  <a:pt x="0" y="96667"/>
                </a:lnTo>
                <a:cubicBezTo>
                  <a:pt x="242" y="100000"/>
                  <a:pt x="1727" y="101815"/>
                  <a:pt x="4455" y="102111"/>
                </a:cubicBezTo>
                <a:lnTo>
                  <a:pt x="4455" y="102111"/>
                </a:lnTo>
                <a:lnTo>
                  <a:pt x="7455" y="102111"/>
                </a:lnTo>
                <a:cubicBezTo>
                  <a:pt x="10182" y="101815"/>
                  <a:pt x="11667" y="100000"/>
                  <a:pt x="11909" y="96667"/>
                </a:cubicBezTo>
                <a:lnTo>
                  <a:pt x="11909" y="96667"/>
                </a:lnTo>
                <a:lnTo>
                  <a:pt x="11909" y="5444"/>
                </a:lnTo>
                <a:cubicBezTo>
                  <a:pt x="11667" y="2111"/>
                  <a:pt x="10182" y="296"/>
                  <a:pt x="7455" y="0"/>
                </a:cubicBezTo>
                <a:lnTo>
                  <a:pt x="7455" y="0"/>
                </a:lnTo>
                <a:lnTo>
                  <a:pt x="4455" y="0"/>
                </a:lnTo>
                <a:moveTo>
                  <a:pt x="20909" y="0"/>
                </a:moveTo>
                <a:lnTo>
                  <a:pt x="20909" y="0"/>
                </a:lnTo>
                <a:cubicBezTo>
                  <a:pt x="19030" y="148"/>
                  <a:pt x="18030" y="1370"/>
                  <a:pt x="17909" y="3667"/>
                </a:cubicBezTo>
                <a:lnTo>
                  <a:pt x="17909" y="3667"/>
                </a:lnTo>
                <a:lnTo>
                  <a:pt x="17909" y="98444"/>
                </a:lnTo>
                <a:cubicBezTo>
                  <a:pt x="18030" y="100741"/>
                  <a:pt x="19030" y="101963"/>
                  <a:pt x="20909" y="102111"/>
                </a:cubicBezTo>
                <a:lnTo>
                  <a:pt x="20909" y="102111"/>
                </a:lnTo>
                <a:cubicBezTo>
                  <a:pt x="22727" y="101963"/>
                  <a:pt x="23727" y="100741"/>
                  <a:pt x="23909" y="98444"/>
                </a:cubicBezTo>
                <a:lnTo>
                  <a:pt x="23909" y="98444"/>
                </a:lnTo>
                <a:lnTo>
                  <a:pt x="23909" y="3667"/>
                </a:lnTo>
                <a:cubicBezTo>
                  <a:pt x="23727" y="1370"/>
                  <a:pt x="22727" y="148"/>
                  <a:pt x="20909" y="0"/>
                </a:cubicBezTo>
                <a:lnTo>
                  <a:pt x="20909" y="0"/>
                </a:lnTo>
                <a:moveTo>
                  <a:pt x="34273" y="0"/>
                </a:moveTo>
                <a:lnTo>
                  <a:pt x="34273" y="0"/>
                </a:lnTo>
                <a:cubicBezTo>
                  <a:pt x="31545" y="296"/>
                  <a:pt x="30061" y="2111"/>
                  <a:pt x="29818" y="5444"/>
                </a:cubicBezTo>
                <a:lnTo>
                  <a:pt x="29818" y="5444"/>
                </a:lnTo>
                <a:lnTo>
                  <a:pt x="29818" y="96667"/>
                </a:lnTo>
                <a:cubicBezTo>
                  <a:pt x="30061" y="100000"/>
                  <a:pt x="31545" y="101815"/>
                  <a:pt x="34273" y="102111"/>
                </a:cubicBezTo>
                <a:lnTo>
                  <a:pt x="34273" y="102111"/>
                </a:lnTo>
                <a:lnTo>
                  <a:pt x="37273" y="102111"/>
                </a:lnTo>
                <a:cubicBezTo>
                  <a:pt x="40000" y="101815"/>
                  <a:pt x="41485" y="100000"/>
                  <a:pt x="41727" y="96667"/>
                </a:cubicBezTo>
                <a:lnTo>
                  <a:pt x="41727" y="96667"/>
                </a:lnTo>
                <a:lnTo>
                  <a:pt x="41727" y="5444"/>
                </a:lnTo>
                <a:cubicBezTo>
                  <a:pt x="41485" y="2111"/>
                  <a:pt x="40000" y="296"/>
                  <a:pt x="37273" y="0"/>
                </a:cubicBezTo>
                <a:lnTo>
                  <a:pt x="37273" y="0"/>
                </a:lnTo>
                <a:lnTo>
                  <a:pt x="34273" y="0"/>
                </a:lnTo>
                <a:moveTo>
                  <a:pt x="52182" y="0"/>
                </a:moveTo>
                <a:lnTo>
                  <a:pt x="52182" y="0"/>
                </a:lnTo>
                <a:cubicBezTo>
                  <a:pt x="49455" y="296"/>
                  <a:pt x="47970" y="2111"/>
                  <a:pt x="47727" y="5444"/>
                </a:cubicBezTo>
                <a:lnTo>
                  <a:pt x="47727" y="5444"/>
                </a:lnTo>
                <a:lnTo>
                  <a:pt x="47727" y="96667"/>
                </a:lnTo>
                <a:cubicBezTo>
                  <a:pt x="47970" y="100000"/>
                  <a:pt x="49455" y="101815"/>
                  <a:pt x="52182" y="102111"/>
                </a:cubicBezTo>
                <a:lnTo>
                  <a:pt x="52182" y="102111"/>
                </a:lnTo>
                <a:lnTo>
                  <a:pt x="55182" y="102111"/>
                </a:lnTo>
                <a:cubicBezTo>
                  <a:pt x="57909" y="101815"/>
                  <a:pt x="59394" y="100000"/>
                  <a:pt x="59636" y="96667"/>
                </a:cubicBezTo>
                <a:lnTo>
                  <a:pt x="59636" y="96667"/>
                </a:lnTo>
                <a:lnTo>
                  <a:pt x="59636" y="5444"/>
                </a:lnTo>
                <a:cubicBezTo>
                  <a:pt x="59394" y="2111"/>
                  <a:pt x="57909" y="296"/>
                  <a:pt x="55182" y="0"/>
                </a:cubicBezTo>
                <a:lnTo>
                  <a:pt x="55182" y="0"/>
                </a:lnTo>
                <a:lnTo>
                  <a:pt x="52182" y="0"/>
                </a:lnTo>
                <a:moveTo>
                  <a:pt x="83545" y="5444"/>
                </a:moveTo>
                <a:lnTo>
                  <a:pt x="83545" y="5444"/>
                </a:lnTo>
                <a:lnTo>
                  <a:pt x="83545" y="96667"/>
                </a:lnTo>
                <a:cubicBezTo>
                  <a:pt x="83788" y="100000"/>
                  <a:pt x="85273" y="101815"/>
                  <a:pt x="88000" y="102111"/>
                </a:cubicBezTo>
                <a:lnTo>
                  <a:pt x="88000" y="102111"/>
                </a:lnTo>
                <a:lnTo>
                  <a:pt x="91000" y="102111"/>
                </a:lnTo>
                <a:cubicBezTo>
                  <a:pt x="93727" y="101815"/>
                  <a:pt x="95212" y="100000"/>
                  <a:pt x="95455" y="96667"/>
                </a:cubicBezTo>
                <a:lnTo>
                  <a:pt x="95455" y="96667"/>
                </a:lnTo>
                <a:lnTo>
                  <a:pt x="95455" y="5444"/>
                </a:lnTo>
                <a:cubicBezTo>
                  <a:pt x="95212" y="2111"/>
                  <a:pt x="93727" y="296"/>
                  <a:pt x="91000" y="0"/>
                </a:cubicBezTo>
                <a:lnTo>
                  <a:pt x="91000" y="0"/>
                </a:lnTo>
                <a:lnTo>
                  <a:pt x="88000" y="0"/>
                </a:lnTo>
                <a:cubicBezTo>
                  <a:pt x="85273" y="296"/>
                  <a:pt x="83788" y="2111"/>
                  <a:pt x="83545" y="5444"/>
                </a:cubicBezTo>
                <a:lnTo>
                  <a:pt x="83545" y="5444"/>
                </a:lnTo>
                <a:moveTo>
                  <a:pt x="71636" y="3667"/>
                </a:moveTo>
                <a:lnTo>
                  <a:pt x="71636" y="3667"/>
                </a:lnTo>
                <a:lnTo>
                  <a:pt x="71636" y="98444"/>
                </a:lnTo>
                <a:cubicBezTo>
                  <a:pt x="71758" y="100741"/>
                  <a:pt x="72727" y="101963"/>
                  <a:pt x="74545" y="102111"/>
                </a:cubicBezTo>
                <a:lnTo>
                  <a:pt x="74545" y="102111"/>
                </a:lnTo>
                <a:cubicBezTo>
                  <a:pt x="76424" y="101963"/>
                  <a:pt x="77424" y="100741"/>
                  <a:pt x="77545" y="98444"/>
                </a:cubicBezTo>
                <a:lnTo>
                  <a:pt x="77545" y="98444"/>
                </a:lnTo>
                <a:lnTo>
                  <a:pt x="77545" y="3667"/>
                </a:lnTo>
                <a:cubicBezTo>
                  <a:pt x="77424" y="1370"/>
                  <a:pt x="76424" y="148"/>
                  <a:pt x="74545" y="0"/>
                </a:cubicBezTo>
                <a:lnTo>
                  <a:pt x="74545" y="0"/>
                </a:lnTo>
                <a:cubicBezTo>
                  <a:pt x="72727" y="148"/>
                  <a:pt x="71758" y="1370"/>
                  <a:pt x="71636" y="3667"/>
                </a:cubicBezTo>
                <a:lnTo>
                  <a:pt x="71636" y="3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3645-40"/>
          <p:cNvSpPr/>
          <p:nvPr/>
        </p:nvSpPr>
        <p:spPr>
          <a:xfrm>
            <a:off x="578644" y="3236119"/>
            <a:ext cx="4325541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3646-50"/>
          <p:cNvCxnSpPr/>
          <p:nvPr/>
        </p:nvCxnSpPr>
        <p:spPr>
          <a:xfrm>
            <a:off x="592931" y="3236119"/>
            <a:ext cx="914" cy="32861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3653-78"/>
          <p:cNvSpPr/>
          <p:nvPr/>
        </p:nvSpPr>
        <p:spPr>
          <a:xfrm>
            <a:off x="692944" y="330041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3679-93"/>
          <p:cNvSpPr/>
          <p:nvPr/>
        </p:nvSpPr>
        <p:spPr>
          <a:xfrm>
            <a:off x="749201" y="3350419"/>
            <a:ext cx="87511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889" y="6000"/>
                </a:moveTo>
                <a:lnTo>
                  <a:pt x="21889" y="6000"/>
                </a:lnTo>
                <a:lnTo>
                  <a:pt x="21889" y="11909"/>
                </a:lnTo>
                <a:lnTo>
                  <a:pt x="10889" y="11909"/>
                </a:lnTo>
                <a:cubicBezTo>
                  <a:pt x="7852" y="12030"/>
                  <a:pt x="5296" y="12909"/>
                  <a:pt x="3222" y="14545"/>
                </a:cubicBezTo>
                <a:lnTo>
                  <a:pt x="3222" y="14545"/>
                </a:lnTo>
                <a:cubicBezTo>
                  <a:pt x="1222" y="16303"/>
                  <a:pt x="148" y="18424"/>
                  <a:pt x="0" y="20909"/>
                </a:cubicBezTo>
                <a:lnTo>
                  <a:pt x="0" y="20909"/>
                </a:lnTo>
                <a:lnTo>
                  <a:pt x="0" y="29818"/>
                </a:lnTo>
                <a:lnTo>
                  <a:pt x="102111" y="29818"/>
                </a:lnTo>
                <a:lnTo>
                  <a:pt x="102111" y="20909"/>
                </a:lnTo>
                <a:cubicBezTo>
                  <a:pt x="101963" y="18424"/>
                  <a:pt x="100889" y="16303"/>
                  <a:pt x="98889" y="14545"/>
                </a:cubicBezTo>
                <a:lnTo>
                  <a:pt x="98889" y="14545"/>
                </a:lnTo>
                <a:cubicBezTo>
                  <a:pt x="96741" y="12909"/>
                  <a:pt x="94148" y="12030"/>
                  <a:pt x="91111" y="11909"/>
                </a:cubicBezTo>
                <a:lnTo>
                  <a:pt x="91111" y="11909"/>
                </a:lnTo>
                <a:lnTo>
                  <a:pt x="80222" y="11909"/>
                </a:lnTo>
                <a:lnTo>
                  <a:pt x="80222" y="6000"/>
                </a:lnTo>
                <a:cubicBezTo>
                  <a:pt x="80222" y="4242"/>
                  <a:pt x="79519" y="2788"/>
                  <a:pt x="78111" y="1636"/>
                </a:cubicBezTo>
                <a:lnTo>
                  <a:pt x="78111" y="1636"/>
                </a:lnTo>
                <a:cubicBezTo>
                  <a:pt x="76778" y="545"/>
                  <a:pt x="75037" y="0"/>
                  <a:pt x="72889" y="0"/>
                </a:cubicBezTo>
                <a:lnTo>
                  <a:pt x="72889" y="0"/>
                </a:lnTo>
                <a:cubicBezTo>
                  <a:pt x="70815" y="0"/>
                  <a:pt x="69074" y="545"/>
                  <a:pt x="67667" y="1636"/>
                </a:cubicBezTo>
                <a:lnTo>
                  <a:pt x="67667" y="1636"/>
                </a:lnTo>
                <a:cubicBezTo>
                  <a:pt x="66333" y="2788"/>
                  <a:pt x="65667" y="4242"/>
                  <a:pt x="65667" y="6000"/>
                </a:cubicBezTo>
                <a:lnTo>
                  <a:pt x="65667" y="6000"/>
                </a:lnTo>
                <a:lnTo>
                  <a:pt x="65667" y="11909"/>
                </a:lnTo>
                <a:lnTo>
                  <a:pt x="36444" y="11909"/>
                </a:lnTo>
                <a:lnTo>
                  <a:pt x="36444" y="6000"/>
                </a:lnTo>
                <a:cubicBezTo>
                  <a:pt x="36444" y="4242"/>
                  <a:pt x="35778" y="2788"/>
                  <a:pt x="34444" y="1636"/>
                </a:cubicBezTo>
                <a:lnTo>
                  <a:pt x="34444" y="1636"/>
                </a:lnTo>
                <a:cubicBezTo>
                  <a:pt x="33037" y="545"/>
                  <a:pt x="31296" y="0"/>
                  <a:pt x="29222" y="0"/>
                </a:cubicBezTo>
                <a:lnTo>
                  <a:pt x="29222" y="0"/>
                </a:lnTo>
                <a:cubicBezTo>
                  <a:pt x="27074" y="0"/>
                  <a:pt x="25296" y="545"/>
                  <a:pt x="23889" y="1636"/>
                </a:cubicBezTo>
                <a:lnTo>
                  <a:pt x="23889" y="1636"/>
                </a:lnTo>
                <a:cubicBezTo>
                  <a:pt x="22556" y="2788"/>
                  <a:pt x="21889" y="4242"/>
                  <a:pt x="21889" y="6000"/>
                </a:cubicBezTo>
                <a:lnTo>
                  <a:pt x="21889" y="6000"/>
                </a:lnTo>
                <a:moveTo>
                  <a:pt x="102111" y="35818"/>
                </a:moveTo>
                <a:lnTo>
                  <a:pt x="102111" y="35818"/>
                </a:lnTo>
                <a:lnTo>
                  <a:pt x="0" y="35818"/>
                </a:lnTo>
                <a:lnTo>
                  <a:pt x="0" y="86545"/>
                </a:lnTo>
                <a:cubicBezTo>
                  <a:pt x="148" y="89030"/>
                  <a:pt x="1222" y="91121"/>
                  <a:pt x="3222" y="92818"/>
                </a:cubicBezTo>
                <a:lnTo>
                  <a:pt x="3222" y="92818"/>
                </a:lnTo>
                <a:cubicBezTo>
                  <a:pt x="5296" y="94455"/>
                  <a:pt x="7852" y="95333"/>
                  <a:pt x="10889" y="95455"/>
                </a:cubicBezTo>
                <a:lnTo>
                  <a:pt x="10889" y="95455"/>
                </a:lnTo>
                <a:lnTo>
                  <a:pt x="91111" y="95455"/>
                </a:lnTo>
                <a:cubicBezTo>
                  <a:pt x="94148" y="95333"/>
                  <a:pt x="96741" y="94455"/>
                  <a:pt x="98889" y="92818"/>
                </a:cubicBezTo>
                <a:lnTo>
                  <a:pt x="98889" y="92818"/>
                </a:lnTo>
                <a:cubicBezTo>
                  <a:pt x="100889" y="91121"/>
                  <a:pt x="101963" y="89030"/>
                  <a:pt x="102111" y="86545"/>
                </a:cubicBezTo>
                <a:lnTo>
                  <a:pt x="102111" y="86545"/>
                </a:lnTo>
                <a:lnTo>
                  <a:pt x="102111" y="35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3641-31"/>
          <p:cNvSpPr/>
          <p:nvPr/>
        </p:nvSpPr>
        <p:spPr>
          <a:xfrm>
            <a:off x="578644" y="3814763"/>
            <a:ext cx="4325541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8319683682-99"/>
          <p:cNvSpPr/>
          <p:nvPr/>
        </p:nvSpPr>
        <p:spPr>
          <a:xfrm>
            <a:off x="685800" y="390763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3637-22"/>
          <p:cNvSpPr/>
          <p:nvPr/>
        </p:nvSpPr>
        <p:spPr>
          <a:xfrm>
            <a:off x="5282803" y="442913"/>
            <a:ext cx="3461147" cy="3807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3637-25"/>
          <p:cNvCxnSpPr/>
          <p:nvPr/>
        </p:nvCxnSpPr>
        <p:spPr>
          <a:xfrm>
            <a:off x="5282803" y="460772"/>
            <a:ext cx="3461147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3639-30"/>
          <p:cNvSpPr/>
          <p:nvPr/>
        </p:nvSpPr>
        <p:spPr>
          <a:xfrm>
            <a:off x="5461397" y="621506"/>
            <a:ext cx="90725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3681-98"/>
          <p:cNvSpPr/>
          <p:nvPr/>
        </p:nvSpPr>
        <p:spPr>
          <a:xfrm>
            <a:off x="5561459" y="677373"/>
            <a:ext cx="107057" cy="954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364" y="2200"/>
                </a:moveTo>
                <a:lnTo>
                  <a:pt x="23364" y="2200"/>
                </a:lnTo>
                <a:cubicBezTo>
                  <a:pt x="24273" y="733"/>
                  <a:pt x="25515" y="0"/>
                  <a:pt x="27091" y="0"/>
                </a:cubicBezTo>
                <a:lnTo>
                  <a:pt x="27091" y="0"/>
                </a:lnTo>
                <a:lnTo>
                  <a:pt x="75091" y="0"/>
                </a:lnTo>
                <a:cubicBezTo>
                  <a:pt x="76667" y="0"/>
                  <a:pt x="77909" y="733"/>
                  <a:pt x="78818" y="2200"/>
                </a:cubicBezTo>
                <a:lnTo>
                  <a:pt x="78818" y="2200"/>
                </a:lnTo>
                <a:lnTo>
                  <a:pt x="101182" y="35600"/>
                </a:lnTo>
                <a:cubicBezTo>
                  <a:pt x="102515" y="37933"/>
                  <a:pt x="102455" y="40133"/>
                  <a:pt x="101000" y="42200"/>
                </a:cubicBezTo>
                <a:lnTo>
                  <a:pt x="101000" y="42200"/>
                </a:lnTo>
                <a:lnTo>
                  <a:pt x="54727" y="98400"/>
                </a:lnTo>
                <a:cubicBezTo>
                  <a:pt x="53758" y="99600"/>
                  <a:pt x="52545" y="100200"/>
                  <a:pt x="51091" y="100200"/>
                </a:cubicBezTo>
                <a:lnTo>
                  <a:pt x="51091" y="100200"/>
                </a:lnTo>
                <a:cubicBezTo>
                  <a:pt x="49636" y="100200"/>
                  <a:pt x="48424" y="99600"/>
                  <a:pt x="47455" y="98400"/>
                </a:cubicBezTo>
                <a:lnTo>
                  <a:pt x="47455" y="98400"/>
                </a:lnTo>
                <a:lnTo>
                  <a:pt x="1182" y="42200"/>
                </a:lnTo>
                <a:cubicBezTo>
                  <a:pt x="-333" y="40133"/>
                  <a:pt x="-424" y="37933"/>
                  <a:pt x="909" y="35600"/>
                </a:cubicBezTo>
                <a:lnTo>
                  <a:pt x="909" y="35600"/>
                </a:lnTo>
                <a:lnTo>
                  <a:pt x="23364" y="2200"/>
                </a:lnTo>
                <a:moveTo>
                  <a:pt x="30909" y="11000"/>
                </a:moveTo>
                <a:lnTo>
                  <a:pt x="30909" y="11000"/>
                </a:lnTo>
                <a:cubicBezTo>
                  <a:pt x="30242" y="11600"/>
                  <a:pt x="30121" y="12333"/>
                  <a:pt x="30545" y="13200"/>
                </a:cubicBezTo>
                <a:lnTo>
                  <a:pt x="30545" y="13200"/>
                </a:lnTo>
                <a:lnTo>
                  <a:pt x="42091" y="34300"/>
                </a:lnTo>
                <a:lnTo>
                  <a:pt x="12545" y="36900"/>
                </a:lnTo>
                <a:cubicBezTo>
                  <a:pt x="11758" y="37033"/>
                  <a:pt x="11303" y="37633"/>
                  <a:pt x="11182" y="38700"/>
                </a:cubicBezTo>
                <a:lnTo>
                  <a:pt x="11182" y="38700"/>
                </a:lnTo>
                <a:cubicBezTo>
                  <a:pt x="11303" y="39700"/>
                  <a:pt x="11758" y="40267"/>
                  <a:pt x="12545" y="40400"/>
                </a:cubicBezTo>
                <a:lnTo>
                  <a:pt x="12545" y="40400"/>
                </a:lnTo>
                <a:lnTo>
                  <a:pt x="50909" y="43900"/>
                </a:lnTo>
                <a:cubicBezTo>
                  <a:pt x="51030" y="43900"/>
                  <a:pt x="51091" y="43900"/>
                  <a:pt x="51091" y="43900"/>
                </a:cubicBezTo>
                <a:lnTo>
                  <a:pt x="51091" y="43900"/>
                </a:lnTo>
                <a:cubicBezTo>
                  <a:pt x="51091" y="43900"/>
                  <a:pt x="51152" y="43900"/>
                  <a:pt x="51273" y="43900"/>
                </a:cubicBezTo>
                <a:lnTo>
                  <a:pt x="51273" y="43900"/>
                </a:lnTo>
                <a:lnTo>
                  <a:pt x="89636" y="40400"/>
                </a:lnTo>
                <a:cubicBezTo>
                  <a:pt x="90424" y="40267"/>
                  <a:pt x="90879" y="39700"/>
                  <a:pt x="91000" y="38700"/>
                </a:cubicBezTo>
                <a:lnTo>
                  <a:pt x="91000" y="38700"/>
                </a:lnTo>
                <a:cubicBezTo>
                  <a:pt x="90879" y="37633"/>
                  <a:pt x="90424" y="37033"/>
                  <a:pt x="89636" y="36900"/>
                </a:cubicBezTo>
                <a:lnTo>
                  <a:pt x="89636" y="36900"/>
                </a:lnTo>
                <a:lnTo>
                  <a:pt x="60273" y="34300"/>
                </a:lnTo>
                <a:lnTo>
                  <a:pt x="71636" y="13200"/>
                </a:lnTo>
                <a:cubicBezTo>
                  <a:pt x="72061" y="12333"/>
                  <a:pt x="71939" y="11600"/>
                  <a:pt x="71273" y="11000"/>
                </a:cubicBezTo>
                <a:lnTo>
                  <a:pt x="71273" y="11000"/>
                </a:lnTo>
                <a:cubicBezTo>
                  <a:pt x="70485" y="10400"/>
                  <a:pt x="69758" y="10467"/>
                  <a:pt x="69091" y="11200"/>
                </a:cubicBezTo>
                <a:lnTo>
                  <a:pt x="69091" y="11200"/>
                </a:lnTo>
                <a:lnTo>
                  <a:pt x="51091" y="32500"/>
                </a:lnTo>
                <a:lnTo>
                  <a:pt x="33091" y="11200"/>
                </a:lnTo>
                <a:cubicBezTo>
                  <a:pt x="32424" y="10467"/>
                  <a:pt x="31697" y="10400"/>
                  <a:pt x="30909" y="11000"/>
                </a:cubicBezTo>
                <a:lnTo>
                  <a:pt x="30909" y="11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3645-41"/>
          <p:cNvSpPr/>
          <p:nvPr/>
        </p:nvSpPr>
        <p:spPr>
          <a:xfrm>
            <a:off x="5461397" y="921544"/>
            <a:ext cx="3103959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3646-51"/>
          <p:cNvCxnSpPr/>
          <p:nvPr/>
        </p:nvCxnSpPr>
        <p:spPr>
          <a:xfrm>
            <a:off x="5475684" y="921544"/>
            <a:ext cx="914" cy="3857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3683-101"/>
          <p:cNvSpPr/>
          <p:nvPr/>
        </p:nvSpPr>
        <p:spPr>
          <a:xfrm>
            <a:off x="5595342" y="1059061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529" y="0"/>
                </a:moveTo>
                <a:lnTo>
                  <a:pt x="49529" y="0"/>
                </a:lnTo>
                <a:cubicBezTo>
                  <a:pt x="42549" y="154"/>
                  <a:pt x="36294" y="1949"/>
                  <a:pt x="30765" y="5385"/>
                </a:cubicBezTo>
                <a:lnTo>
                  <a:pt x="30765" y="5385"/>
                </a:lnTo>
                <a:lnTo>
                  <a:pt x="30765" y="5385"/>
                </a:lnTo>
                <a:cubicBezTo>
                  <a:pt x="25235" y="8872"/>
                  <a:pt x="20412" y="13154"/>
                  <a:pt x="16294" y="18231"/>
                </a:cubicBezTo>
                <a:lnTo>
                  <a:pt x="16294" y="18231"/>
                </a:lnTo>
                <a:cubicBezTo>
                  <a:pt x="12255" y="23205"/>
                  <a:pt x="8922" y="28333"/>
                  <a:pt x="6294" y="33615"/>
                </a:cubicBezTo>
                <a:lnTo>
                  <a:pt x="6294" y="33615"/>
                </a:lnTo>
                <a:cubicBezTo>
                  <a:pt x="3667" y="38846"/>
                  <a:pt x="1706" y="43564"/>
                  <a:pt x="412" y="47769"/>
                </a:cubicBezTo>
                <a:lnTo>
                  <a:pt x="412" y="47769"/>
                </a:lnTo>
                <a:cubicBezTo>
                  <a:pt x="-137" y="49564"/>
                  <a:pt x="-137" y="51359"/>
                  <a:pt x="412" y="53154"/>
                </a:cubicBezTo>
                <a:lnTo>
                  <a:pt x="412" y="53154"/>
                </a:lnTo>
                <a:cubicBezTo>
                  <a:pt x="1706" y="57359"/>
                  <a:pt x="3667" y="62103"/>
                  <a:pt x="6294" y="67385"/>
                </a:cubicBezTo>
                <a:lnTo>
                  <a:pt x="6294" y="67385"/>
                </a:lnTo>
                <a:cubicBezTo>
                  <a:pt x="8922" y="72667"/>
                  <a:pt x="12255" y="77769"/>
                  <a:pt x="16294" y="82692"/>
                </a:cubicBezTo>
                <a:lnTo>
                  <a:pt x="16294" y="82692"/>
                </a:lnTo>
                <a:cubicBezTo>
                  <a:pt x="20412" y="87821"/>
                  <a:pt x="25235" y="92103"/>
                  <a:pt x="30765" y="95538"/>
                </a:cubicBezTo>
                <a:lnTo>
                  <a:pt x="30765" y="95538"/>
                </a:lnTo>
                <a:cubicBezTo>
                  <a:pt x="36294" y="99026"/>
                  <a:pt x="42549" y="100846"/>
                  <a:pt x="49529" y="101000"/>
                </a:cubicBezTo>
                <a:lnTo>
                  <a:pt x="49529" y="101000"/>
                </a:lnTo>
                <a:cubicBezTo>
                  <a:pt x="56549" y="100846"/>
                  <a:pt x="62824" y="99026"/>
                  <a:pt x="68353" y="95538"/>
                </a:cubicBezTo>
                <a:lnTo>
                  <a:pt x="68353" y="95538"/>
                </a:lnTo>
                <a:cubicBezTo>
                  <a:pt x="73843" y="92103"/>
                  <a:pt x="78667" y="87821"/>
                  <a:pt x="82824" y="82692"/>
                </a:cubicBezTo>
                <a:lnTo>
                  <a:pt x="82824" y="82692"/>
                </a:lnTo>
                <a:cubicBezTo>
                  <a:pt x="86824" y="77769"/>
                  <a:pt x="90157" y="72667"/>
                  <a:pt x="92824" y="67385"/>
                </a:cubicBezTo>
                <a:lnTo>
                  <a:pt x="92824" y="67385"/>
                </a:lnTo>
                <a:cubicBezTo>
                  <a:pt x="95451" y="62103"/>
                  <a:pt x="97451" y="57359"/>
                  <a:pt x="98824" y="53154"/>
                </a:cubicBezTo>
                <a:lnTo>
                  <a:pt x="98824" y="53154"/>
                </a:lnTo>
                <a:cubicBezTo>
                  <a:pt x="99412" y="51359"/>
                  <a:pt x="99412" y="49564"/>
                  <a:pt x="98824" y="47769"/>
                </a:cubicBezTo>
                <a:lnTo>
                  <a:pt x="98824" y="47769"/>
                </a:lnTo>
                <a:cubicBezTo>
                  <a:pt x="97451" y="43564"/>
                  <a:pt x="95451" y="38846"/>
                  <a:pt x="92824" y="33615"/>
                </a:cubicBezTo>
                <a:lnTo>
                  <a:pt x="92824" y="33615"/>
                </a:lnTo>
                <a:cubicBezTo>
                  <a:pt x="90157" y="28333"/>
                  <a:pt x="86824" y="23205"/>
                  <a:pt x="82824" y="18231"/>
                </a:cubicBezTo>
                <a:lnTo>
                  <a:pt x="82824" y="18231"/>
                </a:lnTo>
                <a:cubicBezTo>
                  <a:pt x="78667" y="13154"/>
                  <a:pt x="73843" y="8872"/>
                  <a:pt x="68353" y="5385"/>
                </a:cubicBezTo>
                <a:lnTo>
                  <a:pt x="68353" y="5385"/>
                </a:lnTo>
                <a:cubicBezTo>
                  <a:pt x="62824" y="1949"/>
                  <a:pt x="56549" y="154"/>
                  <a:pt x="49529" y="0"/>
                </a:cubicBezTo>
                <a:lnTo>
                  <a:pt x="49529" y="0"/>
                </a:lnTo>
                <a:moveTo>
                  <a:pt x="24706" y="50462"/>
                </a:moveTo>
                <a:lnTo>
                  <a:pt x="24706" y="50462"/>
                </a:lnTo>
                <a:cubicBezTo>
                  <a:pt x="24706" y="44615"/>
                  <a:pt x="25804" y="39205"/>
                  <a:pt x="28000" y="34231"/>
                </a:cubicBezTo>
                <a:lnTo>
                  <a:pt x="28000" y="34231"/>
                </a:lnTo>
                <a:lnTo>
                  <a:pt x="28000" y="34231"/>
                </a:lnTo>
                <a:cubicBezTo>
                  <a:pt x="30196" y="29308"/>
                  <a:pt x="33235" y="25333"/>
                  <a:pt x="37118" y="22308"/>
                </a:cubicBezTo>
                <a:lnTo>
                  <a:pt x="37118" y="22308"/>
                </a:lnTo>
                <a:cubicBezTo>
                  <a:pt x="41039" y="19436"/>
                  <a:pt x="45176" y="18000"/>
                  <a:pt x="49529" y="18000"/>
                </a:cubicBezTo>
                <a:lnTo>
                  <a:pt x="49529" y="18000"/>
                </a:lnTo>
                <a:cubicBezTo>
                  <a:pt x="53922" y="18000"/>
                  <a:pt x="58059" y="19436"/>
                  <a:pt x="61941" y="22308"/>
                </a:cubicBezTo>
                <a:lnTo>
                  <a:pt x="61941" y="22308"/>
                </a:lnTo>
                <a:cubicBezTo>
                  <a:pt x="65863" y="25333"/>
                  <a:pt x="68902" y="29308"/>
                  <a:pt x="71059" y="34231"/>
                </a:cubicBezTo>
                <a:lnTo>
                  <a:pt x="71059" y="34231"/>
                </a:lnTo>
                <a:cubicBezTo>
                  <a:pt x="73255" y="39205"/>
                  <a:pt x="74353" y="44615"/>
                  <a:pt x="74353" y="50462"/>
                </a:cubicBezTo>
                <a:lnTo>
                  <a:pt x="74353" y="50462"/>
                </a:lnTo>
                <a:cubicBezTo>
                  <a:pt x="74353" y="56359"/>
                  <a:pt x="73255" y="61769"/>
                  <a:pt x="71059" y="66692"/>
                </a:cubicBezTo>
                <a:lnTo>
                  <a:pt x="71059" y="66692"/>
                </a:lnTo>
                <a:cubicBezTo>
                  <a:pt x="68902" y="71667"/>
                  <a:pt x="65863" y="75641"/>
                  <a:pt x="61941" y="78615"/>
                </a:cubicBezTo>
                <a:lnTo>
                  <a:pt x="61941" y="78615"/>
                </a:lnTo>
                <a:cubicBezTo>
                  <a:pt x="58059" y="81487"/>
                  <a:pt x="53922" y="82923"/>
                  <a:pt x="49529" y="82923"/>
                </a:cubicBezTo>
                <a:lnTo>
                  <a:pt x="49529" y="82923"/>
                </a:lnTo>
                <a:cubicBezTo>
                  <a:pt x="45176" y="82923"/>
                  <a:pt x="41039" y="81487"/>
                  <a:pt x="37118" y="78615"/>
                </a:cubicBezTo>
                <a:lnTo>
                  <a:pt x="37118" y="78615"/>
                </a:lnTo>
                <a:cubicBezTo>
                  <a:pt x="33235" y="75641"/>
                  <a:pt x="30196" y="71667"/>
                  <a:pt x="28000" y="66692"/>
                </a:cubicBezTo>
                <a:lnTo>
                  <a:pt x="28000" y="66692"/>
                </a:lnTo>
                <a:cubicBezTo>
                  <a:pt x="25804" y="61769"/>
                  <a:pt x="24706" y="56359"/>
                  <a:pt x="24706" y="50462"/>
                </a:cubicBezTo>
                <a:lnTo>
                  <a:pt x="24706" y="50462"/>
                </a:lnTo>
                <a:moveTo>
                  <a:pt x="49529" y="36077"/>
                </a:moveTo>
                <a:lnTo>
                  <a:pt x="49529" y="36077"/>
                </a:lnTo>
                <a:cubicBezTo>
                  <a:pt x="49412" y="40128"/>
                  <a:pt x="48333" y="43513"/>
                  <a:pt x="46294" y="46231"/>
                </a:cubicBezTo>
                <a:lnTo>
                  <a:pt x="46294" y="46231"/>
                </a:lnTo>
                <a:lnTo>
                  <a:pt x="46294" y="46231"/>
                </a:lnTo>
                <a:cubicBezTo>
                  <a:pt x="44216" y="48897"/>
                  <a:pt x="41627" y="50308"/>
                  <a:pt x="38529" y="50462"/>
                </a:cubicBezTo>
                <a:lnTo>
                  <a:pt x="38529" y="50462"/>
                </a:lnTo>
                <a:cubicBezTo>
                  <a:pt x="37275" y="50462"/>
                  <a:pt x="36118" y="50231"/>
                  <a:pt x="35059" y="49769"/>
                </a:cubicBezTo>
                <a:lnTo>
                  <a:pt x="35059" y="49769"/>
                </a:lnTo>
                <a:cubicBezTo>
                  <a:pt x="33922" y="49513"/>
                  <a:pt x="33235" y="50051"/>
                  <a:pt x="33000" y="51385"/>
                </a:cubicBezTo>
                <a:lnTo>
                  <a:pt x="33000" y="51385"/>
                </a:lnTo>
                <a:cubicBezTo>
                  <a:pt x="33000" y="52872"/>
                  <a:pt x="33176" y="54436"/>
                  <a:pt x="33529" y="56077"/>
                </a:cubicBezTo>
                <a:lnTo>
                  <a:pt x="33529" y="56077"/>
                </a:lnTo>
                <a:cubicBezTo>
                  <a:pt x="34902" y="61974"/>
                  <a:pt x="37490" y="66333"/>
                  <a:pt x="41294" y="69154"/>
                </a:cubicBezTo>
                <a:lnTo>
                  <a:pt x="41294" y="69154"/>
                </a:lnTo>
                <a:cubicBezTo>
                  <a:pt x="45059" y="72026"/>
                  <a:pt x="49255" y="72795"/>
                  <a:pt x="53882" y="71462"/>
                </a:cubicBezTo>
                <a:lnTo>
                  <a:pt x="53882" y="71462"/>
                </a:lnTo>
                <a:cubicBezTo>
                  <a:pt x="58353" y="69667"/>
                  <a:pt x="61667" y="66282"/>
                  <a:pt x="63824" y="61308"/>
                </a:cubicBezTo>
                <a:lnTo>
                  <a:pt x="63824" y="61308"/>
                </a:lnTo>
                <a:cubicBezTo>
                  <a:pt x="66020" y="56333"/>
                  <a:pt x="66608" y="50846"/>
                  <a:pt x="65588" y="44846"/>
                </a:cubicBezTo>
                <a:lnTo>
                  <a:pt x="65588" y="44846"/>
                </a:lnTo>
                <a:cubicBezTo>
                  <a:pt x="64529" y="40179"/>
                  <a:pt x="62627" y="36436"/>
                  <a:pt x="59882" y="33615"/>
                </a:cubicBezTo>
                <a:lnTo>
                  <a:pt x="59882" y="33615"/>
                </a:lnTo>
                <a:cubicBezTo>
                  <a:pt x="57020" y="30744"/>
                  <a:pt x="53804" y="29154"/>
                  <a:pt x="50235" y="28846"/>
                </a:cubicBezTo>
                <a:lnTo>
                  <a:pt x="50235" y="28846"/>
                </a:lnTo>
                <a:cubicBezTo>
                  <a:pt x="49216" y="29154"/>
                  <a:pt x="48804" y="30051"/>
                  <a:pt x="49000" y="31538"/>
                </a:cubicBezTo>
                <a:lnTo>
                  <a:pt x="49000" y="31538"/>
                </a:lnTo>
                <a:cubicBezTo>
                  <a:pt x="49353" y="32923"/>
                  <a:pt x="49529" y="34436"/>
                  <a:pt x="49529" y="36077"/>
                </a:cubicBezTo>
                <a:lnTo>
                  <a:pt x="49529" y="3607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3645-42"/>
          <p:cNvSpPr/>
          <p:nvPr/>
        </p:nvSpPr>
        <p:spPr>
          <a:xfrm>
            <a:off x="5461397" y="1407319"/>
            <a:ext cx="3103959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8319683646-52"/>
          <p:cNvCxnSpPr/>
          <p:nvPr/>
        </p:nvCxnSpPr>
        <p:spPr>
          <a:xfrm>
            <a:off x="5475684" y="1407319"/>
            <a:ext cx="914" cy="3857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3683-102"/>
          <p:cNvSpPr/>
          <p:nvPr/>
        </p:nvSpPr>
        <p:spPr>
          <a:xfrm>
            <a:off x="5604272" y="153590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67" y="40600"/>
                </a:moveTo>
                <a:lnTo>
                  <a:pt x="81267" y="40600"/>
                </a:lnTo>
                <a:cubicBezTo>
                  <a:pt x="81133" y="49711"/>
                  <a:pt x="78533" y="57733"/>
                  <a:pt x="73467" y="64667"/>
                </a:cubicBezTo>
                <a:lnTo>
                  <a:pt x="73467" y="64667"/>
                </a:lnTo>
                <a:lnTo>
                  <a:pt x="98267" y="89267"/>
                </a:lnTo>
                <a:cubicBezTo>
                  <a:pt x="99422" y="90556"/>
                  <a:pt x="100000" y="92044"/>
                  <a:pt x="100000" y="93733"/>
                </a:cubicBezTo>
                <a:lnTo>
                  <a:pt x="100000" y="93733"/>
                </a:lnTo>
                <a:cubicBezTo>
                  <a:pt x="100000" y="95422"/>
                  <a:pt x="99422" y="96933"/>
                  <a:pt x="98267" y="98267"/>
                </a:cubicBezTo>
                <a:lnTo>
                  <a:pt x="98267" y="98267"/>
                </a:lnTo>
                <a:cubicBezTo>
                  <a:pt x="96933" y="99422"/>
                  <a:pt x="95422" y="100000"/>
                  <a:pt x="93733" y="100000"/>
                </a:cubicBezTo>
                <a:lnTo>
                  <a:pt x="93733" y="100000"/>
                </a:lnTo>
                <a:cubicBezTo>
                  <a:pt x="92044" y="100000"/>
                  <a:pt x="90556" y="99422"/>
                  <a:pt x="89267" y="98267"/>
                </a:cubicBezTo>
                <a:lnTo>
                  <a:pt x="89267" y="98267"/>
                </a:lnTo>
                <a:lnTo>
                  <a:pt x="64667" y="73467"/>
                </a:lnTo>
                <a:cubicBezTo>
                  <a:pt x="57733" y="78533"/>
                  <a:pt x="49711" y="81133"/>
                  <a:pt x="40600" y="81267"/>
                </a:cubicBezTo>
                <a:lnTo>
                  <a:pt x="40600" y="81267"/>
                </a:lnTo>
                <a:cubicBezTo>
                  <a:pt x="29178" y="81000"/>
                  <a:pt x="19622" y="77022"/>
                  <a:pt x="11933" y="69333"/>
                </a:cubicBezTo>
                <a:lnTo>
                  <a:pt x="11933" y="69333"/>
                </a:lnTo>
                <a:cubicBezTo>
                  <a:pt x="4244" y="61644"/>
                  <a:pt x="267" y="52067"/>
                  <a:pt x="0" y="40600"/>
                </a:cubicBezTo>
                <a:lnTo>
                  <a:pt x="0" y="40600"/>
                </a:lnTo>
                <a:cubicBezTo>
                  <a:pt x="267" y="29178"/>
                  <a:pt x="4244" y="19622"/>
                  <a:pt x="11933" y="11933"/>
                </a:cubicBezTo>
                <a:lnTo>
                  <a:pt x="11933" y="11933"/>
                </a:lnTo>
                <a:cubicBezTo>
                  <a:pt x="19622" y="4244"/>
                  <a:pt x="29178" y="267"/>
                  <a:pt x="40600" y="0"/>
                </a:cubicBezTo>
                <a:lnTo>
                  <a:pt x="40600" y="0"/>
                </a:lnTo>
                <a:cubicBezTo>
                  <a:pt x="52067" y="267"/>
                  <a:pt x="61644" y="4244"/>
                  <a:pt x="69333" y="11933"/>
                </a:cubicBezTo>
                <a:lnTo>
                  <a:pt x="69333" y="11933"/>
                </a:lnTo>
                <a:cubicBezTo>
                  <a:pt x="77022" y="19622"/>
                  <a:pt x="81000" y="29178"/>
                  <a:pt x="81267" y="40600"/>
                </a:cubicBezTo>
                <a:lnTo>
                  <a:pt x="81267" y="40600"/>
                </a:lnTo>
                <a:moveTo>
                  <a:pt x="40600" y="68733"/>
                </a:moveTo>
                <a:lnTo>
                  <a:pt x="40600" y="68733"/>
                </a:lnTo>
                <a:cubicBezTo>
                  <a:pt x="45711" y="68733"/>
                  <a:pt x="50400" y="67511"/>
                  <a:pt x="54667" y="65067"/>
                </a:cubicBezTo>
                <a:lnTo>
                  <a:pt x="54667" y="65067"/>
                </a:lnTo>
                <a:lnTo>
                  <a:pt x="54667" y="65067"/>
                </a:lnTo>
                <a:cubicBezTo>
                  <a:pt x="58978" y="62578"/>
                  <a:pt x="62444" y="59111"/>
                  <a:pt x="65067" y="54667"/>
                </a:cubicBezTo>
                <a:lnTo>
                  <a:pt x="65067" y="54667"/>
                </a:lnTo>
                <a:cubicBezTo>
                  <a:pt x="67511" y="50267"/>
                  <a:pt x="68733" y="45578"/>
                  <a:pt x="68733" y="40600"/>
                </a:cubicBezTo>
                <a:lnTo>
                  <a:pt x="68733" y="40600"/>
                </a:lnTo>
                <a:cubicBezTo>
                  <a:pt x="68733" y="35667"/>
                  <a:pt x="67511" y="30978"/>
                  <a:pt x="65067" y="26533"/>
                </a:cubicBezTo>
                <a:lnTo>
                  <a:pt x="65067" y="26533"/>
                </a:lnTo>
                <a:cubicBezTo>
                  <a:pt x="62444" y="22133"/>
                  <a:pt x="58978" y="18689"/>
                  <a:pt x="54667" y="16200"/>
                </a:cubicBezTo>
                <a:lnTo>
                  <a:pt x="54667" y="16200"/>
                </a:lnTo>
                <a:cubicBezTo>
                  <a:pt x="50400" y="13756"/>
                  <a:pt x="45711" y="12533"/>
                  <a:pt x="40600" y="12533"/>
                </a:cubicBezTo>
                <a:lnTo>
                  <a:pt x="40600" y="12533"/>
                </a:lnTo>
                <a:cubicBezTo>
                  <a:pt x="35533" y="12533"/>
                  <a:pt x="30844" y="13756"/>
                  <a:pt x="26533" y="16200"/>
                </a:cubicBezTo>
                <a:lnTo>
                  <a:pt x="26533" y="16200"/>
                </a:lnTo>
                <a:cubicBezTo>
                  <a:pt x="22267" y="18689"/>
                  <a:pt x="18822" y="22133"/>
                  <a:pt x="16200" y="26533"/>
                </a:cubicBezTo>
                <a:lnTo>
                  <a:pt x="16200" y="26533"/>
                </a:lnTo>
                <a:cubicBezTo>
                  <a:pt x="13756" y="30978"/>
                  <a:pt x="12533" y="35667"/>
                  <a:pt x="12533" y="40600"/>
                </a:cubicBezTo>
                <a:lnTo>
                  <a:pt x="12533" y="40600"/>
                </a:lnTo>
                <a:cubicBezTo>
                  <a:pt x="12533" y="45578"/>
                  <a:pt x="13756" y="50267"/>
                  <a:pt x="16200" y="54667"/>
                </a:cubicBezTo>
                <a:lnTo>
                  <a:pt x="16200" y="54667"/>
                </a:lnTo>
                <a:cubicBezTo>
                  <a:pt x="18822" y="59111"/>
                  <a:pt x="22267" y="62578"/>
                  <a:pt x="26533" y="65067"/>
                </a:cubicBezTo>
                <a:lnTo>
                  <a:pt x="26533" y="65067"/>
                </a:lnTo>
                <a:cubicBezTo>
                  <a:pt x="30844" y="67511"/>
                  <a:pt x="35533" y="68733"/>
                  <a:pt x="40600" y="68733"/>
                </a:cubicBezTo>
                <a:lnTo>
                  <a:pt x="40600" y="68733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3646-43"/>
          <p:cNvSpPr/>
          <p:nvPr/>
        </p:nvSpPr>
        <p:spPr>
          <a:xfrm>
            <a:off x="5461397" y="1893094"/>
            <a:ext cx="3103959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3646-53"/>
          <p:cNvCxnSpPr/>
          <p:nvPr/>
        </p:nvCxnSpPr>
        <p:spPr>
          <a:xfrm>
            <a:off x="5475684" y="1893094"/>
            <a:ext cx="914" cy="3857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3684-103"/>
          <p:cNvSpPr/>
          <p:nvPr/>
        </p:nvSpPr>
        <p:spPr>
          <a:xfrm>
            <a:off x="5604272" y="202168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33" y="62533"/>
                </a:moveTo>
                <a:lnTo>
                  <a:pt x="68733" y="62533"/>
                </a:lnTo>
                <a:cubicBezTo>
                  <a:pt x="77578" y="62267"/>
                  <a:pt x="84933" y="59200"/>
                  <a:pt x="90800" y="53333"/>
                </a:cubicBezTo>
                <a:lnTo>
                  <a:pt x="90800" y="53333"/>
                </a:lnTo>
                <a:lnTo>
                  <a:pt x="90800" y="53333"/>
                </a:lnTo>
                <a:cubicBezTo>
                  <a:pt x="96667" y="47467"/>
                  <a:pt x="99733" y="40111"/>
                  <a:pt x="100000" y="31267"/>
                </a:cubicBezTo>
                <a:lnTo>
                  <a:pt x="100000" y="31267"/>
                </a:lnTo>
                <a:cubicBezTo>
                  <a:pt x="100000" y="28244"/>
                  <a:pt x="99600" y="25378"/>
                  <a:pt x="98800" y="22667"/>
                </a:cubicBezTo>
                <a:lnTo>
                  <a:pt x="98800" y="22667"/>
                </a:lnTo>
                <a:cubicBezTo>
                  <a:pt x="98444" y="21600"/>
                  <a:pt x="97733" y="20956"/>
                  <a:pt x="96667" y="20733"/>
                </a:cubicBezTo>
                <a:lnTo>
                  <a:pt x="96667" y="20733"/>
                </a:lnTo>
                <a:cubicBezTo>
                  <a:pt x="95778" y="20600"/>
                  <a:pt x="94933" y="20911"/>
                  <a:pt x="94133" y="21667"/>
                </a:cubicBezTo>
                <a:lnTo>
                  <a:pt x="94133" y="21667"/>
                </a:lnTo>
                <a:lnTo>
                  <a:pt x="79133" y="36533"/>
                </a:lnTo>
                <a:cubicBezTo>
                  <a:pt x="78467" y="37200"/>
                  <a:pt x="77667" y="37533"/>
                  <a:pt x="76733" y="37533"/>
                </a:cubicBezTo>
                <a:lnTo>
                  <a:pt x="76733" y="37533"/>
                </a:lnTo>
                <a:lnTo>
                  <a:pt x="65600" y="37533"/>
                </a:lnTo>
                <a:cubicBezTo>
                  <a:pt x="63644" y="37400"/>
                  <a:pt x="62622" y="36356"/>
                  <a:pt x="62533" y="34400"/>
                </a:cubicBezTo>
                <a:lnTo>
                  <a:pt x="62533" y="34400"/>
                </a:lnTo>
                <a:lnTo>
                  <a:pt x="62533" y="23267"/>
                </a:lnTo>
                <a:cubicBezTo>
                  <a:pt x="62533" y="22333"/>
                  <a:pt x="62844" y="21533"/>
                  <a:pt x="63467" y="20867"/>
                </a:cubicBezTo>
                <a:lnTo>
                  <a:pt x="63467" y="20867"/>
                </a:lnTo>
                <a:lnTo>
                  <a:pt x="78533" y="5867"/>
                </a:lnTo>
                <a:cubicBezTo>
                  <a:pt x="79156" y="5067"/>
                  <a:pt x="79400" y="4222"/>
                  <a:pt x="79267" y="3333"/>
                </a:cubicBezTo>
                <a:lnTo>
                  <a:pt x="79267" y="3333"/>
                </a:lnTo>
                <a:cubicBezTo>
                  <a:pt x="79044" y="2267"/>
                  <a:pt x="78400" y="1556"/>
                  <a:pt x="77333" y="1200"/>
                </a:cubicBezTo>
                <a:lnTo>
                  <a:pt x="77333" y="1200"/>
                </a:lnTo>
                <a:cubicBezTo>
                  <a:pt x="74622" y="400"/>
                  <a:pt x="71756" y="0"/>
                  <a:pt x="68733" y="0"/>
                </a:cubicBezTo>
                <a:lnTo>
                  <a:pt x="68733" y="0"/>
                </a:lnTo>
                <a:cubicBezTo>
                  <a:pt x="59889" y="267"/>
                  <a:pt x="52533" y="3333"/>
                  <a:pt x="46667" y="9200"/>
                </a:cubicBezTo>
                <a:lnTo>
                  <a:pt x="46667" y="9200"/>
                </a:lnTo>
                <a:cubicBezTo>
                  <a:pt x="40800" y="15067"/>
                  <a:pt x="37756" y="22422"/>
                  <a:pt x="37533" y="31267"/>
                </a:cubicBezTo>
                <a:lnTo>
                  <a:pt x="37533" y="31267"/>
                </a:lnTo>
                <a:cubicBezTo>
                  <a:pt x="37533" y="35044"/>
                  <a:pt x="38178" y="38622"/>
                  <a:pt x="39467" y="42000"/>
                </a:cubicBezTo>
                <a:lnTo>
                  <a:pt x="39467" y="42000"/>
                </a:lnTo>
                <a:lnTo>
                  <a:pt x="3933" y="77333"/>
                </a:lnTo>
                <a:cubicBezTo>
                  <a:pt x="1311" y="79956"/>
                  <a:pt x="0" y="83089"/>
                  <a:pt x="0" y="86733"/>
                </a:cubicBezTo>
                <a:lnTo>
                  <a:pt x="0" y="86733"/>
                </a:lnTo>
                <a:cubicBezTo>
                  <a:pt x="133" y="90511"/>
                  <a:pt x="1444" y="93622"/>
                  <a:pt x="3933" y="96067"/>
                </a:cubicBezTo>
                <a:lnTo>
                  <a:pt x="3933" y="96067"/>
                </a:lnTo>
                <a:cubicBezTo>
                  <a:pt x="6378" y="98556"/>
                  <a:pt x="9489" y="99867"/>
                  <a:pt x="13267" y="100000"/>
                </a:cubicBezTo>
                <a:lnTo>
                  <a:pt x="13267" y="100000"/>
                </a:lnTo>
                <a:cubicBezTo>
                  <a:pt x="16911" y="100000"/>
                  <a:pt x="20044" y="98689"/>
                  <a:pt x="22667" y="96067"/>
                </a:cubicBezTo>
                <a:lnTo>
                  <a:pt x="22667" y="96067"/>
                </a:lnTo>
                <a:lnTo>
                  <a:pt x="58200" y="60733"/>
                </a:lnTo>
                <a:cubicBezTo>
                  <a:pt x="61444" y="61933"/>
                  <a:pt x="64956" y="62533"/>
                  <a:pt x="68733" y="62533"/>
                </a:cubicBezTo>
                <a:lnTo>
                  <a:pt x="68733" y="62533"/>
                </a:lnTo>
                <a:moveTo>
                  <a:pt x="15600" y="79667"/>
                </a:moveTo>
                <a:lnTo>
                  <a:pt x="15600" y="79667"/>
                </a:lnTo>
                <a:cubicBezTo>
                  <a:pt x="18489" y="79933"/>
                  <a:pt x="20067" y="81511"/>
                  <a:pt x="20333" y="84400"/>
                </a:cubicBezTo>
                <a:lnTo>
                  <a:pt x="20333" y="84400"/>
                </a:lnTo>
                <a:cubicBezTo>
                  <a:pt x="20067" y="87244"/>
                  <a:pt x="18489" y="88800"/>
                  <a:pt x="15600" y="89067"/>
                </a:cubicBezTo>
                <a:lnTo>
                  <a:pt x="15600" y="89067"/>
                </a:lnTo>
                <a:cubicBezTo>
                  <a:pt x="12756" y="88800"/>
                  <a:pt x="11200" y="87244"/>
                  <a:pt x="10933" y="84400"/>
                </a:cubicBezTo>
                <a:lnTo>
                  <a:pt x="10933" y="84400"/>
                </a:lnTo>
                <a:cubicBezTo>
                  <a:pt x="11200" y="81511"/>
                  <a:pt x="12756" y="79933"/>
                  <a:pt x="15600" y="79667"/>
                </a:cubicBezTo>
                <a:lnTo>
                  <a:pt x="15600" y="796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3641-32"/>
          <p:cNvSpPr/>
          <p:nvPr/>
        </p:nvSpPr>
        <p:spPr>
          <a:xfrm>
            <a:off x="5461397" y="2378869"/>
            <a:ext cx="3103959" cy="17502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14288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3647-54"/>
          <p:cNvCxnSpPr/>
          <p:nvPr/>
        </p:nvCxnSpPr>
        <p:spPr>
          <a:xfrm>
            <a:off x="5589984" y="2682478"/>
            <a:ext cx="2846784" cy="914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3683-100"/>
          <p:cNvSpPr/>
          <p:nvPr/>
        </p:nvSpPr>
        <p:spPr>
          <a:xfrm>
            <a:off x="5596654" y="2514593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3634-15"/>
          <p:cNvSpPr/>
          <p:nvPr/>
        </p:nvSpPr>
        <p:spPr>
          <a:xfrm>
            <a:off x="400050" y="4450556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8319683634-17"/>
          <p:cNvCxnSpPr/>
          <p:nvPr/>
        </p:nvCxnSpPr>
        <p:spPr>
          <a:xfrm>
            <a:off x="428625" y="4450556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3680-95"/>
          <p:cNvSpPr/>
          <p:nvPr/>
        </p:nvSpPr>
        <p:spPr>
          <a:xfrm>
            <a:off x="678656" y="4586288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300" y="48750"/>
                </a:moveTo>
                <a:lnTo>
                  <a:pt x="85300" y="48750"/>
                </a:lnTo>
                <a:cubicBezTo>
                  <a:pt x="85300" y="42150"/>
                  <a:pt x="83650" y="36050"/>
                  <a:pt x="80350" y="30450"/>
                </a:cubicBezTo>
                <a:lnTo>
                  <a:pt x="80350" y="30450"/>
                </a:lnTo>
                <a:lnTo>
                  <a:pt x="80350" y="30450"/>
                </a:lnTo>
                <a:cubicBezTo>
                  <a:pt x="77183" y="24883"/>
                  <a:pt x="72750" y="20450"/>
                  <a:pt x="67050" y="17150"/>
                </a:cubicBezTo>
                <a:lnTo>
                  <a:pt x="67050" y="17150"/>
                </a:lnTo>
                <a:cubicBezTo>
                  <a:pt x="61317" y="13850"/>
                  <a:pt x="55217" y="12200"/>
                  <a:pt x="48750" y="12200"/>
                </a:cubicBezTo>
                <a:lnTo>
                  <a:pt x="48750" y="12200"/>
                </a:lnTo>
                <a:cubicBezTo>
                  <a:pt x="42283" y="12200"/>
                  <a:pt x="36183" y="13850"/>
                  <a:pt x="30450" y="17150"/>
                </a:cubicBezTo>
                <a:lnTo>
                  <a:pt x="30450" y="17150"/>
                </a:lnTo>
                <a:cubicBezTo>
                  <a:pt x="24750" y="20450"/>
                  <a:pt x="20317" y="24883"/>
                  <a:pt x="17150" y="30450"/>
                </a:cubicBezTo>
                <a:lnTo>
                  <a:pt x="17150" y="30450"/>
                </a:lnTo>
                <a:cubicBezTo>
                  <a:pt x="13850" y="36050"/>
                  <a:pt x="12200" y="42150"/>
                  <a:pt x="12200" y="48750"/>
                </a:cubicBezTo>
                <a:lnTo>
                  <a:pt x="12200" y="48750"/>
                </a:lnTo>
                <a:cubicBezTo>
                  <a:pt x="12200" y="55350"/>
                  <a:pt x="13850" y="61450"/>
                  <a:pt x="17150" y="67050"/>
                </a:cubicBezTo>
                <a:lnTo>
                  <a:pt x="17150" y="67050"/>
                </a:lnTo>
                <a:cubicBezTo>
                  <a:pt x="20317" y="72617"/>
                  <a:pt x="24750" y="77050"/>
                  <a:pt x="30450" y="80350"/>
                </a:cubicBezTo>
                <a:lnTo>
                  <a:pt x="30450" y="80350"/>
                </a:lnTo>
                <a:cubicBezTo>
                  <a:pt x="36183" y="83650"/>
                  <a:pt x="42283" y="85300"/>
                  <a:pt x="48750" y="85300"/>
                </a:cubicBezTo>
                <a:lnTo>
                  <a:pt x="48750" y="85300"/>
                </a:lnTo>
                <a:cubicBezTo>
                  <a:pt x="55217" y="85300"/>
                  <a:pt x="61317" y="83650"/>
                  <a:pt x="67050" y="80350"/>
                </a:cubicBezTo>
                <a:lnTo>
                  <a:pt x="67050" y="80350"/>
                </a:lnTo>
                <a:cubicBezTo>
                  <a:pt x="72750" y="77050"/>
                  <a:pt x="77183" y="72617"/>
                  <a:pt x="80350" y="67050"/>
                </a:cubicBezTo>
                <a:lnTo>
                  <a:pt x="80350" y="67050"/>
                </a:lnTo>
                <a:cubicBezTo>
                  <a:pt x="83650" y="61450"/>
                  <a:pt x="85300" y="55350"/>
                  <a:pt x="85300" y="48750"/>
                </a:cubicBezTo>
                <a:lnTo>
                  <a:pt x="85300" y="48750"/>
                </a:lnTo>
                <a:moveTo>
                  <a:pt x="0" y="48750"/>
                </a:moveTo>
                <a:lnTo>
                  <a:pt x="0" y="48750"/>
                </a:lnTo>
                <a:cubicBezTo>
                  <a:pt x="133" y="39850"/>
                  <a:pt x="2283" y="31733"/>
                  <a:pt x="6450" y="24400"/>
                </a:cubicBezTo>
                <a:lnTo>
                  <a:pt x="6450" y="24400"/>
                </a:lnTo>
                <a:lnTo>
                  <a:pt x="6450" y="24400"/>
                </a:lnTo>
                <a:cubicBezTo>
                  <a:pt x="10783" y="17033"/>
                  <a:pt x="16767" y="11050"/>
                  <a:pt x="24400" y="6450"/>
                </a:cubicBezTo>
                <a:lnTo>
                  <a:pt x="24400" y="6450"/>
                </a:lnTo>
                <a:cubicBezTo>
                  <a:pt x="32133" y="2150"/>
                  <a:pt x="40250" y="0"/>
                  <a:pt x="48750" y="0"/>
                </a:cubicBezTo>
                <a:lnTo>
                  <a:pt x="48750" y="0"/>
                </a:lnTo>
                <a:cubicBezTo>
                  <a:pt x="57250" y="0"/>
                  <a:pt x="65383" y="2150"/>
                  <a:pt x="73150" y="6450"/>
                </a:cubicBezTo>
                <a:lnTo>
                  <a:pt x="73150" y="6450"/>
                </a:lnTo>
                <a:cubicBezTo>
                  <a:pt x="80750" y="11050"/>
                  <a:pt x="86717" y="17033"/>
                  <a:pt x="91050" y="24400"/>
                </a:cubicBezTo>
                <a:lnTo>
                  <a:pt x="91050" y="24400"/>
                </a:lnTo>
                <a:cubicBezTo>
                  <a:pt x="95217" y="31733"/>
                  <a:pt x="97367" y="39850"/>
                  <a:pt x="97500" y="48750"/>
                </a:cubicBezTo>
                <a:lnTo>
                  <a:pt x="97500" y="48750"/>
                </a:lnTo>
                <a:cubicBezTo>
                  <a:pt x="97367" y="57650"/>
                  <a:pt x="95217" y="65783"/>
                  <a:pt x="91050" y="73150"/>
                </a:cubicBezTo>
                <a:lnTo>
                  <a:pt x="91050" y="73150"/>
                </a:lnTo>
                <a:cubicBezTo>
                  <a:pt x="86717" y="80483"/>
                  <a:pt x="80750" y="86450"/>
                  <a:pt x="73150" y="91050"/>
                </a:cubicBezTo>
                <a:lnTo>
                  <a:pt x="73150" y="91050"/>
                </a:lnTo>
                <a:cubicBezTo>
                  <a:pt x="65383" y="95350"/>
                  <a:pt x="57250" y="97500"/>
                  <a:pt x="48750" y="97500"/>
                </a:cubicBezTo>
                <a:lnTo>
                  <a:pt x="48750" y="97500"/>
                </a:lnTo>
                <a:cubicBezTo>
                  <a:pt x="40250" y="97500"/>
                  <a:pt x="32133" y="95350"/>
                  <a:pt x="24400" y="91050"/>
                </a:cubicBezTo>
                <a:lnTo>
                  <a:pt x="24400" y="91050"/>
                </a:lnTo>
                <a:cubicBezTo>
                  <a:pt x="16767" y="86450"/>
                  <a:pt x="10783" y="80483"/>
                  <a:pt x="6450" y="73150"/>
                </a:cubicBezTo>
                <a:lnTo>
                  <a:pt x="6450" y="73150"/>
                </a:lnTo>
                <a:cubicBezTo>
                  <a:pt x="2283" y="65783"/>
                  <a:pt x="133" y="57650"/>
                  <a:pt x="0" y="48750"/>
                </a:cubicBezTo>
                <a:lnTo>
                  <a:pt x="0" y="48750"/>
                </a:lnTo>
                <a:moveTo>
                  <a:pt x="48750" y="64000"/>
                </a:moveTo>
                <a:lnTo>
                  <a:pt x="48750" y="64000"/>
                </a:lnTo>
                <a:cubicBezTo>
                  <a:pt x="54450" y="63867"/>
                  <a:pt x="58833" y="61317"/>
                  <a:pt x="61900" y="56350"/>
                </a:cubicBezTo>
                <a:lnTo>
                  <a:pt x="61900" y="56350"/>
                </a:lnTo>
                <a:cubicBezTo>
                  <a:pt x="64700" y="51283"/>
                  <a:pt x="64700" y="46217"/>
                  <a:pt x="61900" y="41150"/>
                </a:cubicBezTo>
                <a:lnTo>
                  <a:pt x="61900" y="41150"/>
                </a:lnTo>
                <a:cubicBezTo>
                  <a:pt x="58833" y="36183"/>
                  <a:pt x="54450" y="33633"/>
                  <a:pt x="48750" y="33500"/>
                </a:cubicBezTo>
                <a:lnTo>
                  <a:pt x="48750" y="33500"/>
                </a:lnTo>
                <a:cubicBezTo>
                  <a:pt x="43050" y="33633"/>
                  <a:pt x="38667" y="36183"/>
                  <a:pt x="35600" y="41150"/>
                </a:cubicBezTo>
                <a:lnTo>
                  <a:pt x="35600" y="41150"/>
                </a:lnTo>
                <a:cubicBezTo>
                  <a:pt x="32800" y="46217"/>
                  <a:pt x="32800" y="51283"/>
                  <a:pt x="35600" y="56350"/>
                </a:cubicBezTo>
                <a:lnTo>
                  <a:pt x="35600" y="56350"/>
                </a:lnTo>
                <a:cubicBezTo>
                  <a:pt x="38667" y="61317"/>
                  <a:pt x="43050" y="63867"/>
                  <a:pt x="48750" y="64000"/>
                </a:cubicBezTo>
                <a:lnTo>
                  <a:pt x="48750" y="64000"/>
                </a:lnTo>
                <a:moveTo>
                  <a:pt x="48750" y="21350"/>
                </a:moveTo>
                <a:lnTo>
                  <a:pt x="48750" y="21350"/>
                </a:lnTo>
                <a:cubicBezTo>
                  <a:pt x="53717" y="21350"/>
                  <a:pt x="58283" y="22550"/>
                  <a:pt x="62450" y="24950"/>
                </a:cubicBezTo>
                <a:lnTo>
                  <a:pt x="62450" y="24950"/>
                </a:lnTo>
                <a:lnTo>
                  <a:pt x="62450" y="24950"/>
                </a:lnTo>
                <a:cubicBezTo>
                  <a:pt x="66650" y="27350"/>
                  <a:pt x="70017" y="30717"/>
                  <a:pt x="72550" y="35050"/>
                </a:cubicBezTo>
                <a:lnTo>
                  <a:pt x="72550" y="35050"/>
                </a:lnTo>
                <a:cubicBezTo>
                  <a:pt x="74950" y="39350"/>
                  <a:pt x="76150" y="43917"/>
                  <a:pt x="76150" y="48750"/>
                </a:cubicBezTo>
                <a:lnTo>
                  <a:pt x="76150" y="48750"/>
                </a:lnTo>
                <a:cubicBezTo>
                  <a:pt x="76150" y="53583"/>
                  <a:pt x="74950" y="58150"/>
                  <a:pt x="72550" y="62450"/>
                </a:cubicBezTo>
                <a:lnTo>
                  <a:pt x="72550" y="62450"/>
                </a:lnTo>
                <a:cubicBezTo>
                  <a:pt x="70017" y="66783"/>
                  <a:pt x="66650" y="70150"/>
                  <a:pt x="62450" y="72550"/>
                </a:cubicBezTo>
                <a:lnTo>
                  <a:pt x="62450" y="72550"/>
                </a:lnTo>
                <a:cubicBezTo>
                  <a:pt x="58283" y="74950"/>
                  <a:pt x="53717" y="76150"/>
                  <a:pt x="48750" y="76150"/>
                </a:cubicBezTo>
                <a:lnTo>
                  <a:pt x="48750" y="76150"/>
                </a:lnTo>
                <a:cubicBezTo>
                  <a:pt x="43783" y="76150"/>
                  <a:pt x="39217" y="74950"/>
                  <a:pt x="35050" y="72550"/>
                </a:cubicBezTo>
                <a:lnTo>
                  <a:pt x="35050" y="72550"/>
                </a:lnTo>
                <a:cubicBezTo>
                  <a:pt x="30850" y="70150"/>
                  <a:pt x="27483" y="66783"/>
                  <a:pt x="24950" y="62450"/>
                </a:cubicBezTo>
                <a:lnTo>
                  <a:pt x="24950" y="62450"/>
                </a:lnTo>
                <a:cubicBezTo>
                  <a:pt x="22550" y="58150"/>
                  <a:pt x="21350" y="53583"/>
                  <a:pt x="21350" y="48750"/>
                </a:cubicBezTo>
                <a:lnTo>
                  <a:pt x="21350" y="48750"/>
                </a:lnTo>
                <a:cubicBezTo>
                  <a:pt x="21350" y="43917"/>
                  <a:pt x="22550" y="39350"/>
                  <a:pt x="24950" y="35050"/>
                </a:cubicBezTo>
                <a:lnTo>
                  <a:pt x="24950" y="35050"/>
                </a:lnTo>
                <a:cubicBezTo>
                  <a:pt x="27483" y="30717"/>
                  <a:pt x="30850" y="27350"/>
                  <a:pt x="35050" y="24950"/>
                </a:cubicBezTo>
                <a:lnTo>
                  <a:pt x="35050" y="24950"/>
                </a:lnTo>
                <a:cubicBezTo>
                  <a:pt x="39217" y="22550"/>
                  <a:pt x="43783" y="21350"/>
                  <a:pt x="48750" y="21350"/>
                </a:cubicBezTo>
                <a:lnTo>
                  <a:pt x="48750" y="21350"/>
                </a:lnTo>
                <a:moveTo>
                  <a:pt x="42650" y="48750"/>
                </a:moveTo>
                <a:lnTo>
                  <a:pt x="42650" y="48750"/>
                </a:lnTo>
                <a:cubicBezTo>
                  <a:pt x="42650" y="46983"/>
                  <a:pt x="43217" y="45517"/>
                  <a:pt x="44350" y="44350"/>
                </a:cubicBezTo>
                <a:lnTo>
                  <a:pt x="44350" y="44350"/>
                </a:lnTo>
                <a:lnTo>
                  <a:pt x="44350" y="44350"/>
                </a:lnTo>
                <a:cubicBezTo>
                  <a:pt x="45517" y="43217"/>
                  <a:pt x="46983" y="42650"/>
                  <a:pt x="48750" y="42650"/>
                </a:cubicBezTo>
                <a:lnTo>
                  <a:pt x="48750" y="42650"/>
                </a:lnTo>
                <a:cubicBezTo>
                  <a:pt x="50517" y="42650"/>
                  <a:pt x="51983" y="43217"/>
                  <a:pt x="53150" y="44350"/>
                </a:cubicBezTo>
                <a:lnTo>
                  <a:pt x="53150" y="44350"/>
                </a:lnTo>
                <a:cubicBezTo>
                  <a:pt x="54283" y="45517"/>
                  <a:pt x="54850" y="46983"/>
                  <a:pt x="54850" y="48750"/>
                </a:cubicBezTo>
                <a:lnTo>
                  <a:pt x="54850" y="48750"/>
                </a:lnTo>
                <a:cubicBezTo>
                  <a:pt x="54850" y="50517"/>
                  <a:pt x="54283" y="51983"/>
                  <a:pt x="53150" y="53150"/>
                </a:cubicBezTo>
                <a:lnTo>
                  <a:pt x="53150" y="53150"/>
                </a:lnTo>
                <a:cubicBezTo>
                  <a:pt x="51983" y="54283"/>
                  <a:pt x="50517" y="54850"/>
                  <a:pt x="48750" y="54850"/>
                </a:cubicBezTo>
                <a:lnTo>
                  <a:pt x="48750" y="54850"/>
                </a:lnTo>
                <a:cubicBezTo>
                  <a:pt x="46983" y="54850"/>
                  <a:pt x="45517" y="54283"/>
                  <a:pt x="44350" y="53150"/>
                </a:cubicBezTo>
                <a:lnTo>
                  <a:pt x="44350" y="53150"/>
                </a:lnTo>
                <a:cubicBezTo>
                  <a:pt x="43217" y="51983"/>
                  <a:pt x="42650" y="50517"/>
                  <a:pt x="42650" y="48750"/>
                </a:cubicBezTo>
                <a:lnTo>
                  <a:pt x="42650" y="48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3637-23"/>
          <p:cNvSpPr/>
          <p:nvPr/>
        </p:nvSpPr>
        <p:spPr>
          <a:xfrm>
            <a:off x="7683103" y="4564856"/>
            <a:ext cx="889397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3680-96"/>
          <p:cNvSpPr/>
          <p:nvPr/>
        </p:nvSpPr>
        <p:spPr>
          <a:xfrm>
            <a:off x="7797466" y="4611353"/>
            <a:ext cx="128462" cy="12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69" y="1385"/>
                </a:moveTo>
                <a:lnTo>
                  <a:pt x="42769" y="1385"/>
                </a:lnTo>
                <a:cubicBezTo>
                  <a:pt x="41385" y="154"/>
                  <a:pt x="39821" y="-256"/>
                  <a:pt x="38077" y="154"/>
                </a:cubicBezTo>
                <a:lnTo>
                  <a:pt x="38077" y="154"/>
                </a:lnTo>
                <a:cubicBezTo>
                  <a:pt x="36179" y="718"/>
                  <a:pt x="35026" y="1872"/>
                  <a:pt x="34615" y="3615"/>
                </a:cubicBezTo>
                <a:lnTo>
                  <a:pt x="34615" y="3615"/>
                </a:lnTo>
                <a:lnTo>
                  <a:pt x="31385" y="16385"/>
                </a:lnTo>
                <a:lnTo>
                  <a:pt x="18846" y="12692"/>
                </a:lnTo>
                <a:cubicBezTo>
                  <a:pt x="16949" y="12333"/>
                  <a:pt x="15308" y="12744"/>
                  <a:pt x="13923" y="13923"/>
                </a:cubicBezTo>
                <a:lnTo>
                  <a:pt x="13923" y="13923"/>
                </a:lnTo>
                <a:cubicBezTo>
                  <a:pt x="12744" y="15308"/>
                  <a:pt x="12333" y="16949"/>
                  <a:pt x="12692" y="18846"/>
                </a:cubicBezTo>
                <a:lnTo>
                  <a:pt x="12692" y="18846"/>
                </a:lnTo>
                <a:lnTo>
                  <a:pt x="16385" y="31385"/>
                </a:lnTo>
                <a:lnTo>
                  <a:pt x="3615" y="34615"/>
                </a:lnTo>
                <a:cubicBezTo>
                  <a:pt x="1872" y="35026"/>
                  <a:pt x="718" y="36179"/>
                  <a:pt x="154" y="38077"/>
                </a:cubicBezTo>
                <a:lnTo>
                  <a:pt x="154" y="38077"/>
                </a:lnTo>
                <a:cubicBezTo>
                  <a:pt x="-256" y="39821"/>
                  <a:pt x="154" y="41385"/>
                  <a:pt x="1385" y="42769"/>
                </a:cubicBezTo>
                <a:lnTo>
                  <a:pt x="1385" y="42769"/>
                </a:lnTo>
                <a:lnTo>
                  <a:pt x="10923" y="51846"/>
                </a:lnTo>
                <a:lnTo>
                  <a:pt x="1385" y="61000"/>
                </a:lnTo>
                <a:cubicBezTo>
                  <a:pt x="154" y="62333"/>
                  <a:pt x="-256" y="63897"/>
                  <a:pt x="154" y="65692"/>
                </a:cubicBezTo>
                <a:lnTo>
                  <a:pt x="154" y="65692"/>
                </a:lnTo>
                <a:cubicBezTo>
                  <a:pt x="718" y="67590"/>
                  <a:pt x="1872" y="68795"/>
                  <a:pt x="3615" y="69308"/>
                </a:cubicBezTo>
                <a:lnTo>
                  <a:pt x="3615" y="69308"/>
                </a:lnTo>
                <a:lnTo>
                  <a:pt x="16385" y="72385"/>
                </a:lnTo>
                <a:lnTo>
                  <a:pt x="12692" y="84923"/>
                </a:lnTo>
                <a:cubicBezTo>
                  <a:pt x="12333" y="86821"/>
                  <a:pt x="12744" y="88436"/>
                  <a:pt x="13923" y="89769"/>
                </a:cubicBezTo>
                <a:lnTo>
                  <a:pt x="13923" y="89769"/>
                </a:lnTo>
                <a:cubicBezTo>
                  <a:pt x="15308" y="91000"/>
                  <a:pt x="16949" y="91410"/>
                  <a:pt x="18846" y="91000"/>
                </a:cubicBezTo>
                <a:lnTo>
                  <a:pt x="18846" y="91000"/>
                </a:lnTo>
                <a:lnTo>
                  <a:pt x="31385" y="87385"/>
                </a:lnTo>
                <a:lnTo>
                  <a:pt x="34615" y="100154"/>
                </a:lnTo>
                <a:cubicBezTo>
                  <a:pt x="35026" y="101897"/>
                  <a:pt x="36179" y="103051"/>
                  <a:pt x="38077" y="103615"/>
                </a:cubicBezTo>
                <a:lnTo>
                  <a:pt x="38077" y="103615"/>
                </a:lnTo>
                <a:cubicBezTo>
                  <a:pt x="39821" y="104026"/>
                  <a:pt x="41385" y="103615"/>
                  <a:pt x="42769" y="102385"/>
                </a:cubicBezTo>
                <a:lnTo>
                  <a:pt x="42769" y="102385"/>
                </a:lnTo>
                <a:lnTo>
                  <a:pt x="51846" y="93077"/>
                </a:lnTo>
                <a:lnTo>
                  <a:pt x="61000" y="102385"/>
                </a:lnTo>
                <a:cubicBezTo>
                  <a:pt x="62333" y="103615"/>
                  <a:pt x="63897" y="104026"/>
                  <a:pt x="65692" y="103615"/>
                </a:cubicBezTo>
                <a:lnTo>
                  <a:pt x="65692" y="103615"/>
                </a:lnTo>
                <a:cubicBezTo>
                  <a:pt x="67590" y="103051"/>
                  <a:pt x="68795" y="101897"/>
                  <a:pt x="69308" y="100154"/>
                </a:cubicBezTo>
                <a:lnTo>
                  <a:pt x="69308" y="100154"/>
                </a:lnTo>
                <a:lnTo>
                  <a:pt x="72385" y="87385"/>
                </a:lnTo>
                <a:lnTo>
                  <a:pt x="84923" y="91000"/>
                </a:lnTo>
                <a:cubicBezTo>
                  <a:pt x="86821" y="91410"/>
                  <a:pt x="88436" y="91000"/>
                  <a:pt x="89769" y="89769"/>
                </a:cubicBezTo>
                <a:lnTo>
                  <a:pt x="89769" y="89769"/>
                </a:lnTo>
                <a:cubicBezTo>
                  <a:pt x="91000" y="88436"/>
                  <a:pt x="91410" y="86821"/>
                  <a:pt x="91000" y="84923"/>
                </a:cubicBezTo>
                <a:lnTo>
                  <a:pt x="91000" y="84923"/>
                </a:lnTo>
                <a:lnTo>
                  <a:pt x="87385" y="72385"/>
                </a:lnTo>
                <a:lnTo>
                  <a:pt x="100154" y="69308"/>
                </a:lnTo>
                <a:cubicBezTo>
                  <a:pt x="101897" y="68795"/>
                  <a:pt x="103051" y="67590"/>
                  <a:pt x="103615" y="65692"/>
                </a:cubicBezTo>
                <a:lnTo>
                  <a:pt x="103615" y="65692"/>
                </a:lnTo>
                <a:cubicBezTo>
                  <a:pt x="104026" y="63897"/>
                  <a:pt x="103615" y="62333"/>
                  <a:pt x="102385" y="61000"/>
                </a:cubicBezTo>
                <a:lnTo>
                  <a:pt x="102385" y="61000"/>
                </a:lnTo>
                <a:lnTo>
                  <a:pt x="93077" y="51846"/>
                </a:lnTo>
                <a:lnTo>
                  <a:pt x="102385" y="42769"/>
                </a:lnTo>
                <a:cubicBezTo>
                  <a:pt x="103615" y="41385"/>
                  <a:pt x="104026" y="39821"/>
                  <a:pt x="103615" y="38077"/>
                </a:cubicBezTo>
                <a:lnTo>
                  <a:pt x="103615" y="38077"/>
                </a:lnTo>
                <a:cubicBezTo>
                  <a:pt x="103051" y="36179"/>
                  <a:pt x="101897" y="35026"/>
                  <a:pt x="100154" y="34615"/>
                </a:cubicBezTo>
                <a:lnTo>
                  <a:pt x="100154" y="34615"/>
                </a:lnTo>
                <a:lnTo>
                  <a:pt x="87385" y="31385"/>
                </a:lnTo>
                <a:lnTo>
                  <a:pt x="91000" y="18846"/>
                </a:lnTo>
                <a:cubicBezTo>
                  <a:pt x="91410" y="16949"/>
                  <a:pt x="91000" y="15308"/>
                  <a:pt x="89769" y="13923"/>
                </a:cubicBezTo>
                <a:lnTo>
                  <a:pt x="89769" y="13923"/>
                </a:lnTo>
                <a:cubicBezTo>
                  <a:pt x="88436" y="12744"/>
                  <a:pt x="86821" y="12333"/>
                  <a:pt x="84923" y="12692"/>
                </a:cubicBezTo>
                <a:lnTo>
                  <a:pt x="84923" y="12692"/>
                </a:lnTo>
                <a:lnTo>
                  <a:pt x="72385" y="16385"/>
                </a:lnTo>
                <a:lnTo>
                  <a:pt x="69077" y="3615"/>
                </a:lnTo>
                <a:cubicBezTo>
                  <a:pt x="68718" y="1872"/>
                  <a:pt x="67590" y="718"/>
                  <a:pt x="65692" y="154"/>
                </a:cubicBezTo>
                <a:lnTo>
                  <a:pt x="65692" y="154"/>
                </a:lnTo>
                <a:cubicBezTo>
                  <a:pt x="63897" y="-256"/>
                  <a:pt x="62333" y="154"/>
                  <a:pt x="61000" y="1385"/>
                </a:cubicBezTo>
                <a:lnTo>
                  <a:pt x="61000" y="1385"/>
                </a:lnTo>
                <a:lnTo>
                  <a:pt x="51846" y="10923"/>
                </a:lnTo>
                <a:lnTo>
                  <a:pt x="42769" y="138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3639-27"/>
          <p:cNvSpPr txBox="1"/>
          <p:nvPr/>
        </p:nvSpPr>
        <p:spPr>
          <a:xfrm>
            <a:off x="678656" y="650081"/>
            <a:ext cx="132824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标识内容 · 七要素</a:t>
            </a:r>
            <a:endParaRPr/>
          </a:p>
        </p:txBody>
      </p:sp>
      <p:sp>
        <p:nvSpPr>
          <p:cNvPr id="68" name="el-1788319683658-79"/>
          <p:cNvSpPr txBox="1"/>
          <p:nvPr/>
        </p:nvSpPr>
        <p:spPr>
          <a:xfrm>
            <a:off x="978694" y="989409"/>
            <a:ext cx="40505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名称</a:t>
            </a:r>
            <a:endParaRPr/>
          </a:p>
        </p:txBody>
      </p:sp>
      <p:sp>
        <p:nvSpPr>
          <p:cNvPr id="69" name="el-1788319683658-80"/>
          <p:cNvSpPr txBox="1"/>
          <p:nvPr/>
        </p:nvSpPr>
        <p:spPr>
          <a:xfrm>
            <a:off x="978694" y="1375172"/>
            <a:ext cx="40505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编号</a:t>
            </a:r>
            <a:endParaRPr/>
          </a:p>
        </p:txBody>
      </p:sp>
      <p:sp>
        <p:nvSpPr>
          <p:cNvPr id="70" name="el-1788319683658-81"/>
          <p:cNvSpPr txBox="1"/>
          <p:nvPr/>
        </p:nvSpPr>
        <p:spPr>
          <a:xfrm>
            <a:off x="978694" y="1760934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型号规格</a:t>
            </a:r>
            <a:endParaRPr/>
          </a:p>
        </p:txBody>
      </p:sp>
      <p:sp>
        <p:nvSpPr>
          <p:cNvPr id="71" name="el-1788319683659-82"/>
          <p:cNvSpPr txBox="1"/>
          <p:nvPr/>
        </p:nvSpPr>
        <p:spPr>
          <a:xfrm>
            <a:off x="978694" y="2146697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额定电流</a:t>
            </a:r>
            <a:endParaRPr/>
          </a:p>
        </p:txBody>
      </p:sp>
      <p:sp>
        <p:nvSpPr>
          <p:cNvPr id="72" name="el-1788319683659-83"/>
          <p:cNvSpPr txBox="1"/>
          <p:nvPr/>
        </p:nvSpPr>
        <p:spPr>
          <a:xfrm>
            <a:off x="978694" y="2532459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额定电压</a:t>
            </a:r>
            <a:endParaRPr/>
          </a:p>
        </p:txBody>
      </p:sp>
      <p:sp>
        <p:nvSpPr>
          <p:cNvPr id="73" name="el-1788319683659-84"/>
          <p:cNvSpPr txBox="1"/>
          <p:nvPr/>
        </p:nvSpPr>
        <p:spPr>
          <a:xfrm>
            <a:off x="978694" y="2918222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出厂编号</a:t>
            </a:r>
            <a:endParaRPr/>
          </a:p>
        </p:txBody>
      </p:sp>
      <p:sp>
        <p:nvSpPr>
          <p:cNvPr id="74" name="el-1788319683659-85"/>
          <p:cNvSpPr txBox="1"/>
          <p:nvPr/>
        </p:nvSpPr>
        <p:spPr>
          <a:xfrm>
            <a:off x="978694" y="3303984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出厂日期</a:t>
            </a:r>
            <a:endParaRPr/>
          </a:p>
        </p:txBody>
      </p:sp>
      <p:sp>
        <p:nvSpPr>
          <p:cNvPr id="75" name="el-1788319683643-33"/>
          <p:cNvSpPr txBox="1"/>
          <p:nvPr/>
        </p:nvSpPr>
        <p:spPr>
          <a:xfrm>
            <a:off x="871538" y="3893344"/>
            <a:ext cx="17834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清晰 · 统一 · 规范 · 完整</a:t>
            </a:r>
            <a:endParaRPr/>
          </a:p>
        </p:txBody>
      </p:sp>
      <p:sp>
        <p:nvSpPr>
          <p:cNvPr id="76" name="el-1788319683639-29"/>
          <p:cNvSpPr txBox="1"/>
          <p:nvPr/>
        </p:nvSpPr>
        <p:spPr>
          <a:xfrm>
            <a:off x="5561409" y="650081"/>
            <a:ext cx="88225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标准化价值</a:t>
            </a:r>
            <a:endParaRPr/>
          </a:p>
        </p:txBody>
      </p:sp>
      <p:sp>
        <p:nvSpPr>
          <p:cNvPr id="77" name="el-1788319683648-55"/>
          <p:cNvSpPr txBox="1"/>
          <p:nvPr/>
        </p:nvSpPr>
        <p:spPr>
          <a:xfrm>
            <a:off x="5847159" y="1007269"/>
            <a:ext cx="261916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便于识别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快速确认箱体用途与状态</a:t>
            </a:r>
            <a:endParaRPr/>
          </a:p>
        </p:txBody>
      </p:sp>
      <p:sp>
        <p:nvSpPr>
          <p:cNvPr id="78" name="el-1788319683649-56"/>
          <p:cNvSpPr txBox="1"/>
          <p:nvPr/>
        </p:nvSpPr>
        <p:spPr>
          <a:xfrm>
            <a:off x="5847159" y="1493044"/>
            <a:ext cx="219054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便于巡检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巡检要点一目了然</a:t>
            </a:r>
            <a:endParaRPr/>
          </a:p>
        </p:txBody>
      </p:sp>
      <p:sp>
        <p:nvSpPr>
          <p:cNvPr id="79" name="el-1788319683649-57"/>
          <p:cNvSpPr txBox="1"/>
          <p:nvPr/>
        </p:nvSpPr>
        <p:spPr>
          <a:xfrm>
            <a:off x="5847159" y="1978819"/>
            <a:ext cx="247629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便于维护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信息准确、减少误操作</a:t>
            </a:r>
            <a:endParaRPr/>
          </a:p>
        </p:txBody>
      </p:sp>
      <p:sp>
        <p:nvSpPr>
          <p:cNvPr id="80" name="el-1788319683649-58"/>
          <p:cNvSpPr txBox="1"/>
          <p:nvPr/>
        </p:nvSpPr>
        <p:spPr>
          <a:xfrm>
            <a:off x="5589984" y="2493169"/>
            <a:ext cx="11074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3768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配电箱·铭牌示例</a:t>
            </a:r>
            <a:endParaRPr/>
          </a:p>
        </p:txBody>
      </p:sp>
      <p:sp>
        <p:nvSpPr>
          <p:cNvPr id="81" name="el-1788319683649-59"/>
          <p:cNvSpPr txBox="1"/>
          <p:nvPr/>
        </p:nvSpPr>
        <p:spPr>
          <a:xfrm>
            <a:off x="8008144" y="2496741"/>
            <a:ext cx="4986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标准样式</a:t>
            </a:r>
            <a:endParaRPr/>
          </a:p>
        </p:txBody>
      </p:sp>
      <p:sp>
        <p:nvSpPr>
          <p:cNvPr id="82" name="el-1788319683649-60"/>
          <p:cNvSpPr txBox="1"/>
          <p:nvPr/>
        </p:nvSpPr>
        <p:spPr>
          <a:xfrm>
            <a:off x="5589984" y="2743200"/>
            <a:ext cx="3086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名称</a:t>
            </a:r>
            <a:endParaRPr/>
          </a:p>
        </p:txBody>
      </p:sp>
      <p:sp>
        <p:nvSpPr>
          <p:cNvPr id="83" name="el-1788319683649-61"/>
          <p:cNvSpPr txBox="1"/>
          <p:nvPr/>
        </p:nvSpPr>
        <p:spPr>
          <a:xfrm>
            <a:off x="7611889" y="2743200"/>
            <a:ext cx="112434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分配电箱 AP-02</a:t>
            </a:r>
            <a:endParaRPr/>
          </a:p>
        </p:txBody>
      </p:sp>
      <p:sp>
        <p:nvSpPr>
          <p:cNvPr id="84" name="el-1788319683650-62"/>
          <p:cNvSpPr txBox="1"/>
          <p:nvPr/>
        </p:nvSpPr>
        <p:spPr>
          <a:xfrm>
            <a:off x="5589984" y="296465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型号规格</a:t>
            </a:r>
            <a:endParaRPr/>
          </a:p>
        </p:txBody>
      </p:sp>
      <p:sp>
        <p:nvSpPr>
          <p:cNvPr id="85" name="el-1788319683650-63"/>
          <p:cNvSpPr txBox="1"/>
          <p:nvPr/>
        </p:nvSpPr>
        <p:spPr>
          <a:xfrm>
            <a:off x="8035826" y="2964656"/>
            <a:ext cx="70040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XL-21G</a:t>
            </a:r>
            <a:endParaRPr/>
          </a:p>
        </p:txBody>
      </p:sp>
      <p:sp>
        <p:nvSpPr>
          <p:cNvPr id="86" name="el-1788319683650-64"/>
          <p:cNvSpPr txBox="1"/>
          <p:nvPr/>
        </p:nvSpPr>
        <p:spPr>
          <a:xfrm>
            <a:off x="5589984" y="3186113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额定电流</a:t>
            </a:r>
            <a:endParaRPr/>
          </a:p>
        </p:txBody>
      </p:sp>
      <p:sp>
        <p:nvSpPr>
          <p:cNvPr id="87" name="el-1788319683650-65"/>
          <p:cNvSpPr txBox="1"/>
          <p:nvPr/>
        </p:nvSpPr>
        <p:spPr>
          <a:xfrm>
            <a:off x="8155260" y="3186113"/>
            <a:ext cx="50782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400A</a:t>
            </a:r>
            <a:endParaRPr/>
          </a:p>
        </p:txBody>
      </p:sp>
      <p:sp>
        <p:nvSpPr>
          <p:cNvPr id="88" name="el-1788319683650-66"/>
          <p:cNvSpPr txBox="1"/>
          <p:nvPr/>
        </p:nvSpPr>
        <p:spPr>
          <a:xfrm>
            <a:off x="5589984" y="3407569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额定电压</a:t>
            </a:r>
            <a:endParaRPr/>
          </a:p>
        </p:txBody>
      </p:sp>
      <p:sp>
        <p:nvSpPr>
          <p:cNvPr id="89" name="el-1788319683650-67"/>
          <p:cNvSpPr txBox="1"/>
          <p:nvPr/>
        </p:nvSpPr>
        <p:spPr>
          <a:xfrm>
            <a:off x="8158386" y="3407569"/>
            <a:ext cx="50469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380V</a:t>
            </a:r>
            <a:endParaRPr/>
          </a:p>
        </p:txBody>
      </p:sp>
      <p:sp>
        <p:nvSpPr>
          <p:cNvPr id="90" name="el-1788319683650-68"/>
          <p:cNvSpPr txBox="1"/>
          <p:nvPr/>
        </p:nvSpPr>
        <p:spPr>
          <a:xfrm>
            <a:off x="5589984" y="3629025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出厂编号</a:t>
            </a:r>
            <a:endParaRPr/>
          </a:p>
        </p:txBody>
      </p:sp>
      <p:sp>
        <p:nvSpPr>
          <p:cNvPr id="91" name="el-1788319683650-69"/>
          <p:cNvSpPr txBox="1"/>
          <p:nvPr/>
        </p:nvSpPr>
        <p:spPr>
          <a:xfrm>
            <a:off x="7851093" y="3629025"/>
            <a:ext cx="99487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2025-0318</a:t>
            </a:r>
            <a:endParaRPr/>
          </a:p>
        </p:txBody>
      </p:sp>
      <p:sp>
        <p:nvSpPr>
          <p:cNvPr id="92" name="el-1788319683650-70"/>
          <p:cNvSpPr txBox="1"/>
          <p:nvPr/>
        </p:nvSpPr>
        <p:spPr>
          <a:xfrm>
            <a:off x="5589984" y="3850481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出厂日期</a:t>
            </a:r>
            <a:endParaRPr/>
          </a:p>
        </p:txBody>
      </p:sp>
      <p:sp>
        <p:nvSpPr>
          <p:cNvPr id="93" name="el-1788319683650-71"/>
          <p:cNvSpPr txBox="1"/>
          <p:nvPr/>
        </p:nvSpPr>
        <p:spPr>
          <a:xfrm>
            <a:off x="8007028" y="3850481"/>
            <a:ext cx="76578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2025.01</a:t>
            </a:r>
            <a:endParaRPr/>
          </a:p>
        </p:txBody>
      </p:sp>
      <p:sp>
        <p:nvSpPr>
          <p:cNvPr id="94" name="el-1788319683636-19"/>
          <p:cNvSpPr txBox="1"/>
          <p:nvPr/>
        </p:nvSpPr>
        <p:spPr>
          <a:xfrm>
            <a:off x="1042988" y="4575572"/>
            <a:ext cx="53337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标准价值：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标识标准化是实现配电箱精益管理的基础条件 — 统一、规范、可追溯</a:t>
            </a:r>
            <a:endParaRPr/>
          </a:p>
        </p:txBody>
      </p:sp>
      <p:sp>
        <p:nvSpPr>
          <p:cNvPr id="95" name="el-1788319683638-26"/>
          <p:cNvSpPr txBox="1"/>
          <p:nvPr/>
        </p:nvSpPr>
        <p:spPr>
          <a:xfrm>
            <a:off x="7986713" y="4600575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标准管理</a:t>
            </a:r>
            <a:endParaRPr/>
          </a:p>
        </p:txBody>
      </p:sp>
      <p:sp>
        <p:nvSpPr>
          <p:cNvPr id="96" name="el-1788319683631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7" name="el-1788319683632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el-178831968363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el-1788319683633-11"/>
          <p:cNvSpPr/>
          <p:nvPr/>
        </p:nvSpPr>
        <p:spPr>
          <a:xfrm>
            <a:off x="3386026" y="160734"/>
            <a:ext cx="118988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" name="el-1788319683634-16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el-1788319683679-94"/>
          <p:cNvSpPr/>
          <p:nvPr/>
        </p:nvSpPr>
        <p:spPr>
          <a:xfrm>
            <a:off x="7690024" y="203597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417" y="1455"/>
                </a:moveTo>
                <a:lnTo>
                  <a:pt x="67417" y="1455"/>
                </a:lnTo>
                <a:lnTo>
                  <a:pt x="92417" y="29000"/>
                </a:lnTo>
                <a:cubicBezTo>
                  <a:pt x="97472" y="34939"/>
                  <a:pt x="100000" y="41758"/>
                  <a:pt x="100000" y="49455"/>
                </a:cubicBezTo>
                <a:lnTo>
                  <a:pt x="100000" y="49455"/>
                </a:lnTo>
                <a:cubicBezTo>
                  <a:pt x="100000" y="57091"/>
                  <a:pt x="97472" y="63909"/>
                  <a:pt x="92417" y="69909"/>
                </a:cubicBezTo>
                <a:lnTo>
                  <a:pt x="92417" y="69909"/>
                </a:lnTo>
                <a:lnTo>
                  <a:pt x="70500" y="94000"/>
                </a:lnTo>
                <a:cubicBezTo>
                  <a:pt x="68278" y="95939"/>
                  <a:pt x="66056" y="95939"/>
                  <a:pt x="63833" y="94000"/>
                </a:cubicBezTo>
                <a:lnTo>
                  <a:pt x="63833" y="94000"/>
                </a:lnTo>
                <a:cubicBezTo>
                  <a:pt x="62056" y="91576"/>
                  <a:pt x="62056" y="89152"/>
                  <a:pt x="63833" y="86727"/>
                </a:cubicBezTo>
                <a:lnTo>
                  <a:pt x="63833" y="86727"/>
                </a:lnTo>
                <a:lnTo>
                  <a:pt x="85750" y="62636"/>
                </a:lnTo>
                <a:cubicBezTo>
                  <a:pt x="89028" y="58818"/>
                  <a:pt x="90667" y="54424"/>
                  <a:pt x="90667" y="49455"/>
                </a:cubicBezTo>
                <a:lnTo>
                  <a:pt x="90667" y="49455"/>
                </a:lnTo>
                <a:cubicBezTo>
                  <a:pt x="90667" y="44485"/>
                  <a:pt x="89028" y="40061"/>
                  <a:pt x="85750" y="36182"/>
                </a:cubicBezTo>
                <a:lnTo>
                  <a:pt x="85750" y="36182"/>
                </a:lnTo>
                <a:lnTo>
                  <a:pt x="60750" y="8727"/>
                </a:lnTo>
                <a:cubicBezTo>
                  <a:pt x="58917" y="6303"/>
                  <a:pt x="58917" y="3879"/>
                  <a:pt x="60750" y="1455"/>
                </a:cubicBezTo>
                <a:lnTo>
                  <a:pt x="60750" y="1455"/>
                </a:lnTo>
                <a:cubicBezTo>
                  <a:pt x="62972" y="-485"/>
                  <a:pt x="65194" y="-485"/>
                  <a:pt x="67417" y="1455"/>
                </a:cubicBezTo>
                <a:lnTo>
                  <a:pt x="67417" y="1455"/>
                </a:lnTo>
                <a:moveTo>
                  <a:pt x="0" y="42182"/>
                </a:moveTo>
                <a:lnTo>
                  <a:pt x="0" y="42182"/>
                </a:lnTo>
                <a:lnTo>
                  <a:pt x="0" y="10273"/>
                </a:lnTo>
                <a:cubicBezTo>
                  <a:pt x="111" y="7424"/>
                  <a:pt x="1028" y="5000"/>
                  <a:pt x="2750" y="3000"/>
                </a:cubicBezTo>
                <a:lnTo>
                  <a:pt x="2750" y="3000"/>
                </a:lnTo>
                <a:cubicBezTo>
                  <a:pt x="4583" y="1121"/>
                  <a:pt x="6806" y="121"/>
                  <a:pt x="9417" y="0"/>
                </a:cubicBezTo>
                <a:lnTo>
                  <a:pt x="9417" y="0"/>
                </a:lnTo>
                <a:lnTo>
                  <a:pt x="38667" y="0"/>
                </a:lnTo>
                <a:cubicBezTo>
                  <a:pt x="42056" y="0"/>
                  <a:pt x="45000" y="1364"/>
                  <a:pt x="47500" y="4091"/>
                </a:cubicBezTo>
                <a:lnTo>
                  <a:pt x="47500" y="4091"/>
                </a:lnTo>
                <a:lnTo>
                  <a:pt x="80250" y="39818"/>
                </a:lnTo>
                <a:cubicBezTo>
                  <a:pt x="82750" y="42545"/>
                  <a:pt x="84000" y="45758"/>
                  <a:pt x="84000" y="49455"/>
                </a:cubicBezTo>
                <a:lnTo>
                  <a:pt x="84000" y="49455"/>
                </a:lnTo>
                <a:cubicBezTo>
                  <a:pt x="84000" y="52970"/>
                  <a:pt x="82750" y="56152"/>
                  <a:pt x="80250" y="59000"/>
                </a:cubicBezTo>
                <a:lnTo>
                  <a:pt x="80250" y="59000"/>
                </a:lnTo>
                <a:lnTo>
                  <a:pt x="54083" y="87545"/>
                </a:lnTo>
                <a:cubicBezTo>
                  <a:pt x="51639" y="90091"/>
                  <a:pt x="48722" y="91364"/>
                  <a:pt x="45333" y="91364"/>
                </a:cubicBezTo>
                <a:lnTo>
                  <a:pt x="45333" y="91364"/>
                </a:lnTo>
                <a:cubicBezTo>
                  <a:pt x="42056" y="91364"/>
                  <a:pt x="39111" y="90091"/>
                  <a:pt x="36500" y="87545"/>
                </a:cubicBezTo>
                <a:lnTo>
                  <a:pt x="36500" y="87545"/>
                </a:lnTo>
                <a:lnTo>
                  <a:pt x="3750" y="51818"/>
                </a:lnTo>
                <a:cubicBezTo>
                  <a:pt x="1250" y="49091"/>
                  <a:pt x="0" y="45879"/>
                  <a:pt x="0" y="42182"/>
                </a:cubicBezTo>
                <a:lnTo>
                  <a:pt x="0" y="42182"/>
                </a:lnTo>
                <a:moveTo>
                  <a:pt x="28167" y="23909"/>
                </a:moveTo>
                <a:lnTo>
                  <a:pt x="28167" y="23909"/>
                </a:lnTo>
                <a:cubicBezTo>
                  <a:pt x="28167" y="21909"/>
                  <a:pt x="27556" y="20273"/>
                  <a:pt x="26333" y="19000"/>
                </a:cubicBezTo>
                <a:lnTo>
                  <a:pt x="26333" y="19000"/>
                </a:lnTo>
                <a:lnTo>
                  <a:pt x="26333" y="19000"/>
                </a:lnTo>
                <a:cubicBezTo>
                  <a:pt x="25167" y="17727"/>
                  <a:pt x="23694" y="17091"/>
                  <a:pt x="21917" y="17091"/>
                </a:cubicBezTo>
                <a:lnTo>
                  <a:pt x="21917" y="17091"/>
                </a:lnTo>
                <a:cubicBezTo>
                  <a:pt x="20083" y="17091"/>
                  <a:pt x="18583" y="17727"/>
                  <a:pt x="17417" y="19000"/>
                </a:cubicBezTo>
                <a:lnTo>
                  <a:pt x="17417" y="19000"/>
                </a:lnTo>
                <a:cubicBezTo>
                  <a:pt x="16250" y="20273"/>
                  <a:pt x="15667" y="21909"/>
                  <a:pt x="15667" y="23909"/>
                </a:cubicBezTo>
                <a:lnTo>
                  <a:pt x="15667" y="23909"/>
                </a:lnTo>
                <a:cubicBezTo>
                  <a:pt x="15667" y="25848"/>
                  <a:pt x="16250" y="27455"/>
                  <a:pt x="17417" y="28727"/>
                </a:cubicBezTo>
                <a:lnTo>
                  <a:pt x="17417" y="28727"/>
                </a:lnTo>
                <a:cubicBezTo>
                  <a:pt x="18583" y="30061"/>
                  <a:pt x="20083" y="30727"/>
                  <a:pt x="21917" y="30727"/>
                </a:cubicBezTo>
                <a:lnTo>
                  <a:pt x="21917" y="30727"/>
                </a:lnTo>
                <a:cubicBezTo>
                  <a:pt x="23694" y="30727"/>
                  <a:pt x="25167" y="30061"/>
                  <a:pt x="26333" y="28727"/>
                </a:cubicBezTo>
                <a:lnTo>
                  <a:pt x="26333" y="28727"/>
                </a:lnTo>
                <a:cubicBezTo>
                  <a:pt x="27556" y="27455"/>
                  <a:pt x="28167" y="25848"/>
                  <a:pt x="28167" y="23909"/>
                </a:cubicBezTo>
                <a:lnTo>
                  <a:pt x="28167" y="23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" name="el-1788319683633-9"/>
          <p:cNvSpPr txBox="1"/>
          <p:nvPr/>
        </p:nvSpPr>
        <p:spPr>
          <a:xfrm>
            <a:off x="557213" y="121444"/>
            <a:ext cx="304655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配电箱标识标准化</a:t>
            </a:r>
            <a:endParaRPr/>
          </a:p>
        </p:txBody>
      </p:sp>
      <p:sp>
        <p:nvSpPr>
          <p:cNvPr id="103" name="el-1788319683633-10"/>
          <p:cNvSpPr txBox="1"/>
          <p:nvPr/>
        </p:nvSpPr>
        <p:spPr>
          <a:xfrm>
            <a:off x="3471751" y="182166"/>
            <a:ext cx="138490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标准化 · 统一 · 醒目</a:t>
            </a:r>
            <a:endParaRPr/>
          </a:p>
        </p:txBody>
      </p:sp>
      <p:sp>
        <p:nvSpPr>
          <p:cNvPr id="104" name="el-1788319683636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05" name="el-1788319683684-10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71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71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72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721-14"/>
          <p:cNvSpPr/>
          <p:nvPr/>
        </p:nvSpPr>
        <p:spPr>
          <a:xfrm>
            <a:off x="7577175" y="142875"/>
            <a:ext cx="116677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780-71"/>
          <p:cNvSpPr/>
          <p:nvPr/>
        </p:nvSpPr>
        <p:spPr>
          <a:xfrm>
            <a:off x="7684889" y="203597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724-19"/>
          <p:cNvSpPr/>
          <p:nvPr/>
        </p:nvSpPr>
        <p:spPr>
          <a:xfrm>
            <a:off x="400050" y="1203722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725-30"/>
          <p:cNvCxnSpPr/>
          <p:nvPr/>
        </p:nvCxnSpPr>
        <p:spPr>
          <a:xfrm>
            <a:off x="428625" y="1203722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3728-42"/>
          <p:cNvSpPr/>
          <p:nvPr/>
        </p:nvSpPr>
        <p:spPr>
          <a:xfrm>
            <a:off x="485775" y="1268016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3783-74"/>
          <p:cNvSpPr/>
          <p:nvPr/>
        </p:nvSpPr>
        <p:spPr>
          <a:xfrm>
            <a:off x="985838" y="135374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724-20"/>
          <p:cNvSpPr/>
          <p:nvPr/>
        </p:nvSpPr>
        <p:spPr>
          <a:xfrm>
            <a:off x="4672013" y="1203722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3725-31"/>
          <p:cNvCxnSpPr/>
          <p:nvPr/>
        </p:nvCxnSpPr>
        <p:spPr>
          <a:xfrm>
            <a:off x="4700588" y="1203722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3729-44"/>
          <p:cNvSpPr/>
          <p:nvPr/>
        </p:nvSpPr>
        <p:spPr>
          <a:xfrm>
            <a:off x="4757738" y="1268016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3783-75"/>
          <p:cNvSpPr/>
          <p:nvPr/>
        </p:nvSpPr>
        <p:spPr>
          <a:xfrm>
            <a:off x="5257800" y="135374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3724-21"/>
          <p:cNvSpPr/>
          <p:nvPr/>
        </p:nvSpPr>
        <p:spPr>
          <a:xfrm>
            <a:off x="400050" y="1689497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3726-32"/>
          <p:cNvCxnSpPr/>
          <p:nvPr/>
        </p:nvCxnSpPr>
        <p:spPr>
          <a:xfrm>
            <a:off x="428625" y="1689497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3729-46"/>
          <p:cNvSpPr/>
          <p:nvPr/>
        </p:nvSpPr>
        <p:spPr>
          <a:xfrm>
            <a:off x="485775" y="1753791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3784-76"/>
          <p:cNvSpPr/>
          <p:nvPr/>
        </p:nvSpPr>
        <p:spPr>
          <a:xfrm>
            <a:off x="985838" y="183951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3724-22"/>
          <p:cNvSpPr/>
          <p:nvPr/>
        </p:nvSpPr>
        <p:spPr>
          <a:xfrm>
            <a:off x="4672013" y="1689497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3726-33"/>
          <p:cNvCxnSpPr/>
          <p:nvPr/>
        </p:nvCxnSpPr>
        <p:spPr>
          <a:xfrm>
            <a:off x="4700588" y="1689497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3729-48"/>
          <p:cNvSpPr/>
          <p:nvPr/>
        </p:nvSpPr>
        <p:spPr>
          <a:xfrm>
            <a:off x="4757738" y="1753791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3775-64"/>
          <p:cNvSpPr/>
          <p:nvPr/>
        </p:nvSpPr>
        <p:spPr>
          <a:xfrm>
            <a:off x="5257800" y="183951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3724-23"/>
          <p:cNvSpPr/>
          <p:nvPr/>
        </p:nvSpPr>
        <p:spPr>
          <a:xfrm>
            <a:off x="400050" y="2175272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3726-34"/>
          <p:cNvCxnSpPr/>
          <p:nvPr/>
        </p:nvCxnSpPr>
        <p:spPr>
          <a:xfrm>
            <a:off x="428625" y="2175272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3729-50"/>
          <p:cNvSpPr/>
          <p:nvPr/>
        </p:nvSpPr>
        <p:spPr>
          <a:xfrm>
            <a:off x="485775" y="2239566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3776-65"/>
          <p:cNvSpPr/>
          <p:nvPr/>
        </p:nvSpPr>
        <p:spPr>
          <a:xfrm>
            <a:off x="985838" y="232529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3725-24"/>
          <p:cNvSpPr/>
          <p:nvPr/>
        </p:nvSpPr>
        <p:spPr>
          <a:xfrm>
            <a:off x="4672013" y="2175272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3726-35"/>
          <p:cNvCxnSpPr/>
          <p:nvPr/>
        </p:nvCxnSpPr>
        <p:spPr>
          <a:xfrm>
            <a:off x="4700588" y="2175272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3729-52"/>
          <p:cNvSpPr/>
          <p:nvPr/>
        </p:nvSpPr>
        <p:spPr>
          <a:xfrm>
            <a:off x="4757738" y="2239566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3776-66"/>
          <p:cNvSpPr/>
          <p:nvPr/>
        </p:nvSpPr>
        <p:spPr>
          <a:xfrm>
            <a:off x="5257800" y="232529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3725-25"/>
          <p:cNvSpPr/>
          <p:nvPr/>
        </p:nvSpPr>
        <p:spPr>
          <a:xfrm>
            <a:off x="400050" y="2661047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3726-36"/>
          <p:cNvCxnSpPr/>
          <p:nvPr/>
        </p:nvCxnSpPr>
        <p:spPr>
          <a:xfrm>
            <a:off x="428625" y="2661047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3730-54"/>
          <p:cNvSpPr/>
          <p:nvPr/>
        </p:nvSpPr>
        <p:spPr>
          <a:xfrm>
            <a:off x="485775" y="2725341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3777-67"/>
          <p:cNvSpPr/>
          <p:nvPr/>
        </p:nvSpPr>
        <p:spPr>
          <a:xfrm>
            <a:off x="985838" y="281106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3725-26"/>
          <p:cNvSpPr/>
          <p:nvPr/>
        </p:nvSpPr>
        <p:spPr>
          <a:xfrm>
            <a:off x="4672013" y="2661047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3726-37"/>
          <p:cNvCxnSpPr/>
          <p:nvPr/>
        </p:nvCxnSpPr>
        <p:spPr>
          <a:xfrm>
            <a:off x="4700588" y="2661047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3730-56"/>
          <p:cNvSpPr/>
          <p:nvPr/>
        </p:nvSpPr>
        <p:spPr>
          <a:xfrm>
            <a:off x="4757738" y="2725341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3779-68"/>
          <p:cNvSpPr/>
          <p:nvPr/>
        </p:nvSpPr>
        <p:spPr>
          <a:xfrm>
            <a:off x="5257800" y="281106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3725-27"/>
          <p:cNvSpPr/>
          <p:nvPr/>
        </p:nvSpPr>
        <p:spPr>
          <a:xfrm>
            <a:off x="400050" y="3146822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3726-38"/>
          <p:cNvCxnSpPr/>
          <p:nvPr/>
        </p:nvCxnSpPr>
        <p:spPr>
          <a:xfrm>
            <a:off x="428625" y="3146822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3730-58"/>
          <p:cNvSpPr/>
          <p:nvPr/>
        </p:nvSpPr>
        <p:spPr>
          <a:xfrm>
            <a:off x="485775" y="3211116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3779-69"/>
          <p:cNvSpPr/>
          <p:nvPr/>
        </p:nvSpPr>
        <p:spPr>
          <a:xfrm>
            <a:off x="985838" y="329684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3725-28"/>
          <p:cNvSpPr/>
          <p:nvPr/>
        </p:nvSpPr>
        <p:spPr>
          <a:xfrm>
            <a:off x="4672013" y="3146822"/>
            <a:ext cx="40719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3726-39"/>
          <p:cNvCxnSpPr/>
          <p:nvPr/>
        </p:nvCxnSpPr>
        <p:spPr>
          <a:xfrm>
            <a:off x="4700588" y="3146822"/>
            <a:ext cx="914" cy="414338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3730-60"/>
          <p:cNvSpPr/>
          <p:nvPr/>
        </p:nvSpPr>
        <p:spPr>
          <a:xfrm>
            <a:off x="4757738" y="3211116"/>
            <a:ext cx="4000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3779-70"/>
          <p:cNvSpPr/>
          <p:nvPr/>
        </p:nvSpPr>
        <p:spPr>
          <a:xfrm>
            <a:off x="5257800" y="329684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3721-13"/>
          <p:cNvSpPr/>
          <p:nvPr/>
        </p:nvSpPr>
        <p:spPr>
          <a:xfrm>
            <a:off x="400050" y="3689747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3721-15"/>
          <p:cNvCxnSpPr/>
          <p:nvPr/>
        </p:nvCxnSpPr>
        <p:spPr>
          <a:xfrm>
            <a:off x="435769" y="3689747"/>
            <a:ext cx="914" cy="450056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3782-72"/>
          <p:cNvSpPr/>
          <p:nvPr/>
        </p:nvSpPr>
        <p:spPr>
          <a:xfrm>
            <a:off x="712676" y="3825522"/>
            <a:ext cx="174848" cy="199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778" y="25000"/>
                </a:moveTo>
                <a:lnTo>
                  <a:pt x="83778" y="25000"/>
                </a:lnTo>
                <a:cubicBezTo>
                  <a:pt x="83778" y="29413"/>
                  <a:pt x="82426" y="33381"/>
                  <a:pt x="79722" y="36905"/>
                </a:cubicBezTo>
                <a:lnTo>
                  <a:pt x="79722" y="36905"/>
                </a:lnTo>
                <a:lnTo>
                  <a:pt x="79722" y="36905"/>
                </a:lnTo>
                <a:cubicBezTo>
                  <a:pt x="77130" y="40556"/>
                  <a:pt x="73630" y="43492"/>
                  <a:pt x="69222" y="45714"/>
                </a:cubicBezTo>
                <a:lnTo>
                  <a:pt x="69222" y="45714"/>
                </a:lnTo>
                <a:lnTo>
                  <a:pt x="69222" y="50000"/>
                </a:lnTo>
                <a:cubicBezTo>
                  <a:pt x="69222" y="51810"/>
                  <a:pt x="68537" y="53302"/>
                  <a:pt x="67167" y="54476"/>
                </a:cubicBezTo>
                <a:lnTo>
                  <a:pt x="67167" y="54476"/>
                </a:lnTo>
                <a:cubicBezTo>
                  <a:pt x="65796" y="55651"/>
                  <a:pt x="64056" y="56238"/>
                  <a:pt x="61944" y="56238"/>
                </a:cubicBezTo>
                <a:lnTo>
                  <a:pt x="61944" y="56238"/>
                </a:lnTo>
                <a:lnTo>
                  <a:pt x="40056" y="56238"/>
                </a:lnTo>
                <a:cubicBezTo>
                  <a:pt x="37944" y="56238"/>
                  <a:pt x="36204" y="55651"/>
                  <a:pt x="34833" y="54476"/>
                </a:cubicBezTo>
                <a:lnTo>
                  <a:pt x="34833" y="54476"/>
                </a:lnTo>
                <a:cubicBezTo>
                  <a:pt x="33463" y="53302"/>
                  <a:pt x="32778" y="51810"/>
                  <a:pt x="32778" y="50000"/>
                </a:cubicBezTo>
                <a:lnTo>
                  <a:pt x="32778" y="50000"/>
                </a:lnTo>
                <a:lnTo>
                  <a:pt x="32778" y="45714"/>
                </a:lnTo>
                <a:cubicBezTo>
                  <a:pt x="28370" y="43492"/>
                  <a:pt x="24870" y="40556"/>
                  <a:pt x="22278" y="36905"/>
                </a:cubicBezTo>
                <a:lnTo>
                  <a:pt x="22278" y="36905"/>
                </a:lnTo>
                <a:cubicBezTo>
                  <a:pt x="19537" y="33381"/>
                  <a:pt x="18167" y="29413"/>
                  <a:pt x="18167" y="25000"/>
                </a:cubicBezTo>
                <a:lnTo>
                  <a:pt x="18167" y="25000"/>
                </a:lnTo>
                <a:cubicBezTo>
                  <a:pt x="18463" y="17984"/>
                  <a:pt x="21648" y="12063"/>
                  <a:pt x="27722" y="7238"/>
                </a:cubicBezTo>
                <a:lnTo>
                  <a:pt x="27722" y="7238"/>
                </a:lnTo>
                <a:cubicBezTo>
                  <a:pt x="33981" y="2540"/>
                  <a:pt x="41741" y="127"/>
                  <a:pt x="51000" y="0"/>
                </a:cubicBezTo>
                <a:lnTo>
                  <a:pt x="51000" y="0"/>
                </a:lnTo>
                <a:cubicBezTo>
                  <a:pt x="60259" y="127"/>
                  <a:pt x="68000" y="2540"/>
                  <a:pt x="74222" y="7238"/>
                </a:cubicBezTo>
                <a:lnTo>
                  <a:pt x="74222" y="7238"/>
                </a:lnTo>
                <a:cubicBezTo>
                  <a:pt x="80296" y="12063"/>
                  <a:pt x="83481" y="17984"/>
                  <a:pt x="83778" y="25000"/>
                </a:cubicBezTo>
                <a:lnTo>
                  <a:pt x="83778" y="25000"/>
                </a:lnTo>
                <a:moveTo>
                  <a:pt x="38222" y="34381"/>
                </a:moveTo>
                <a:lnTo>
                  <a:pt x="38222" y="34381"/>
                </a:lnTo>
                <a:cubicBezTo>
                  <a:pt x="40370" y="34381"/>
                  <a:pt x="42111" y="33794"/>
                  <a:pt x="43444" y="32619"/>
                </a:cubicBezTo>
                <a:lnTo>
                  <a:pt x="43444" y="32619"/>
                </a:lnTo>
                <a:lnTo>
                  <a:pt x="43444" y="32619"/>
                </a:lnTo>
                <a:cubicBezTo>
                  <a:pt x="44815" y="31444"/>
                  <a:pt x="45500" y="29952"/>
                  <a:pt x="45500" y="28143"/>
                </a:cubicBezTo>
                <a:lnTo>
                  <a:pt x="45500" y="28143"/>
                </a:lnTo>
                <a:cubicBezTo>
                  <a:pt x="45500" y="26302"/>
                  <a:pt x="44815" y="24794"/>
                  <a:pt x="43444" y="23619"/>
                </a:cubicBezTo>
                <a:lnTo>
                  <a:pt x="43444" y="23619"/>
                </a:lnTo>
                <a:cubicBezTo>
                  <a:pt x="42111" y="22444"/>
                  <a:pt x="40370" y="21857"/>
                  <a:pt x="38222" y="21857"/>
                </a:cubicBezTo>
                <a:lnTo>
                  <a:pt x="38222" y="21857"/>
                </a:lnTo>
                <a:cubicBezTo>
                  <a:pt x="36111" y="21857"/>
                  <a:pt x="34370" y="22444"/>
                  <a:pt x="33000" y="23619"/>
                </a:cubicBezTo>
                <a:lnTo>
                  <a:pt x="33000" y="23619"/>
                </a:lnTo>
                <a:cubicBezTo>
                  <a:pt x="31630" y="24794"/>
                  <a:pt x="30944" y="26302"/>
                  <a:pt x="30944" y="28143"/>
                </a:cubicBezTo>
                <a:lnTo>
                  <a:pt x="30944" y="28143"/>
                </a:lnTo>
                <a:cubicBezTo>
                  <a:pt x="30944" y="29952"/>
                  <a:pt x="31630" y="31444"/>
                  <a:pt x="33000" y="32619"/>
                </a:cubicBezTo>
                <a:lnTo>
                  <a:pt x="33000" y="32619"/>
                </a:lnTo>
                <a:cubicBezTo>
                  <a:pt x="34370" y="33794"/>
                  <a:pt x="36111" y="34381"/>
                  <a:pt x="38222" y="34381"/>
                </a:cubicBezTo>
                <a:lnTo>
                  <a:pt x="38222" y="34381"/>
                </a:lnTo>
                <a:moveTo>
                  <a:pt x="71056" y="28143"/>
                </a:moveTo>
                <a:lnTo>
                  <a:pt x="71056" y="28143"/>
                </a:lnTo>
                <a:cubicBezTo>
                  <a:pt x="71056" y="26302"/>
                  <a:pt x="70370" y="24794"/>
                  <a:pt x="69000" y="23619"/>
                </a:cubicBezTo>
                <a:lnTo>
                  <a:pt x="69000" y="23619"/>
                </a:lnTo>
                <a:lnTo>
                  <a:pt x="69000" y="23619"/>
                </a:lnTo>
                <a:cubicBezTo>
                  <a:pt x="67630" y="22444"/>
                  <a:pt x="65889" y="21857"/>
                  <a:pt x="63778" y="21857"/>
                </a:cubicBezTo>
                <a:lnTo>
                  <a:pt x="63778" y="21857"/>
                </a:lnTo>
                <a:cubicBezTo>
                  <a:pt x="61630" y="21857"/>
                  <a:pt x="59870" y="22444"/>
                  <a:pt x="58500" y="23619"/>
                </a:cubicBezTo>
                <a:lnTo>
                  <a:pt x="58500" y="23619"/>
                </a:lnTo>
                <a:cubicBezTo>
                  <a:pt x="57130" y="24794"/>
                  <a:pt x="56444" y="26302"/>
                  <a:pt x="56444" y="28143"/>
                </a:cubicBezTo>
                <a:lnTo>
                  <a:pt x="56444" y="28143"/>
                </a:lnTo>
                <a:cubicBezTo>
                  <a:pt x="56444" y="29952"/>
                  <a:pt x="57130" y="31444"/>
                  <a:pt x="58500" y="32619"/>
                </a:cubicBezTo>
                <a:lnTo>
                  <a:pt x="58500" y="32619"/>
                </a:lnTo>
                <a:cubicBezTo>
                  <a:pt x="59870" y="33794"/>
                  <a:pt x="61630" y="34381"/>
                  <a:pt x="63778" y="34381"/>
                </a:cubicBezTo>
                <a:lnTo>
                  <a:pt x="63778" y="34381"/>
                </a:lnTo>
                <a:cubicBezTo>
                  <a:pt x="65889" y="34381"/>
                  <a:pt x="67630" y="33794"/>
                  <a:pt x="69000" y="32619"/>
                </a:cubicBezTo>
                <a:lnTo>
                  <a:pt x="69000" y="32619"/>
                </a:lnTo>
                <a:cubicBezTo>
                  <a:pt x="70370" y="31444"/>
                  <a:pt x="71056" y="29952"/>
                  <a:pt x="71056" y="28143"/>
                </a:cubicBezTo>
                <a:lnTo>
                  <a:pt x="71056" y="28143"/>
                </a:lnTo>
                <a:moveTo>
                  <a:pt x="611" y="53524"/>
                </a:moveTo>
                <a:lnTo>
                  <a:pt x="611" y="53524"/>
                </a:lnTo>
                <a:cubicBezTo>
                  <a:pt x="1685" y="51968"/>
                  <a:pt x="3130" y="50921"/>
                  <a:pt x="4944" y="50381"/>
                </a:cubicBezTo>
                <a:lnTo>
                  <a:pt x="4944" y="50381"/>
                </a:lnTo>
                <a:lnTo>
                  <a:pt x="4944" y="50381"/>
                </a:lnTo>
                <a:cubicBezTo>
                  <a:pt x="6796" y="49873"/>
                  <a:pt x="8630" y="49937"/>
                  <a:pt x="10444" y="50571"/>
                </a:cubicBezTo>
                <a:lnTo>
                  <a:pt x="10444" y="50571"/>
                </a:lnTo>
                <a:lnTo>
                  <a:pt x="51000" y="67952"/>
                </a:lnTo>
                <a:lnTo>
                  <a:pt x="91556" y="50571"/>
                </a:lnTo>
                <a:cubicBezTo>
                  <a:pt x="93370" y="49937"/>
                  <a:pt x="95185" y="49873"/>
                  <a:pt x="97000" y="50381"/>
                </a:cubicBezTo>
                <a:lnTo>
                  <a:pt x="97000" y="50381"/>
                </a:lnTo>
                <a:cubicBezTo>
                  <a:pt x="98852" y="50921"/>
                  <a:pt x="100296" y="51968"/>
                  <a:pt x="101333" y="53524"/>
                </a:cubicBezTo>
                <a:lnTo>
                  <a:pt x="101333" y="53524"/>
                </a:lnTo>
                <a:cubicBezTo>
                  <a:pt x="102111" y="55079"/>
                  <a:pt x="102185" y="56635"/>
                  <a:pt x="101556" y="58190"/>
                </a:cubicBezTo>
                <a:lnTo>
                  <a:pt x="101556" y="58190"/>
                </a:lnTo>
                <a:cubicBezTo>
                  <a:pt x="100963" y="59746"/>
                  <a:pt x="99759" y="60984"/>
                  <a:pt x="97944" y="61905"/>
                </a:cubicBezTo>
                <a:lnTo>
                  <a:pt x="97944" y="61905"/>
                </a:lnTo>
                <a:lnTo>
                  <a:pt x="67389" y="75000"/>
                </a:lnTo>
                <a:lnTo>
                  <a:pt x="97944" y="88095"/>
                </a:lnTo>
                <a:cubicBezTo>
                  <a:pt x="99759" y="89016"/>
                  <a:pt x="100963" y="90254"/>
                  <a:pt x="101556" y="91810"/>
                </a:cubicBezTo>
                <a:lnTo>
                  <a:pt x="101556" y="91810"/>
                </a:lnTo>
                <a:cubicBezTo>
                  <a:pt x="102185" y="93365"/>
                  <a:pt x="102111" y="94921"/>
                  <a:pt x="101333" y="96476"/>
                </a:cubicBezTo>
                <a:lnTo>
                  <a:pt x="101333" y="96476"/>
                </a:lnTo>
                <a:cubicBezTo>
                  <a:pt x="100296" y="98032"/>
                  <a:pt x="98852" y="99079"/>
                  <a:pt x="97000" y="99619"/>
                </a:cubicBezTo>
                <a:lnTo>
                  <a:pt x="97000" y="99619"/>
                </a:lnTo>
                <a:cubicBezTo>
                  <a:pt x="95185" y="100127"/>
                  <a:pt x="93370" y="100063"/>
                  <a:pt x="91556" y="99429"/>
                </a:cubicBezTo>
                <a:lnTo>
                  <a:pt x="91556" y="99429"/>
                </a:lnTo>
                <a:lnTo>
                  <a:pt x="51000" y="82048"/>
                </a:lnTo>
                <a:lnTo>
                  <a:pt x="10444" y="99429"/>
                </a:lnTo>
                <a:cubicBezTo>
                  <a:pt x="8630" y="100063"/>
                  <a:pt x="6796" y="100127"/>
                  <a:pt x="4944" y="99619"/>
                </a:cubicBezTo>
                <a:lnTo>
                  <a:pt x="4944" y="99619"/>
                </a:lnTo>
                <a:cubicBezTo>
                  <a:pt x="3130" y="99079"/>
                  <a:pt x="1685" y="98032"/>
                  <a:pt x="611" y="96476"/>
                </a:cubicBezTo>
                <a:lnTo>
                  <a:pt x="611" y="96476"/>
                </a:lnTo>
                <a:cubicBezTo>
                  <a:pt x="-130" y="94921"/>
                  <a:pt x="-204" y="93365"/>
                  <a:pt x="389" y="91810"/>
                </a:cubicBezTo>
                <a:lnTo>
                  <a:pt x="389" y="91810"/>
                </a:lnTo>
                <a:cubicBezTo>
                  <a:pt x="1019" y="90254"/>
                  <a:pt x="2241" y="89016"/>
                  <a:pt x="4056" y="88095"/>
                </a:cubicBezTo>
                <a:lnTo>
                  <a:pt x="4056" y="88095"/>
                </a:lnTo>
                <a:lnTo>
                  <a:pt x="34611" y="75000"/>
                </a:lnTo>
                <a:lnTo>
                  <a:pt x="4056" y="61905"/>
                </a:lnTo>
                <a:cubicBezTo>
                  <a:pt x="2241" y="60984"/>
                  <a:pt x="1019" y="59746"/>
                  <a:pt x="389" y="58190"/>
                </a:cubicBezTo>
                <a:lnTo>
                  <a:pt x="389" y="58190"/>
                </a:lnTo>
                <a:cubicBezTo>
                  <a:pt x="-204" y="56635"/>
                  <a:pt x="-130" y="55079"/>
                  <a:pt x="611" y="53524"/>
                </a:cubicBezTo>
                <a:lnTo>
                  <a:pt x="611" y="5352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3725-29"/>
          <p:cNvSpPr/>
          <p:nvPr/>
        </p:nvSpPr>
        <p:spPr>
          <a:xfrm>
            <a:off x="7193310" y="3796903"/>
            <a:ext cx="1372046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3783-73"/>
          <p:cNvSpPr/>
          <p:nvPr/>
        </p:nvSpPr>
        <p:spPr>
          <a:xfrm>
            <a:off x="7311628" y="3850481"/>
            <a:ext cx="12055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385" y="6000"/>
                </a:moveTo>
                <a:lnTo>
                  <a:pt x="58385" y="6000"/>
                </a:lnTo>
                <a:cubicBezTo>
                  <a:pt x="58385" y="4238"/>
                  <a:pt x="57795" y="2810"/>
                  <a:pt x="56615" y="1714"/>
                </a:cubicBezTo>
                <a:lnTo>
                  <a:pt x="56615" y="1714"/>
                </a:lnTo>
                <a:lnTo>
                  <a:pt x="56615" y="1714"/>
                </a:lnTo>
                <a:cubicBezTo>
                  <a:pt x="55385" y="571"/>
                  <a:pt x="53821" y="0"/>
                  <a:pt x="51923" y="0"/>
                </a:cubicBezTo>
                <a:lnTo>
                  <a:pt x="51923" y="0"/>
                </a:lnTo>
                <a:cubicBezTo>
                  <a:pt x="50026" y="0"/>
                  <a:pt x="48462" y="571"/>
                  <a:pt x="47231" y="1714"/>
                </a:cubicBezTo>
                <a:lnTo>
                  <a:pt x="47231" y="1714"/>
                </a:lnTo>
                <a:cubicBezTo>
                  <a:pt x="46051" y="2810"/>
                  <a:pt x="45462" y="4238"/>
                  <a:pt x="45462" y="6000"/>
                </a:cubicBezTo>
                <a:lnTo>
                  <a:pt x="45462" y="6000"/>
                </a:lnTo>
                <a:lnTo>
                  <a:pt x="45462" y="45214"/>
                </a:lnTo>
                <a:cubicBezTo>
                  <a:pt x="45308" y="47071"/>
                  <a:pt x="44205" y="48071"/>
                  <a:pt x="42154" y="48214"/>
                </a:cubicBezTo>
                <a:lnTo>
                  <a:pt x="42154" y="48214"/>
                </a:lnTo>
                <a:cubicBezTo>
                  <a:pt x="40154" y="48071"/>
                  <a:pt x="39077" y="47071"/>
                  <a:pt x="38923" y="45214"/>
                </a:cubicBezTo>
                <a:lnTo>
                  <a:pt x="38923" y="45214"/>
                </a:lnTo>
                <a:lnTo>
                  <a:pt x="38923" y="12071"/>
                </a:lnTo>
                <a:cubicBezTo>
                  <a:pt x="38923" y="10310"/>
                  <a:pt x="38333" y="8857"/>
                  <a:pt x="37154" y="7714"/>
                </a:cubicBezTo>
                <a:lnTo>
                  <a:pt x="37154" y="7714"/>
                </a:lnTo>
                <a:cubicBezTo>
                  <a:pt x="35923" y="6571"/>
                  <a:pt x="34359" y="6000"/>
                  <a:pt x="32462" y="6000"/>
                </a:cubicBezTo>
                <a:lnTo>
                  <a:pt x="32462" y="6000"/>
                </a:lnTo>
                <a:cubicBezTo>
                  <a:pt x="30564" y="6000"/>
                  <a:pt x="29000" y="6571"/>
                  <a:pt x="27769" y="7714"/>
                </a:cubicBezTo>
                <a:lnTo>
                  <a:pt x="27769" y="7714"/>
                </a:lnTo>
                <a:cubicBezTo>
                  <a:pt x="26590" y="8857"/>
                  <a:pt x="26000" y="10310"/>
                  <a:pt x="26000" y="12071"/>
                </a:cubicBezTo>
                <a:lnTo>
                  <a:pt x="26000" y="12071"/>
                </a:lnTo>
                <a:lnTo>
                  <a:pt x="26000" y="63286"/>
                </a:lnTo>
                <a:cubicBezTo>
                  <a:pt x="26000" y="63524"/>
                  <a:pt x="26000" y="63833"/>
                  <a:pt x="26000" y="64214"/>
                </a:cubicBezTo>
                <a:lnTo>
                  <a:pt x="26000" y="64214"/>
                </a:lnTo>
                <a:lnTo>
                  <a:pt x="13769" y="53286"/>
                </a:lnTo>
                <a:cubicBezTo>
                  <a:pt x="12026" y="51905"/>
                  <a:pt x="10077" y="51214"/>
                  <a:pt x="7923" y="51214"/>
                </a:cubicBezTo>
                <a:lnTo>
                  <a:pt x="7923" y="51214"/>
                </a:lnTo>
                <a:cubicBezTo>
                  <a:pt x="5769" y="51214"/>
                  <a:pt x="3872" y="51976"/>
                  <a:pt x="2231" y="53500"/>
                </a:cubicBezTo>
                <a:lnTo>
                  <a:pt x="2231" y="53500"/>
                </a:lnTo>
                <a:cubicBezTo>
                  <a:pt x="744" y="55119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21" y="62690"/>
                  <a:pt x="2462" y="64214"/>
                </a:cubicBezTo>
                <a:lnTo>
                  <a:pt x="2462" y="64214"/>
                </a:lnTo>
                <a:lnTo>
                  <a:pt x="25385" y="84357"/>
                </a:lnTo>
                <a:cubicBezTo>
                  <a:pt x="34410" y="92262"/>
                  <a:pt x="45205" y="96286"/>
                  <a:pt x="57769" y="96429"/>
                </a:cubicBezTo>
                <a:lnTo>
                  <a:pt x="57769" y="96429"/>
                </a:lnTo>
                <a:lnTo>
                  <a:pt x="61692" y="96429"/>
                </a:lnTo>
                <a:cubicBezTo>
                  <a:pt x="71795" y="96190"/>
                  <a:pt x="80179" y="92929"/>
                  <a:pt x="86846" y="86643"/>
                </a:cubicBezTo>
                <a:lnTo>
                  <a:pt x="86846" y="86643"/>
                </a:lnTo>
                <a:cubicBezTo>
                  <a:pt x="93564" y="80500"/>
                  <a:pt x="97077" y="72714"/>
                  <a:pt x="97385" y="63286"/>
                </a:cubicBezTo>
                <a:lnTo>
                  <a:pt x="97385" y="63286"/>
                </a:lnTo>
                <a:lnTo>
                  <a:pt x="97385" y="24143"/>
                </a:lnTo>
                <a:cubicBezTo>
                  <a:pt x="97385" y="22381"/>
                  <a:pt x="96769" y="20929"/>
                  <a:pt x="95538" y="19786"/>
                </a:cubicBezTo>
                <a:lnTo>
                  <a:pt x="95538" y="19786"/>
                </a:lnTo>
                <a:cubicBezTo>
                  <a:pt x="94308" y="18643"/>
                  <a:pt x="92744" y="18071"/>
                  <a:pt x="90846" y="18071"/>
                </a:cubicBezTo>
                <a:lnTo>
                  <a:pt x="90846" y="18071"/>
                </a:lnTo>
                <a:cubicBezTo>
                  <a:pt x="88949" y="18071"/>
                  <a:pt x="87410" y="18643"/>
                  <a:pt x="86231" y="19786"/>
                </a:cubicBezTo>
                <a:lnTo>
                  <a:pt x="86231" y="19786"/>
                </a:lnTo>
                <a:cubicBezTo>
                  <a:pt x="85000" y="20929"/>
                  <a:pt x="84385" y="22381"/>
                  <a:pt x="84385" y="24143"/>
                </a:cubicBezTo>
                <a:lnTo>
                  <a:pt x="84385" y="24143"/>
                </a:lnTo>
                <a:lnTo>
                  <a:pt x="84385" y="45214"/>
                </a:lnTo>
                <a:cubicBezTo>
                  <a:pt x="84231" y="47071"/>
                  <a:pt x="83154" y="48071"/>
                  <a:pt x="81154" y="48214"/>
                </a:cubicBezTo>
                <a:lnTo>
                  <a:pt x="81154" y="48214"/>
                </a:lnTo>
                <a:cubicBezTo>
                  <a:pt x="79103" y="48071"/>
                  <a:pt x="78026" y="47071"/>
                  <a:pt x="77923" y="45214"/>
                </a:cubicBezTo>
                <a:lnTo>
                  <a:pt x="77923" y="45214"/>
                </a:lnTo>
                <a:lnTo>
                  <a:pt x="77923" y="12071"/>
                </a:lnTo>
                <a:cubicBezTo>
                  <a:pt x="77923" y="10310"/>
                  <a:pt x="77308" y="8857"/>
                  <a:pt x="76077" y="7714"/>
                </a:cubicBezTo>
                <a:lnTo>
                  <a:pt x="76077" y="7714"/>
                </a:lnTo>
                <a:cubicBezTo>
                  <a:pt x="74846" y="6571"/>
                  <a:pt x="73282" y="6000"/>
                  <a:pt x="71385" y="6000"/>
                </a:cubicBezTo>
                <a:lnTo>
                  <a:pt x="71385" y="6000"/>
                </a:lnTo>
                <a:cubicBezTo>
                  <a:pt x="69487" y="6000"/>
                  <a:pt x="67923" y="6571"/>
                  <a:pt x="66692" y="7714"/>
                </a:cubicBezTo>
                <a:lnTo>
                  <a:pt x="66692" y="7714"/>
                </a:lnTo>
                <a:cubicBezTo>
                  <a:pt x="65513" y="8857"/>
                  <a:pt x="64923" y="10310"/>
                  <a:pt x="64923" y="12071"/>
                </a:cubicBezTo>
                <a:lnTo>
                  <a:pt x="64923" y="12071"/>
                </a:lnTo>
                <a:lnTo>
                  <a:pt x="64923" y="45214"/>
                </a:lnTo>
                <a:cubicBezTo>
                  <a:pt x="64769" y="47071"/>
                  <a:pt x="63692" y="48071"/>
                  <a:pt x="61692" y="48214"/>
                </a:cubicBezTo>
                <a:lnTo>
                  <a:pt x="61692" y="48214"/>
                </a:lnTo>
                <a:cubicBezTo>
                  <a:pt x="59641" y="48071"/>
                  <a:pt x="58538" y="47071"/>
                  <a:pt x="58385" y="45214"/>
                </a:cubicBezTo>
                <a:lnTo>
                  <a:pt x="58385" y="45214"/>
                </a:lnTo>
                <a:lnTo>
                  <a:pt x="58385" y="6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371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371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3768-63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372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8319683720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临时用电十条安全红线</a:t>
            </a:r>
            <a:endParaRPr/>
          </a:p>
        </p:txBody>
      </p:sp>
      <p:sp>
        <p:nvSpPr>
          <p:cNvPr id="57" name="el-1788319683723-18"/>
          <p:cNvSpPr txBox="1"/>
          <p:nvPr/>
        </p:nvSpPr>
        <p:spPr>
          <a:xfrm>
            <a:off x="7855781" y="178594"/>
            <a:ext cx="9707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红线 · 严禁违反</a:t>
            </a:r>
            <a:endParaRPr/>
          </a:p>
        </p:txBody>
      </p:sp>
      <p:sp>
        <p:nvSpPr>
          <p:cNvPr id="58" name="el-1788319683728-41"/>
          <p:cNvSpPr txBox="1"/>
          <p:nvPr/>
        </p:nvSpPr>
        <p:spPr>
          <a:xfrm>
            <a:off x="256032" y="1268016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9" name="el-1788319683732-61"/>
          <p:cNvSpPr txBox="1"/>
          <p:nvPr/>
        </p:nvSpPr>
        <p:spPr>
          <a:xfrm>
            <a:off x="1171575" y="1315566"/>
            <a:ext cx="158805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严禁非电工私拉乱接电线</a:t>
            </a:r>
            <a:endParaRPr/>
          </a:p>
        </p:txBody>
      </p:sp>
      <p:sp>
        <p:nvSpPr>
          <p:cNvPr id="60" name="el-1788319683729-43"/>
          <p:cNvSpPr txBox="1"/>
          <p:nvPr/>
        </p:nvSpPr>
        <p:spPr>
          <a:xfrm>
            <a:off x="4527994" y="1268016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61" name="el-1788319683732-62"/>
          <p:cNvSpPr txBox="1"/>
          <p:nvPr/>
        </p:nvSpPr>
        <p:spPr>
          <a:xfrm>
            <a:off x="5443538" y="1315566"/>
            <a:ext cx="158805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严禁一闸多机、违规接线</a:t>
            </a:r>
            <a:endParaRPr/>
          </a:p>
        </p:txBody>
      </p:sp>
      <p:sp>
        <p:nvSpPr>
          <p:cNvPr id="62" name="el-1788319683729-45"/>
          <p:cNvSpPr txBox="1"/>
          <p:nvPr/>
        </p:nvSpPr>
        <p:spPr>
          <a:xfrm>
            <a:off x="256032" y="1753791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63" name="el-1788319683732-63"/>
          <p:cNvSpPr txBox="1"/>
          <p:nvPr/>
        </p:nvSpPr>
        <p:spPr>
          <a:xfrm>
            <a:off x="1171575" y="1801341"/>
            <a:ext cx="158805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严禁漏保失效或拆除使用</a:t>
            </a:r>
            <a:endParaRPr/>
          </a:p>
        </p:txBody>
      </p:sp>
      <p:sp>
        <p:nvSpPr>
          <p:cNvPr id="64" name="el-1788319683729-47"/>
          <p:cNvSpPr txBox="1"/>
          <p:nvPr/>
        </p:nvSpPr>
        <p:spPr>
          <a:xfrm>
            <a:off x="4527994" y="1753791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65" name="el-1788319683732-64"/>
          <p:cNvSpPr txBox="1"/>
          <p:nvPr/>
        </p:nvSpPr>
        <p:spPr>
          <a:xfrm>
            <a:off x="5443538" y="1801341"/>
            <a:ext cx="172378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严禁电缆泡水、拖拽无保护</a:t>
            </a:r>
            <a:endParaRPr/>
          </a:p>
        </p:txBody>
      </p:sp>
      <p:sp>
        <p:nvSpPr>
          <p:cNvPr id="66" name="el-1788319683729-49"/>
          <p:cNvSpPr txBox="1"/>
          <p:nvPr/>
        </p:nvSpPr>
        <p:spPr>
          <a:xfrm>
            <a:off x="256032" y="2239566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67" name="el-1788319683732-65"/>
          <p:cNvSpPr txBox="1"/>
          <p:nvPr/>
        </p:nvSpPr>
        <p:spPr>
          <a:xfrm>
            <a:off x="1171575" y="2287116"/>
            <a:ext cx="172378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严禁带电作业、约时停送电</a:t>
            </a:r>
            <a:endParaRPr/>
          </a:p>
        </p:txBody>
      </p:sp>
      <p:sp>
        <p:nvSpPr>
          <p:cNvPr id="68" name="el-1788319683729-51"/>
          <p:cNvSpPr txBox="1"/>
          <p:nvPr/>
        </p:nvSpPr>
        <p:spPr>
          <a:xfrm>
            <a:off x="4527994" y="2239566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69" name="el-1788319683732-66"/>
          <p:cNvSpPr txBox="1"/>
          <p:nvPr/>
        </p:nvSpPr>
        <p:spPr>
          <a:xfrm>
            <a:off x="5443538" y="2287116"/>
            <a:ext cx="172378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严禁配电箱周围堆放可燃物</a:t>
            </a:r>
            <a:endParaRPr/>
          </a:p>
        </p:txBody>
      </p:sp>
      <p:sp>
        <p:nvSpPr>
          <p:cNvPr id="70" name="el-1788319683729-53"/>
          <p:cNvSpPr txBox="1"/>
          <p:nvPr/>
        </p:nvSpPr>
        <p:spPr>
          <a:xfrm>
            <a:off x="256032" y="2725341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sp>
        <p:nvSpPr>
          <p:cNvPr id="71" name="el-1788319683732-67"/>
          <p:cNvSpPr txBox="1"/>
          <p:nvPr/>
        </p:nvSpPr>
        <p:spPr>
          <a:xfrm>
            <a:off x="1171575" y="2772891"/>
            <a:ext cx="197752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严禁PE线断开、混用、接开关</a:t>
            </a:r>
            <a:endParaRPr/>
          </a:p>
        </p:txBody>
      </p:sp>
      <p:sp>
        <p:nvSpPr>
          <p:cNvPr id="72" name="el-1788319683730-55"/>
          <p:cNvSpPr txBox="1"/>
          <p:nvPr/>
        </p:nvSpPr>
        <p:spPr>
          <a:xfrm>
            <a:off x="4527994" y="2725341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sp>
        <p:nvSpPr>
          <p:cNvPr id="73" name="el-1788319683732-68"/>
          <p:cNvSpPr txBox="1"/>
          <p:nvPr/>
        </p:nvSpPr>
        <p:spPr>
          <a:xfrm>
            <a:off x="5443538" y="2772891"/>
            <a:ext cx="145232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严禁无证电工接线检修</a:t>
            </a:r>
            <a:endParaRPr/>
          </a:p>
        </p:txBody>
      </p:sp>
      <p:sp>
        <p:nvSpPr>
          <p:cNvPr id="74" name="el-1788319683730-57"/>
          <p:cNvSpPr txBox="1"/>
          <p:nvPr/>
        </p:nvSpPr>
        <p:spPr>
          <a:xfrm>
            <a:off x="256032" y="3211116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/>
          </a:p>
        </p:txBody>
      </p:sp>
      <p:sp>
        <p:nvSpPr>
          <p:cNvPr id="75" name="el-1788319683732-69"/>
          <p:cNvSpPr txBox="1"/>
          <p:nvPr/>
        </p:nvSpPr>
        <p:spPr>
          <a:xfrm>
            <a:off x="1171575" y="3258666"/>
            <a:ext cx="185951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严禁发电机与市电并网反送电</a:t>
            </a:r>
            <a:endParaRPr/>
          </a:p>
        </p:txBody>
      </p:sp>
      <p:sp>
        <p:nvSpPr>
          <p:cNvPr id="76" name="el-1788319683730-59"/>
          <p:cNvSpPr txBox="1"/>
          <p:nvPr/>
        </p:nvSpPr>
        <p:spPr>
          <a:xfrm>
            <a:off x="4527994" y="3211116"/>
            <a:ext cx="85953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/>
          </a:p>
        </p:txBody>
      </p:sp>
      <p:sp>
        <p:nvSpPr>
          <p:cNvPr id="77" name="el-1788319683732-70"/>
          <p:cNvSpPr txBox="1"/>
          <p:nvPr/>
        </p:nvSpPr>
        <p:spPr>
          <a:xfrm>
            <a:off x="5443538" y="3258666"/>
            <a:ext cx="185951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严禁设备外壳不接地、不接零</a:t>
            </a:r>
            <a:endParaRPr/>
          </a:p>
        </p:txBody>
      </p:sp>
      <p:sp>
        <p:nvSpPr>
          <p:cNvPr id="78" name="el-1788319683723-17"/>
          <p:cNvSpPr txBox="1"/>
          <p:nvPr/>
        </p:nvSpPr>
        <p:spPr>
          <a:xfrm>
            <a:off x="1071563" y="3818334"/>
            <a:ext cx="395052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铁律：</a:t>
            </a:r>
            <a:r>
              <a:rPr b="1" sz="118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红线即底线 · 触线即事故 · 任何理由不可逾越</a:t>
            </a:r>
            <a:endParaRPr/>
          </a:p>
        </p:txBody>
      </p:sp>
      <p:sp>
        <p:nvSpPr>
          <p:cNvPr id="79" name="el-1788319683727-40"/>
          <p:cNvSpPr txBox="1"/>
          <p:nvPr/>
        </p:nvSpPr>
        <p:spPr>
          <a:xfrm>
            <a:off x="7496919" y="3839766"/>
            <a:ext cx="114387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生命至上 · 零容忍</a:t>
            </a:r>
            <a:endParaRPr/>
          </a:p>
        </p:txBody>
      </p:sp>
      <p:sp>
        <p:nvSpPr>
          <p:cNvPr id="80" name="el-1788319683721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1" name="el-1788319683720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十条红线 · 牢守底线</a:t>
            </a:r>
            <a:endParaRPr/>
          </a:p>
        </p:txBody>
      </p:sp>
      <p:sp>
        <p:nvSpPr>
          <p:cNvPr id="82" name="el-178831968372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P56 / 110</a:t>
            </a:r>
            <a:endParaRPr/>
          </a:p>
        </p:txBody>
      </p:sp>
      <p:sp>
        <p:nvSpPr>
          <p:cNvPr id="83" name="el-1788319683718-3"/>
          <p:cNvSpPr/>
          <p:nvPr/>
        </p:nvSpPr>
        <p:spPr>
          <a:xfrm>
            <a:off x="8886825" y="107156"/>
            <a:ext cx="42863" cy="42863"/>
          </a:xfrm>
          <a:prstGeom prst="ellipse">
            <a:avLst/>
          </a:prstGeom>
          <a:solidFill>
            <a:srgbClr val="E74C3C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el-1788319683718-4"/>
          <p:cNvSpPr/>
          <p:nvPr/>
        </p:nvSpPr>
        <p:spPr>
          <a:xfrm>
            <a:off x="171450" y="4672013"/>
            <a:ext cx="42863" cy="42863"/>
          </a:xfrm>
          <a:prstGeom prst="ellipse">
            <a:avLst/>
          </a:prstGeom>
          <a:solidFill>
            <a:srgbClr val="F0A50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el-1788319683719-5"/>
          <p:cNvSpPr/>
          <p:nvPr/>
        </p:nvSpPr>
        <p:spPr>
          <a:xfrm>
            <a:off x="8786813" y="1428750"/>
            <a:ext cx="71438" cy="71438"/>
          </a:xfrm>
          <a:prstGeom prst="ellipse">
            <a:avLst/>
          </a:prstGeom>
          <a:solidFill>
            <a:srgbClr val="E74C3C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el-1788319683784-7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3784-78"/>
          <p:cNvSpPr/>
          <p:nvPr/>
        </p:nvSpPr>
        <p:spPr>
          <a:xfrm>
            <a:off x="0" y="5086350"/>
            <a:ext cx="914400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794-9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5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3745-13"/>
          <p:cNvSpPr/>
          <p:nvPr/>
        </p:nvSpPr>
        <p:spPr>
          <a:xfrm>
            <a:off x="400050" y="3450766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8319683791-84"/>
          <p:cNvSpPr/>
          <p:nvPr/>
        </p:nvSpPr>
        <p:spPr>
          <a:xfrm>
            <a:off x="642938" y="3600785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130" y="78913"/>
                </a:moveTo>
                <a:lnTo>
                  <a:pt x="70130" y="78913"/>
                </a:lnTo>
                <a:lnTo>
                  <a:pt x="19087" y="27696"/>
                </a:lnTo>
                <a:cubicBezTo>
                  <a:pt x="14652" y="33812"/>
                  <a:pt x="12362" y="40884"/>
                  <a:pt x="12217" y="48913"/>
                </a:cubicBezTo>
                <a:lnTo>
                  <a:pt x="12217" y="48913"/>
                </a:lnTo>
                <a:cubicBezTo>
                  <a:pt x="12478" y="59348"/>
                  <a:pt x="16043" y="68014"/>
                  <a:pt x="22913" y="74913"/>
                </a:cubicBezTo>
                <a:lnTo>
                  <a:pt x="22913" y="74913"/>
                </a:lnTo>
                <a:cubicBezTo>
                  <a:pt x="29812" y="81783"/>
                  <a:pt x="38478" y="85348"/>
                  <a:pt x="48913" y="85609"/>
                </a:cubicBezTo>
                <a:lnTo>
                  <a:pt x="48913" y="85609"/>
                </a:lnTo>
                <a:cubicBezTo>
                  <a:pt x="56942" y="85464"/>
                  <a:pt x="64014" y="83232"/>
                  <a:pt x="70130" y="78913"/>
                </a:cubicBezTo>
                <a:lnTo>
                  <a:pt x="70130" y="78913"/>
                </a:lnTo>
                <a:moveTo>
                  <a:pt x="78913" y="70130"/>
                </a:moveTo>
                <a:lnTo>
                  <a:pt x="78913" y="70130"/>
                </a:lnTo>
                <a:cubicBezTo>
                  <a:pt x="83232" y="64014"/>
                  <a:pt x="85464" y="56942"/>
                  <a:pt x="85609" y="48913"/>
                </a:cubicBezTo>
                <a:lnTo>
                  <a:pt x="85609" y="48913"/>
                </a:lnTo>
                <a:cubicBezTo>
                  <a:pt x="85348" y="38478"/>
                  <a:pt x="81783" y="29812"/>
                  <a:pt x="74913" y="22913"/>
                </a:cubicBezTo>
                <a:lnTo>
                  <a:pt x="74913" y="22913"/>
                </a:lnTo>
                <a:cubicBezTo>
                  <a:pt x="68014" y="16043"/>
                  <a:pt x="59348" y="12478"/>
                  <a:pt x="48913" y="12217"/>
                </a:cubicBezTo>
                <a:lnTo>
                  <a:pt x="48913" y="12217"/>
                </a:lnTo>
                <a:cubicBezTo>
                  <a:pt x="40884" y="12362"/>
                  <a:pt x="33812" y="14652"/>
                  <a:pt x="27696" y="19087"/>
                </a:cubicBezTo>
                <a:lnTo>
                  <a:pt x="27696" y="19087"/>
                </a:lnTo>
                <a:lnTo>
                  <a:pt x="78913" y="70130"/>
                </a:lnTo>
                <a:moveTo>
                  <a:pt x="0" y="48913"/>
                </a:moveTo>
                <a:lnTo>
                  <a:pt x="0" y="48913"/>
                </a:lnTo>
                <a:cubicBezTo>
                  <a:pt x="116" y="39986"/>
                  <a:pt x="2275" y="31841"/>
                  <a:pt x="6478" y="24478"/>
                </a:cubicBezTo>
                <a:lnTo>
                  <a:pt x="6478" y="24478"/>
                </a:lnTo>
                <a:lnTo>
                  <a:pt x="6478" y="24478"/>
                </a:lnTo>
                <a:cubicBezTo>
                  <a:pt x="10826" y="17087"/>
                  <a:pt x="16826" y="11087"/>
                  <a:pt x="24478" y="6478"/>
                </a:cubicBezTo>
                <a:lnTo>
                  <a:pt x="24478" y="6478"/>
                </a:lnTo>
                <a:cubicBezTo>
                  <a:pt x="32246" y="2159"/>
                  <a:pt x="40391" y="0"/>
                  <a:pt x="48913" y="0"/>
                </a:cubicBezTo>
                <a:lnTo>
                  <a:pt x="48913" y="0"/>
                </a:lnTo>
                <a:cubicBezTo>
                  <a:pt x="57435" y="0"/>
                  <a:pt x="65594" y="2159"/>
                  <a:pt x="73391" y="6478"/>
                </a:cubicBezTo>
                <a:lnTo>
                  <a:pt x="73391" y="6478"/>
                </a:lnTo>
                <a:cubicBezTo>
                  <a:pt x="81014" y="11087"/>
                  <a:pt x="87000" y="17087"/>
                  <a:pt x="91348" y="24478"/>
                </a:cubicBezTo>
                <a:lnTo>
                  <a:pt x="91348" y="24478"/>
                </a:lnTo>
                <a:cubicBezTo>
                  <a:pt x="95551" y="31841"/>
                  <a:pt x="97710" y="39986"/>
                  <a:pt x="97826" y="48913"/>
                </a:cubicBezTo>
                <a:lnTo>
                  <a:pt x="97826" y="48913"/>
                </a:lnTo>
                <a:cubicBezTo>
                  <a:pt x="97710" y="57841"/>
                  <a:pt x="95551" y="66000"/>
                  <a:pt x="91348" y="73391"/>
                </a:cubicBezTo>
                <a:lnTo>
                  <a:pt x="91348" y="73391"/>
                </a:lnTo>
                <a:cubicBezTo>
                  <a:pt x="87000" y="80754"/>
                  <a:pt x="81014" y="86739"/>
                  <a:pt x="73391" y="91348"/>
                </a:cubicBezTo>
                <a:lnTo>
                  <a:pt x="73391" y="91348"/>
                </a:lnTo>
                <a:cubicBezTo>
                  <a:pt x="65594" y="95667"/>
                  <a:pt x="57435" y="97826"/>
                  <a:pt x="48913" y="97826"/>
                </a:cubicBezTo>
                <a:lnTo>
                  <a:pt x="48913" y="97826"/>
                </a:lnTo>
                <a:cubicBezTo>
                  <a:pt x="40391" y="97826"/>
                  <a:pt x="32246" y="95667"/>
                  <a:pt x="24478" y="91348"/>
                </a:cubicBezTo>
                <a:lnTo>
                  <a:pt x="24478" y="91348"/>
                </a:lnTo>
                <a:cubicBezTo>
                  <a:pt x="16826" y="86739"/>
                  <a:pt x="10826" y="80754"/>
                  <a:pt x="6478" y="73391"/>
                </a:cubicBezTo>
                <a:lnTo>
                  <a:pt x="6478" y="73391"/>
                </a:lnTo>
                <a:cubicBezTo>
                  <a:pt x="2275" y="66000"/>
                  <a:pt x="116" y="57841"/>
                  <a:pt x="0" y="48913"/>
                </a:cubicBezTo>
                <a:lnTo>
                  <a:pt x="0" y="4891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3754-54"/>
          <p:cNvSpPr/>
          <p:nvPr/>
        </p:nvSpPr>
        <p:spPr>
          <a:xfrm>
            <a:off x="1035844" y="3600785"/>
            <a:ext cx="468697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3747-17"/>
          <p:cNvSpPr/>
          <p:nvPr/>
        </p:nvSpPr>
        <p:spPr>
          <a:xfrm>
            <a:off x="7043514" y="3579354"/>
            <a:ext cx="150755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3747-18"/>
          <p:cNvCxnSpPr/>
          <p:nvPr/>
        </p:nvCxnSpPr>
        <p:spPr>
          <a:xfrm>
            <a:off x="7057802" y="3579354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3788-83"/>
          <p:cNvSpPr/>
          <p:nvPr/>
        </p:nvSpPr>
        <p:spPr>
          <a:xfrm>
            <a:off x="7208236" y="3643639"/>
            <a:ext cx="91145" cy="1214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000" y="8615"/>
                </a:moveTo>
                <a:lnTo>
                  <a:pt x="79000" y="8615"/>
                </a:lnTo>
                <a:cubicBezTo>
                  <a:pt x="80467" y="5692"/>
                  <a:pt x="79633" y="3205"/>
                  <a:pt x="76500" y="1154"/>
                </a:cubicBezTo>
                <a:lnTo>
                  <a:pt x="76500" y="1154"/>
                </a:lnTo>
                <a:cubicBezTo>
                  <a:pt x="73033" y="-487"/>
                  <a:pt x="69700" y="-359"/>
                  <a:pt x="66500" y="1538"/>
                </a:cubicBezTo>
                <a:lnTo>
                  <a:pt x="66500" y="1538"/>
                </a:lnTo>
                <a:lnTo>
                  <a:pt x="2800" y="44462"/>
                </a:lnTo>
                <a:cubicBezTo>
                  <a:pt x="133" y="46359"/>
                  <a:pt x="-633" y="48590"/>
                  <a:pt x="500" y="51154"/>
                </a:cubicBezTo>
                <a:lnTo>
                  <a:pt x="500" y="51154"/>
                </a:lnTo>
                <a:cubicBezTo>
                  <a:pt x="2033" y="53718"/>
                  <a:pt x="4533" y="55051"/>
                  <a:pt x="8000" y="55154"/>
                </a:cubicBezTo>
                <a:lnTo>
                  <a:pt x="8000" y="55154"/>
                </a:lnTo>
                <a:lnTo>
                  <a:pt x="35900" y="55154"/>
                </a:lnTo>
                <a:lnTo>
                  <a:pt x="16700" y="89462"/>
                </a:lnTo>
                <a:cubicBezTo>
                  <a:pt x="15233" y="92385"/>
                  <a:pt x="16067" y="94872"/>
                  <a:pt x="19200" y="96923"/>
                </a:cubicBezTo>
                <a:lnTo>
                  <a:pt x="19200" y="96923"/>
                </a:lnTo>
                <a:cubicBezTo>
                  <a:pt x="22667" y="98615"/>
                  <a:pt x="26000" y="98487"/>
                  <a:pt x="29200" y="96538"/>
                </a:cubicBezTo>
                <a:lnTo>
                  <a:pt x="29200" y="96538"/>
                </a:lnTo>
                <a:lnTo>
                  <a:pt x="92900" y="53615"/>
                </a:lnTo>
                <a:cubicBezTo>
                  <a:pt x="95567" y="51718"/>
                  <a:pt x="96333" y="49487"/>
                  <a:pt x="95200" y="46923"/>
                </a:cubicBezTo>
                <a:lnTo>
                  <a:pt x="95200" y="46923"/>
                </a:lnTo>
                <a:cubicBezTo>
                  <a:pt x="93867" y="44359"/>
                  <a:pt x="91367" y="43026"/>
                  <a:pt x="87700" y="42923"/>
                </a:cubicBezTo>
                <a:lnTo>
                  <a:pt x="87700" y="42923"/>
                </a:lnTo>
                <a:lnTo>
                  <a:pt x="60000" y="42923"/>
                </a:lnTo>
                <a:lnTo>
                  <a:pt x="79000" y="8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3754-53"/>
          <p:cNvSpPr txBox="1"/>
          <p:nvPr/>
        </p:nvSpPr>
        <p:spPr>
          <a:xfrm>
            <a:off x="1121569" y="3615072"/>
            <a:ext cx="48298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45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10" name="el-1788319683749-28"/>
          <p:cNvSpPr txBox="1"/>
          <p:nvPr/>
        </p:nvSpPr>
        <p:spPr>
          <a:xfrm>
            <a:off x="1575978" y="3586497"/>
            <a:ext cx="189166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45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未断电直接拉拽触电者</a:t>
            </a:r>
            <a:endParaRPr/>
          </a:p>
        </p:txBody>
      </p:sp>
      <p:sp>
        <p:nvSpPr>
          <p:cNvPr id="11" name="el-1788319683747-16"/>
          <p:cNvSpPr txBox="1"/>
          <p:nvPr/>
        </p:nvSpPr>
        <p:spPr>
          <a:xfrm>
            <a:off x="7200677" y="3622216"/>
            <a:ext cx="155198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49126">
              <a:lnSpc>
                <a:spcPct val="100000"/>
              </a:lnSpc>
            </a:pPr>
            <a:r>
              <a:rPr sz="95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必须先断电 · 再施救</a:t>
            </a:r>
            <a:endParaRPr/>
          </a:p>
        </p:txBody>
      </p:sp>
      <p:sp>
        <p:nvSpPr>
          <p:cNvPr id="12" name="el-1788319683748-20"/>
          <p:cNvSpPr/>
          <p:nvPr/>
        </p:nvSpPr>
        <p:spPr>
          <a:xfrm>
            <a:off x="400050" y="1406984"/>
            <a:ext cx="1989534" cy="18723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3748-24"/>
          <p:cNvCxnSpPr/>
          <p:nvPr/>
        </p:nvCxnSpPr>
        <p:spPr>
          <a:xfrm>
            <a:off x="400050" y="1424843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3751-31"/>
          <p:cNvSpPr/>
          <p:nvPr/>
        </p:nvSpPr>
        <p:spPr>
          <a:xfrm>
            <a:off x="521494" y="2950704"/>
            <a:ext cx="1746647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3753-43"/>
          <p:cNvCxnSpPr/>
          <p:nvPr/>
        </p:nvCxnSpPr>
        <p:spPr>
          <a:xfrm>
            <a:off x="535781" y="2950704"/>
            <a:ext cx="914" cy="23574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3792-85"/>
          <p:cNvSpPr/>
          <p:nvPr/>
        </p:nvSpPr>
        <p:spPr>
          <a:xfrm>
            <a:off x="621506" y="301499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748-21"/>
          <p:cNvSpPr/>
          <p:nvPr/>
        </p:nvSpPr>
        <p:spPr>
          <a:xfrm>
            <a:off x="2518172" y="1406984"/>
            <a:ext cx="1989534" cy="18723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3748-25"/>
          <p:cNvCxnSpPr/>
          <p:nvPr/>
        </p:nvCxnSpPr>
        <p:spPr>
          <a:xfrm>
            <a:off x="2518172" y="1424843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3751-34"/>
          <p:cNvSpPr/>
          <p:nvPr/>
        </p:nvSpPr>
        <p:spPr>
          <a:xfrm>
            <a:off x="2639616" y="2950704"/>
            <a:ext cx="1746647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3753-46"/>
          <p:cNvCxnSpPr/>
          <p:nvPr/>
        </p:nvCxnSpPr>
        <p:spPr>
          <a:xfrm>
            <a:off x="2653903" y="2950704"/>
            <a:ext cx="914" cy="23574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3792-86"/>
          <p:cNvSpPr/>
          <p:nvPr/>
        </p:nvSpPr>
        <p:spPr>
          <a:xfrm>
            <a:off x="2739628" y="301499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3748-22"/>
          <p:cNvSpPr/>
          <p:nvPr/>
        </p:nvSpPr>
        <p:spPr>
          <a:xfrm>
            <a:off x="4636294" y="1406984"/>
            <a:ext cx="1989534" cy="18723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3749-26"/>
          <p:cNvCxnSpPr/>
          <p:nvPr/>
        </p:nvCxnSpPr>
        <p:spPr>
          <a:xfrm>
            <a:off x="4636294" y="1424843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3752-37"/>
          <p:cNvSpPr/>
          <p:nvPr/>
        </p:nvSpPr>
        <p:spPr>
          <a:xfrm>
            <a:off x="4757738" y="2950704"/>
            <a:ext cx="1746647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3754-49"/>
          <p:cNvCxnSpPr/>
          <p:nvPr/>
        </p:nvCxnSpPr>
        <p:spPr>
          <a:xfrm>
            <a:off x="4772025" y="2950704"/>
            <a:ext cx="914" cy="23574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3792-87"/>
          <p:cNvSpPr/>
          <p:nvPr/>
        </p:nvSpPr>
        <p:spPr>
          <a:xfrm>
            <a:off x="4857750" y="3014997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cubicBezTo>
                  <a:pt x="89" y="6806"/>
                  <a:pt x="822" y="4583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3667" y="1028"/>
                  <a:pt x="5444" y="111"/>
                  <a:pt x="7533" y="0"/>
                </a:cubicBezTo>
                <a:lnTo>
                  <a:pt x="7533" y="0"/>
                </a:lnTo>
                <a:lnTo>
                  <a:pt x="57533" y="0"/>
                </a:lnTo>
                <a:cubicBezTo>
                  <a:pt x="59578" y="111"/>
                  <a:pt x="61333" y="1028"/>
                  <a:pt x="62800" y="2750"/>
                </a:cubicBezTo>
                <a:lnTo>
                  <a:pt x="62800" y="2750"/>
                </a:lnTo>
                <a:cubicBezTo>
                  <a:pt x="64178" y="4583"/>
                  <a:pt x="64911" y="6806"/>
                  <a:pt x="65000" y="9417"/>
                </a:cubicBezTo>
                <a:lnTo>
                  <a:pt x="65000" y="9417"/>
                </a:lnTo>
                <a:lnTo>
                  <a:pt x="65000" y="18750"/>
                </a:lnTo>
                <a:lnTo>
                  <a:pt x="73000" y="18750"/>
                </a:lnTo>
                <a:cubicBezTo>
                  <a:pt x="75667" y="18750"/>
                  <a:pt x="78000" y="20000"/>
                  <a:pt x="80000" y="22500"/>
                </a:cubicBezTo>
                <a:lnTo>
                  <a:pt x="80000" y="22500"/>
                </a:lnTo>
                <a:lnTo>
                  <a:pt x="92000" y="37500"/>
                </a:lnTo>
                <a:cubicBezTo>
                  <a:pt x="94000" y="40000"/>
                  <a:pt x="95000" y="42917"/>
                  <a:pt x="95000" y="46250"/>
                </a:cubicBezTo>
                <a:lnTo>
                  <a:pt x="95000" y="46250"/>
                </a:lnTo>
                <a:lnTo>
                  <a:pt x="95000" y="50000"/>
                </a:lnTo>
                <a:lnTo>
                  <a:pt x="95000" y="56250"/>
                </a:lnTo>
                <a:lnTo>
                  <a:pt x="95000" y="68750"/>
                </a:lnTo>
                <a:cubicBezTo>
                  <a:pt x="96467" y="68750"/>
                  <a:pt x="97667" y="69333"/>
                  <a:pt x="98600" y="70500"/>
                </a:cubicBezTo>
                <a:lnTo>
                  <a:pt x="98600" y="70500"/>
                </a:lnTo>
                <a:cubicBezTo>
                  <a:pt x="99533" y="71667"/>
                  <a:pt x="100000" y="73167"/>
                  <a:pt x="100000" y="75000"/>
                </a:cubicBezTo>
                <a:lnTo>
                  <a:pt x="100000" y="75000"/>
                </a:lnTo>
                <a:cubicBezTo>
                  <a:pt x="100000" y="76833"/>
                  <a:pt x="99533" y="78333"/>
                  <a:pt x="98600" y="79500"/>
                </a:cubicBezTo>
                <a:lnTo>
                  <a:pt x="98600" y="79500"/>
                </a:lnTo>
                <a:cubicBezTo>
                  <a:pt x="97667" y="80667"/>
                  <a:pt x="96467" y="81250"/>
                  <a:pt x="95000" y="81250"/>
                </a:cubicBezTo>
                <a:lnTo>
                  <a:pt x="95000" y="81250"/>
                </a:lnTo>
                <a:lnTo>
                  <a:pt x="90000" y="81250"/>
                </a:lnTo>
                <a:cubicBezTo>
                  <a:pt x="89911" y="86583"/>
                  <a:pt x="88444" y="91000"/>
                  <a:pt x="85600" y="94500"/>
                </a:cubicBezTo>
                <a:lnTo>
                  <a:pt x="85600" y="94500"/>
                </a:lnTo>
                <a:cubicBezTo>
                  <a:pt x="82800" y="98056"/>
                  <a:pt x="79267" y="99889"/>
                  <a:pt x="75000" y="100000"/>
                </a:cubicBezTo>
                <a:lnTo>
                  <a:pt x="75000" y="100000"/>
                </a:lnTo>
                <a:cubicBezTo>
                  <a:pt x="70733" y="99889"/>
                  <a:pt x="67200" y="98056"/>
                  <a:pt x="64400" y="94500"/>
                </a:cubicBezTo>
                <a:lnTo>
                  <a:pt x="64400" y="94500"/>
                </a:lnTo>
                <a:cubicBezTo>
                  <a:pt x="61556" y="91000"/>
                  <a:pt x="60089" y="86583"/>
                  <a:pt x="60000" y="81250"/>
                </a:cubicBezTo>
                <a:lnTo>
                  <a:pt x="60000" y="81250"/>
                </a:lnTo>
                <a:lnTo>
                  <a:pt x="40000" y="81250"/>
                </a:lnTo>
                <a:cubicBezTo>
                  <a:pt x="39911" y="86583"/>
                  <a:pt x="38444" y="91000"/>
                  <a:pt x="35600" y="94500"/>
                </a:cubicBezTo>
                <a:lnTo>
                  <a:pt x="35600" y="94500"/>
                </a:lnTo>
                <a:cubicBezTo>
                  <a:pt x="32800" y="98056"/>
                  <a:pt x="29267" y="99889"/>
                  <a:pt x="25000" y="100000"/>
                </a:cubicBezTo>
                <a:lnTo>
                  <a:pt x="25000" y="100000"/>
                </a:lnTo>
                <a:cubicBezTo>
                  <a:pt x="20733" y="99889"/>
                  <a:pt x="17200" y="98056"/>
                  <a:pt x="14400" y="94500"/>
                </a:cubicBezTo>
                <a:lnTo>
                  <a:pt x="14400" y="94500"/>
                </a:lnTo>
                <a:cubicBezTo>
                  <a:pt x="11556" y="91000"/>
                  <a:pt x="10089" y="86583"/>
                  <a:pt x="10000" y="81250"/>
                </a:cubicBezTo>
                <a:lnTo>
                  <a:pt x="10000" y="81250"/>
                </a:lnTo>
                <a:lnTo>
                  <a:pt x="7533" y="81250"/>
                </a:lnTo>
                <a:cubicBezTo>
                  <a:pt x="5444" y="81139"/>
                  <a:pt x="3667" y="80222"/>
                  <a:pt x="2200" y="78500"/>
                </a:cubicBezTo>
                <a:lnTo>
                  <a:pt x="2200" y="78500"/>
                </a:lnTo>
                <a:cubicBezTo>
                  <a:pt x="822" y="76667"/>
                  <a:pt x="89" y="74472"/>
                  <a:pt x="0" y="71917"/>
                </a:cubicBezTo>
                <a:lnTo>
                  <a:pt x="0" y="71917"/>
                </a:lnTo>
                <a:lnTo>
                  <a:pt x="0" y="9417"/>
                </a:lnTo>
                <a:moveTo>
                  <a:pt x="65000" y="50000"/>
                </a:moveTo>
                <a:lnTo>
                  <a:pt x="65000" y="50000"/>
                </a:lnTo>
                <a:lnTo>
                  <a:pt x="85000" y="50000"/>
                </a:lnTo>
                <a:lnTo>
                  <a:pt x="85000" y="46250"/>
                </a:lnTo>
                <a:lnTo>
                  <a:pt x="73000" y="31250"/>
                </a:lnTo>
                <a:lnTo>
                  <a:pt x="65000" y="31250"/>
                </a:lnTo>
                <a:lnTo>
                  <a:pt x="65000" y="50000"/>
                </a:lnTo>
                <a:moveTo>
                  <a:pt x="25000" y="90667"/>
                </a:moveTo>
                <a:lnTo>
                  <a:pt x="25000" y="90667"/>
                </a:lnTo>
                <a:cubicBezTo>
                  <a:pt x="27800" y="90500"/>
                  <a:pt x="29978" y="88917"/>
                  <a:pt x="31533" y="85917"/>
                </a:cubicBezTo>
                <a:lnTo>
                  <a:pt x="31533" y="85917"/>
                </a:lnTo>
                <a:cubicBezTo>
                  <a:pt x="32822" y="82806"/>
                  <a:pt x="32822" y="79694"/>
                  <a:pt x="31533" y="76583"/>
                </a:cubicBezTo>
                <a:lnTo>
                  <a:pt x="31533" y="76583"/>
                </a:lnTo>
                <a:cubicBezTo>
                  <a:pt x="29978" y="73583"/>
                  <a:pt x="27800" y="72028"/>
                  <a:pt x="25000" y="71917"/>
                </a:cubicBezTo>
                <a:lnTo>
                  <a:pt x="25000" y="71917"/>
                </a:lnTo>
                <a:cubicBezTo>
                  <a:pt x="22200" y="72028"/>
                  <a:pt x="20022" y="73583"/>
                  <a:pt x="18467" y="76583"/>
                </a:cubicBezTo>
                <a:lnTo>
                  <a:pt x="18467" y="76583"/>
                </a:lnTo>
                <a:cubicBezTo>
                  <a:pt x="17178" y="79694"/>
                  <a:pt x="17178" y="82806"/>
                  <a:pt x="18467" y="85917"/>
                </a:cubicBezTo>
                <a:lnTo>
                  <a:pt x="18467" y="85917"/>
                </a:lnTo>
                <a:cubicBezTo>
                  <a:pt x="20022" y="88917"/>
                  <a:pt x="22200" y="90500"/>
                  <a:pt x="25000" y="90667"/>
                </a:cubicBezTo>
                <a:lnTo>
                  <a:pt x="25000" y="90667"/>
                </a:lnTo>
                <a:moveTo>
                  <a:pt x="82533" y="81250"/>
                </a:moveTo>
                <a:lnTo>
                  <a:pt x="82533" y="81250"/>
                </a:lnTo>
                <a:cubicBezTo>
                  <a:pt x="82400" y="77750"/>
                  <a:pt x="81133" y="75028"/>
                  <a:pt x="78733" y="73083"/>
                </a:cubicBezTo>
                <a:lnTo>
                  <a:pt x="78733" y="73083"/>
                </a:lnTo>
                <a:cubicBezTo>
                  <a:pt x="76244" y="71472"/>
                  <a:pt x="73756" y="71472"/>
                  <a:pt x="71267" y="73083"/>
                </a:cubicBezTo>
                <a:lnTo>
                  <a:pt x="71267" y="73083"/>
                </a:lnTo>
                <a:cubicBezTo>
                  <a:pt x="68867" y="75028"/>
                  <a:pt x="67622" y="77750"/>
                  <a:pt x="67533" y="81250"/>
                </a:cubicBezTo>
                <a:lnTo>
                  <a:pt x="67533" y="81250"/>
                </a:lnTo>
                <a:cubicBezTo>
                  <a:pt x="67622" y="84750"/>
                  <a:pt x="68867" y="87472"/>
                  <a:pt x="71267" y="89417"/>
                </a:cubicBezTo>
                <a:lnTo>
                  <a:pt x="71267" y="89417"/>
                </a:lnTo>
                <a:cubicBezTo>
                  <a:pt x="73756" y="91028"/>
                  <a:pt x="76244" y="91028"/>
                  <a:pt x="78733" y="89417"/>
                </a:cubicBezTo>
                <a:lnTo>
                  <a:pt x="78733" y="89417"/>
                </a:lnTo>
                <a:cubicBezTo>
                  <a:pt x="81133" y="87472"/>
                  <a:pt x="82400" y="84750"/>
                  <a:pt x="82533" y="81250"/>
                </a:cubicBezTo>
                <a:lnTo>
                  <a:pt x="82533" y="81250"/>
                </a:lnTo>
                <a:moveTo>
                  <a:pt x="27533" y="15667"/>
                </a:moveTo>
                <a:lnTo>
                  <a:pt x="27533" y="15667"/>
                </a:lnTo>
                <a:lnTo>
                  <a:pt x="27533" y="25000"/>
                </a:lnTo>
                <a:lnTo>
                  <a:pt x="20000" y="25000"/>
                </a:lnTo>
                <a:cubicBezTo>
                  <a:pt x="18444" y="25111"/>
                  <a:pt x="17622" y="26167"/>
                  <a:pt x="17533" y="28167"/>
                </a:cubicBezTo>
                <a:lnTo>
                  <a:pt x="17533" y="28167"/>
                </a:lnTo>
                <a:lnTo>
                  <a:pt x="17533" y="34417"/>
                </a:lnTo>
                <a:cubicBezTo>
                  <a:pt x="17622" y="36361"/>
                  <a:pt x="18444" y="37389"/>
                  <a:pt x="20000" y="37500"/>
                </a:cubicBezTo>
                <a:lnTo>
                  <a:pt x="20000" y="37500"/>
                </a:lnTo>
                <a:lnTo>
                  <a:pt x="27533" y="37500"/>
                </a:lnTo>
                <a:lnTo>
                  <a:pt x="27533" y="46917"/>
                </a:lnTo>
                <a:cubicBezTo>
                  <a:pt x="27622" y="48861"/>
                  <a:pt x="28444" y="49889"/>
                  <a:pt x="30000" y="50000"/>
                </a:cubicBezTo>
                <a:lnTo>
                  <a:pt x="30000" y="50000"/>
                </a:lnTo>
                <a:lnTo>
                  <a:pt x="35000" y="50000"/>
                </a:lnTo>
                <a:cubicBezTo>
                  <a:pt x="36556" y="49889"/>
                  <a:pt x="37400" y="48861"/>
                  <a:pt x="37533" y="46917"/>
                </a:cubicBezTo>
                <a:lnTo>
                  <a:pt x="37533" y="46917"/>
                </a:lnTo>
                <a:lnTo>
                  <a:pt x="37533" y="37500"/>
                </a:lnTo>
                <a:lnTo>
                  <a:pt x="45000" y="37500"/>
                </a:lnTo>
                <a:cubicBezTo>
                  <a:pt x="46556" y="37389"/>
                  <a:pt x="47400" y="36361"/>
                  <a:pt x="47533" y="34417"/>
                </a:cubicBezTo>
                <a:lnTo>
                  <a:pt x="47533" y="34417"/>
                </a:lnTo>
                <a:lnTo>
                  <a:pt x="47533" y="28167"/>
                </a:lnTo>
                <a:cubicBezTo>
                  <a:pt x="47400" y="26167"/>
                  <a:pt x="46556" y="25111"/>
                  <a:pt x="45000" y="25000"/>
                </a:cubicBezTo>
                <a:lnTo>
                  <a:pt x="45000" y="25000"/>
                </a:lnTo>
                <a:lnTo>
                  <a:pt x="37533" y="25000"/>
                </a:lnTo>
                <a:lnTo>
                  <a:pt x="37533" y="15667"/>
                </a:lnTo>
                <a:cubicBezTo>
                  <a:pt x="37400" y="13667"/>
                  <a:pt x="36556" y="12611"/>
                  <a:pt x="35000" y="12500"/>
                </a:cubicBezTo>
                <a:lnTo>
                  <a:pt x="35000" y="12500"/>
                </a:lnTo>
                <a:lnTo>
                  <a:pt x="30000" y="12500"/>
                </a:lnTo>
                <a:cubicBezTo>
                  <a:pt x="28444" y="12611"/>
                  <a:pt x="27622" y="13667"/>
                  <a:pt x="27533" y="15667"/>
                </a:cubicBezTo>
                <a:lnTo>
                  <a:pt x="27533" y="156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3748-23"/>
          <p:cNvSpPr/>
          <p:nvPr/>
        </p:nvSpPr>
        <p:spPr>
          <a:xfrm>
            <a:off x="6754416" y="1406984"/>
            <a:ext cx="1989534" cy="18723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3749-27"/>
          <p:cNvCxnSpPr/>
          <p:nvPr/>
        </p:nvCxnSpPr>
        <p:spPr>
          <a:xfrm>
            <a:off x="6754416" y="1424843"/>
            <a:ext cx="1989534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3753-40"/>
          <p:cNvSpPr/>
          <p:nvPr/>
        </p:nvSpPr>
        <p:spPr>
          <a:xfrm>
            <a:off x="6875859" y="2950704"/>
            <a:ext cx="1746647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3754-52"/>
          <p:cNvCxnSpPr/>
          <p:nvPr/>
        </p:nvCxnSpPr>
        <p:spPr>
          <a:xfrm>
            <a:off x="6890147" y="2950704"/>
            <a:ext cx="914" cy="23574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3793-88"/>
          <p:cNvSpPr/>
          <p:nvPr/>
        </p:nvSpPr>
        <p:spPr>
          <a:xfrm>
            <a:off x="6975872" y="301499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9111" y="111"/>
                  <a:pt x="67444" y="2333"/>
                  <a:pt x="75000" y="6667"/>
                </a:cubicBezTo>
                <a:lnTo>
                  <a:pt x="75000" y="6667"/>
                </a:lnTo>
                <a:lnTo>
                  <a:pt x="75000" y="6667"/>
                </a:lnTo>
                <a:cubicBezTo>
                  <a:pt x="82556" y="11056"/>
                  <a:pt x="88667" y="17167"/>
                  <a:pt x="93333" y="25000"/>
                </a:cubicBezTo>
                <a:lnTo>
                  <a:pt x="93333" y="25000"/>
                </a:lnTo>
                <a:cubicBezTo>
                  <a:pt x="97778" y="32944"/>
                  <a:pt x="100000" y="41278"/>
                  <a:pt x="100000" y="50000"/>
                </a:cubicBezTo>
                <a:lnTo>
                  <a:pt x="100000" y="50000"/>
                </a:lnTo>
                <a:cubicBezTo>
                  <a:pt x="100000" y="58722"/>
                  <a:pt x="97778" y="67056"/>
                  <a:pt x="93333" y="75000"/>
                </a:cubicBezTo>
                <a:lnTo>
                  <a:pt x="93333" y="75000"/>
                </a:lnTo>
                <a:cubicBezTo>
                  <a:pt x="88667" y="82833"/>
                  <a:pt x="82556" y="88944"/>
                  <a:pt x="75000" y="93333"/>
                </a:cubicBezTo>
                <a:lnTo>
                  <a:pt x="75000" y="93333"/>
                </a:lnTo>
                <a:cubicBezTo>
                  <a:pt x="67444" y="97667"/>
                  <a:pt x="59111" y="99889"/>
                  <a:pt x="50000" y="100000"/>
                </a:cubicBezTo>
                <a:lnTo>
                  <a:pt x="50000" y="100000"/>
                </a:lnTo>
                <a:cubicBezTo>
                  <a:pt x="40889" y="99889"/>
                  <a:pt x="32556" y="97667"/>
                  <a:pt x="25000" y="93333"/>
                </a:cubicBezTo>
                <a:lnTo>
                  <a:pt x="25000" y="93333"/>
                </a:lnTo>
                <a:cubicBezTo>
                  <a:pt x="17444" y="88944"/>
                  <a:pt x="11333" y="82833"/>
                  <a:pt x="6667" y="75000"/>
                </a:cubicBezTo>
                <a:lnTo>
                  <a:pt x="6667" y="75000"/>
                </a:lnTo>
                <a:cubicBezTo>
                  <a:pt x="2222" y="67056"/>
                  <a:pt x="0" y="58722"/>
                  <a:pt x="0" y="50000"/>
                </a:cubicBezTo>
                <a:lnTo>
                  <a:pt x="0" y="50000"/>
                </a:lnTo>
                <a:cubicBezTo>
                  <a:pt x="0" y="41278"/>
                  <a:pt x="2222" y="32944"/>
                  <a:pt x="6667" y="25000"/>
                </a:cubicBezTo>
                <a:lnTo>
                  <a:pt x="6667" y="25000"/>
                </a:lnTo>
                <a:cubicBezTo>
                  <a:pt x="11333" y="17167"/>
                  <a:pt x="17444" y="11056"/>
                  <a:pt x="25000" y="6667"/>
                </a:cubicBezTo>
                <a:lnTo>
                  <a:pt x="25000" y="6667"/>
                </a:lnTo>
                <a:cubicBezTo>
                  <a:pt x="32556" y="2333"/>
                  <a:pt x="40889" y="111"/>
                  <a:pt x="50000" y="0"/>
                </a:cubicBezTo>
                <a:lnTo>
                  <a:pt x="50000" y="0"/>
                </a:lnTo>
                <a:moveTo>
                  <a:pt x="45333" y="23417"/>
                </a:moveTo>
                <a:lnTo>
                  <a:pt x="45333" y="23417"/>
                </a:lnTo>
                <a:lnTo>
                  <a:pt x="45333" y="50000"/>
                </a:lnTo>
                <a:cubicBezTo>
                  <a:pt x="45333" y="51667"/>
                  <a:pt x="46056" y="52972"/>
                  <a:pt x="47500" y="53917"/>
                </a:cubicBezTo>
                <a:lnTo>
                  <a:pt x="47500" y="53917"/>
                </a:lnTo>
                <a:lnTo>
                  <a:pt x="66250" y="66417"/>
                </a:lnTo>
                <a:cubicBezTo>
                  <a:pt x="68694" y="67861"/>
                  <a:pt x="70833" y="67389"/>
                  <a:pt x="72667" y="65000"/>
                </a:cubicBezTo>
                <a:lnTo>
                  <a:pt x="72667" y="65000"/>
                </a:lnTo>
                <a:cubicBezTo>
                  <a:pt x="74111" y="62556"/>
                  <a:pt x="73639" y="60417"/>
                  <a:pt x="71250" y="58583"/>
                </a:cubicBezTo>
                <a:lnTo>
                  <a:pt x="71250" y="58583"/>
                </a:lnTo>
                <a:lnTo>
                  <a:pt x="54667" y="47500"/>
                </a:lnTo>
                <a:lnTo>
                  <a:pt x="54667" y="23417"/>
                </a:lnTo>
                <a:cubicBezTo>
                  <a:pt x="54444" y="20583"/>
                  <a:pt x="52889" y="19028"/>
                  <a:pt x="50000" y="18750"/>
                </a:cubicBezTo>
                <a:lnTo>
                  <a:pt x="50000" y="18750"/>
                </a:lnTo>
                <a:cubicBezTo>
                  <a:pt x="47111" y="19028"/>
                  <a:pt x="45556" y="20583"/>
                  <a:pt x="45333" y="23417"/>
                </a:cubicBezTo>
                <a:lnTo>
                  <a:pt x="45333" y="2341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3753-41"/>
          <p:cNvSpPr txBox="1"/>
          <p:nvPr/>
        </p:nvSpPr>
        <p:spPr>
          <a:xfrm>
            <a:off x="1915641" y="1528428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3" name="el-1788319683751-30"/>
          <p:cNvSpPr txBox="1"/>
          <p:nvPr/>
        </p:nvSpPr>
        <p:spPr>
          <a:xfrm>
            <a:off x="621506" y="2993566"/>
            <a:ext cx="18363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首要动作 · 争分夺秒</a:t>
            </a:r>
            <a:endParaRPr/>
          </a:p>
        </p:txBody>
      </p:sp>
      <p:sp>
        <p:nvSpPr>
          <p:cNvPr id="34" name="el-1788319683753-44"/>
          <p:cNvSpPr txBox="1"/>
          <p:nvPr/>
        </p:nvSpPr>
        <p:spPr>
          <a:xfrm>
            <a:off x="4033763" y="1528428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5" name="el-1788319683751-33"/>
          <p:cNvSpPr txBox="1"/>
          <p:nvPr/>
        </p:nvSpPr>
        <p:spPr>
          <a:xfrm>
            <a:off x="2739628" y="2993566"/>
            <a:ext cx="18363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红色禁区 · 绝对禁止</a:t>
            </a:r>
            <a:endParaRPr/>
          </a:p>
        </p:txBody>
      </p:sp>
      <p:sp>
        <p:nvSpPr>
          <p:cNvPr id="36" name="el-1788319683754-47"/>
          <p:cNvSpPr txBox="1"/>
          <p:nvPr/>
        </p:nvSpPr>
        <p:spPr>
          <a:xfrm>
            <a:off x="6151885" y="1528428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7" name="el-1788319683752-36"/>
          <p:cNvSpPr txBox="1"/>
          <p:nvPr/>
        </p:nvSpPr>
        <p:spPr>
          <a:xfrm>
            <a:off x="4857750" y="2993566"/>
            <a:ext cx="18363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同步拨打120</a:t>
            </a:r>
            <a:endParaRPr/>
          </a:p>
        </p:txBody>
      </p:sp>
      <p:sp>
        <p:nvSpPr>
          <p:cNvPr id="38" name="el-1788319683754-50"/>
          <p:cNvSpPr txBox="1"/>
          <p:nvPr/>
        </p:nvSpPr>
        <p:spPr>
          <a:xfrm>
            <a:off x="8270007" y="1528428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39" name="el-1788319683753-39"/>
          <p:cNvSpPr txBox="1"/>
          <p:nvPr/>
        </p:nvSpPr>
        <p:spPr>
          <a:xfrm>
            <a:off x="6975872" y="2993566"/>
            <a:ext cx="18363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坚持 · 等待救援</a:t>
            </a:r>
            <a:endParaRPr/>
          </a:p>
        </p:txBody>
      </p:sp>
      <p:sp>
        <p:nvSpPr>
          <p:cNvPr id="40" name="el-1788319683757-59"/>
          <p:cNvSpPr/>
          <p:nvPr/>
        </p:nvSpPr>
        <p:spPr>
          <a:xfrm>
            <a:off x="521494" y="155700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3754-55"/>
          <p:cNvCxnSpPr/>
          <p:nvPr/>
        </p:nvCxnSpPr>
        <p:spPr>
          <a:xfrm>
            <a:off x="521494" y="2193466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3757-60"/>
          <p:cNvSpPr/>
          <p:nvPr/>
        </p:nvSpPr>
        <p:spPr>
          <a:xfrm>
            <a:off x="2639616" y="155700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3755-56"/>
          <p:cNvCxnSpPr/>
          <p:nvPr/>
        </p:nvCxnSpPr>
        <p:spPr>
          <a:xfrm>
            <a:off x="2639616" y="2193466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3757-61"/>
          <p:cNvSpPr/>
          <p:nvPr/>
        </p:nvSpPr>
        <p:spPr>
          <a:xfrm>
            <a:off x="4757738" y="155700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3755-57"/>
          <p:cNvCxnSpPr/>
          <p:nvPr/>
        </p:nvCxnSpPr>
        <p:spPr>
          <a:xfrm>
            <a:off x="4757738" y="2193466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3758-62"/>
          <p:cNvSpPr/>
          <p:nvPr/>
        </p:nvSpPr>
        <p:spPr>
          <a:xfrm>
            <a:off x="6875859" y="155700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3755-58"/>
          <p:cNvCxnSpPr/>
          <p:nvPr/>
        </p:nvCxnSpPr>
        <p:spPr>
          <a:xfrm>
            <a:off x="6875859" y="2193466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3793-89"/>
          <p:cNvSpPr/>
          <p:nvPr/>
        </p:nvSpPr>
        <p:spPr>
          <a:xfrm>
            <a:off x="590252" y="1635584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263" y="0"/>
                </a:moveTo>
                <a:lnTo>
                  <a:pt x="16263" y="0"/>
                </a:lnTo>
                <a:cubicBezTo>
                  <a:pt x="14684" y="0"/>
                  <a:pt x="13386" y="569"/>
                  <a:pt x="12368" y="1706"/>
                </a:cubicBezTo>
                <a:lnTo>
                  <a:pt x="12368" y="1706"/>
                </a:lnTo>
                <a:lnTo>
                  <a:pt x="12368" y="1706"/>
                </a:lnTo>
                <a:cubicBezTo>
                  <a:pt x="11351" y="2843"/>
                  <a:pt x="10842" y="4294"/>
                  <a:pt x="10842" y="6059"/>
                </a:cubicBezTo>
                <a:lnTo>
                  <a:pt x="10842" y="6059"/>
                </a:lnTo>
                <a:lnTo>
                  <a:pt x="10842" y="24294"/>
                </a:lnTo>
                <a:lnTo>
                  <a:pt x="21737" y="24294"/>
                </a:lnTo>
                <a:lnTo>
                  <a:pt x="21737" y="6059"/>
                </a:lnTo>
                <a:cubicBezTo>
                  <a:pt x="21737" y="4294"/>
                  <a:pt x="21211" y="2843"/>
                  <a:pt x="20158" y="1706"/>
                </a:cubicBezTo>
                <a:lnTo>
                  <a:pt x="20158" y="1706"/>
                </a:lnTo>
                <a:cubicBezTo>
                  <a:pt x="19140" y="569"/>
                  <a:pt x="17842" y="0"/>
                  <a:pt x="16263" y="0"/>
                </a:cubicBezTo>
                <a:lnTo>
                  <a:pt x="16263" y="0"/>
                </a:lnTo>
                <a:moveTo>
                  <a:pt x="48842" y="0"/>
                </a:moveTo>
                <a:lnTo>
                  <a:pt x="48842" y="0"/>
                </a:lnTo>
                <a:cubicBezTo>
                  <a:pt x="47263" y="0"/>
                  <a:pt x="45965" y="569"/>
                  <a:pt x="44947" y="1706"/>
                </a:cubicBezTo>
                <a:lnTo>
                  <a:pt x="44947" y="1706"/>
                </a:lnTo>
                <a:lnTo>
                  <a:pt x="44947" y="1706"/>
                </a:lnTo>
                <a:cubicBezTo>
                  <a:pt x="43930" y="2843"/>
                  <a:pt x="43421" y="4294"/>
                  <a:pt x="43421" y="6059"/>
                </a:cubicBezTo>
                <a:lnTo>
                  <a:pt x="43421" y="6059"/>
                </a:lnTo>
                <a:lnTo>
                  <a:pt x="43421" y="24294"/>
                </a:lnTo>
                <a:lnTo>
                  <a:pt x="54263" y="24294"/>
                </a:lnTo>
                <a:lnTo>
                  <a:pt x="54263" y="6059"/>
                </a:lnTo>
                <a:cubicBezTo>
                  <a:pt x="54263" y="4294"/>
                  <a:pt x="53754" y="2843"/>
                  <a:pt x="52737" y="1706"/>
                </a:cubicBezTo>
                <a:lnTo>
                  <a:pt x="52737" y="1706"/>
                </a:lnTo>
                <a:cubicBezTo>
                  <a:pt x="51719" y="569"/>
                  <a:pt x="50421" y="0"/>
                  <a:pt x="48842" y="0"/>
                </a:cubicBezTo>
                <a:lnTo>
                  <a:pt x="48842" y="0"/>
                </a:lnTo>
                <a:moveTo>
                  <a:pt x="5421" y="30353"/>
                </a:moveTo>
                <a:lnTo>
                  <a:pt x="5421" y="30353"/>
                </a:lnTo>
                <a:cubicBezTo>
                  <a:pt x="3842" y="30353"/>
                  <a:pt x="2544" y="30922"/>
                  <a:pt x="1526" y="32059"/>
                </a:cubicBezTo>
                <a:lnTo>
                  <a:pt x="1526" y="32059"/>
                </a:lnTo>
                <a:lnTo>
                  <a:pt x="1526" y="32059"/>
                </a:lnTo>
                <a:cubicBezTo>
                  <a:pt x="509" y="33196"/>
                  <a:pt x="0" y="34647"/>
                  <a:pt x="0" y="36412"/>
                </a:cubicBezTo>
                <a:lnTo>
                  <a:pt x="0" y="36412"/>
                </a:lnTo>
                <a:cubicBezTo>
                  <a:pt x="0" y="38176"/>
                  <a:pt x="509" y="39627"/>
                  <a:pt x="1526" y="40765"/>
                </a:cubicBezTo>
                <a:lnTo>
                  <a:pt x="1526" y="40765"/>
                </a:lnTo>
                <a:cubicBezTo>
                  <a:pt x="2544" y="41902"/>
                  <a:pt x="3842" y="42471"/>
                  <a:pt x="5421" y="42471"/>
                </a:cubicBezTo>
                <a:lnTo>
                  <a:pt x="5421" y="42471"/>
                </a:lnTo>
                <a:lnTo>
                  <a:pt x="5421" y="48529"/>
                </a:lnTo>
                <a:cubicBezTo>
                  <a:pt x="5526" y="55980"/>
                  <a:pt x="7614" y="62431"/>
                  <a:pt x="11684" y="67882"/>
                </a:cubicBezTo>
                <a:lnTo>
                  <a:pt x="11684" y="67882"/>
                </a:lnTo>
                <a:cubicBezTo>
                  <a:pt x="15649" y="73294"/>
                  <a:pt x="20807" y="76765"/>
                  <a:pt x="27158" y="78294"/>
                </a:cubicBezTo>
                <a:lnTo>
                  <a:pt x="27158" y="78294"/>
                </a:lnTo>
                <a:lnTo>
                  <a:pt x="27158" y="91000"/>
                </a:lnTo>
                <a:cubicBezTo>
                  <a:pt x="27158" y="92765"/>
                  <a:pt x="27667" y="94216"/>
                  <a:pt x="28684" y="95353"/>
                </a:cubicBezTo>
                <a:lnTo>
                  <a:pt x="28684" y="95353"/>
                </a:lnTo>
                <a:cubicBezTo>
                  <a:pt x="29702" y="96490"/>
                  <a:pt x="31000" y="97059"/>
                  <a:pt x="32579" y="97059"/>
                </a:cubicBezTo>
                <a:lnTo>
                  <a:pt x="32579" y="97059"/>
                </a:lnTo>
                <a:cubicBezTo>
                  <a:pt x="34158" y="97059"/>
                  <a:pt x="35456" y="96490"/>
                  <a:pt x="36474" y="95353"/>
                </a:cubicBezTo>
                <a:lnTo>
                  <a:pt x="36474" y="95353"/>
                </a:lnTo>
                <a:cubicBezTo>
                  <a:pt x="37491" y="94216"/>
                  <a:pt x="38000" y="92765"/>
                  <a:pt x="38000" y="91000"/>
                </a:cubicBezTo>
                <a:lnTo>
                  <a:pt x="38000" y="91000"/>
                </a:lnTo>
                <a:lnTo>
                  <a:pt x="38000" y="78294"/>
                </a:lnTo>
                <a:cubicBezTo>
                  <a:pt x="40140" y="77784"/>
                  <a:pt x="42123" y="77020"/>
                  <a:pt x="43947" y="76000"/>
                </a:cubicBezTo>
                <a:lnTo>
                  <a:pt x="43947" y="76000"/>
                </a:lnTo>
                <a:cubicBezTo>
                  <a:pt x="43596" y="74000"/>
                  <a:pt x="43421" y="71922"/>
                  <a:pt x="43421" y="69765"/>
                </a:cubicBezTo>
                <a:lnTo>
                  <a:pt x="43421" y="69765"/>
                </a:lnTo>
                <a:cubicBezTo>
                  <a:pt x="43526" y="62039"/>
                  <a:pt x="45561" y="55275"/>
                  <a:pt x="49526" y="49471"/>
                </a:cubicBezTo>
                <a:lnTo>
                  <a:pt x="49526" y="49471"/>
                </a:lnTo>
                <a:cubicBezTo>
                  <a:pt x="53491" y="43784"/>
                  <a:pt x="58632" y="39863"/>
                  <a:pt x="64947" y="37706"/>
                </a:cubicBezTo>
                <a:lnTo>
                  <a:pt x="64947" y="37706"/>
                </a:lnTo>
                <a:cubicBezTo>
                  <a:pt x="65088" y="37196"/>
                  <a:pt x="65158" y="36765"/>
                  <a:pt x="65158" y="36412"/>
                </a:cubicBezTo>
                <a:lnTo>
                  <a:pt x="65158" y="36412"/>
                </a:lnTo>
                <a:cubicBezTo>
                  <a:pt x="65158" y="34647"/>
                  <a:pt x="64632" y="33196"/>
                  <a:pt x="63579" y="32059"/>
                </a:cubicBezTo>
                <a:lnTo>
                  <a:pt x="63579" y="32059"/>
                </a:lnTo>
                <a:cubicBezTo>
                  <a:pt x="62561" y="30922"/>
                  <a:pt x="61263" y="30353"/>
                  <a:pt x="59684" y="30353"/>
                </a:cubicBezTo>
                <a:lnTo>
                  <a:pt x="59684" y="30353"/>
                </a:lnTo>
                <a:lnTo>
                  <a:pt x="5421" y="30353"/>
                </a:lnTo>
                <a:moveTo>
                  <a:pt x="73263" y="97059"/>
                </a:moveTo>
                <a:lnTo>
                  <a:pt x="73263" y="97059"/>
                </a:lnTo>
                <a:cubicBezTo>
                  <a:pt x="77684" y="97059"/>
                  <a:pt x="81754" y="95863"/>
                  <a:pt x="85474" y="93471"/>
                </a:cubicBezTo>
                <a:lnTo>
                  <a:pt x="85474" y="93471"/>
                </a:lnTo>
                <a:lnTo>
                  <a:pt x="85474" y="93471"/>
                </a:lnTo>
                <a:cubicBezTo>
                  <a:pt x="89228" y="91078"/>
                  <a:pt x="92228" y="87725"/>
                  <a:pt x="94474" y="83412"/>
                </a:cubicBezTo>
                <a:lnTo>
                  <a:pt x="94474" y="83412"/>
                </a:lnTo>
                <a:cubicBezTo>
                  <a:pt x="96614" y="79098"/>
                  <a:pt x="97684" y="74549"/>
                  <a:pt x="97684" y="69765"/>
                </a:cubicBezTo>
                <a:lnTo>
                  <a:pt x="97684" y="69765"/>
                </a:lnTo>
                <a:cubicBezTo>
                  <a:pt x="97684" y="64941"/>
                  <a:pt x="96614" y="60392"/>
                  <a:pt x="94474" y="56118"/>
                </a:cubicBezTo>
                <a:lnTo>
                  <a:pt x="94474" y="56118"/>
                </a:lnTo>
                <a:cubicBezTo>
                  <a:pt x="92228" y="51804"/>
                  <a:pt x="89228" y="48451"/>
                  <a:pt x="85474" y="46059"/>
                </a:cubicBezTo>
                <a:lnTo>
                  <a:pt x="85474" y="46059"/>
                </a:lnTo>
                <a:cubicBezTo>
                  <a:pt x="81754" y="43667"/>
                  <a:pt x="77684" y="42471"/>
                  <a:pt x="73263" y="42471"/>
                </a:cubicBezTo>
                <a:lnTo>
                  <a:pt x="73263" y="42471"/>
                </a:lnTo>
                <a:cubicBezTo>
                  <a:pt x="68877" y="42471"/>
                  <a:pt x="64807" y="43667"/>
                  <a:pt x="61053" y="46059"/>
                </a:cubicBezTo>
                <a:lnTo>
                  <a:pt x="61053" y="46059"/>
                </a:lnTo>
                <a:cubicBezTo>
                  <a:pt x="57333" y="48451"/>
                  <a:pt x="54333" y="51804"/>
                  <a:pt x="52053" y="56118"/>
                </a:cubicBezTo>
                <a:lnTo>
                  <a:pt x="52053" y="56118"/>
                </a:lnTo>
                <a:cubicBezTo>
                  <a:pt x="49912" y="60392"/>
                  <a:pt x="48842" y="64941"/>
                  <a:pt x="48842" y="69765"/>
                </a:cubicBezTo>
                <a:lnTo>
                  <a:pt x="48842" y="69765"/>
                </a:lnTo>
                <a:cubicBezTo>
                  <a:pt x="48842" y="74549"/>
                  <a:pt x="49912" y="79098"/>
                  <a:pt x="52053" y="83412"/>
                </a:cubicBezTo>
                <a:lnTo>
                  <a:pt x="52053" y="83412"/>
                </a:lnTo>
                <a:cubicBezTo>
                  <a:pt x="54333" y="87725"/>
                  <a:pt x="57333" y="91078"/>
                  <a:pt x="61053" y="93471"/>
                </a:cubicBezTo>
                <a:lnTo>
                  <a:pt x="61053" y="93471"/>
                </a:lnTo>
                <a:cubicBezTo>
                  <a:pt x="64807" y="95863"/>
                  <a:pt x="68877" y="97059"/>
                  <a:pt x="73263" y="97059"/>
                </a:cubicBezTo>
                <a:lnTo>
                  <a:pt x="73263" y="97059"/>
                </a:lnTo>
                <a:moveTo>
                  <a:pt x="81421" y="54412"/>
                </a:moveTo>
                <a:lnTo>
                  <a:pt x="81421" y="54412"/>
                </a:lnTo>
                <a:cubicBezTo>
                  <a:pt x="82193" y="55157"/>
                  <a:pt x="82368" y="56098"/>
                  <a:pt x="81947" y="57235"/>
                </a:cubicBezTo>
                <a:lnTo>
                  <a:pt x="81947" y="57235"/>
                </a:lnTo>
                <a:lnTo>
                  <a:pt x="76684" y="67471"/>
                </a:lnTo>
                <a:lnTo>
                  <a:pt x="82789" y="67471"/>
                </a:lnTo>
                <a:cubicBezTo>
                  <a:pt x="83667" y="67471"/>
                  <a:pt x="84281" y="67980"/>
                  <a:pt x="84632" y="69000"/>
                </a:cubicBezTo>
                <a:lnTo>
                  <a:pt x="84632" y="69000"/>
                </a:lnTo>
                <a:cubicBezTo>
                  <a:pt x="84982" y="70020"/>
                  <a:pt x="84754" y="70902"/>
                  <a:pt x="83947" y="71647"/>
                </a:cubicBezTo>
                <a:lnTo>
                  <a:pt x="83947" y="71647"/>
                </a:lnTo>
                <a:lnTo>
                  <a:pt x="67684" y="85294"/>
                </a:lnTo>
                <a:cubicBezTo>
                  <a:pt x="66877" y="85922"/>
                  <a:pt x="66035" y="85863"/>
                  <a:pt x="65158" y="85118"/>
                </a:cubicBezTo>
                <a:lnTo>
                  <a:pt x="65158" y="85118"/>
                </a:lnTo>
                <a:cubicBezTo>
                  <a:pt x="64351" y="84216"/>
                  <a:pt x="64175" y="83275"/>
                  <a:pt x="64632" y="82294"/>
                </a:cubicBezTo>
                <a:lnTo>
                  <a:pt x="64632" y="82294"/>
                </a:lnTo>
                <a:lnTo>
                  <a:pt x="69895" y="72059"/>
                </a:lnTo>
                <a:lnTo>
                  <a:pt x="63789" y="72059"/>
                </a:lnTo>
                <a:cubicBezTo>
                  <a:pt x="62877" y="72059"/>
                  <a:pt x="62246" y="71549"/>
                  <a:pt x="61895" y="70529"/>
                </a:cubicBezTo>
                <a:lnTo>
                  <a:pt x="61895" y="70529"/>
                </a:lnTo>
                <a:cubicBezTo>
                  <a:pt x="61579" y="69510"/>
                  <a:pt x="61807" y="68627"/>
                  <a:pt x="62579" y="67882"/>
                </a:cubicBezTo>
                <a:lnTo>
                  <a:pt x="62579" y="67882"/>
                </a:lnTo>
                <a:lnTo>
                  <a:pt x="78895" y="54235"/>
                </a:lnTo>
                <a:cubicBezTo>
                  <a:pt x="79667" y="53608"/>
                  <a:pt x="80509" y="53667"/>
                  <a:pt x="81421" y="54412"/>
                </a:cubicBezTo>
                <a:lnTo>
                  <a:pt x="81421" y="5441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3793-90"/>
          <p:cNvSpPr/>
          <p:nvPr/>
        </p:nvSpPr>
        <p:spPr>
          <a:xfrm>
            <a:off x="2723108" y="1635584"/>
            <a:ext cx="147340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867" y="6059"/>
                </a:moveTo>
                <a:lnTo>
                  <a:pt x="61867" y="6059"/>
                </a:lnTo>
                <a:cubicBezTo>
                  <a:pt x="61867" y="4294"/>
                  <a:pt x="61222" y="2843"/>
                  <a:pt x="59933" y="1706"/>
                </a:cubicBezTo>
                <a:lnTo>
                  <a:pt x="59933" y="1706"/>
                </a:lnTo>
                <a:lnTo>
                  <a:pt x="59933" y="1706"/>
                </a:lnTo>
                <a:cubicBezTo>
                  <a:pt x="58644" y="569"/>
                  <a:pt x="57000" y="0"/>
                  <a:pt x="55000" y="0"/>
                </a:cubicBezTo>
                <a:lnTo>
                  <a:pt x="55000" y="0"/>
                </a:lnTo>
                <a:cubicBezTo>
                  <a:pt x="53000" y="0"/>
                  <a:pt x="51356" y="569"/>
                  <a:pt x="50067" y="1706"/>
                </a:cubicBezTo>
                <a:lnTo>
                  <a:pt x="50067" y="1706"/>
                </a:lnTo>
                <a:cubicBezTo>
                  <a:pt x="48778" y="2843"/>
                  <a:pt x="48133" y="4294"/>
                  <a:pt x="48133" y="6059"/>
                </a:cubicBezTo>
                <a:lnTo>
                  <a:pt x="48133" y="6059"/>
                </a:lnTo>
                <a:lnTo>
                  <a:pt x="48133" y="45471"/>
                </a:lnTo>
                <a:cubicBezTo>
                  <a:pt x="48000" y="47392"/>
                  <a:pt x="46844" y="48412"/>
                  <a:pt x="44667" y="48529"/>
                </a:cubicBezTo>
                <a:lnTo>
                  <a:pt x="44667" y="48529"/>
                </a:lnTo>
                <a:cubicBezTo>
                  <a:pt x="42533" y="48412"/>
                  <a:pt x="41400" y="47392"/>
                  <a:pt x="41267" y="45471"/>
                </a:cubicBezTo>
                <a:lnTo>
                  <a:pt x="41267" y="45471"/>
                </a:lnTo>
                <a:lnTo>
                  <a:pt x="41267" y="12118"/>
                </a:lnTo>
                <a:cubicBezTo>
                  <a:pt x="41267" y="10353"/>
                  <a:pt x="40622" y="8902"/>
                  <a:pt x="39333" y="7765"/>
                </a:cubicBezTo>
                <a:lnTo>
                  <a:pt x="39333" y="7765"/>
                </a:lnTo>
                <a:cubicBezTo>
                  <a:pt x="38044" y="6627"/>
                  <a:pt x="36400" y="6059"/>
                  <a:pt x="34400" y="6059"/>
                </a:cubicBezTo>
                <a:lnTo>
                  <a:pt x="34400" y="6059"/>
                </a:lnTo>
                <a:cubicBezTo>
                  <a:pt x="32400" y="6059"/>
                  <a:pt x="30756" y="6627"/>
                  <a:pt x="29467" y="7765"/>
                </a:cubicBezTo>
                <a:lnTo>
                  <a:pt x="29467" y="7765"/>
                </a:lnTo>
                <a:cubicBezTo>
                  <a:pt x="28178" y="8902"/>
                  <a:pt x="27533" y="10353"/>
                  <a:pt x="27533" y="12118"/>
                </a:cubicBezTo>
                <a:lnTo>
                  <a:pt x="27533" y="12118"/>
                </a:lnTo>
                <a:lnTo>
                  <a:pt x="27533" y="63706"/>
                </a:lnTo>
                <a:cubicBezTo>
                  <a:pt x="27533" y="63941"/>
                  <a:pt x="27533" y="64255"/>
                  <a:pt x="27533" y="64647"/>
                </a:cubicBezTo>
                <a:lnTo>
                  <a:pt x="27533" y="64647"/>
                </a:lnTo>
                <a:lnTo>
                  <a:pt x="14600" y="53647"/>
                </a:lnTo>
                <a:cubicBezTo>
                  <a:pt x="12733" y="52275"/>
                  <a:pt x="10667" y="51588"/>
                  <a:pt x="8400" y="51588"/>
                </a:cubicBezTo>
                <a:lnTo>
                  <a:pt x="8400" y="51588"/>
                </a:lnTo>
                <a:cubicBezTo>
                  <a:pt x="6089" y="51588"/>
                  <a:pt x="4067" y="52333"/>
                  <a:pt x="2333" y="53824"/>
                </a:cubicBezTo>
                <a:lnTo>
                  <a:pt x="2333" y="53824"/>
                </a:lnTo>
                <a:cubicBezTo>
                  <a:pt x="778" y="55471"/>
                  <a:pt x="0" y="57314"/>
                  <a:pt x="0" y="59353"/>
                </a:cubicBezTo>
                <a:lnTo>
                  <a:pt x="0" y="59353"/>
                </a:lnTo>
                <a:cubicBezTo>
                  <a:pt x="0" y="61353"/>
                  <a:pt x="867" y="63118"/>
                  <a:pt x="2600" y="64647"/>
                </a:cubicBezTo>
                <a:lnTo>
                  <a:pt x="2600" y="64647"/>
                </a:lnTo>
                <a:lnTo>
                  <a:pt x="26867" y="84941"/>
                </a:lnTo>
                <a:cubicBezTo>
                  <a:pt x="36467" y="92902"/>
                  <a:pt x="47911" y="96941"/>
                  <a:pt x="61200" y="97059"/>
                </a:cubicBezTo>
                <a:lnTo>
                  <a:pt x="61200" y="97059"/>
                </a:lnTo>
                <a:lnTo>
                  <a:pt x="65333" y="97059"/>
                </a:lnTo>
                <a:cubicBezTo>
                  <a:pt x="76044" y="96824"/>
                  <a:pt x="84911" y="93529"/>
                  <a:pt x="91933" y="87176"/>
                </a:cubicBezTo>
                <a:lnTo>
                  <a:pt x="91933" y="87176"/>
                </a:lnTo>
                <a:cubicBezTo>
                  <a:pt x="99089" y="81020"/>
                  <a:pt x="102822" y="73196"/>
                  <a:pt x="103133" y="63706"/>
                </a:cubicBezTo>
                <a:lnTo>
                  <a:pt x="103133" y="63706"/>
                </a:lnTo>
                <a:lnTo>
                  <a:pt x="103133" y="24294"/>
                </a:lnTo>
                <a:cubicBezTo>
                  <a:pt x="103133" y="22490"/>
                  <a:pt x="102489" y="21020"/>
                  <a:pt x="101200" y="19882"/>
                </a:cubicBezTo>
                <a:lnTo>
                  <a:pt x="101200" y="19882"/>
                </a:lnTo>
                <a:cubicBezTo>
                  <a:pt x="99911" y="18745"/>
                  <a:pt x="98267" y="18176"/>
                  <a:pt x="96267" y="18176"/>
                </a:cubicBezTo>
                <a:lnTo>
                  <a:pt x="96267" y="18176"/>
                </a:lnTo>
                <a:cubicBezTo>
                  <a:pt x="94267" y="18176"/>
                  <a:pt x="92622" y="18745"/>
                  <a:pt x="91333" y="19882"/>
                </a:cubicBezTo>
                <a:lnTo>
                  <a:pt x="91333" y="19882"/>
                </a:lnTo>
                <a:cubicBezTo>
                  <a:pt x="90044" y="21020"/>
                  <a:pt x="89400" y="22490"/>
                  <a:pt x="89400" y="24294"/>
                </a:cubicBezTo>
                <a:lnTo>
                  <a:pt x="89400" y="24294"/>
                </a:lnTo>
                <a:lnTo>
                  <a:pt x="89400" y="45471"/>
                </a:lnTo>
                <a:cubicBezTo>
                  <a:pt x="89222" y="47392"/>
                  <a:pt x="88067" y="48412"/>
                  <a:pt x="85933" y="48529"/>
                </a:cubicBezTo>
                <a:lnTo>
                  <a:pt x="85933" y="48529"/>
                </a:lnTo>
                <a:cubicBezTo>
                  <a:pt x="83800" y="48412"/>
                  <a:pt x="82667" y="47392"/>
                  <a:pt x="82533" y="45471"/>
                </a:cubicBezTo>
                <a:lnTo>
                  <a:pt x="82533" y="45471"/>
                </a:lnTo>
                <a:lnTo>
                  <a:pt x="82533" y="12118"/>
                </a:lnTo>
                <a:cubicBezTo>
                  <a:pt x="82533" y="10353"/>
                  <a:pt x="81867" y="8902"/>
                  <a:pt x="80533" y="7765"/>
                </a:cubicBezTo>
                <a:lnTo>
                  <a:pt x="80533" y="7765"/>
                </a:lnTo>
                <a:cubicBezTo>
                  <a:pt x="79244" y="6627"/>
                  <a:pt x="77600" y="6059"/>
                  <a:pt x="75600" y="6059"/>
                </a:cubicBezTo>
                <a:lnTo>
                  <a:pt x="75600" y="6059"/>
                </a:lnTo>
                <a:cubicBezTo>
                  <a:pt x="73600" y="6059"/>
                  <a:pt x="71956" y="6627"/>
                  <a:pt x="70667" y="7765"/>
                </a:cubicBezTo>
                <a:lnTo>
                  <a:pt x="70667" y="7765"/>
                </a:lnTo>
                <a:cubicBezTo>
                  <a:pt x="69378" y="8902"/>
                  <a:pt x="68733" y="10353"/>
                  <a:pt x="68733" y="12118"/>
                </a:cubicBezTo>
                <a:lnTo>
                  <a:pt x="68733" y="12118"/>
                </a:lnTo>
                <a:lnTo>
                  <a:pt x="68733" y="45471"/>
                </a:lnTo>
                <a:cubicBezTo>
                  <a:pt x="68600" y="47392"/>
                  <a:pt x="67467" y="48412"/>
                  <a:pt x="65333" y="48529"/>
                </a:cubicBezTo>
                <a:lnTo>
                  <a:pt x="65333" y="48529"/>
                </a:lnTo>
                <a:cubicBezTo>
                  <a:pt x="63156" y="48412"/>
                  <a:pt x="62000" y="47392"/>
                  <a:pt x="61867" y="45471"/>
                </a:cubicBezTo>
                <a:lnTo>
                  <a:pt x="61867" y="45471"/>
                </a:lnTo>
                <a:lnTo>
                  <a:pt x="61867" y="605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3787-79"/>
          <p:cNvSpPr/>
          <p:nvPr/>
        </p:nvSpPr>
        <p:spPr>
          <a:xfrm>
            <a:off x="4836319" y="1640495"/>
            <a:ext cx="157163" cy="1473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882" y="10333"/>
                </a:moveTo>
                <a:lnTo>
                  <a:pt x="34882" y="10333"/>
                </a:lnTo>
                <a:lnTo>
                  <a:pt x="62176" y="10333"/>
                </a:lnTo>
                <a:cubicBezTo>
                  <a:pt x="63078" y="10467"/>
                  <a:pt x="63588" y="11022"/>
                  <a:pt x="63706" y="12000"/>
                </a:cubicBezTo>
                <a:lnTo>
                  <a:pt x="63706" y="12000"/>
                </a:lnTo>
                <a:lnTo>
                  <a:pt x="63706" y="20600"/>
                </a:lnTo>
                <a:lnTo>
                  <a:pt x="33353" y="20600"/>
                </a:lnTo>
                <a:lnTo>
                  <a:pt x="33353" y="12000"/>
                </a:lnTo>
                <a:cubicBezTo>
                  <a:pt x="33471" y="11022"/>
                  <a:pt x="33980" y="10467"/>
                  <a:pt x="34882" y="10333"/>
                </a:cubicBezTo>
                <a:lnTo>
                  <a:pt x="34882" y="10333"/>
                </a:lnTo>
                <a:moveTo>
                  <a:pt x="24294" y="12000"/>
                </a:moveTo>
                <a:lnTo>
                  <a:pt x="24294" y="12000"/>
                </a:lnTo>
                <a:lnTo>
                  <a:pt x="24294" y="20600"/>
                </a:lnTo>
                <a:lnTo>
                  <a:pt x="12118" y="20600"/>
                </a:lnTo>
                <a:cubicBezTo>
                  <a:pt x="8706" y="20778"/>
                  <a:pt x="5863" y="22156"/>
                  <a:pt x="3588" y="24733"/>
                </a:cubicBezTo>
                <a:lnTo>
                  <a:pt x="3588" y="24733"/>
                </a:lnTo>
                <a:cubicBezTo>
                  <a:pt x="1314" y="27311"/>
                  <a:pt x="118" y="30533"/>
                  <a:pt x="0" y="34400"/>
                </a:cubicBezTo>
                <a:lnTo>
                  <a:pt x="0" y="34400"/>
                </a:lnTo>
                <a:lnTo>
                  <a:pt x="0" y="89400"/>
                </a:lnTo>
                <a:cubicBezTo>
                  <a:pt x="118" y="93267"/>
                  <a:pt x="1314" y="96489"/>
                  <a:pt x="3588" y="99067"/>
                </a:cubicBezTo>
                <a:lnTo>
                  <a:pt x="3588" y="99067"/>
                </a:lnTo>
                <a:cubicBezTo>
                  <a:pt x="5863" y="101644"/>
                  <a:pt x="8706" y="103000"/>
                  <a:pt x="12118" y="103133"/>
                </a:cubicBezTo>
                <a:lnTo>
                  <a:pt x="12118" y="103133"/>
                </a:lnTo>
                <a:lnTo>
                  <a:pt x="84941" y="103133"/>
                </a:lnTo>
                <a:cubicBezTo>
                  <a:pt x="88353" y="103000"/>
                  <a:pt x="91196" y="101644"/>
                  <a:pt x="93471" y="99067"/>
                </a:cubicBezTo>
                <a:lnTo>
                  <a:pt x="93471" y="99067"/>
                </a:lnTo>
                <a:cubicBezTo>
                  <a:pt x="95745" y="96489"/>
                  <a:pt x="96941" y="93267"/>
                  <a:pt x="97059" y="89400"/>
                </a:cubicBezTo>
                <a:lnTo>
                  <a:pt x="97059" y="89400"/>
                </a:lnTo>
                <a:lnTo>
                  <a:pt x="97059" y="34400"/>
                </a:lnTo>
                <a:cubicBezTo>
                  <a:pt x="96941" y="30533"/>
                  <a:pt x="95745" y="27311"/>
                  <a:pt x="93471" y="24733"/>
                </a:cubicBezTo>
                <a:lnTo>
                  <a:pt x="93471" y="24733"/>
                </a:lnTo>
                <a:cubicBezTo>
                  <a:pt x="91196" y="22156"/>
                  <a:pt x="88353" y="20778"/>
                  <a:pt x="84941" y="20600"/>
                </a:cubicBezTo>
                <a:lnTo>
                  <a:pt x="84941" y="20600"/>
                </a:lnTo>
                <a:lnTo>
                  <a:pt x="72824" y="20600"/>
                </a:lnTo>
                <a:lnTo>
                  <a:pt x="72824" y="12000"/>
                </a:lnTo>
                <a:cubicBezTo>
                  <a:pt x="72667" y="8578"/>
                  <a:pt x="71647" y="5733"/>
                  <a:pt x="69765" y="3467"/>
                </a:cubicBezTo>
                <a:lnTo>
                  <a:pt x="69765" y="3467"/>
                </a:lnTo>
                <a:cubicBezTo>
                  <a:pt x="67725" y="1289"/>
                  <a:pt x="65196" y="133"/>
                  <a:pt x="62176" y="0"/>
                </a:cubicBezTo>
                <a:lnTo>
                  <a:pt x="62176" y="0"/>
                </a:lnTo>
                <a:lnTo>
                  <a:pt x="34882" y="0"/>
                </a:lnTo>
                <a:cubicBezTo>
                  <a:pt x="31863" y="133"/>
                  <a:pt x="29333" y="1289"/>
                  <a:pt x="27294" y="3467"/>
                </a:cubicBezTo>
                <a:lnTo>
                  <a:pt x="27294" y="3467"/>
                </a:lnTo>
                <a:cubicBezTo>
                  <a:pt x="25412" y="5733"/>
                  <a:pt x="24412" y="8578"/>
                  <a:pt x="24294" y="12000"/>
                </a:cubicBezTo>
                <a:lnTo>
                  <a:pt x="24294" y="12000"/>
                </a:lnTo>
                <a:moveTo>
                  <a:pt x="42471" y="44667"/>
                </a:moveTo>
                <a:lnTo>
                  <a:pt x="42471" y="44667"/>
                </a:lnTo>
                <a:cubicBezTo>
                  <a:pt x="42588" y="42533"/>
                  <a:pt x="43588" y="41400"/>
                  <a:pt x="45471" y="41267"/>
                </a:cubicBezTo>
                <a:lnTo>
                  <a:pt x="45471" y="41267"/>
                </a:lnTo>
                <a:lnTo>
                  <a:pt x="51588" y="41267"/>
                </a:lnTo>
                <a:cubicBezTo>
                  <a:pt x="53471" y="41400"/>
                  <a:pt x="54471" y="42533"/>
                  <a:pt x="54588" y="44667"/>
                </a:cubicBezTo>
                <a:lnTo>
                  <a:pt x="54588" y="44667"/>
                </a:lnTo>
                <a:lnTo>
                  <a:pt x="54588" y="55000"/>
                </a:lnTo>
                <a:lnTo>
                  <a:pt x="63706" y="55000"/>
                </a:lnTo>
                <a:cubicBezTo>
                  <a:pt x="65588" y="55133"/>
                  <a:pt x="66588" y="56289"/>
                  <a:pt x="66706" y="58467"/>
                </a:cubicBezTo>
                <a:lnTo>
                  <a:pt x="66706" y="58467"/>
                </a:lnTo>
                <a:lnTo>
                  <a:pt x="66706" y="65333"/>
                </a:lnTo>
                <a:cubicBezTo>
                  <a:pt x="66588" y="67467"/>
                  <a:pt x="65588" y="68600"/>
                  <a:pt x="63706" y="68733"/>
                </a:cubicBezTo>
                <a:lnTo>
                  <a:pt x="63706" y="68733"/>
                </a:lnTo>
                <a:lnTo>
                  <a:pt x="54588" y="68733"/>
                </a:lnTo>
                <a:lnTo>
                  <a:pt x="54588" y="79067"/>
                </a:lnTo>
                <a:cubicBezTo>
                  <a:pt x="54471" y="81200"/>
                  <a:pt x="53471" y="82356"/>
                  <a:pt x="51588" y="82533"/>
                </a:cubicBezTo>
                <a:lnTo>
                  <a:pt x="51588" y="82533"/>
                </a:lnTo>
                <a:lnTo>
                  <a:pt x="45471" y="82533"/>
                </a:lnTo>
                <a:cubicBezTo>
                  <a:pt x="43588" y="82356"/>
                  <a:pt x="42588" y="81200"/>
                  <a:pt x="42471" y="79067"/>
                </a:cubicBezTo>
                <a:lnTo>
                  <a:pt x="42471" y="79067"/>
                </a:lnTo>
                <a:lnTo>
                  <a:pt x="42471" y="68733"/>
                </a:lnTo>
                <a:lnTo>
                  <a:pt x="33353" y="68733"/>
                </a:lnTo>
                <a:cubicBezTo>
                  <a:pt x="31471" y="68600"/>
                  <a:pt x="30471" y="67467"/>
                  <a:pt x="30353" y="65333"/>
                </a:cubicBezTo>
                <a:lnTo>
                  <a:pt x="30353" y="65333"/>
                </a:lnTo>
                <a:lnTo>
                  <a:pt x="30353" y="58467"/>
                </a:lnTo>
                <a:cubicBezTo>
                  <a:pt x="30471" y="56289"/>
                  <a:pt x="31471" y="55133"/>
                  <a:pt x="33353" y="55000"/>
                </a:cubicBezTo>
                <a:lnTo>
                  <a:pt x="33353" y="55000"/>
                </a:lnTo>
                <a:lnTo>
                  <a:pt x="42471" y="55000"/>
                </a:lnTo>
                <a:lnTo>
                  <a:pt x="42471" y="44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3788-80"/>
          <p:cNvSpPr/>
          <p:nvPr/>
        </p:nvSpPr>
        <p:spPr>
          <a:xfrm>
            <a:off x="6954441" y="1646992"/>
            <a:ext cx="157163" cy="1343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35" y="98214"/>
                </a:moveTo>
                <a:lnTo>
                  <a:pt x="43235" y="98214"/>
                </a:lnTo>
                <a:lnTo>
                  <a:pt x="9118" y="59286"/>
                </a:lnTo>
                <a:cubicBezTo>
                  <a:pt x="8216" y="58524"/>
                  <a:pt x="7451" y="57619"/>
                  <a:pt x="6824" y="56571"/>
                </a:cubicBezTo>
                <a:lnTo>
                  <a:pt x="6824" y="56571"/>
                </a:lnTo>
                <a:lnTo>
                  <a:pt x="23294" y="56571"/>
                </a:lnTo>
                <a:cubicBezTo>
                  <a:pt x="27843" y="56238"/>
                  <a:pt x="31078" y="53619"/>
                  <a:pt x="33000" y="48714"/>
                </a:cubicBezTo>
                <a:lnTo>
                  <a:pt x="33000" y="48714"/>
                </a:lnTo>
                <a:lnTo>
                  <a:pt x="35059" y="42714"/>
                </a:lnTo>
                <a:lnTo>
                  <a:pt x="44353" y="68071"/>
                </a:lnTo>
                <a:cubicBezTo>
                  <a:pt x="45255" y="70071"/>
                  <a:pt x="46647" y="71143"/>
                  <a:pt x="48529" y="71286"/>
                </a:cubicBezTo>
                <a:lnTo>
                  <a:pt x="48529" y="71286"/>
                </a:lnTo>
                <a:cubicBezTo>
                  <a:pt x="50294" y="71286"/>
                  <a:pt x="51686" y="70286"/>
                  <a:pt x="52706" y="68286"/>
                </a:cubicBezTo>
                <a:lnTo>
                  <a:pt x="52706" y="68286"/>
                </a:lnTo>
                <a:lnTo>
                  <a:pt x="60647" y="48714"/>
                </a:lnTo>
                <a:lnTo>
                  <a:pt x="61059" y="49429"/>
                </a:lnTo>
                <a:cubicBezTo>
                  <a:pt x="63059" y="54000"/>
                  <a:pt x="66216" y="56381"/>
                  <a:pt x="70529" y="56571"/>
                </a:cubicBezTo>
                <a:lnTo>
                  <a:pt x="70529" y="56571"/>
                </a:lnTo>
                <a:lnTo>
                  <a:pt x="90235" y="56571"/>
                </a:lnTo>
                <a:cubicBezTo>
                  <a:pt x="89608" y="57619"/>
                  <a:pt x="88843" y="58619"/>
                  <a:pt x="87941" y="59571"/>
                </a:cubicBezTo>
                <a:lnTo>
                  <a:pt x="87941" y="59571"/>
                </a:lnTo>
                <a:lnTo>
                  <a:pt x="53824" y="98214"/>
                </a:lnTo>
                <a:cubicBezTo>
                  <a:pt x="52333" y="99881"/>
                  <a:pt x="50569" y="100714"/>
                  <a:pt x="48529" y="100714"/>
                </a:cubicBezTo>
                <a:lnTo>
                  <a:pt x="48529" y="100714"/>
                </a:lnTo>
                <a:cubicBezTo>
                  <a:pt x="46490" y="100714"/>
                  <a:pt x="44725" y="99881"/>
                  <a:pt x="43235" y="98214"/>
                </a:cubicBezTo>
                <a:lnTo>
                  <a:pt x="43235" y="98214"/>
                </a:lnTo>
                <a:moveTo>
                  <a:pt x="95529" y="45500"/>
                </a:moveTo>
                <a:lnTo>
                  <a:pt x="95529" y="45500"/>
                </a:lnTo>
                <a:lnTo>
                  <a:pt x="70529" y="45500"/>
                </a:lnTo>
                <a:cubicBezTo>
                  <a:pt x="69902" y="45500"/>
                  <a:pt x="69451" y="45190"/>
                  <a:pt x="69176" y="44571"/>
                </a:cubicBezTo>
                <a:lnTo>
                  <a:pt x="69176" y="44571"/>
                </a:lnTo>
                <a:lnTo>
                  <a:pt x="64647" y="33786"/>
                </a:lnTo>
                <a:cubicBezTo>
                  <a:pt x="63745" y="31929"/>
                  <a:pt x="62412" y="30929"/>
                  <a:pt x="60647" y="30786"/>
                </a:cubicBezTo>
                <a:lnTo>
                  <a:pt x="60647" y="30786"/>
                </a:lnTo>
                <a:cubicBezTo>
                  <a:pt x="58765" y="30929"/>
                  <a:pt x="57373" y="31929"/>
                  <a:pt x="56471" y="33786"/>
                </a:cubicBezTo>
                <a:lnTo>
                  <a:pt x="56471" y="33786"/>
                </a:lnTo>
                <a:lnTo>
                  <a:pt x="48706" y="52857"/>
                </a:lnTo>
                <a:lnTo>
                  <a:pt x="39059" y="26643"/>
                </a:lnTo>
                <a:cubicBezTo>
                  <a:pt x="38157" y="24500"/>
                  <a:pt x="36765" y="23429"/>
                  <a:pt x="34882" y="23429"/>
                </a:cubicBezTo>
                <a:lnTo>
                  <a:pt x="34882" y="23429"/>
                </a:lnTo>
                <a:cubicBezTo>
                  <a:pt x="32843" y="23571"/>
                  <a:pt x="31451" y="24714"/>
                  <a:pt x="30706" y="26857"/>
                </a:cubicBezTo>
                <a:lnTo>
                  <a:pt x="30706" y="26857"/>
                </a:lnTo>
                <a:lnTo>
                  <a:pt x="24647" y="44357"/>
                </a:lnTo>
                <a:cubicBezTo>
                  <a:pt x="24412" y="45119"/>
                  <a:pt x="23961" y="45500"/>
                  <a:pt x="23294" y="45500"/>
                </a:cubicBezTo>
                <a:lnTo>
                  <a:pt x="23294" y="45500"/>
                </a:lnTo>
                <a:lnTo>
                  <a:pt x="3059" y="45500"/>
                </a:lnTo>
                <a:cubicBezTo>
                  <a:pt x="2549" y="45500"/>
                  <a:pt x="2098" y="45571"/>
                  <a:pt x="1706" y="45714"/>
                </a:cubicBezTo>
                <a:lnTo>
                  <a:pt x="1706" y="45714"/>
                </a:lnTo>
                <a:cubicBezTo>
                  <a:pt x="569" y="42048"/>
                  <a:pt x="0" y="38214"/>
                  <a:pt x="0" y="34214"/>
                </a:cubicBezTo>
                <a:lnTo>
                  <a:pt x="0" y="34214"/>
                </a:lnTo>
                <a:lnTo>
                  <a:pt x="0" y="32857"/>
                </a:lnTo>
                <a:cubicBezTo>
                  <a:pt x="118" y="24571"/>
                  <a:pt x="2275" y="17500"/>
                  <a:pt x="6471" y="11643"/>
                </a:cubicBezTo>
                <a:lnTo>
                  <a:pt x="6471" y="11643"/>
                </a:lnTo>
                <a:cubicBezTo>
                  <a:pt x="10627" y="5690"/>
                  <a:pt x="15980" y="1929"/>
                  <a:pt x="22529" y="357"/>
                </a:cubicBezTo>
                <a:lnTo>
                  <a:pt x="22529" y="357"/>
                </a:lnTo>
                <a:cubicBezTo>
                  <a:pt x="26961" y="-405"/>
                  <a:pt x="31275" y="-24"/>
                  <a:pt x="35471" y="1500"/>
                </a:cubicBezTo>
                <a:lnTo>
                  <a:pt x="35471" y="1500"/>
                </a:lnTo>
                <a:cubicBezTo>
                  <a:pt x="39510" y="3071"/>
                  <a:pt x="43098" y="5762"/>
                  <a:pt x="46235" y="9571"/>
                </a:cubicBezTo>
                <a:lnTo>
                  <a:pt x="46235" y="9571"/>
                </a:lnTo>
                <a:lnTo>
                  <a:pt x="48529" y="12357"/>
                </a:lnTo>
                <a:lnTo>
                  <a:pt x="50824" y="9571"/>
                </a:lnTo>
                <a:cubicBezTo>
                  <a:pt x="53961" y="5762"/>
                  <a:pt x="57549" y="3071"/>
                  <a:pt x="61588" y="1500"/>
                </a:cubicBezTo>
                <a:lnTo>
                  <a:pt x="61588" y="1500"/>
                </a:lnTo>
                <a:cubicBezTo>
                  <a:pt x="65784" y="-24"/>
                  <a:pt x="70098" y="-405"/>
                  <a:pt x="74529" y="357"/>
                </a:cubicBezTo>
                <a:lnTo>
                  <a:pt x="74529" y="357"/>
                </a:lnTo>
                <a:cubicBezTo>
                  <a:pt x="81078" y="1929"/>
                  <a:pt x="86431" y="5690"/>
                  <a:pt x="90588" y="11643"/>
                </a:cubicBezTo>
                <a:lnTo>
                  <a:pt x="90588" y="11643"/>
                </a:lnTo>
                <a:cubicBezTo>
                  <a:pt x="94784" y="17500"/>
                  <a:pt x="96941" y="24571"/>
                  <a:pt x="97059" y="32857"/>
                </a:cubicBezTo>
                <a:lnTo>
                  <a:pt x="97059" y="32857"/>
                </a:lnTo>
                <a:lnTo>
                  <a:pt x="97059" y="34214"/>
                </a:lnTo>
                <a:cubicBezTo>
                  <a:pt x="97059" y="38071"/>
                  <a:pt x="96549" y="41833"/>
                  <a:pt x="95529" y="45500"/>
                </a:cubicBezTo>
                <a:lnTo>
                  <a:pt x="95529" y="45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3753-42"/>
          <p:cNvSpPr txBox="1"/>
          <p:nvPr/>
        </p:nvSpPr>
        <p:spPr>
          <a:xfrm>
            <a:off x="521494" y="1942765"/>
            <a:ext cx="185666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立即切断电源</a:t>
            </a:r>
            <a:endParaRPr/>
          </a:p>
        </p:txBody>
      </p:sp>
      <p:sp>
        <p:nvSpPr>
          <p:cNvPr id="53" name="el-1788319683750-29"/>
          <p:cNvSpPr txBox="1"/>
          <p:nvPr/>
        </p:nvSpPr>
        <p:spPr>
          <a:xfrm>
            <a:off x="521494" y="2268475"/>
            <a:ext cx="1746647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发现有人触电，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立即拉闸断电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，或用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干燥木棍、竹竿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等绝缘物将电线挑开。</a:t>
            </a:r>
            <a:endParaRPr/>
          </a:p>
        </p:txBody>
      </p:sp>
      <p:sp>
        <p:nvSpPr>
          <p:cNvPr id="54" name="el-1788319683753-45"/>
          <p:cNvSpPr txBox="1"/>
          <p:nvPr/>
        </p:nvSpPr>
        <p:spPr>
          <a:xfrm>
            <a:off x="2639616" y="1942765"/>
            <a:ext cx="185666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严禁直接拉拽</a:t>
            </a:r>
            <a:endParaRPr/>
          </a:p>
        </p:txBody>
      </p:sp>
      <p:sp>
        <p:nvSpPr>
          <p:cNvPr id="55" name="el-1788319683751-32"/>
          <p:cNvSpPr txBox="1"/>
          <p:nvPr/>
        </p:nvSpPr>
        <p:spPr>
          <a:xfrm>
            <a:off x="2639616" y="2268475"/>
            <a:ext cx="1746647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未切断电源前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直接用手或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导电物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拉拽触电者。</a:t>
            </a:r>
            <a:endParaRPr/>
          </a:p>
        </p:txBody>
      </p:sp>
      <p:sp>
        <p:nvSpPr>
          <p:cNvPr id="56" name="el-1788319683754-48"/>
          <p:cNvSpPr txBox="1"/>
          <p:nvPr/>
        </p:nvSpPr>
        <p:spPr>
          <a:xfrm>
            <a:off x="4757738" y="1942765"/>
            <a:ext cx="185666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现场急救</a:t>
            </a:r>
            <a:endParaRPr/>
          </a:p>
        </p:txBody>
      </p:sp>
      <p:sp>
        <p:nvSpPr>
          <p:cNvPr id="57" name="el-1788319683752-35"/>
          <p:cNvSpPr txBox="1"/>
          <p:nvPr/>
        </p:nvSpPr>
        <p:spPr>
          <a:xfrm>
            <a:off x="4757738" y="2268475"/>
            <a:ext cx="1746647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脱离电源后，立即检查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意识、呼吸、心跳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，无呼吸心跳立即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心肺复苏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并拨打120。</a:t>
            </a:r>
            <a:endParaRPr/>
          </a:p>
        </p:txBody>
      </p:sp>
      <p:sp>
        <p:nvSpPr>
          <p:cNvPr id="58" name="el-1788319683754-51"/>
          <p:cNvSpPr txBox="1"/>
          <p:nvPr/>
        </p:nvSpPr>
        <p:spPr>
          <a:xfrm>
            <a:off x="6875859" y="1942765"/>
            <a:ext cx="185666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持续急救</a:t>
            </a:r>
            <a:endParaRPr/>
          </a:p>
        </p:txBody>
      </p:sp>
      <p:sp>
        <p:nvSpPr>
          <p:cNvPr id="59" name="el-1788319683753-38"/>
          <p:cNvSpPr txBox="1"/>
          <p:nvPr/>
        </p:nvSpPr>
        <p:spPr>
          <a:xfrm>
            <a:off x="6875859" y="2268475"/>
            <a:ext cx="1746647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在医护人员到达前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持续进行心肺复苏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，不要轻易放弃。</a:t>
            </a:r>
            <a:endParaRPr/>
          </a:p>
        </p:txBody>
      </p:sp>
      <p:sp>
        <p:nvSpPr>
          <p:cNvPr id="60" name="el-1788319683742-4"/>
          <p:cNvSpPr/>
          <p:nvPr/>
        </p:nvSpPr>
        <p:spPr>
          <a:xfrm>
            <a:off x="8829675" y="6429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3742-5"/>
          <p:cNvSpPr/>
          <p:nvPr/>
        </p:nvSpPr>
        <p:spPr>
          <a:xfrm>
            <a:off x="185738" y="46434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83742-1"/>
          <p:cNvCxnSpPr/>
          <p:nvPr/>
        </p:nvCxnSpPr>
        <p:spPr>
          <a:xfrm>
            <a:off x="228600" y="3021806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83742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4" name="el-178831968374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8831968374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6" name="el-178831968374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-1788319683743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8319683745-14"/>
          <p:cNvSpPr/>
          <p:nvPr/>
        </p:nvSpPr>
        <p:spPr>
          <a:xfrm>
            <a:off x="7348575" y="142875"/>
            <a:ext cx="139537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el-1788319683788-82"/>
          <p:cNvSpPr/>
          <p:nvPr/>
        </p:nvSpPr>
        <p:spPr>
          <a:xfrm>
            <a:off x="7456289" y="203597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8319683788-81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3744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el-1788319683744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触电事故应急处置</a:t>
            </a:r>
            <a:endParaRPr/>
          </a:p>
        </p:txBody>
      </p:sp>
      <p:sp>
        <p:nvSpPr>
          <p:cNvPr id="73" name="el-1788319683747-19"/>
          <p:cNvSpPr txBox="1"/>
          <p:nvPr/>
        </p:nvSpPr>
        <p:spPr>
          <a:xfrm>
            <a:off x="7627181" y="178594"/>
            <a:ext cx="11993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紧急预案 · 生命至上</a:t>
            </a:r>
            <a:endParaRPr/>
          </a:p>
        </p:txBody>
      </p:sp>
      <p:sp>
        <p:nvSpPr>
          <p:cNvPr id="74" name="el-1788319683745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5" name="el-1788319683744-10"/>
          <p:cNvSpPr txBox="1"/>
          <p:nvPr/>
        </p:nvSpPr>
        <p:spPr>
          <a:xfrm>
            <a:off x="6437077" y="4904184"/>
            <a:ext cx="20328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断电 · 严禁拉拽 · 急救 · 持续CPR</a:t>
            </a:r>
            <a:endParaRPr/>
          </a:p>
        </p:txBody>
      </p:sp>
      <p:sp>
        <p:nvSpPr>
          <p:cNvPr id="76" name="el-1788319683744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P57 / 110</a:t>
            </a:r>
            <a:endParaRPr/>
          </a:p>
        </p:txBody>
      </p:sp>
      <p:sp>
        <p:nvSpPr>
          <p:cNvPr id="77" name="el-1788319683794-9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83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83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831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832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855-52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835-19"/>
          <p:cNvSpPr/>
          <p:nvPr/>
        </p:nvSpPr>
        <p:spPr>
          <a:xfrm>
            <a:off x="400050" y="1357313"/>
            <a:ext cx="2686050" cy="1957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836-23"/>
          <p:cNvCxnSpPr/>
          <p:nvPr/>
        </p:nvCxnSpPr>
        <p:spPr>
          <a:xfrm>
            <a:off x="400050" y="1378744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3838-28"/>
          <p:cNvSpPr/>
          <p:nvPr/>
        </p:nvSpPr>
        <p:spPr>
          <a:xfrm>
            <a:off x="550069" y="1971675"/>
            <a:ext cx="1354634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3857-55"/>
          <p:cNvSpPr/>
          <p:nvPr/>
        </p:nvSpPr>
        <p:spPr>
          <a:xfrm>
            <a:off x="650081" y="2021681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800" y="1000"/>
                </a:moveTo>
                <a:lnTo>
                  <a:pt x="52800" y="1000"/>
                </a:lnTo>
                <a:cubicBezTo>
                  <a:pt x="50933" y="-333"/>
                  <a:pt x="49067" y="-333"/>
                  <a:pt x="47200" y="1000"/>
                </a:cubicBezTo>
                <a:lnTo>
                  <a:pt x="47200" y="1000"/>
                </a:lnTo>
                <a:lnTo>
                  <a:pt x="25933" y="18750"/>
                </a:lnTo>
                <a:lnTo>
                  <a:pt x="7533" y="18750"/>
                </a:lnTo>
                <a:cubicBezTo>
                  <a:pt x="5444" y="18861"/>
                  <a:pt x="3667" y="19778"/>
                  <a:pt x="2200" y="21500"/>
                </a:cubicBezTo>
                <a:lnTo>
                  <a:pt x="2200" y="21500"/>
                </a:lnTo>
                <a:cubicBezTo>
                  <a:pt x="822" y="23333"/>
                  <a:pt x="89" y="25556"/>
                  <a:pt x="0" y="28167"/>
                </a:cubicBezTo>
                <a:lnTo>
                  <a:pt x="0" y="2816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92533" y="100000"/>
                </a:lnTo>
                <a:cubicBezTo>
                  <a:pt x="94578" y="99889"/>
                  <a:pt x="96333" y="98972"/>
                  <a:pt x="97800" y="97250"/>
                </a:cubicBezTo>
                <a:lnTo>
                  <a:pt x="97800" y="97250"/>
                </a:lnTo>
                <a:cubicBezTo>
                  <a:pt x="99178" y="95417"/>
                  <a:pt x="99911" y="93222"/>
                  <a:pt x="100000" y="90667"/>
                </a:cubicBezTo>
                <a:lnTo>
                  <a:pt x="100000" y="90667"/>
                </a:lnTo>
                <a:lnTo>
                  <a:pt x="100000" y="28167"/>
                </a:lnTo>
                <a:cubicBezTo>
                  <a:pt x="99911" y="25556"/>
                  <a:pt x="99178" y="23333"/>
                  <a:pt x="97800" y="21500"/>
                </a:cubicBezTo>
                <a:lnTo>
                  <a:pt x="97800" y="21500"/>
                </a:lnTo>
                <a:cubicBezTo>
                  <a:pt x="96333" y="19778"/>
                  <a:pt x="94578" y="18861"/>
                  <a:pt x="92533" y="18750"/>
                </a:cubicBezTo>
                <a:lnTo>
                  <a:pt x="92533" y="18750"/>
                </a:lnTo>
                <a:lnTo>
                  <a:pt x="74067" y="18750"/>
                </a:lnTo>
                <a:lnTo>
                  <a:pt x="52800" y="1000"/>
                </a:lnTo>
                <a:moveTo>
                  <a:pt x="40000" y="81250"/>
                </a:moveTo>
                <a:lnTo>
                  <a:pt x="40000" y="81250"/>
                </a:lnTo>
                <a:cubicBezTo>
                  <a:pt x="40089" y="77750"/>
                  <a:pt x="41089" y="74833"/>
                  <a:pt x="43000" y="72500"/>
                </a:cubicBezTo>
                <a:lnTo>
                  <a:pt x="43000" y="72500"/>
                </a:lnTo>
                <a:lnTo>
                  <a:pt x="43000" y="72500"/>
                </a:lnTo>
                <a:cubicBezTo>
                  <a:pt x="44867" y="70111"/>
                  <a:pt x="47200" y="68861"/>
                  <a:pt x="50000" y="68750"/>
                </a:cubicBezTo>
                <a:lnTo>
                  <a:pt x="50000" y="68750"/>
                </a:lnTo>
                <a:cubicBezTo>
                  <a:pt x="52800" y="68861"/>
                  <a:pt x="55133" y="70111"/>
                  <a:pt x="57000" y="72500"/>
                </a:cubicBezTo>
                <a:lnTo>
                  <a:pt x="57000" y="72500"/>
                </a:lnTo>
                <a:cubicBezTo>
                  <a:pt x="58911" y="74833"/>
                  <a:pt x="59911" y="77750"/>
                  <a:pt x="60000" y="81250"/>
                </a:cubicBezTo>
                <a:lnTo>
                  <a:pt x="60000" y="81250"/>
                </a:lnTo>
                <a:lnTo>
                  <a:pt x="60000" y="100000"/>
                </a:lnTo>
                <a:lnTo>
                  <a:pt x="40000" y="100000"/>
                </a:lnTo>
                <a:lnTo>
                  <a:pt x="40000" y="81250"/>
                </a:lnTo>
                <a:moveTo>
                  <a:pt x="15000" y="37500"/>
                </a:moveTo>
                <a:lnTo>
                  <a:pt x="15000" y="37500"/>
                </a:lnTo>
                <a:lnTo>
                  <a:pt x="20000" y="37500"/>
                </a:lnTo>
                <a:cubicBezTo>
                  <a:pt x="21556" y="37611"/>
                  <a:pt x="22400" y="38667"/>
                  <a:pt x="22533" y="40667"/>
                </a:cubicBezTo>
                <a:lnTo>
                  <a:pt x="22533" y="40667"/>
                </a:lnTo>
                <a:lnTo>
                  <a:pt x="22533" y="53167"/>
                </a:lnTo>
                <a:cubicBezTo>
                  <a:pt x="22400" y="55111"/>
                  <a:pt x="21556" y="56139"/>
                  <a:pt x="20000" y="56250"/>
                </a:cubicBezTo>
                <a:lnTo>
                  <a:pt x="20000" y="56250"/>
                </a:lnTo>
                <a:lnTo>
                  <a:pt x="15000" y="56250"/>
                </a:lnTo>
                <a:cubicBezTo>
                  <a:pt x="13444" y="56139"/>
                  <a:pt x="12622" y="55111"/>
                  <a:pt x="12533" y="53167"/>
                </a:cubicBezTo>
                <a:lnTo>
                  <a:pt x="12533" y="53167"/>
                </a:lnTo>
                <a:lnTo>
                  <a:pt x="12533" y="40667"/>
                </a:lnTo>
                <a:cubicBezTo>
                  <a:pt x="12622" y="38667"/>
                  <a:pt x="13444" y="37611"/>
                  <a:pt x="15000" y="37500"/>
                </a:cubicBezTo>
                <a:lnTo>
                  <a:pt x="15000" y="37500"/>
                </a:lnTo>
                <a:moveTo>
                  <a:pt x="77533" y="40667"/>
                </a:moveTo>
                <a:lnTo>
                  <a:pt x="77533" y="40667"/>
                </a:lnTo>
                <a:cubicBezTo>
                  <a:pt x="77622" y="38667"/>
                  <a:pt x="78444" y="37611"/>
                  <a:pt x="80000" y="37500"/>
                </a:cubicBezTo>
                <a:lnTo>
                  <a:pt x="80000" y="37500"/>
                </a:lnTo>
                <a:lnTo>
                  <a:pt x="85000" y="37500"/>
                </a:lnTo>
                <a:cubicBezTo>
                  <a:pt x="86556" y="37611"/>
                  <a:pt x="87400" y="38667"/>
                  <a:pt x="87533" y="40667"/>
                </a:cubicBezTo>
                <a:lnTo>
                  <a:pt x="87533" y="40667"/>
                </a:lnTo>
                <a:lnTo>
                  <a:pt x="87533" y="53167"/>
                </a:lnTo>
                <a:cubicBezTo>
                  <a:pt x="87400" y="55111"/>
                  <a:pt x="86556" y="56139"/>
                  <a:pt x="85000" y="56250"/>
                </a:cubicBezTo>
                <a:lnTo>
                  <a:pt x="85000" y="56250"/>
                </a:lnTo>
                <a:lnTo>
                  <a:pt x="80000" y="56250"/>
                </a:lnTo>
                <a:cubicBezTo>
                  <a:pt x="78444" y="56139"/>
                  <a:pt x="77622" y="55111"/>
                  <a:pt x="77533" y="53167"/>
                </a:cubicBezTo>
                <a:lnTo>
                  <a:pt x="77533" y="53167"/>
                </a:lnTo>
                <a:lnTo>
                  <a:pt x="77533" y="40667"/>
                </a:lnTo>
                <a:moveTo>
                  <a:pt x="15000" y="62500"/>
                </a:moveTo>
                <a:lnTo>
                  <a:pt x="15000" y="62500"/>
                </a:lnTo>
                <a:lnTo>
                  <a:pt x="20000" y="62500"/>
                </a:lnTo>
                <a:cubicBezTo>
                  <a:pt x="21556" y="62611"/>
                  <a:pt x="22400" y="63667"/>
                  <a:pt x="22533" y="65667"/>
                </a:cubicBezTo>
                <a:lnTo>
                  <a:pt x="22533" y="65667"/>
                </a:lnTo>
                <a:lnTo>
                  <a:pt x="22533" y="78167"/>
                </a:lnTo>
                <a:cubicBezTo>
                  <a:pt x="22400" y="80111"/>
                  <a:pt x="21556" y="81139"/>
                  <a:pt x="20000" y="81250"/>
                </a:cubicBezTo>
                <a:lnTo>
                  <a:pt x="20000" y="81250"/>
                </a:lnTo>
                <a:lnTo>
                  <a:pt x="15000" y="81250"/>
                </a:lnTo>
                <a:cubicBezTo>
                  <a:pt x="13444" y="81139"/>
                  <a:pt x="12622" y="80111"/>
                  <a:pt x="12533" y="78167"/>
                </a:cubicBezTo>
                <a:lnTo>
                  <a:pt x="12533" y="78167"/>
                </a:lnTo>
                <a:lnTo>
                  <a:pt x="12533" y="65667"/>
                </a:lnTo>
                <a:cubicBezTo>
                  <a:pt x="12622" y="63667"/>
                  <a:pt x="13444" y="62611"/>
                  <a:pt x="15000" y="62500"/>
                </a:cubicBezTo>
                <a:lnTo>
                  <a:pt x="15000" y="62500"/>
                </a:lnTo>
                <a:moveTo>
                  <a:pt x="77533" y="65667"/>
                </a:moveTo>
                <a:lnTo>
                  <a:pt x="77533" y="65667"/>
                </a:lnTo>
                <a:cubicBezTo>
                  <a:pt x="77622" y="63667"/>
                  <a:pt x="78444" y="62611"/>
                  <a:pt x="80000" y="62500"/>
                </a:cubicBezTo>
                <a:lnTo>
                  <a:pt x="80000" y="62500"/>
                </a:lnTo>
                <a:lnTo>
                  <a:pt x="85000" y="62500"/>
                </a:lnTo>
                <a:cubicBezTo>
                  <a:pt x="86556" y="62611"/>
                  <a:pt x="87400" y="63667"/>
                  <a:pt x="87533" y="65667"/>
                </a:cubicBezTo>
                <a:lnTo>
                  <a:pt x="87533" y="65667"/>
                </a:lnTo>
                <a:lnTo>
                  <a:pt x="87533" y="78167"/>
                </a:lnTo>
                <a:cubicBezTo>
                  <a:pt x="87400" y="80111"/>
                  <a:pt x="86556" y="81139"/>
                  <a:pt x="85000" y="81250"/>
                </a:cubicBezTo>
                <a:lnTo>
                  <a:pt x="85000" y="81250"/>
                </a:lnTo>
                <a:lnTo>
                  <a:pt x="80000" y="81250"/>
                </a:lnTo>
                <a:cubicBezTo>
                  <a:pt x="78444" y="81139"/>
                  <a:pt x="77622" y="80111"/>
                  <a:pt x="77533" y="78167"/>
                </a:cubicBezTo>
                <a:lnTo>
                  <a:pt x="77533" y="78167"/>
                </a:lnTo>
                <a:lnTo>
                  <a:pt x="77533" y="65667"/>
                </a:lnTo>
                <a:moveTo>
                  <a:pt x="36267" y="34417"/>
                </a:moveTo>
                <a:lnTo>
                  <a:pt x="36267" y="34417"/>
                </a:lnTo>
                <a:cubicBezTo>
                  <a:pt x="36444" y="27861"/>
                  <a:pt x="38733" y="22889"/>
                  <a:pt x="43133" y="19500"/>
                </a:cubicBezTo>
                <a:lnTo>
                  <a:pt x="43133" y="19500"/>
                </a:lnTo>
                <a:cubicBezTo>
                  <a:pt x="47711" y="16389"/>
                  <a:pt x="52289" y="16389"/>
                  <a:pt x="56867" y="19500"/>
                </a:cubicBezTo>
                <a:lnTo>
                  <a:pt x="56867" y="19500"/>
                </a:lnTo>
                <a:cubicBezTo>
                  <a:pt x="61267" y="22889"/>
                  <a:pt x="63556" y="27861"/>
                  <a:pt x="63733" y="34417"/>
                </a:cubicBezTo>
                <a:lnTo>
                  <a:pt x="63733" y="34417"/>
                </a:lnTo>
                <a:cubicBezTo>
                  <a:pt x="63556" y="40917"/>
                  <a:pt x="61267" y="45861"/>
                  <a:pt x="56867" y="49250"/>
                </a:cubicBezTo>
                <a:lnTo>
                  <a:pt x="56867" y="49250"/>
                </a:lnTo>
                <a:cubicBezTo>
                  <a:pt x="52289" y="52361"/>
                  <a:pt x="47711" y="52361"/>
                  <a:pt x="43133" y="49250"/>
                </a:cubicBezTo>
                <a:lnTo>
                  <a:pt x="43133" y="49250"/>
                </a:lnTo>
                <a:cubicBezTo>
                  <a:pt x="38733" y="45861"/>
                  <a:pt x="36444" y="40917"/>
                  <a:pt x="36267" y="34417"/>
                </a:cubicBezTo>
                <a:lnTo>
                  <a:pt x="36267" y="3441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48444" y="25111"/>
                  <a:pt x="47622" y="26167"/>
                  <a:pt x="47533" y="28167"/>
                </a:cubicBezTo>
                <a:lnTo>
                  <a:pt x="47533" y="28167"/>
                </a:lnTo>
                <a:lnTo>
                  <a:pt x="47533" y="34417"/>
                </a:lnTo>
                <a:cubicBezTo>
                  <a:pt x="47622" y="36361"/>
                  <a:pt x="48444" y="37389"/>
                  <a:pt x="50000" y="37500"/>
                </a:cubicBezTo>
                <a:lnTo>
                  <a:pt x="50000" y="37500"/>
                </a:lnTo>
                <a:lnTo>
                  <a:pt x="55000" y="37500"/>
                </a:lnTo>
                <a:cubicBezTo>
                  <a:pt x="56556" y="37389"/>
                  <a:pt x="57400" y="36361"/>
                  <a:pt x="57533" y="34417"/>
                </a:cubicBezTo>
                <a:lnTo>
                  <a:pt x="57533" y="34417"/>
                </a:lnTo>
                <a:cubicBezTo>
                  <a:pt x="57400" y="32417"/>
                  <a:pt x="56556" y="31361"/>
                  <a:pt x="55000" y="31250"/>
                </a:cubicBezTo>
                <a:lnTo>
                  <a:pt x="55000" y="31250"/>
                </a:lnTo>
                <a:lnTo>
                  <a:pt x="52533" y="31250"/>
                </a:lnTo>
                <a:lnTo>
                  <a:pt x="52533" y="28167"/>
                </a:lnTo>
                <a:cubicBezTo>
                  <a:pt x="52400" y="26167"/>
                  <a:pt x="51556" y="25111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841-36"/>
          <p:cNvSpPr/>
          <p:nvPr/>
        </p:nvSpPr>
        <p:spPr>
          <a:xfrm>
            <a:off x="550069" y="2978944"/>
            <a:ext cx="7572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3841-39"/>
          <p:cNvCxnSpPr/>
          <p:nvPr/>
        </p:nvCxnSpPr>
        <p:spPr>
          <a:xfrm>
            <a:off x="564356" y="2978944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3857-58"/>
          <p:cNvSpPr/>
          <p:nvPr/>
        </p:nvSpPr>
        <p:spPr>
          <a:xfrm>
            <a:off x="650081" y="30360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3835-20"/>
          <p:cNvSpPr/>
          <p:nvPr/>
        </p:nvSpPr>
        <p:spPr>
          <a:xfrm>
            <a:off x="3228975" y="1357313"/>
            <a:ext cx="2686050" cy="1957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3836-24"/>
          <p:cNvCxnSpPr/>
          <p:nvPr/>
        </p:nvCxnSpPr>
        <p:spPr>
          <a:xfrm>
            <a:off x="3228975" y="1378744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3838-31"/>
          <p:cNvSpPr/>
          <p:nvPr/>
        </p:nvSpPr>
        <p:spPr>
          <a:xfrm>
            <a:off x="3378994" y="1971675"/>
            <a:ext cx="1050578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857-56"/>
          <p:cNvSpPr/>
          <p:nvPr/>
        </p:nvSpPr>
        <p:spPr>
          <a:xfrm>
            <a:off x="3479006" y="2021681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35778" y="99722"/>
                  <a:pt x="23963" y="96083"/>
                  <a:pt x="14556" y="89083"/>
                </a:cubicBezTo>
                <a:lnTo>
                  <a:pt x="14556" y="89083"/>
                </a:lnTo>
                <a:lnTo>
                  <a:pt x="14556" y="89083"/>
                </a:lnTo>
                <a:cubicBezTo>
                  <a:pt x="5222" y="82028"/>
                  <a:pt x="370" y="73167"/>
                  <a:pt x="0" y="62500"/>
                </a:cubicBezTo>
                <a:lnTo>
                  <a:pt x="0" y="62500"/>
                </a:lnTo>
                <a:cubicBezTo>
                  <a:pt x="370" y="56389"/>
                  <a:pt x="3407" y="49222"/>
                  <a:pt x="9111" y="41000"/>
                </a:cubicBezTo>
                <a:lnTo>
                  <a:pt x="9111" y="41000"/>
                </a:lnTo>
                <a:cubicBezTo>
                  <a:pt x="14815" y="32833"/>
                  <a:pt x="21074" y="25167"/>
                  <a:pt x="27889" y="18000"/>
                </a:cubicBezTo>
                <a:lnTo>
                  <a:pt x="27889" y="18000"/>
                </a:lnTo>
                <a:cubicBezTo>
                  <a:pt x="34630" y="10833"/>
                  <a:pt x="39815" y="5611"/>
                  <a:pt x="43444" y="2333"/>
                </a:cubicBezTo>
                <a:lnTo>
                  <a:pt x="43444" y="2333"/>
                </a:lnTo>
                <a:cubicBezTo>
                  <a:pt x="45074" y="778"/>
                  <a:pt x="47185" y="0"/>
                  <a:pt x="49778" y="0"/>
                </a:cubicBezTo>
                <a:lnTo>
                  <a:pt x="49778" y="0"/>
                </a:lnTo>
                <a:lnTo>
                  <a:pt x="50222" y="0"/>
                </a:lnTo>
                <a:cubicBezTo>
                  <a:pt x="52889" y="0"/>
                  <a:pt x="55000" y="778"/>
                  <a:pt x="56556" y="2333"/>
                </a:cubicBezTo>
                <a:lnTo>
                  <a:pt x="56556" y="2333"/>
                </a:lnTo>
                <a:cubicBezTo>
                  <a:pt x="60185" y="5611"/>
                  <a:pt x="65370" y="10833"/>
                  <a:pt x="72111" y="18000"/>
                </a:cubicBezTo>
                <a:lnTo>
                  <a:pt x="72111" y="18000"/>
                </a:lnTo>
                <a:cubicBezTo>
                  <a:pt x="78926" y="25167"/>
                  <a:pt x="85185" y="32833"/>
                  <a:pt x="90889" y="41000"/>
                </a:cubicBezTo>
                <a:lnTo>
                  <a:pt x="90889" y="41000"/>
                </a:lnTo>
                <a:cubicBezTo>
                  <a:pt x="96593" y="49222"/>
                  <a:pt x="99630" y="56389"/>
                  <a:pt x="100000" y="62500"/>
                </a:cubicBezTo>
                <a:lnTo>
                  <a:pt x="100000" y="62500"/>
                </a:lnTo>
                <a:cubicBezTo>
                  <a:pt x="99630" y="73167"/>
                  <a:pt x="94778" y="82028"/>
                  <a:pt x="85444" y="89083"/>
                </a:cubicBezTo>
                <a:lnTo>
                  <a:pt x="85444" y="89083"/>
                </a:lnTo>
                <a:cubicBezTo>
                  <a:pt x="76037" y="96083"/>
                  <a:pt x="64222" y="99722"/>
                  <a:pt x="50000" y="100000"/>
                </a:cubicBezTo>
                <a:lnTo>
                  <a:pt x="50000" y="100000"/>
                </a:lnTo>
                <a:moveTo>
                  <a:pt x="25000" y="65667"/>
                </a:moveTo>
                <a:lnTo>
                  <a:pt x="25000" y="65667"/>
                </a:lnTo>
                <a:cubicBezTo>
                  <a:pt x="24852" y="63667"/>
                  <a:pt x="23481" y="62611"/>
                  <a:pt x="20889" y="62500"/>
                </a:cubicBezTo>
                <a:lnTo>
                  <a:pt x="20889" y="62500"/>
                </a:lnTo>
                <a:cubicBezTo>
                  <a:pt x="18222" y="62611"/>
                  <a:pt x="16815" y="63667"/>
                  <a:pt x="16667" y="65667"/>
                </a:cubicBezTo>
                <a:lnTo>
                  <a:pt x="16667" y="65667"/>
                </a:lnTo>
                <a:cubicBezTo>
                  <a:pt x="16815" y="71889"/>
                  <a:pt x="19667" y="77028"/>
                  <a:pt x="25222" y="81083"/>
                </a:cubicBezTo>
                <a:lnTo>
                  <a:pt x="25222" y="81083"/>
                </a:lnTo>
                <a:cubicBezTo>
                  <a:pt x="30630" y="85250"/>
                  <a:pt x="37519" y="87389"/>
                  <a:pt x="45889" y="87500"/>
                </a:cubicBezTo>
                <a:lnTo>
                  <a:pt x="45889" y="87500"/>
                </a:lnTo>
                <a:cubicBezTo>
                  <a:pt x="48481" y="87389"/>
                  <a:pt x="49852" y="86361"/>
                  <a:pt x="50000" y="84417"/>
                </a:cubicBezTo>
                <a:lnTo>
                  <a:pt x="50000" y="84417"/>
                </a:lnTo>
                <a:cubicBezTo>
                  <a:pt x="49852" y="82417"/>
                  <a:pt x="48481" y="81361"/>
                  <a:pt x="45889" y="81250"/>
                </a:cubicBezTo>
                <a:lnTo>
                  <a:pt x="45889" y="81250"/>
                </a:lnTo>
                <a:cubicBezTo>
                  <a:pt x="39963" y="81139"/>
                  <a:pt x="35000" y="79639"/>
                  <a:pt x="31000" y="76750"/>
                </a:cubicBezTo>
                <a:lnTo>
                  <a:pt x="31000" y="76750"/>
                </a:lnTo>
                <a:cubicBezTo>
                  <a:pt x="27148" y="73750"/>
                  <a:pt x="25148" y="70056"/>
                  <a:pt x="25000" y="65667"/>
                </a:cubicBezTo>
                <a:lnTo>
                  <a:pt x="25000" y="65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3841-37"/>
          <p:cNvSpPr/>
          <p:nvPr/>
        </p:nvSpPr>
        <p:spPr>
          <a:xfrm>
            <a:off x="3378994" y="2978944"/>
            <a:ext cx="7572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3841-40"/>
          <p:cNvCxnSpPr/>
          <p:nvPr/>
        </p:nvCxnSpPr>
        <p:spPr>
          <a:xfrm>
            <a:off x="3393281" y="2978944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3858-59"/>
          <p:cNvSpPr/>
          <p:nvPr/>
        </p:nvSpPr>
        <p:spPr>
          <a:xfrm>
            <a:off x="3479564" y="3043238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3835-21"/>
          <p:cNvSpPr/>
          <p:nvPr/>
        </p:nvSpPr>
        <p:spPr>
          <a:xfrm>
            <a:off x="6057900" y="1357313"/>
            <a:ext cx="2686050" cy="1957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3836-25"/>
          <p:cNvCxnSpPr/>
          <p:nvPr/>
        </p:nvCxnSpPr>
        <p:spPr>
          <a:xfrm>
            <a:off x="6057900" y="1378744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3839-34"/>
          <p:cNvSpPr/>
          <p:nvPr/>
        </p:nvSpPr>
        <p:spPr>
          <a:xfrm>
            <a:off x="6207919" y="1971675"/>
            <a:ext cx="1418481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3857-57"/>
          <p:cNvSpPr/>
          <p:nvPr/>
        </p:nvSpPr>
        <p:spPr>
          <a:xfrm>
            <a:off x="6307931" y="2021652"/>
            <a:ext cx="100013" cy="1143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909" y="1000"/>
                </a:moveTo>
                <a:lnTo>
                  <a:pt x="33909" y="1000"/>
                </a:lnTo>
                <a:cubicBezTo>
                  <a:pt x="35848" y="-389"/>
                  <a:pt x="37818" y="-306"/>
                  <a:pt x="39818" y="1250"/>
                </a:cubicBezTo>
                <a:lnTo>
                  <a:pt x="39818" y="1250"/>
                </a:lnTo>
                <a:cubicBezTo>
                  <a:pt x="45636" y="6194"/>
                  <a:pt x="51182" y="11667"/>
                  <a:pt x="56455" y="17667"/>
                </a:cubicBezTo>
                <a:lnTo>
                  <a:pt x="56455" y="17667"/>
                </a:lnTo>
                <a:cubicBezTo>
                  <a:pt x="58758" y="14667"/>
                  <a:pt x="61394" y="11861"/>
                  <a:pt x="64364" y="9250"/>
                </a:cubicBezTo>
                <a:lnTo>
                  <a:pt x="64364" y="9250"/>
                </a:lnTo>
                <a:cubicBezTo>
                  <a:pt x="66364" y="7694"/>
                  <a:pt x="68333" y="7694"/>
                  <a:pt x="70273" y="9250"/>
                </a:cubicBezTo>
                <a:lnTo>
                  <a:pt x="70273" y="9250"/>
                </a:lnTo>
                <a:cubicBezTo>
                  <a:pt x="73970" y="12472"/>
                  <a:pt x="77333" y="16111"/>
                  <a:pt x="80364" y="20167"/>
                </a:cubicBezTo>
                <a:lnTo>
                  <a:pt x="80364" y="20167"/>
                </a:lnTo>
                <a:cubicBezTo>
                  <a:pt x="83455" y="24056"/>
                  <a:pt x="86061" y="28083"/>
                  <a:pt x="88182" y="32250"/>
                </a:cubicBezTo>
                <a:lnTo>
                  <a:pt x="88182" y="32250"/>
                </a:lnTo>
                <a:cubicBezTo>
                  <a:pt x="90485" y="36306"/>
                  <a:pt x="92273" y="40222"/>
                  <a:pt x="93545" y="44000"/>
                </a:cubicBezTo>
                <a:lnTo>
                  <a:pt x="93545" y="44000"/>
                </a:lnTo>
                <a:cubicBezTo>
                  <a:pt x="94818" y="47778"/>
                  <a:pt x="95455" y="51167"/>
                  <a:pt x="95455" y="54167"/>
                </a:cubicBezTo>
                <a:lnTo>
                  <a:pt x="95455" y="54167"/>
                </a:lnTo>
                <a:cubicBezTo>
                  <a:pt x="95333" y="62500"/>
                  <a:pt x="93212" y="70111"/>
                  <a:pt x="89091" y="77000"/>
                </a:cubicBezTo>
                <a:lnTo>
                  <a:pt x="89091" y="77000"/>
                </a:lnTo>
                <a:cubicBezTo>
                  <a:pt x="84788" y="83889"/>
                  <a:pt x="79030" y="89417"/>
                  <a:pt x="71818" y="93583"/>
                </a:cubicBezTo>
                <a:lnTo>
                  <a:pt x="71818" y="93583"/>
                </a:lnTo>
                <a:cubicBezTo>
                  <a:pt x="64727" y="97750"/>
                  <a:pt x="56697" y="99917"/>
                  <a:pt x="47727" y="100083"/>
                </a:cubicBezTo>
                <a:lnTo>
                  <a:pt x="47727" y="100083"/>
                </a:lnTo>
                <a:cubicBezTo>
                  <a:pt x="38758" y="99917"/>
                  <a:pt x="30667" y="97750"/>
                  <a:pt x="23455" y="93583"/>
                </a:cubicBezTo>
                <a:lnTo>
                  <a:pt x="23455" y="93583"/>
                </a:lnTo>
                <a:cubicBezTo>
                  <a:pt x="16364" y="89417"/>
                  <a:pt x="10667" y="83889"/>
                  <a:pt x="6364" y="77000"/>
                </a:cubicBezTo>
                <a:lnTo>
                  <a:pt x="6364" y="77000"/>
                </a:lnTo>
                <a:cubicBezTo>
                  <a:pt x="2242" y="70111"/>
                  <a:pt x="121" y="62500"/>
                  <a:pt x="0" y="54167"/>
                </a:cubicBezTo>
                <a:lnTo>
                  <a:pt x="0" y="54167"/>
                </a:lnTo>
                <a:cubicBezTo>
                  <a:pt x="303" y="46333"/>
                  <a:pt x="3485" y="37722"/>
                  <a:pt x="9545" y="28333"/>
                </a:cubicBezTo>
                <a:lnTo>
                  <a:pt x="9545" y="28333"/>
                </a:lnTo>
                <a:cubicBezTo>
                  <a:pt x="15667" y="18833"/>
                  <a:pt x="23788" y="9722"/>
                  <a:pt x="33909" y="1000"/>
                </a:cubicBezTo>
                <a:lnTo>
                  <a:pt x="33909" y="1000"/>
                </a:lnTo>
                <a:moveTo>
                  <a:pt x="48182" y="81333"/>
                </a:moveTo>
                <a:lnTo>
                  <a:pt x="48182" y="81333"/>
                </a:lnTo>
                <a:cubicBezTo>
                  <a:pt x="53394" y="81333"/>
                  <a:pt x="58273" y="79944"/>
                  <a:pt x="62818" y="77167"/>
                </a:cubicBezTo>
                <a:lnTo>
                  <a:pt x="62818" y="77167"/>
                </a:lnTo>
                <a:cubicBezTo>
                  <a:pt x="67242" y="74167"/>
                  <a:pt x="70030" y="70194"/>
                  <a:pt x="71182" y="65250"/>
                </a:cubicBezTo>
                <a:lnTo>
                  <a:pt x="71182" y="65250"/>
                </a:lnTo>
                <a:cubicBezTo>
                  <a:pt x="72152" y="60472"/>
                  <a:pt x="71364" y="55722"/>
                  <a:pt x="68818" y="51000"/>
                </a:cubicBezTo>
                <a:lnTo>
                  <a:pt x="68818" y="51000"/>
                </a:lnTo>
                <a:cubicBezTo>
                  <a:pt x="67424" y="49222"/>
                  <a:pt x="65788" y="49111"/>
                  <a:pt x="63909" y="50667"/>
                </a:cubicBezTo>
                <a:lnTo>
                  <a:pt x="63909" y="50667"/>
                </a:lnTo>
                <a:lnTo>
                  <a:pt x="58636" y="56333"/>
                </a:lnTo>
                <a:cubicBezTo>
                  <a:pt x="56758" y="57722"/>
                  <a:pt x="54970" y="57639"/>
                  <a:pt x="53273" y="56083"/>
                </a:cubicBezTo>
                <a:lnTo>
                  <a:pt x="53273" y="56083"/>
                </a:lnTo>
                <a:cubicBezTo>
                  <a:pt x="51394" y="54028"/>
                  <a:pt x="49182" y="51500"/>
                  <a:pt x="46636" y="48500"/>
                </a:cubicBezTo>
                <a:lnTo>
                  <a:pt x="46636" y="48500"/>
                </a:lnTo>
                <a:cubicBezTo>
                  <a:pt x="44091" y="45500"/>
                  <a:pt x="41818" y="42889"/>
                  <a:pt x="39818" y="40667"/>
                </a:cubicBezTo>
                <a:lnTo>
                  <a:pt x="39818" y="40667"/>
                </a:lnTo>
                <a:cubicBezTo>
                  <a:pt x="38121" y="39111"/>
                  <a:pt x="36424" y="39056"/>
                  <a:pt x="34727" y="40500"/>
                </a:cubicBezTo>
                <a:lnTo>
                  <a:pt x="34727" y="40500"/>
                </a:lnTo>
                <a:cubicBezTo>
                  <a:pt x="31030" y="44667"/>
                  <a:pt x="28333" y="48250"/>
                  <a:pt x="26636" y="51250"/>
                </a:cubicBezTo>
                <a:lnTo>
                  <a:pt x="26636" y="51250"/>
                </a:lnTo>
                <a:cubicBezTo>
                  <a:pt x="24818" y="54250"/>
                  <a:pt x="23909" y="57167"/>
                  <a:pt x="23909" y="60000"/>
                </a:cubicBezTo>
                <a:lnTo>
                  <a:pt x="23909" y="60000"/>
                </a:lnTo>
                <a:cubicBezTo>
                  <a:pt x="24030" y="66778"/>
                  <a:pt x="26364" y="72000"/>
                  <a:pt x="30909" y="75667"/>
                </a:cubicBezTo>
                <a:lnTo>
                  <a:pt x="30909" y="75667"/>
                </a:lnTo>
                <a:cubicBezTo>
                  <a:pt x="35455" y="79444"/>
                  <a:pt x="41212" y="81333"/>
                  <a:pt x="48182" y="81333"/>
                </a:cubicBezTo>
                <a:lnTo>
                  <a:pt x="48182" y="81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3841-38"/>
          <p:cNvSpPr/>
          <p:nvPr/>
        </p:nvSpPr>
        <p:spPr>
          <a:xfrm>
            <a:off x="6207919" y="2978944"/>
            <a:ext cx="7572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3841-41"/>
          <p:cNvCxnSpPr/>
          <p:nvPr/>
        </p:nvCxnSpPr>
        <p:spPr>
          <a:xfrm>
            <a:off x="6222206" y="2978944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3858-60"/>
          <p:cNvSpPr/>
          <p:nvPr/>
        </p:nvSpPr>
        <p:spPr>
          <a:xfrm>
            <a:off x="6307931" y="30360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3832-13"/>
          <p:cNvSpPr/>
          <p:nvPr/>
        </p:nvSpPr>
        <p:spPr>
          <a:xfrm>
            <a:off x="400050" y="3443288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3832-15"/>
          <p:cNvCxnSpPr/>
          <p:nvPr/>
        </p:nvCxnSpPr>
        <p:spPr>
          <a:xfrm>
            <a:off x="428625" y="3443288"/>
            <a:ext cx="914" cy="485775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3856-53"/>
          <p:cNvSpPr/>
          <p:nvPr/>
        </p:nvSpPr>
        <p:spPr>
          <a:xfrm>
            <a:off x="721965" y="3596878"/>
            <a:ext cx="12769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3150"/>
                </a:moveTo>
                <a:lnTo>
                  <a:pt x="75000" y="73150"/>
                </a:lnTo>
                <a:cubicBezTo>
                  <a:pt x="78333" y="67283"/>
                  <a:pt x="83128" y="61883"/>
                  <a:pt x="89385" y="56950"/>
                </a:cubicBezTo>
                <a:lnTo>
                  <a:pt x="89385" y="56950"/>
                </a:lnTo>
                <a:lnTo>
                  <a:pt x="89385" y="56950"/>
                </a:lnTo>
                <a:cubicBezTo>
                  <a:pt x="89385" y="56817"/>
                  <a:pt x="89385" y="56750"/>
                  <a:pt x="89385" y="56750"/>
                </a:cubicBezTo>
                <a:lnTo>
                  <a:pt x="89385" y="56750"/>
                </a:lnTo>
                <a:lnTo>
                  <a:pt x="89385" y="56750"/>
                </a:lnTo>
                <a:cubicBezTo>
                  <a:pt x="90923" y="55350"/>
                  <a:pt x="92487" y="53950"/>
                  <a:pt x="94077" y="52550"/>
                </a:cubicBezTo>
                <a:lnTo>
                  <a:pt x="94077" y="52550"/>
                </a:lnTo>
                <a:cubicBezTo>
                  <a:pt x="99923" y="47083"/>
                  <a:pt x="102949" y="40733"/>
                  <a:pt x="103154" y="33500"/>
                </a:cubicBezTo>
                <a:lnTo>
                  <a:pt x="103154" y="33500"/>
                </a:lnTo>
                <a:cubicBezTo>
                  <a:pt x="102744" y="24000"/>
                  <a:pt x="97667" y="16133"/>
                  <a:pt x="87923" y="9900"/>
                </a:cubicBezTo>
                <a:lnTo>
                  <a:pt x="87923" y="9900"/>
                </a:lnTo>
                <a:cubicBezTo>
                  <a:pt x="78333" y="3567"/>
                  <a:pt x="66205" y="267"/>
                  <a:pt x="51538" y="0"/>
                </a:cubicBezTo>
                <a:lnTo>
                  <a:pt x="51538" y="0"/>
                </a:lnTo>
                <a:cubicBezTo>
                  <a:pt x="36923" y="267"/>
                  <a:pt x="24821" y="3567"/>
                  <a:pt x="15231" y="9900"/>
                </a:cubicBezTo>
                <a:lnTo>
                  <a:pt x="15231" y="9900"/>
                </a:lnTo>
                <a:cubicBezTo>
                  <a:pt x="5487" y="16133"/>
                  <a:pt x="410" y="24000"/>
                  <a:pt x="0" y="33500"/>
                </a:cubicBezTo>
                <a:lnTo>
                  <a:pt x="0" y="33500"/>
                </a:lnTo>
                <a:cubicBezTo>
                  <a:pt x="205" y="40733"/>
                  <a:pt x="3231" y="47083"/>
                  <a:pt x="9077" y="52550"/>
                </a:cubicBezTo>
                <a:lnTo>
                  <a:pt x="9077" y="52550"/>
                </a:lnTo>
                <a:cubicBezTo>
                  <a:pt x="10667" y="53950"/>
                  <a:pt x="12231" y="55283"/>
                  <a:pt x="13769" y="56550"/>
                </a:cubicBezTo>
                <a:lnTo>
                  <a:pt x="13769" y="56550"/>
                </a:lnTo>
                <a:cubicBezTo>
                  <a:pt x="13769" y="56683"/>
                  <a:pt x="13769" y="56750"/>
                  <a:pt x="13769" y="56750"/>
                </a:cubicBezTo>
                <a:lnTo>
                  <a:pt x="13769" y="56750"/>
                </a:lnTo>
                <a:lnTo>
                  <a:pt x="13769" y="56750"/>
                </a:lnTo>
                <a:cubicBezTo>
                  <a:pt x="20026" y="61683"/>
                  <a:pt x="24821" y="67150"/>
                  <a:pt x="28154" y="73150"/>
                </a:cubicBezTo>
                <a:lnTo>
                  <a:pt x="28154" y="73150"/>
                </a:lnTo>
                <a:lnTo>
                  <a:pt x="75000" y="73150"/>
                </a:lnTo>
                <a:moveTo>
                  <a:pt x="51538" y="97500"/>
                </a:moveTo>
                <a:lnTo>
                  <a:pt x="51538" y="97500"/>
                </a:lnTo>
                <a:cubicBezTo>
                  <a:pt x="58205" y="97367"/>
                  <a:pt x="63769" y="95900"/>
                  <a:pt x="68231" y="93100"/>
                </a:cubicBezTo>
                <a:lnTo>
                  <a:pt x="68231" y="93100"/>
                </a:lnTo>
                <a:lnTo>
                  <a:pt x="68231" y="93100"/>
                </a:lnTo>
                <a:cubicBezTo>
                  <a:pt x="72538" y="90200"/>
                  <a:pt x="74795" y="86583"/>
                  <a:pt x="75000" y="82250"/>
                </a:cubicBezTo>
                <a:lnTo>
                  <a:pt x="75000" y="82250"/>
                </a:lnTo>
                <a:lnTo>
                  <a:pt x="75000" y="79200"/>
                </a:lnTo>
                <a:lnTo>
                  <a:pt x="28154" y="79200"/>
                </a:lnTo>
                <a:lnTo>
                  <a:pt x="28154" y="82250"/>
                </a:lnTo>
                <a:cubicBezTo>
                  <a:pt x="28308" y="86583"/>
                  <a:pt x="30538" y="90200"/>
                  <a:pt x="34846" y="93100"/>
                </a:cubicBezTo>
                <a:lnTo>
                  <a:pt x="34846" y="93100"/>
                </a:lnTo>
                <a:cubicBezTo>
                  <a:pt x="39359" y="95900"/>
                  <a:pt x="44923" y="97367"/>
                  <a:pt x="51538" y="97500"/>
                </a:cubicBezTo>
                <a:lnTo>
                  <a:pt x="51538" y="97500"/>
                </a:lnTo>
                <a:moveTo>
                  <a:pt x="28154" y="33500"/>
                </a:moveTo>
                <a:lnTo>
                  <a:pt x="28154" y="33500"/>
                </a:lnTo>
                <a:cubicBezTo>
                  <a:pt x="27949" y="35400"/>
                  <a:pt x="26385" y="36417"/>
                  <a:pt x="23462" y="36550"/>
                </a:cubicBezTo>
                <a:lnTo>
                  <a:pt x="23462" y="36550"/>
                </a:lnTo>
                <a:cubicBezTo>
                  <a:pt x="20538" y="36417"/>
                  <a:pt x="18974" y="35400"/>
                  <a:pt x="18769" y="33500"/>
                </a:cubicBezTo>
                <a:lnTo>
                  <a:pt x="18769" y="33500"/>
                </a:lnTo>
                <a:cubicBezTo>
                  <a:pt x="18974" y="27433"/>
                  <a:pt x="22179" y="22417"/>
                  <a:pt x="28385" y="18450"/>
                </a:cubicBezTo>
                <a:lnTo>
                  <a:pt x="28385" y="18450"/>
                </a:lnTo>
                <a:cubicBezTo>
                  <a:pt x="34487" y="14417"/>
                  <a:pt x="42205" y="12333"/>
                  <a:pt x="51538" y="12200"/>
                </a:cubicBezTo>
                <a:lnTo>
                  <a:pt x="51538" y="12200"/>
                </a:lnTo>
                <a:cubicBezTo>
                  <a:pt x="54462" y="12333"/>
                  <a:pt x="56026" y="13350"/>
                  <a:pt x="56231" y="15250"/>
                </a:cubicBezTo>
                <a:lnTo>
                  <a:pt x="56231" y="15250"/>
                </a:lnTo>
                <a:cubicBezTo>
                  <a:pt x="56026" y="17150"/>
                  <a:pt x="54462" y="18167"/>
                  <a:pt x="51538" y="18300"/>
                </a:cubicBezTo>
                <a:lnTo>
                  <a:pt x="51538" y="18300"/>
                </a:lnTo>
                <a:cubicBezTo>
                  <a:pt x="44923" y="18400"/>
                  <a:pt x="39359" y="19850"/>
                  <a:pt x="34846" y="22650"/>
                </a:cubicBezTo>
                <a:lnTo>
                  <a:pt x="34846" y="22650"/>
                </a:lnTo>
                <a:cubicBezTo>
                  <a:pt x="30538" y="25583"/>
                  <a:pt x="28308" y="29200"/>
                  <a:pt x="28154" y="33500"/>
                </a:cubicBezTo>
                <a:lnTo>
                  <a:pt x="28154" y="3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3835-22"/>
          <p:cNvSpPr/>
          <p:nvPr/>
        </p:nvSpPr>
        <p:spPr>
          <a:xfrm>
            <a:off x="7483636" y="3550444"/>
            <a:ext cx="1081720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EF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3856-54"/>
          <p:cNvSpPr/>
          <p:nvPr/>
        </p:nvSpPr>
        <p:spPr>
          <a:xfrm>
            <a:off x="7626511" y="3607594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750" y="0"/>
                </a:moveTo>
                <a:lnTo>
                  <a:pt x="25750" y="0"/>
                </a:lnTo>
                <a:cubicBezTo>
                  <a:pt x="23250" y="0"/>
                  <a:pt x="21194" y="569"/>
                  <a:pt x="19583" y="1706"/>
                </a:cubicBezTo>
                <a:lnTo>
                  <a:pt x="19583" y="1706"/>
                </a:lnTo>
                <a:lnTo>
                  <a:pt x="19583" y="1706"/>
                </a:lnTo>
                <a:cubicBezTo>
                  <a:pt x="17972" y="2843"/>
                  <a:pt x="17167" y="4294"/>
                  <a:pt x="17167" y="6059"/>
                </a:cubicBezTo>
                <a:lnTo>
                  <a:pt x="17167" y="6059"/>
                </a:lnTo>
                <a:lnTo>
                  <a:pt x="17167" y="24294"/>
                </a:lnTo>
                <a:lnTo>
                  <a:pt x="34417" y="24294"/>
                </a:lnTo>
                <a:lnTo>
                  <a:pt x="34417" y="6059"/>
                </a:lnTo>
                <a:cubicBezTo>
                  <a:pt x="34417" y="4294"/>
                  <a:pt x="33583" y="2843"/>
                  <a:pt x="31917" y="1706"/>
                </a:cubicBezTo>
                <a:lnTo>
                  <a:pt x="31917" y="1706"/>
                </a:lnTo>
                <a:cubicBezTo>
                  <a:pt x="30306" y="569"/>
                  <a:pt x="28250" y="0"/>
                  <a:pt x="25750" y="0"/>
                </a:cubicBezTo>
                <a:lnTo>
                  <a:pt x="25750" y="0"/>
                </a:lnTo>
                <a:moveTo>
                  <a:pt x="77333" y="0"/>
                </a:moveTo>
                <a:lnTo>
                  <a:pt x="77333" y="0"/>
                </a:lnTo>
                <a:cubicBezTo>
                  <a:pt x="74833" y="0"/>
                  <a:pt x="72778" y="569"/>
                  <a:pt x="71167" y="1706"/>
                </a:cubicBezTo>
                <a:lnTo>
                  <a:pt x="71167" y="1706"/>
                </a:lnTo>
                <a:lnTo>
                  <a:pt x="71167" y="1706"/>
                </a:lnTo>
                <a:cubicBezTo>
                  <a:pt x="69556" y="2843"/>
                  <a:pt x="68750" y="4294"/>
                  <a:pt x="68750" y="6059"/>
                </a:cubicBezTo>
                <a:lnTo>
                  <a:pt x="68750" y="6059"/>
                </a:lnTo>
                <a:lnTo>
                  <a:pt x="68750" y="24294"/>
                </a:lnTo>
                <a:lnTo>
                  <a:pt x="85917" y="24294"/>
                </a:lnTo>
                <a:lnTo>
                  <a:pt x="85917" y="6059"/>
                </a:lnTo>
                <a:cubicBezTo>
                  <a:pt x="85917" y="4294"/>
                  <a:pt x="85111" y="2843"/>
                  <a:pt x="83500" y="1706"/>
                </a:cubicBezTo>
                <a:lnTo>
                  <a:pt x="83500" y="1706"/>
                </a:lnTo>
                <a:cubicBezTo>
                  <a:pt x="81889" y="569"/>
                  <a:pt x="79833" y="0"/>
                  <a:pt x="77333" y="0"/>
                </a:cubicBezTo>
                <a:lnTo>
                  <a:pt x="77333" y="0"/>
                </a:lnTo>
                <a:moveTo>
                  <a:pt x="8583" y="30353"/>
                </a:moveTo>
                <a:lnTo>
                  <a:pt x="8583" y="30353"/>
                </a:lnTo>
                <a:cubicBezTo>
                  <a:pt x="6083" y="30353"/>
                  <a:pt x="4028" y="30922"/>
                  <a:pt x="2417" y="32059"/>
                </a:cubicBezTo>
                <a:lnTo>
                  <a:pt x="2417" y="32059"/>
                </a:lnTo>
                <a:lnTo>
                  <a:pt x="2417" y="32059"/>
                </a:lnTo>
                <a:cubicBezTo>
                  <a:pt x="806" y="33196"/>
                  <a:pt x="0" y="34647"/>
                  <a:pt x="0" y="36412"/>
                </a:cubicBezTo>
                <a:lnTo>
                  <a:pt x="0" y="36412"/>
                </a:lnTo>
                <a:cubicBezTo>
                  <a:pt x="0" y="38176"/>
                  <a:pt x="806" y="39627"/>
                  <a:pt x="2417" y="40765"/>
                </a:cubicBezTo>
                <a:lnTo>
                  <a:pt x="2417" y="40765"/>
                </a:lnTo>
                <a:cubicBezTo>
                  <a:pt x="4028" y="41902"/>
                  <a:pt x="6083" y="42471"/>
                  <a:pt x="8583" y="42471"/>
                </a:cubicBezTo>
                <a:lnTo>
                  <a:pt x="8583" y="42471"/>
                </a:lnTo>
                <a:lnTo>
                  <a:pt x="8583" y="48529"/>
                </a:lnTo>
                <a:cubicBezTo>
                  <a:pt x="8750" y="55980"/>
                  <a:pt x="12056" y="62431"/>
                  <a:pt x="18500" y="67882"/>
                </a:cubicBezTo>
                <a:lnTo>
                  <a:pt x="18500" y="67882"/>
                </a:lnTo>
                <a:cubicBezTo>
                  <a:pt x="24778" y="73294"/>
                  <a:pt x="32944" y="76765"/>
                  <a:pt x="43000" y="78294"/>
                </a:cubicBezTo>
                <a:lnTo>
                  <a:pt x="43000" y="78294"/>
                </a:lnTo>
                <a:lnTo>
                  <a:pt x="43000" y="91000"/>
                </a:lnTo>
                <a:cubicBezTo>
                  <a:pt x="43000" y="92765"/>
                  <a:pt x="43806" y="94216"/>
                  <a:pt x="45417" y="95353"/>
                </a:cubicBezTo>
                <a:lnTo>
                  <a:pt x="45417" y="95353"/>
                </a:lnTo>
                <a:cubicBezTo>
                  <a:pt x="47028" y="96490"/>
                  <a:pt x="49083" y="97059"/>
                  <a:pt x="51583" y="97059"/>
                </a:cubicBezTo>
                <a:lnTo>
                  <a:pt x="51583" y="97059"/>
                </a:lnTo>
                <a:cubicBezTo>
                  <a:pt x="54083" y="97059"/>
                  <a:pt x="56139" y="96490"/>
                  <a:pt x="57750" y="95353"/>
                </a:cubicBezTo>
                <a:lnTo>
                  <a:pt x="57750" y="95353"/>
                </a:lnTo>
                <a:cubicBezTo>
                  <a:pt x="59361" y="94216"/>
                  <a:pt x="60167" y="92765"/>
                  <a:pt x="60167" y="91000"/>
                </a:cubicBezTo>
                <a:lnTo>
                  <a:pt x="60167" y="91000"/>
                </a:lnTo>
                <a:lnTo>
                  <a:pt x="60167" y="78294"/>
                </a:lnTo>
                <a:cubicBezTo>
                  <a:pt x="70167" y="76765"/>
                  <a:pt x="78306" y="73294"/>
                  <a:pt x="84583" y="67882"/>
                </a:cubicBezTo>
                <a:lnTo>
                  <a:pt x="84583" y="67882"/>
                </a:lnTo>
                <a:cubicBezTo>
                  <a:pt x="91028" y="62431"/>
                  <a:pt x="94333" y="55980"/>
                  <a:pt x="94500" y="48529"/>
                </a:cubicBezTo>
                <a:lnTo>
                  <a:pt x="94500" y="48529"/>
                </a:lnTo>
                <a:lnTo>
                  <a:pt x="94500" y="42471"/>
                </a:lnTo>
                <a:cubicBezTo>
                  <a:pt x="97000" y="42471"/>
                  <a:pt x="99056" y="41902"/>
                  <a:pt x="100667" y="40765"/>
                </a:cubicBezTo>
                <a:lnTo>
                  <a:pt x="100667" y="40765"/>
                </a:lnTo>
                <a:cubicBezTo>
                  <a:pt x="102333" y="39627"/>
                  <a:pt x="103167" y="38176"/>
                  <a:pt x="103167" y="36412"/>
                </a:cubicBezTo>
                <a:lnTo>
                  <a:pt x="103167" y="36412"/>
                </a:lnTo>
                <a:cubicBezTo>
                  <a:pt x="103167" y="34647"/>
                  <a:pt x="102333" y="33196"/>
                  <a:pt x="100667" y="32059"/>
                </a:cubicBezTo>
                <a:lnTo>
                  <a:pt x="100667" y="32059"/>
                </a:lnTo>
                <a:cubicBezTo>
                  <a:pt x="99056" y="30922"/>
                  <a:pt x="97000" y="30353"/>
                  <a:pt x="94500" y="30353"/>
                </a:cubicBezTo>
                <a:lnTo>
                  <a:pt x="94500" y="30353"/>
                </a:lnTo>
                <a:lnTo>
                  <a:pt x="8583" y="3035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383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383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3852-51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383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8319683831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安全电压使用要求</a:t>
            </a:r>
            <a:endParaRPr/>
          </a:p>
        </p:txBody>
      </p:sp>
      <p:sp>
        <p:nvSpPr>
          <p:cNvPr id="38" name="el-1788319683834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9" name="el-1788319683842-42"/>
          <p:cNvSpPr txBox="1"/>
          <p:nvPr/>
        </p:nvSpPr>
        <p:spPr>
          <a:xfrm>
            <a:off x="550069" y="1478756"/>
            <a:ext cx="955981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/>
          </a:p>
        </p:txBody>
      </p:sp>
      <p:sp>
        <p:nvSpPr>
          <p:cNvPr id="40" name="el-1788319683843-48"/>
          <p:cNvSpPr txBox="1"/>
          <p:nvPr/>
        </p:nvSpPr>
        <p:spPr>
          <a:xfrm>
            <a:off x="1022561" y="1721644"/>
            <a:ext cx="2974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41" name="el-1788319683837-27"/>
          <p:cNvSpPr txBox="1"/>
          <p:nvPr/>
        </p:nvSpPr>
        <p:spPr>
          <a:xfrm>
            <a:off x="650081" y="2000250"/>
            <a:ext cx="155408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9309">
              <a:lnSpc>
                <a:spcPct val="100000"/>
              </a:lnSpc>
            </a:pPr>
            <a:r>
              <a:rPr b="1" sz="90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隧道 · 人防 · 高温</a:t>
            </a:r>
            <a:endParaRPr/>
          </a:p>
        </p:txBody>
      </p:sp>
      <p:sp>
        <p:nvSpPr>
          <p:cNvPr id="42" name="el-1788319683838-29"/>
          <p:cNvSpPr txBox="1"/>
          <p:nvPr/>
        </p:nvSpPr>
        <p:spPr>
          <a:xfrm>
            <a:off x="550069" y="2278856"/>
            <a:ext cx="2386013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隧道、人防工程、高温、有导电灰尘、比较潮湿或灯具距地面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低于 2.5m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的场所照明</a:t>
            </a:r>
            <a:endParaRPr/>
          </a:p>
        </p:txBody>
      </p:sp>
      <p:sp>
        <p:nvSpPr>
          <p:cNvPr id="43" name="el-1788319683842-45"/>
          <p:cNvSpPr txBox="1"/>
          <p:nvPr/>
        </p:nvSpPr>
        <p:spPr>
          <a:xfrm>
            <a:off x="807244" y="3021806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照明电路</a:t>
            </a:r>
            <a:endParaRPr/>
          </a:p>
        </p:txBody>
      </p:sp>
      <p:sp>
        <p:nvSpPr>
          <p:cNvPr id="44" name="el-1788319683842-43"/>
          <p:cNvSpPr txBox="1"/>
          <p:nvPr/>
        </p:nvSpPr>
        <p:spPr>
          <a:xfrm>
            <a:off x="3378994" y="1478756"/>
            <a:ext cx="955981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/>
          </a:p>
        </p:txBody>
      </p:sp>
      <p:sp>
        <p:nvSpPr>
          <p:cNvPr id="45" name="el-1788319683843-49"/>
          <p:cNvSpPr txBox="1"/>
          <p:nvPr/>
        </p:nvSpPr>
        <p:spPr>
          <a:xfrm>
            <a:off x="3851486" y="1721644"/>
            <a:ext cx="2974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46" name="el-1788319683838-30"/>
          <p:cNvSpPr txBox="1"/>
          <p:nvPr/>
        </p:nvSpPr>
        <p:spPr>
          <a:xfrm>
            <a:off x="3479006" y="2000250"/>
            <a:ext cx="114030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b="1" sz="90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潮湿 · 易触及</a:t>
            </a:r>
            <a:endParaRPr/>
          </a:p>
        </p:txBody>
      </p:sp>
      <p:sp>
        <p:nvSpPr>
          <p:cNvPr id="47" name="el-1788319683838-32"/>
          <p:cNvSpPr txBox="1"/>
          <p:nvPr/>
        </p:nvSpPr>
        <p:spPr>
          <a:xfrm>
            <a:off x="3378994" y="2278856"/>
            <a:ext cx="238601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潮湿和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易触及带电体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场所的照明，电源电压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不得大于 24V</a:t>
            </a:r>
            <a:endParaRPr/>
          </a:p>
        </p:txBody>
      </p:sp>
      <p:sp>
        <p:nvSpPr>
          <p:cNvPr id="48" name="el-1788319683842-46"/>
          <p:cNvSpPr txBox="1"/>
          <p:nvPr/>
        </p:nvSpPr>
        <p:spPr>
          <a:xfrm>
            <a:off x="3636169" y="3021806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严格限制</a:t>
            </a:r>
            <a:endParaRPr/>
          </a:p>
        </p:txBody>
      </p:sp>
      <p:sp>
        <p:nvSpPr>
          <p:cNvPr id="49" name="el-1788319683842-44"/>
          <p:cNvSpPr txBox="1"/>
          <p:nvPr/>
        </p:nvSpPr>
        <p:spPr>
          <a:xfrm>
            <a:off x="6207919" y="1478756"/>
            <a:ext cx="955981" cy="4929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/>
          </a:p>
        </p:txBody>
      </p:sp>
      <p:sp>
        <p:nvSpPr>
          <p:cNvPr id="50" name="el-1788319683843-50"/>
          <p:cNvSpPr txBox="1"/>
          <p:nvPr/>
        </p:nvSpPr>
        <p:spPr>
          <a:xfrm>
            <a:off x="6680411" y="1721644"/>
            <a:ext cx="2974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51" name="el-1788319683839-33"/>
          <p:cNvSpPr txBox="1"/>
          <p:nvPr/>
        </p:nvSpPr>
        <p:spPr>
          <a:xfrm>
            <a:off x="6307931" y="2000250"/>
            <a:ext cx="150820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特别潮湿 · 金属容器</a:t>
            </a:r>
            <a:endParaRPr/>
          </a:p>
        </p:txBody>
      </p:sp>
      <p:sp>
        <p:nvSpPr>
          <p:cNvPr id="52" name="el-1788319683839-35"/>
          <p:cNvSpPr txBox="1"/>
          <p:nvPr/>
        </p:nvSpPr>
        <p:spPr>
          <a:xfrm>
            <a:off x="6207919" y="2278856"/>
            <a:ext cx="238601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特别潮湿场所、导电良好的地面、锅炉或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金属容器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内照明，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不得大于 12V</a:t>
            </a:r>
            <a:endParaRPr/>
          </a:p>
        </p:txBody>
      </p:sp>
      <p:sp>
        <p:nvSpPr>
          <p:cNvPr id="53" name="el-1788319683842-47"/>
          <p:cNvSpPr txBox="1"/>
          <p:nvPr/>
        </p:nvSpPr>
        <p:spPr>
          <a:xfrm>
            <a:off x="6465094" y="3021806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最高上限</a:t>
            </a:r>
            <a:endParaRPr/>
          </a:p>
        </p:txBody>
      </p:sp>
      <p:sp>
        <p:nvSpPr>
          <p:cNvPr id="54" name="el-1788319683834-17"/>
          <p:cNvSpPr txBox="1"/>
          <p:nvPr/>
        </p:nvSpPr>
        <p:spPr>
          <a:xfrm>
            <a:off x="1057275" y="3575447"/>
            <a:ext cx="311881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行灯要求：</a:t>
            </a:r>
            <a:r>
              <a:rPr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使用行灯电源电压不大于 </a:t>
            </a:r>
            <a:r>
              <a:rPr b="1" sz="135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36V</a:t>
            </a:r>
            <a:endParaRPr/>
          </a:p>
        </p:txBody>
      </p:sp>
      <p:sp>
        <p:nvSpPr>
          <p:cNvPr id="55" name="el-1788319683836-26"/>
          <p:cNvSpPr txBox="1"/>
          <p:nvPr/>
        </p:nvSpPr>
        <p:spPr>
          <a:xfrm>
            <a:off x="7815821" y="3593306"/>
            <a:ext cx="88955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36V 行灯</a:t>
            </a:r>
            <a:endParaRPr/>
          </a:p>
        </p:txBody>
      </p:sp>
      <p:sp>
        <p:nvSpPr>
          <p:cNvPr id="56" name="el-1788319683833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7" name="el-1788319683831-10"/>
          <p:cNvSpPr txBox="1"/>
          <p:nvPr/>
        </p:nvSpPr>
        <p:spPr>
          <a:xfrm>
            <a:off x="6964598" y="4904184"/>
            <a:ext cx="164252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36V · 24V · 12V 分级</a:t>
            </a:r>
            <a:endParaRPr/>
          </a:p>
        </p:txBody>
      </p:sp>
      <p:sp>
        <p:nvSpPr>
          <p:cNvPr id="58" name="el-1788319683831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P58 / 110</a:t>
            </a:r>
            <a:endParaRPr/>
          </a:p>
        </p:txBody>
      </p:sp>
      <p:cxnSp>
        <p:nvCxnSpPr>
          <p:cNvPr id="59" name="el-1788319683830-1"/>
          <p:cNvCxnSpPr/>
          <p:nvPr/>
        </p:nvCxnSpPr>
        <p:spPr>
          <a:xfrm>
            <a:off x="228600" y="8786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8319683830-2"/>
          <p:cNvCxnSpPr/>
          <p:nvPr/>
        </p:nvCxnSpPr>
        <p:spPr>
          <a:xfrm>
            <a:off x="88868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3830-5"/>
          <p:cNvSpPr/>
          <p:nvPr/>
        </p:nvSpPr>
        <p:spPr>
          <a:xfrm>
            <a:off x="8658225" y="23145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3858-6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3858-62"/>
          <p:cNvSpPr/>
          <p:nvPr/>
        </p:nvSpPr>
        <p:spPr>
          <a:xfrm>
            <a:off x="8786813" y="85725"/>
            <a:ext cx="71438" cy="71438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986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98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398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3988-13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044-78"/>
          <p:cNvSpPr/>
          <p:nvPr/>
        </p:nvSpPr>
        <p:spPr>
          <a:xfrm>
            <a:off x="7722171" y="196453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3990-16"/>
          <p:cNvSpPr/>
          <p:nvPr/>
        </p:nvSpPr>
        <p:spPr>
          <a:xfrm>
            <a:off x="400050" y="1238771"/>
            <a:ext cx="4457700" cy="1421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3991-22"/>
          <p:cNvCxnSpPr/>
          <p:nvPr/>
        </p:nvCxnSpPr>
        <p:spPr>
          <a:xfrm>
            <a:off x="421481" y="1238771"/>
            <a:ext cx="914" cy="1421606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3998-48"/>
          <p:cNvCxnSpPr/>
          <p:nvPr/>
        </p:nvCxnSpPr>
        <p:spPr>
          <a:xfrm>
            <a:off x="614363" y="1660252"/>
            <a:ext cx="4064794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4046-82"/>
          <p:cNvSpPr/>
          <p:nvPr/>
        </p:nvSpPr>
        <p:spPr>
          <a:xfrm>
            <a:off x="619888" y="1420099"/>
            <a:ext cx="185403" cy="1445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16" y="53133"/>
                </a:moveTo>
                <a:lnTo>
                  <a:pt x="95316" y="53133"/>
                </a:lnTo>
                <a:cubicBezTo>
                  <a:pt x="100053" y="46689"/>
                  <a:pt x="102421" y="39333"/>
                  <a:pt x="102421" y="31067"/>
                </a:cubicBezTo>
                <a:lnTo>
                  <a:pt x="102421" y="31067"/>
                </a:lnTo>
                <a:lnTo>
                  <a:pt x="102421" y="31067"/>
                </a:lnTo>
                <a:cubicBezTo>
                  <a:pt x="102421" y="22889"/>
                  <a:pt x="100053" y="15578"/>
                  <a:pt x="95316" y="9133"/>
                </a:cubicBezTo>
                <a:lnTo>
                  <a:pt x="95316" y="9133"/>
                </a:lnTo>
                <a:cubicBezTo>
                  <a:pt x="90895" y="3844"/>
                  <a:pt x="85754" y="822"/>
                  <a:pt x="79895" y="67"/>
                </a:cubicBezTo>
                <a:lnTo>
                  <a:pt x="79895" y="67"/>
                </a:lnTo>
                <a:cubicBezTo>
                  <a:pt x="74140" y="-467"/>
                  <a:pt x="68772" y="1467"/>
                  <a:pt x="63789" y="5867"/>
                </a:cubicBezTo>
                <a:lnTo>
                  <a:pt x="63789" y="5867"/>
                </a:lnTo>
                <a:lnTo>
                  <a:pt x="63421" y="6133"/>
                </a:lnTo>
                <a:cubicBezTo>
                  <a:pt x="62193" y="7244"/>
                  <a:pt x="61456" y="8733"/>
                  <a:pt x="61211" y="10600"/>
                </a:cubicBezTo>
                <a:lnTo>
                  <a:pt x="61211" y="10600"/>
                </a:lnTo>
                <a:cubicBezTo>
                  <a:pt x="61000" y="12333"/>
                  <a:pt x="61351" y="14067"/>
                  <a:pt x="62263" y="15800"/>
                </a:cubicBezTo>
                <a:lnTo>
                  <a:pt x="62263" y="15800"/>
                </a:lnTo>
                <a:cubicBezTo>
                  <a:pt x="63140" y="17222"/>
                  <a:pt x="64263" y="18067"/>
                  <a:pt x="65632" y="18333"/>
                </a:cubicBezTo>
                <a:lnTo>
                  <a:pt x="65632" y="18333"/>
                </a:lnTo>
                <a:cubicBezTo>
                  <a:pt x="67105" y="18778"/>
                  <a:pt x="68474" y="18422"/>
                  <a:pt x="69737" y="17267"/>
                </a:cubicBezTo>
                <a:lnTo>
                  <a:pt x="69737" y="17267"/>
                </a:lnTo>
                <a:lnTo>
                  <a:pt x="70053" y="17067"/>
                </a:lnTo>
                <a:cubicBezTo>
                  <a:pt x="72895" y="14622"/>
                  <a:pt x="75895" y="13556"/>
                  <a:pt x="79053" y="13867"/>
                </a:cubicBezTo>
                <a:lnTo>
                  <a:pt x="79053" y="13867"/>
                </a:lnTo>
                <a:cubicBezTo>
                  <a:pt x="82316" y="14133"/>
                  <a:pt x="85193" y="15778"/>
                  <a:pt x="87684" y="18800"/>
                </a:cubicBezTo>
                <a:lnTo>
                  <a:pt x="87684" y="18800"/>
                </a:lnTo>
                <a:cubicBezTo>
                  <a:pt x="90281" y="22356"/>
                  <a:pt x="91579" y="26444"/>
                  <a:pt x="91579" y="31067"/>
                </a:cubicBezTo>
                <a:lnTo>
                  <a:pt x="91579" y="31067"/>
                </a:lnTo>
                <a:cubicBezTo>
                  <a:pt x="91579" y="35778"/>
                  <a:pt x="90281" y="39844"/>
                  <a:pt x="87684" y="43267"/>
                </a:cubicBezTo>
                <a:lnTo>
                  <a:pt x="87684" y="43267"/>
                </a:lnTo>
                <a:lnTo>
                  <a:pt x="68526" y="67533"/>
                </a:lnTo>
                <a:cubicBezTo>
                  <a:pt x="65684" y="70867"/>
                  <a:pt x="62456" y="72533"/>
                  <a:pt x="58842" y="72533"/>
                </a:cubicBezTo>
                <a:lnTo>
                  <a:pt x="58842" y="72533"/>
                </a:lnTo>
                <a:cubicBezTo>
                  <a:pt x="55228" y="72533"/>
                  <a:pt x="52018" y="70867"/>
                  <a:pt x="49211" y="67533"/>
                </a:cubicBezTo>
                <a:lnTo>
                  <a:pt x="49211" y="67533"/>
                </a:lnTo>
                <a:cubicBezTo>
                  <a:pt x="46825" y="64378"/>
                  <a:pt x="45509" y="60733"/>
                  <a:pt x="45263" y="56600"/>
                </a:cubicBezTo>
                <a:lnTo>
                  <a:pt x="45263" y="56600"/>
                </a:lnTo>
                <a:cubicBezTo>
                  <a:pt x="45053" y="52600"/>
                  <a:pt x="45912" y="48800"/>
                  <a:pt x="47842" y="45200"/>
                </a:cubicBezTo>
                <a:lnTo>
                  <a:pt x="47842" y="45200"/>
                </a:lnTo>
                <a:lnTo>
                  <a:pt x="48000" y="44800"/>
                </a:lnTo>
                <a:cubicBezTo>
                  <a:pt x="48807" y="43200"/>
                  <a:pt x="49088" y="41556"/>
                  <a:pt x="48842" y="39867"/>
                </a:cubicBezTo>
                <a:lnTo>
                  <a:pt x="48842" y="39867"/>
                </a:lnTo>
                <a:cubicBezTo>
                  <a:pt x="48632" y="38000"/>
                  <a:pt x="47895" y="36489"/>
                  <a:pt x="46632" y="35333"/>
                </a:cubicBezTo>
                <a:lnTo>
                  <a:pt x="46632" y="35333"/>
                </a:lnTo>
                <a:cubicBezTo>
                  <a:pt x="45404" y="34178"/>
                  <a:pt x="44105" y="33756"/>
                  <a:pt x="42737" y="34067"/>
                </a:cubicBezTo>
                <a:lnTo>
                  <a:pt x="42737" y="34067"/>
                </a:lnTo>
                <a:cubicBezTo>
                  <a:pt x="41263" y="34333"/>
                  <a:pt x="40070" y="35267"/>
                  <a:pt x="39158" y="36867"/>
                </a:cubicBezTo>
                <a:lnTo>
                  <a:pt x="39158" y="36867"/>
                </a:lnTo>
                <a:lnTo>
                  <a:pt x="39000" y="37267"/>
                </a:lnTo>
                <a:cubicBezTo>
                  <a:pt x="35491" y="43578"/>
                  <a:pt x="33965" y="50444"/>
                  <a:pt x="34421" y="57867"/>
                </a:cubicBezTo>
                <a:lnTo>
                  <a:pt x="34421" y="57867"/>
                </a:lnTo>
                <a:cubicBezTo>
                  <a:pt x="34877" y="65200"/>
                  <a:pt x="37263" y="71644"/>
                  <a:pt x="41579" y="77200"/>
                </a:cubicBezTo>
                <a:lnTo>
                  <a:pt x="41579" y="77200"/>
                </a:lnTo>
                <a:cubicBezTo>
                  <a:pt x="46667" y="83244"/>
                  <a:pt x="52421" y="86267"/>
                  <a:pt x="58842" y="86267"/>
                </a:cubicBezTo>
                <a:lnTo>
                  <a:pt x="58842" y="86267"/>
                </a:lnTo>
                <a:cubicBezTo>
                  <a:pt x="65404" y="86267"/>
                  <a:pt x="71228" y="83244"/>
                  <a:pt x="76316" y="77200"/>
                </a:cubicBezTo>
                <a:lnTo>
                  <a:pt x="76316" y="77200"/>
                </a:lnTo>
                <a:lnTo>
                  <a:pt x="95316" y="53133"/>
                </a:lnTo>
                <a:moveTo>
                  <a:pt x="7105" y="48000"/>
                </a:moveTo>
                <a:lnTo>
                  <a:pt x="7105" y="48000"/>
                </a:lnTo>
                <a:cubicBezTo>
                  <a:pt x="2368" y="54444"/>
                  <a:pt x="0" y="61822"/>
                  <a:pt x="0" y="70133"/>
                </a:cubicBezTo>
                <a:lnTo>
                  <a:pt x="0" y="70133"/>
                </a:lnTo>
                <a:lnTo>
                  <a:pt x="0" y="70133"/>
                </a:lnTo>
                <a:cubicBezTo>
                  <a:pt x="0" y="78311"/>
                  <a:pt x="2368" y="85622"/>
                  <a:pt x="7105" y="92067"/>
                </a:cubicBezTo>
                <a:lnTo>
                  <a:pt x="7105" y="92067"/>
                </a:lnTo>
                <a:cubicBezTo>
                  <a:pt x="11526" y="97356"/>
                  <a:pt x="16684" y="100356"/>
                  <a:pt x="22579" y="101067"/>
                </a:cubicBezTo>
                <a:lnTo>
                  <a:pt x="22579" y="101067"/>
                </a:lnTo>
                <a:cubicBezTo>
                  <a:pt x="28333" y="101644"/>
                  <a:pt x="33754" y="99711"/>
                  <a:pt x="38842" y="95267"/>
                </a:cubicBezTo>
                <a:lnTo>
                  <a:pt x="38842" y="95267"/>
                </a:lnTo>
                <a:lnTo>
                  <a:pt x="39000" y="95067"/>
                </a:lnTo>
                <a:cubicBezTo>
                  <a:pt x="40263" y="93911"/>
                  <a:pt x="41000" y="92400"/>
                  <a:pt x="41211" y="90533"/>
                </a:cubicBezTo>
                <a:lnTo>
                  <a:pt x="41211" y="90533"/>
                </a:lnTo>
                <a:cubicBezTo>
                  <a:pt x="41456" y="88844"/>
                  <a:pt x="41175" y="87133"/>
                  <a:pt x="40368" y="85400"/>
                </a:cubicBezTo>
                <a:lnTo>
                  <a:pt x="40368" y="85400"/>
                </a:lnTo>
                <a:cubicBezTo>
                  <a:pt x="39351" y="83978"/>
                  <a:pt x="38158" y="83111"/>
                  <a:pt x="36789" y="82800"/>
                </a:cubicBezTo>
                <a:lnTo>
                  <a:pt x="36789" y="82800"/>
                </a:lnTo>
                <a:cubicBezTo>
                  <a:pt x="35316" y="82400"/>
                  <a:pt x="33965" y="82756"/>
                  <a:pt x="32737" y="83867"/>
                </a:cubicBezTo>
                <a:lnTo>
                  <a:pt x="32737" y="83867"/>
                </a:lnTo>
                <a:lnTo>
                  <a:pt x="32421" y="84133"/>
                </a:lnTo>
                <a:cubicBezTo>
                  <a:pt x="29579" y="86533"/>
                  <a:pt x="26579" y="87600"/>
                  <a:pt x="23421" y="87333"/>
                </a:cubicBezTo>
                <a:lnTo>
                  <a:pt x="23421" y="87333"/>
                </a:lnTo>
                <a:cubicBezTo>
                  <a:pt x="20123" y="87022"/>
                  <a:pt x="17228" y="85378"/>
                  <a:pt x="14737" y="82400"/>
                </a:cubicBezTo>
                <a:lnTo>
                  <a:pt x="14737" y="82400"/>
                </a:lnTo>
                <a:cubicBezTo>
                  <a:pt x="12140" y="78800"/>
                  <a:pt x="10842" y="74711"/>
                  <a:pt x="10842" y="70133"/>
                </a:cubicBezTo>
                <a:lnTo>
                  <a:pt x="10842" y="70133"/>
                </a:lnTo>
                <a:cubicBezTo>
                  <a:pt x="10842" y="65422"/>
                  <a:pt x="12211" y="61333"/>
                  <a:pt x="14947" y="57867"/>
                </a:cubicBezTo>
                <a:lnTo>
                  <a:pt x="14947" y="57867"/>
                </a:lnTo>
                <a:lnTo>
                  <a:pt x="33947" y="33600"/>
                </a:lnTo>
                <a:cubicBezTo>
                  <a:pt x="36754" y="30311"/>
                  <a:pt x="39965" y="28667"/>
                  <a:pt x="43579" y="28667"/>
                </a:cubicBezTo>
                <a:lnTo>
                  <a:pt x="43579" y="28667"/>
                </a:lnTo>
                <a:cubicBezTo>
                  <a:pt x="47193" y="28667"/>
                  <a:pt x="50421" y="30311"/>
                  <a:pt x="53263" y="33600"/>
                </a:cubicBezTo>
                <a:lnTo>
                  <a:pt x="53263" y="33600"/>
                </a:lnTo>
                <a:cubicBezTo>
                  <a:pt x="55649" y="36756"/>
                  <a:pt x="56947" y="40422"/>
                  <a:pt x="57158" y="44600"/>
                </a:cubicBezTo>
                <a:lnTo>
                  <a:pt x="57158" y="44600"/>
                </a:lnTo>
                <a:cubicBezTo>
                  <a:pt x="57368" y="48600"/>
                  <a:pt x="56526" y="52378"/>
                  <a:pt x="54632" y="55933"/>
                </a:cubicBezTo>
                <a:lnTo>
                  <a:pt x="54632" y="55933"/>
                </a:lnTo>
                <a:lnTo>
                  <a:pt x="54421" y="56400"/>
                </a:lnTo>
                <a:cubicBezTo>
                  <a:pt x="53649" y="57956"/>
                  <a:pt x="53368" y="59667"/>
                  <a:pt x="53579" y="61533"/>
                </a:cubicBezTo>
                <a:lnTo>
                  <a:pt x="53579" y="61533"/>
                </a:lnTo>
                <a:cubicBezTo>
                  <a:pt x="53825" y="63267"/>
                  <a:pt x="54561" y="64711"/>
                  <a:pt x="55789" y="65867"/>
                </a:cubicBezTo>
                <a:lnTo>
                  <a:pt x="55789" y="65867"/>
                </a:lnTo>
                <a:cubicBezTo>
                  <a:pt x="57053" y="66978"/>
                  <a:pt x="58351" y="67400"/>
                  <a:pt x="59684" y="67133"/>
                </a:cubicBezTo>
                <a:lnTo>
                  <a:pt x="59684" y="67133"/>
                </a:lnTo>
                <a:cubicBezTo>
                  <a:pt x="61158" y="66822"/>
                  <a:pt x="62351" y="65889"/>
                  <a:pt x="63263" y="64333"/>
                </a:cubicBezTo>
                <a:lnTo>
                  <a:pt x="63263" y="64333"/>
                </a:lnTo>
                <a:lnTo>
                  <a:pt x="63421" y="63933"/>
                </a:lnTo>
                <a:cubicBezTo>
                  <a:pt x="66930" y="57622"/>
                  <a:pt x="68456" y="50733"/>
                  <a:pt x="68000" y="43267"/>
                </a:cubicBezTo>
                <a:lnTo>
                  <a:pt x="68000" y="43267"/>
                </a:lnTo>
                <a:cubicBezTo>
                  <a:pt x="67544" y="35978"/>
                  <a:pt x="65175" y="29533"/>
                  <a:pt x="60895" y="23933"/>
                </a:cubicBezTo>
                <a:lnTo>
                  <a:pt x="60895" y="23933"/>
                </a:lnTo>
                <a:cubicBezTo>
                  <a:pt x="55807" y="17933"/>
                  <a:pt x="50035" y="14933"/>
                  <a:pt x="43579" y="14933"/>
                </a:cubicBezTo>
                <a:lnTo>
                  <a:pt x="43579" y="14933"/>
                </a:lnTo>
                <a:cubicBezTo>
                  <a:pt x="37018" y="14933"/>
                  <a:pt x="31263" y="17933"/>
                  <a:pt x="26316" y="23933"/>
                </a:cubicBezTo>
                <a:lnTo>
                  <a:pt x="26316" y="23933"/>
                </a:lnTo>
                <a:lnTo>
                  <a:pt x="7105" y="48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3995-38"/>
          <p:cNvCxnSpPr/>
          <p:nvPr/>
        </p:nvCxnSpPr>
        <p:spPr>
          <a:xfrm>
            <a:off x="2308994" y="1953146"/>
            <a:ext cx="44871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3997-46"/>
          <p:cNvSpPr/>
          <p:nvPr/>
        </p:nvSpPr>
        <p:spPr>
          <a:xfrm>
            <a:off x="614363" y="2267471"/>
            <a:ext cx="4064794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3998-51"/>
          <p:cNvCxnSpPr/>
          <p:nvPr/>
        </p:nvCxnSpPr>
        <p:spPr>
          <a:xfrm>
            <a:off x="628650" y="2267471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4047-85"/>
          <p:cNvSpPr/>
          <p:nvPr/>
        </p:nvSpPr>
        <p:spPr>
          <a:xfrm>
            <a:off x="742950" y="2342480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3990-17"/>
          <p:cNvSpPr/>
          <p:nvPr/>
        </p:nvSpPr>
        <p:spPr>
          <a:xfrm>
            <a:off x="5029200" y="1238771"/>
            <a:ext cx="3714750" cy="1421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3992-23"/>
          <p:cNvCxnSpPr/>
          <p:nvPr/>
        </p:nvCxnSpPr>
        <p:spPr>
          <a:xfrm>
            <a:off x="5050631" y="1238771"/>
            <a:ext cx="914" cy="1421606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8319683998-49"/>
          <p:cNvCxnSpPr/>
          <p:nvPr/>
        </p:nvCxnSpPr>
        <p:spPr>
          <a:xfrm>
            <a:off x="5243513" y="1660252"/>
            <a:ext cx="332184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4047-83"/>
          <p:cNvSpPr/>
          <p:nvPr/>
        </p:nvSpPr>
        <p:spPr>
          <a:xfrm>
            <a:off x="5253295" y="1413782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4002-64"/>
          <p:cNvSpPr/>
          <p:nvPr/>
        </p:nvSpPr>
        <p:spPr>
          <a:xfrm>
            <a:off x="5243513" y="2281758"/>
            <a:ext cx="90011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4002-67"/>
          <p:cNvCxnSpPr/>
          <p:nvPr/>
        </p:nvCxnSpPr>
        <p:spPr>
          <a:xfrm>
            <a:off x="5257800" y="2281758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4048-87"/>
          <p:cNvSpPr/>
          <p:nvPr/>
        </p:nvSpPr>
        <p:spPr>
          <a:xfrm>
            <a:off x="5372989" y="2349624"/>
            <a:ext cx="119665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36769"/>
                </a:moveTo>
                <a:lnTo>
                  <a:pt x="49077" y="36769"/>
                </a:lnTo>
                <a:lnTo>
                  <a:pt x="41538" y="29308"/>
                </a:lnTo>
                <a:cubicBezTo>
                  <a:pt x="42462" y="26897"/>
                  <a:pt x="42923" y="24282"/>
                  <a:pt x="42923" y="21462"/>
                </a:cubicBezTo>
                <a:lnTo>
                  <a:pt x="42923" y="21462"/>
                </a:lnTo>
                <a:cubicBezTo>
                  <a:pt x="42769" y="15308"/>
                  <a:pt x="40667" y="10256"/>
                  <a:pt x="36615" y="6308"/>
                </a:cubicBezTo>
                <a:lnTo>
                  <a:pt x="36615" y="6308"/>
                </a:lnTo>
                <a:cubicBezTo>
                  <a:pt x="32615" y="2205"/>
                  <a:pt x="27564" y="103"/>
                  <a:pt x="21462" y="0"/>
                </a:cubicBezTo>
                <a:lnTo>
                  <a:pt x="21462" y="0"/>
                </a:lnTo>
                <a:cubicBezTo>
                  <a:pt x="15308" y="103"/>
                  <a:pt x="10256" y="2205"/>
                  <a:pt x="6308" y="6308"/>
                </a:cubicBezTo>
                <a:lnTo>
                  <a:pt x="6308" y="6308"/>
                </a:lnTo>
                <a:cubicBezTo>
                  <a:pt x="2205" y="10256"/>
                  <a:pt x="103" y="15308"/>
                  <a:pt x="0" y="21462"/>
                </a:cubicBezTo>
                <a:lnTo>
                  <a:pt x="0" y="21462"/>
                </a:lnTo>
                <a:cubicBezTo>
                  <a:pt x="103" y="27564"/>
                  <a:pt x="2205" y="32615"/>
                  <a:pt x="6308" y="36615"/>
                </a:cubicBezTo>
                <a:lnTo>
                  <a:pt x="6308" y="36615"/>
                </a:lnTo>
                <a:cubicBezTo>
                  <a:pt x="10256" y="40667"/>
                  <a:pt x="15308" y="42769"/>
                  <a:pt x="21462" y="42923"/>
                </a:cubicBezTo>
                <a:lnTo>
                  <a:pt x="21462" y="42923"/>
                </a:lnTo>
                <a:cubicBezTo>
                  <a:pt x="24282" y="42923"/>
                  <a:pt x="26897" y="42462"/>
                  <a:pt x="29308" y="41538"/>
                </a:cubicBezTo>
                <a:lnTo>
                  <a:pt x="29308" y="41538"/>
                </a:lnTo>
                <a:lnTo>
                  <a:pt x="36769" y="49077"/>
                </a:lnTo>
                <a:lnTo>
                  <a:pt x="29308" y="56692"/>
                </a:lnTo>
                <a:cubicBezTo>
                  <a:pt x="26897" y="55667"/>
                  <a:pt x="24282" y="55154"/>
                  <a:pt x="21462" y="55154"/>
                </a:cubicBezTo>
                <a:lnTo>
                  <a:pt x="21462" y="55154"/>
                </a:lnTo>
                <a:cubicBezTo>
                  <a:pt x="15308" y="55308"/>
                  <a:pt x="10256" y="57410"/>
                  <a:pt x="6308" y="61462"/>
                </a:cubicBezTo>
                <a:lnTo>
                  <a:pt x="6308" y="61462"/>
                </a:lnTo>
                <a:cubicBezTo>
                  <a:pt x="2205" y="65462"/>
                  <a:pt x="103" y="70513"/>
                  <a:pt x="0" y="76615"/>
                </a:cubicBezTo>
                <a:lnTo>
                  <a:pt x="0" y="76615"/>
                </a:lnTo>
                <a:cubicBezTo>
                  <a:pt x="103" y="82769"/>
                  <a:pt x="2205" y="87821"/>
                  <a:pt x="6308" y="91769"/>
                </a:cubicBezTo>
                <a:lnTo>
                  <a:pt x="6308" y="91769"/>
                </a:lnTo>
                <a:cubicBezTo>
                  <a:pt x="10256" y="95872"/>
                  <a:pt x="15308" y="97974"/>
                  <a:pt x="21462" y="98077"/>
                </a:cubicBezTo>
                <a:lnTo>
                  <a:pt x="21462" y="98077"/>
                </a:lnTo>
                <a:cubicBezTo>
                  <a:pt x="27564" y="97974"/>
                  <a:pt x="32615" y="95872"/>
                  <a:pt x="36615" y="91769"/>
                </a:cubicBezTo>
                <a:lnTo>
                  <a:pt x="36615" y="91769"/>
                </a:lnTo>
                <a:cubicBezTo>
                  <a:pt x="40667" y="87821"/>
                  <a:pt x="42769" y="82769"/>
                  <a:pt x="42923" y="76615"/>
                </a:cubicBezTo>
                <a:lnTo>
                  <a:pt x="42923" y="76615"/>
                </a:lnTo>
                <a:cubicBezTo>
                  <a:pt x="42923" y="73795"/>
                  <a:pt x="42462" y="71231"/>
                  <a:pt x="41538" y="68923"/>
                </a:cubicBezTo>
                <a:lnTo>
                  <a:pt x="41538" y="68923"/>
                </a:lnTo>
                <a:lnTo>
                  <a:pt x="95615" y="14769"/>
                </a:lnTo>
                <a:cubicBezTo>
                  <a:pt x="97000" y="13077"/>
                  <a:pt x="97000" y="11410"/>
                  <a:pt x="95615" y="9769"/>
                </a:cubicBezTo>
                <a:lnTo>
                  <a:pt x="95615" y="9769"/>
                </a:lnTo>
                <a:cubicBezTo>
                  <a:pt x="92795" y="7103"/>
                  <a:pt x="89538" y="5769"/>
                  <a:pt x="85846" y="5769"/>
                </a:cubicBezTo>
                <a:lnTo>
                  <a:pt x="85846" y="5769"/>
                </a:lnTo>
                <a:cubicBezTo>
                  <a:pt x="82103" y="5769"/>
                  <a:pt x="78846" y="7103"/>
                  <a:pt x="76077" y="9769"/>
                </a:cubicBezTo>
                <a:lnTo>
                  <a:pt x="76077" y="9769"/>
                </a:lnTo>
                <a:lnTo>
                  <a:pt x="49077" y="36769"/>
                </a:lnTo>
                <a:moveTo>
                  <a:pt x="53462" y="65692"/>
                </a:moveTo>
                <a:lnTo>
                  <a:pt x="53462" y="65692"/>
                </a:lnTo>
                <a:lnTo>
                  <a:pt x="76077" y="88308"/>
                </a:lnTo>
                <a:cubicBezTo>
                  <a:pt x="78846" y="90974"/>
                  <a:pt x="82103" y="92308"/>
                  <a:pt x="85846" y="92308"/>
                </a:cubicBezTo>
                <a:lnTo>
                  <a:pt x="85846" y="92308"/>
                </a:lnTo>
                <a:cubicBezTo>
                  <a:pt x="89538" y="92308"/>
                  <a:pt x="92795" y="90974"/>
                  <a:pt x="95615" y="88308"/>
                </a:cubicBezTo>
                <a:lnTo>
                  <a:pt x="95615" y="88308"/>
                </a:lnTo>
                <a:cubicBezTo>
                  <a:pt x="97000" y="86667"/>
                  <a:pt x="97000" y="85000"/>
                  <a:pt x="95615" y="83308"/>
                </a:cubicBezTo>
                <a:lnTo>
                  <a:pt x="95615" y="83308"/>
                </a:lnTo>
                <a:lnTo>
                  <a:pt x="65692" y="53462"/>
                </a:lnTo>
                <a:lnTo>
                  <a:pt x="53462" y="65692"/>
                </a:lnTo>
                <a:moveTo>
                  <a:pt x="12231" y="21462"/>
                </a:moveTo>
                <a:lnTo>
                  <a:pt x="12231" y="21462"/>
                </a:lnTo>
                <a:cubicBezTo>
                  <a:pt x="12385" y="18026"/>
                  <a:pt x="13923" y="15333"/>
                  <a:pt x="16846" y="13385"/>
                </a:cubicBezTo>
                <a:lnTo>
                  <a:pt x="16846" y="13385"/>
                </a:lnTo>
                <a:cubicBezTo>
                  <a:pt x="19923" y="11846"/>
                  <a:pt x="23000" y="11846"/>
                  <a:pt x="26077" y="13385"/>
                </a:cubicBezTo>
                <a:lnTo>
                  <a:pt x="26077" y="13385"/>
                </a:lnTo>
                <a:cubicBezTo>
                  <a:pt x="29000" y="15333"/>
                  <a:pt x="30513" y="18026"/>
                  <a:pt x="30615" y="21462"/>
                </a:cubicBezTo>
                <a:lnTo>
                  <a:pt x="30615" y="21462"/>
                </a:lnTo>
                <a:cubicBezTo>
                  <a:pt x="30513" y="24897"/>
                  <a:pt x="29000" y="27564"/>
                  <a:pt x="26077" y="29462"/>
                </a:cubicBezTo>
                <a:lnTo>
                  <a:pt x="26077" y="29462"/>
                </a:lnTo>
                <a:cubicBezTo>
                  <a:pt x="23000" y="31000"/>
                  <a:pt x="19923" y="31000"/>
                  <a:pt x="16846" y="29462"/>
                </a:cubicBezTo>
                <a:lnTo>
                  <a:pt x="16846" y="29462"/>
                </a:lnTo>
                <a:cubicBezTo>
                  <a:pt x="13923" y="27564"/>
                  <a:pt x="12385" y="24897"/>
                  <a:pt x="12231" y="21462"/>
                </a:cubicBezTo>
                <a:lnTo>
                  <a:pt x="12231" y="21462"/>
                </a:lnTo>
                <a:moveTo>
                  <a:pt x="21462" y="67462"/>
                </a:moveTo>
                <a:lnTo>
                  <a:pt x="21462" y="67462"/>
                </a:lnTo>
                <a:cubicBezTo>
                  <a:pt x="24897" y="67564"/>
                  <a:pt x="27564" y="69077"/>
                  <a:pt x="29462" y="72000"/>
                </a:cubicBezTo>
                <a:lnTo>
                  <a:pt x="29462" y="72000"/>
                </a:lnTo>
                <a:cubicBezTo>
                  <a:pt x="31000" y="75077"/>
                  <a:pt x="31000" y="78154"/>
                  <a:pt x="29462" y="81231"/>
                </a:cubicBezTo>
                <a:lnTo>
                  <a:pt x="29462" y="81231"/>
                </a:lnTo>
                <a:cubicBezTo>
                  <a:pt x="27564" y="84154"/>
                  <a:pt x="24897" y="85692"/>
                  <a:pt x="21462" y="85846"/>
                </a:cubicBezTo>
                <a:lnTo>
                  <a:pt x="21462" y="85846"/>
                </a:lnTo>
                <a:cubicBezTo>
                  <a:pt x="18026" y="85692"/>
                  <a:pt x="15333" y="84154"/>
                  <a:pt x="13385" y="81231"/>
                </a:cubicBezTo>
                <a:lnTo>
                  <a:pt x="13385" y="81231"/>
                </a:lnTo>
                <a:cubicBezTo>
                  <a:pt x="11846" y="78154"/>
                  <a:pt x="11846" y="75077"/>
                  <a:pt x="13385" y="72000"/>
                </a:cubicBezTo>
                <a:lnTo>
                  <a:pt x="13385" y="72000"/>
                </a:lnTo>
                <a:cubicBezTo>
                  <a:pt x="15333" y="69077"/>
                  <a:pt x="18026" y="67564"/>
                  <a:pt x="21462" y="67462"/>
                </a:cubicBezTo>
                <a:lnTo>
                  <a:pt x="21462" y="67462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4002-65"/>
          <p:cNvSpPr/>
          <p:nvPr/>
        </p:nvSpPr>
        <p:spPr>
          <a:xfrm>
            <a:off x="6229350" y="2281758"/>
            <a:ext cx="992646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4003-68"/>
          <p:cNvCxnSpPr/>
          <p:nvPr/>
        </p:nvCxnSpPr>
        <p:spPr>
          <a:xfrm>
            <a:off x="6243638" y="2281758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4048-88"/>
          <p:cNvSpPr/>
          <p:nvPr/>
        </p:nvSpPr>
        <p:spPr>
          <a:xfrm>
            <a:off x="6361720" y="2349980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4002-66"/>
          <p:cNvSpPr/>
          <p:nvPr/>
        </p:nvSpPr>
        <p:spPr>
          <a:xfrm>
            <a:off x="7307721" y="2281758"/>
            <a:ext cx="93047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4003-69"/>
          <p:cNvCxnSpPr/>
          <p:nvPr/>
        </p:nvCxnSpPr>
        <p:spPr>
          <a:xfrm>
            <a:off x="7322009" y="2281758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4049-89"/>
          <p:cNvSpPr/>
          <p:nvPr/>
        </p:nvSpPr>
        <p:spPr>
          <a:xfrm>
            <a:off x="7436309" y="2357214"/>
            <a:ext cx="151805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938" y="7273"/>
                </a:moveTo>
                <a:lnTo>
                  <a:pt x="19938" y="7273"/>
                </a:lnTo>
                <a:cubicBezTo>
                  <a:pt x="19938" y="5152"/>
                  <a:pt x="20396" y="3394"/>
                  <a:pt x="21313" y="2000"/>
                </a:cubicBezTo>
                <a:lnTo>
                  <a:pt x="21313" y="2000"/>
                </a:lnTo>
                <a:lnTo>
                  <a:pt x="21313" y="2000"/>
                </a:lnTo>
                <a:cubicBezTo>
                  <a:pt x="22271" y="667"/>
                  <a:pt x="23458" y="0"/>
                  <a:pt x="24875" y="0"/>
                </a:cubicBezTo>
                <a:lnTo>
                  <a:pt x="24875" y="0"/>
                </a:lnTo>
                <a:lnTo>
                  <a:pt x="49813" y="0"/>
                </a:lnTo>
                <a:cubicBezTo>
                  <a:pt x="51271" y="0"/>
                  <a:pt x="52458" y="667"/>
                  <a:pt x="53375" y="2000"/>
                </a:cubicBezTo>
                <a:lnTo>
                  <a:pt x="53375" y="2000"/>
                </a:lnTo>
                <a:cubicBezTo>
                  <a:pt x="54333" y="3394"/>
                  <a:pt x="54813" y="5152"/>
                  <a:pt x="54813" y="7273"/>
                </a:cubicBezTo>
                <a:lnTo>
                  <a:pt x="54813" y="7273"/>
                </a:lnTo>
                <a:lnTo>
                  <a:pt x="54813" y="86909"/>
                </a:lnTo>
                <a:lnTo>
                  <a:pt x="69750" y="86909"/>
                </a:lnTo>
                <a:lnTo>
                  <a:pt x="69750" y="50727"/>
                </a:lnTo>
                <a:cubicBezTo>
                  <a:pt x="69750" y="48606"/>
                  <a:pt x="70208" y="46879"/>
                  <a:pt x="71125" y="45545"/>
                </a:cubicBezTo>
                <a:lnTo>
                  <a:pt x="71125" y="45545"/>
                </a:lnTo>
                <a:cubicBezTo>
                  <a:pt x="72042" y="44152"/>
                  <a:pt x="73229" y="43455"/>
                  <a:pt x="74688" y="43455"/>
                </a:cubicBezTo>
                <a:lnTo>
                  <a:pt x="74688" y="43455"/>
                </a:lnTo>
                <a:lnTo>
                  <a:pt x="94625" y="43455"/>
                </a:lnTo>
                <a:cubicBezTo>
                  <a:pt x="96083" y="43455"/>
                  <a:pt x="97271" y="44152"/>
                  <a:pt x="98188" y="45545"/>
                </a:cubicBezTo>
                <a:lnTo>
                  <a:pt x="98188" y="45545"/>
                </a:lnTo>
                <a:cubicBezTo>
                  <a:pt x="99146" y="46879"/>
                  <a:pt x="99625" y="48606"/>
                  <a:pt x="99625" y="50727"/>
                </a:cubicBezTo>
                <a:lnTo>
                  <a:pt x="99625" y="50727"/>
                </a:lnTo>
                <a:cubicBezTo>
                  <a:pt x="99625" y="52848"/>
                  <a:pt x="99146" y="54576"/>
                  <a:pt x="98188" y="55909"/>
                </a:cubicBezTo>
                <a:lnTo>
                  <a:pt x="98188" y="55909"/>
                </a:lnTo>
                <a:cubicBezTo>
                  <a:pt x="97271" y="57303"/>
                  <a:pt x="96083" y="58000"/>
                  <a:pt x="94625" y="58000"/>
                </a:cubicBezTo>
                <a:lnTo>
                  <a:pt x="94625" y="58000"/>
                </a:lnTo>
                <a:lnTo>
                  <a:pt x="79688" y="58000"/>
                </a:lnTo>
                <a:lnTo>
                  <a:pt x="79688" y="94182"/>
                </a:lnTo>
                <a:cubicBezTo>
                  <a:pt x="79688" y="96303"/>
                  <a:pt x="79229" y="98030"/>
                  <a:pt x="78313" y="99364"/>
                </a:cubicBezTo>
                <a:lnTo>
                  <a:pt x="78313" y="99364"/>
                </a:lnTo>
                <a:cubicBezTo>
                  <a:pt x="77354" y="100758"/>
                  <a:pt x="76146" y="101455"/>
                  <a:pt x="74688" y="101455"/>
                </a:cubicBezTo>
                <a:lnTo>
                  <a:pt x="74688" y="101455"/>
                </a:lnTo>
                <a:lnTo>
                  <a:pt x="49813" y="101455"/>
                </a:lnTo>
                <a:cubicBezTo>
                  <a:pt x="48354" y="101455"/>
                  <a:pt x="47167" y="100758"/>
                  <a:pt x="46250" y="99364"/>
                </a:cubicBezTo>
                <a:lnTo>
                  <a:pt x="46250" y="99364"/>
                </a:lnTo>
                <a:cubicBezTo>
                  <a:pt x="45292" y="98030"/>
                  <a:pt x="44813" y="96303"/>
                  <a:pt x="44813" y="94182"/>
                </a:cubicBezTo>
                <a:lnTo>
                  <a:pt x="44813" y="94182"/>
                </a:lnTo>
                <a:lnTo>
                  <a:pt x="44813" y="14455"/>
                </a:lnTo>
                <a:lnTo>
                  <a:pt x="29875" y="14455"/>
                </a:lnTo>
                <a:lnTo>
                  <a:pt x="29875" y="50727"/>
                </a:lnTo>
                <a:cubicBezTo>
                  <a:pt x="29875" y="52848"/>
                  <a:pt x="29417" y="54576"/>
                  <a:pt x="28500" y="55909"/>
                </a:cubicBezTo>
                <a:lnTo>
                  <a:pt x="28500" y="55909"/>
                </a:lnTo>
                <a:cubicBezTo>
                  <a:pt x="27542" y="57303"/>
                  <a:pt x="26333" y="58000"/>
                  <a:pt x="24875" y="58000"/>
                </a:cubicBezTo>
                <a:lnTo>
                  <a:pt x="24875" y="58000"/>
                </a:lnTo>
                <a:lnTo>
                  <a:pt x="5000" y="58000"/>
                </a:lnTo>
                <a:cubicBezTo>
                  <a:pt x="3542" y="58000"/>
                  <a:pt x="2333" y="57303"/>
                  <a:pt x="1375" y="55909"/>
                </a:cubicBezTo>
                <a:lnTo>
                  <a:pt x="1375" y="55909"/>
                </a:lnTo>
                <a:cubicBezTo>
                  <a:pt x="458" y="54576"/>
                  <a:pt x="0" y="52848"/>
                  <a:pt x="0" y="50727"/>
                </a:cubicBezTo>
                <a:lnTo>
                  <a:pt x="0" y="50727"/>
                </a:lnTo>
                <a:cubicBezTo>
                  <a:pt x="0" y="48606"/>
                  <a:pt x="458" y="46879"/>
                  <a:pt x="1375" y="45545"/>
                </a:cubicBezTo>
                <a:lnTo>
                  <a:pt x="1375" y="45545"/>
                </a:lnTo>
                <a:cubicBezTo>
                  <a:pt x="2333" y="44152"/>
                  <a:pt x="3542" y="43455"/>
                  <a:pt x="5000" y="43455"/>
                </a:cubicBezTo>
                <a:lnTo>
                  <a:pt x="5000" y="43455"/>
                </a:lnTo>
                <a:lnTo>
                  <a:pt x="19938" y="43455"/>
                </a:lnTo>
                <a:lnTo>
                  <a:pt x="19938" y="727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3991-18"/>
          <p:cNvSpPr/>
          <p:nvPr/>
        </p:nvSpPr>
        <p:spPr>
          <a:xfrm>
            <a:off x="400050" y="2846115"/>
            <a:ext cx="1874565" cy="12872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3992-24"/>
          <p:cNvCxnSpPr/>
          <p:nvPr/>
        </p:nvCxnSpPr>
        <p:spPr>
          <a:xfrm>
            <a:off x="400050" y="2863974"/>
            <a:ext cx="187456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3994-31"/>
          <p:cNvSpPr/>
          <p:nvPr/>
        </p:nvSpPr>
        <p:spPr>
          <a:xfrm>
            <a:off x="535781" y="2996133"/>
            <a:ext cx="728663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046-79"/>
          <p:cNvSpPr/>
          <p:nvPr/>
        </p:nvSpPr>
        <p:spPr>
          <a:xfrm>
            <a:off x="607219" y="3038996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56" y="0"/>
                </a:move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148" y="93222"/>
                  <a:pt x="1370" y="95417"/>
                  <a:pt x="3667" y="97250"/>
                </a:cubicBezTo>
                <a:lnTo>
                  <a:pt x="3667" y="97250"/>
                </a:lnTo>
                <a:cubicBezTo>
                  <a:pt x="6111" y="98972"/>
                  <a:pt x="9074" y="99889"/>
                  <a:pt x="12556" y="100000"/>
                </a:cubicBezTo>
                <a:lnTo>
                  <a:pt x="12556" y="100000"/>
                </a:lnTo>
                <a:lnTo>
                  <a:pt x="37556" y="100000"/>
                </a:lnTo>
                <a:lnTo>
                  <a:pt x="37556" y="84417"/>
                </a:lnTo>
                <a:cubicBezTo>
                  <a:pt x="37704" y="81806"/>
                  <a:pt x="38889" y="79583"/>
                  <a:pt x="41111" y="77750"/>
                </a:cubicBezTo>
                <a:lnTo>
                  <a:pt x="41111" y="77750"/>
                </a:lnTo>
                <a:cubicBezTo>
                  <a:pt x="43556" y="76028"/>
                  <a:pt x="46519" y="75111"/>
                  <a:pt x="50000" y="75000"/>
                </a:cubicBezTo>
                <a:lnTo>
                  <a:pt x="50000" y="75000"/>
                </a:lnTo>
                <a:cubicBezTo>
                  <a:pt x="53481" y="75111"/>
                  <a:pt x="56444" y="76028"/>
                  <a:pt x="58889" y="77750"/>
                </a:cubicBezTo>
                <a:lnTo>
                  <a:pt x="58889" y="77750"/>
                </a:lnTo>
                <a:cubicBezTo>
                  <a:pt x="61111" y="79583"/>
                  <a:pt x="62333" y="81806"/>
                  <a:pt x="62556" y="84417"/>
                </a:cubicBezTo>
                <a:lnTo>
                  <a:pt x="62556" y="84417"/>
                </a:lnTo>
                <a:lnTo>
                  <a:pt x="62556" y="100000"/>
                </a:lnTo>
                <a:lnTo>
                  <a:pt x="87556" y="100000"/>
                </a:lnTo>
                <a:cubicBezTo>
                  <a:pt x="90963" y="99889"/>
                  <a:pt x="93889" y="98972"/>
                  <a:pt x="96333" y="97250"/>
                </a:cubicBezTo>
                <a:lnTo>
                  <a:pt x="96333" y="97250"/>
                </a:lnTo>
                <a:cubicBezTo>
                  <a:pt x="98630" y="95417"/>
                  <a:pt x="99852" y="93222"/>
                  <a:pt x="100000" y="90667"/>
                </a:cubicBezTo>
                <a:lnTo>
                  <a:pt x="100000" y="90667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moveTo>
                  <a:pt x="16667" y="46917"/>
                </a:moveTo>
                <a:lnTo>
                  <a:pt x="16667" y="46917"/>
                </a:lnTo>
                <a:cubicBezTo>
                  <a:pt x="16815" y="44917"/>
                  <a:pt x="18222" y="43861"/>
                  <a:pt x="20889" y="43750"/>
                </a:cubicBezTo>
                <a:lnTo>
                  <a:pt x="20889" y="43750"/>
                </a:lnTo>
                <a:lnTo>
                  <a:pt x="29222" y="43750"/>
                </a:lnTo>
                <a:cubicBezTo>
                  <a:pt x="31815" y="43861"/>
                  <a:pt x="33185" y="44917"/>
                  <a:pt x="33333" y="46917"/>
                </a:cubicBezTo>
                <a:lnTo>
                  <a:pt x="33333" y="46917"/>
                </a:lnTo>
                <a:lnTo>
                  <a:pt x="33333" y="53167"/>
                </a:lnTo>
                <a:cubicBezTo>
                  <a:pt x="33185" y="55111"/>
                  <a:pt x="31815" y="56139"/>
                  <a:pt x="29222" y="56250"/>
                </a:cubicBezTo>
                <a:lnTo>
                  <a:pt x="29222" y="56250"/>
                </a:lnTo>
                <a:lnTo>
                  <a:pt x="20889" y="56250"/>
                </a:lnTo>
                <a:cubicBezTo>
                  <a:pt x="18222" y="56139"/>
                  <a:pt x="16815" y="55111"/>
                  <a:pt x="16667" y="53167"/>
                </a:cubicBezTo>
                <a:lnTo>
                  <a:pt x="16667" y="53167"/>
                </a:lnTo>
                <a:lnTo>
                  <a:pt x="16667" y="46917"/>
                </a:lnTo>
                <a:moveTo>
                  <a:pt x="45889" y="43750"/>
                </a:moveTo>
                <a:lnTo>
                  <a:pt x="45889" y="43750"/>
                </a:lnTo>
                <a:lnTo>
                  <a:pt x="54222" y="43750"/>
                </a:lnTo>
                <a:cubicBezTo>
                  <a:pt x="56815" y="43861"/>
                  <a:pt x="58185" y="44917"/>
                  <a:pt x="58333" y="46917"/>
                </a:cubicBezTo>
                <a:lnTo>
                  <a:pt x="58333" y="46917"/>
                </a:lnTo>
                <a:lnTo>
                  <a:pt x="58333" y="53167"/>
                </a:lnTo>
                <a:cubicBezTo>
                  <a:pt x="58185" y="55111"/>
                  <a:pt x="56815" y="56139"/>
                  <a:pt x="54222" y="56250"/>
                </a:cubicBezTo>
                <a:lnTo>
                  <a:pt x="54222" y="56250"/>
                </a:lnTo>
                <a:lnTo>
                  <a:pt x="45889" y="56250"/>
                </a:lnTo>
                <a:cubicBezTo>
                  <a:pt x="43222" y="56139"/>
                  <a:pt x="41815" y="55111"/>
                  <a:pt x="41667" y="53167"/>
                </a:cubicBezTo>
                <a:lnTo>
                  <a:pt x="41667" y="53167"/>
                </a:lnTo>
                <a:lnTo>
                  <a:pt x="41667" y="46917"/>
                </a:lnTo>
                <a:cubicBezTo>
                  <a:pt x="41815" y="44917"/>
                  <a:pt x="43222" y="43861"/>
                  <a:pt x="45889" y="43750"/>
                </a:cubicBezTo>
                <a:lnTo>
                  <a:pt x="45889" y="43750"/>
                </a:lnTo>
                <a:moveTo>
                  <a:pt x="66667" y="46917"/>
                </a:moveTo>
                <a:lnTo>
                  <a:pt x="66667" y="46917"/>
                </a:lnTo>
                <a:cubicBezTo>
                  <a:pt x="66815" y="44917"/>
                  <a:pt x="68222" y="43861"/>
                  <a:pt x="70889" y="43750"/>
                </a:cubicBezTo>
                <a:lnTo>
                  <a:pt x="70889" y="43750"/>
                </a:lnTo>
                <a:lnTo>
                  <a:pt x="79222" y="43750"/>
                </a:lnTo>
                <a:cubicBezTo>
                  <a:pt x="81815" y="43861"/>
                  <a:pt x="83185" y="44917"/>
                  <a:pt x="83333" y="46917"/>
                </a:cubicBezTo>
                <a:lnTo>
                  <a:pt x="83333" y="46917"/>
                </a:lnTo>
                <a:lnTo>
                  <a:pt x="83333" y="53167"/>
                </a:lnTo>
                <a:cubicBezTo>
                  <a:pt x="83185" y="55111"/>
                  <a:pt x="81815" y="56139"/>
                  <a:pt x="79222" y="56250"/>
                </a:cubicBezTo>
                <a:lnTo>
                  <a:pt x="79222" y="56250"/>
                </a:lnTo>
                <a:lnTo>
                  <a:pt x="70889" y="56250"/>
                </a:lnTo>
                <a:cubicBezTo>
                  <a:pt x="68222" y="56139"/>
                  <a:pt x="66815" y="55111"/>
                  <a:pt x="66667" y="53167"/>
                </a:cubicBezTo>
                <a:lnTo>
                  <a:pt x="66667" y="53167"/>
                </a:lnTo>
                <a:lnTo>
                  <a:pt x="66667" y="46917"/>
                </a:lnTo>
                <a:moveTo>
                  <a:pt x="20889" y="18750"/>
                </a:moveTo>
                <a:lnTo>
                  <a:pt x="20889" y="18750"/>
                </a:lnTo>
                <a:lnTo>
                  <a:pt x="29222" y="18750"/>
                </a:lnTo>
                <a:cubicBezTo>
                  <a:pt x="31815" y="18861"/>
                  <a:pt x="33185" y="19917"/>
                  <a:pt x="33333" y="21917"/>
                </a:cubicBezTo>
                <a:lnTo>
                  <a:pt x="33333" y="21917"/>
                </a:lnTo>
                <a:lnTo>
                  <a:pt x="33333" y="28167"/>
                </a:lnTo>
                <a:cubicBezTo>
                  <a:pt x="33185" y="30111"/>
                  <a:pt x="31815" y="31139"/>
                  <a:pt x="29222" y="31250"/>
                </a:cubicBezTo>
                <a:lnTo>
                  <a:pt x="29222" y="31250"/>
                </a:lnTo>
                <a:lnTo>
                  <a:pt x="20889" y="31250"/>
                </a:lnTo>
                <a:cubicBezTo>
                  <a:pt x="18222" y="31139"/>
                  <a:pt x="16815" y="30111"/>
                  <a:pt x="16667" y="28167"/>
                </a:cubicBezTo>
                <a:lnTo>
                  <a:pt x="16667" y="28167"/>
                </a:lnTo>
                <a:lnTo>
                  <a:pt x="16667" y="21917"/>
                </a:lnTo>
                <a:cubicBezTo>
                  <a:pt x="16815" y="19917"/>
                  <a:pt x="18222" y="18861"/>
                  <a:pt x="20889" y="18750"/>
                </a:cubicBezTo>
                <a:lnTo>
                  <a:pt x="20889" y="18750"/>
                </a:lnTo>
                <a:moveTo>
                  <a:pt x="41667" y="21917"/>
                </a:moveTo>
                <a:lnTo>
                  <a:pt x="41667" y="21917"/>
                </a:lnTo>
                <a:cubicBezTo>
                  <a:pt x="41815" y="19917"/>
                  <a:pt x="43222" y="18861"/>
                  <a:pt x="45889" y="18750"/>
                </a:cubicBezTo>
                <a:lnTo>
                  <a:pt x="45889" y="18750"/>
                </a:lnTo>
                <a:lnTo>
                  <a:pt x="54222" y="18750"/>
                </a:lnTo>
                <a:cubicBezTo>
                  <a:pt x="56815" y="18861"/>
                  <a:pt x="58185" y="19917"/>
                  <a:pt x="58333" y="21917"/>
                </a:cubicBezTo>
                <a:lnTo>
                  <a:pt x="58333" y="21917"/>
                </a:lnTo>
                <a:lnTo>
                  <a:pt x="58333" y="28167"/>
                </a:lnTo>
                <a:cubicBezTo>
                  <a:pt x="58185" y="30111"/>
                  <a:pt x="56815" y="31139"/>
                  <a:pt x="54222" y="31250"/>
                </a:cubicBezTo>
                <a:lnTo>
                  <a:pt x="54222" y="31250"/>
                </a:lnTo>
                <a:lnTo>
                  <a:pt x="45889" y="31250"/>
                </a:lnTo>
                <a:cubicBezTo>
                  <a:pt x="43222" y="31139"/>
                  <a:pt x="41815" y="30111"/>
                  <a:pt x="41667" y="28167"/>
                </a:cubicBezTo>
                <a:lnTo>
                  <a:pt x="41667" y="28167"/>
                </a:lnTo>
                <a:lnTo>
                  <a:pt x="41667" y="21917"/>
                </a:lnTo>
                <a:moveTo>
                  <a:pt x="70889" y="18750"/>
                </a:moveTo>
                <a:lnTo>
                  <a:pt x="70889" y="18750"/>
                </a:lnTo>
                <a:lnTo>
                  <a:pt x="79222" y="18750"/>
                </a:lnTo>
                <a:cubicBezTo>
                  <a:pt x="81815" y="18861"/>
                  <a:pt x="83185" y="19917"/>
                  <a:pt x="83333" y="21917"/>
                </a:cubicBezTo>
                <a:lnTo>
                  <a:pt x="83333" y="21917"/>
                </a:lnTo>
                <a:lnTo>
                  <a:pt x="83333" y="28167"/>
                </a:lnTo>
                <a:cubicBezTo>
                  <a:pt x="83185" y="30111"/>
                  <a:pt x="81815" y="31139"/>
                  <a:pt x="79222" y="31250"/>
                </a:cubicBezTo>
                <a:lnTo>
                  <a:pt x="79222" y="31250"/>
                </a:lnTo>
                <a:lnTo>
                  <a:pt x="70889" y="31250"/>
                </a:lnTo>
                <a:cubicBezTo>
                  <a:pt x="68222" y="31139"/>
                  <a:pt x="66815" y="30111"/>
                  <a:pt x="66667" y="28167"/>
                </a:cubicBezTo>
                <a:lnTo>
                  <a:pt x="66667" y="28167"/>
                </a:lnTo>
                <a:lnTo>
                  <a:pt x="66667" y="21917"/>
                </a:lnTo>
                <a:cubicBezTo>
                  <a:pt x="66815" y="19917"/>
                  <a:pt x="68222" y="18861"/>
                  <a:pt x="70889" y="18750"/>
                </a:cubicBezTo>
                <a:lnTo>
                  <a:pt x="70889" y="18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3996-43"/>
          <p:cNvCxnSpPr/>
          <p:nvPr/>
        </p:nvCxnSpPr>
        <p:spPr>
          <a:xfrm>
            <a:off x="535781" y="3693988"/>
            <a:ext cx="1603102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3991-19"/>
          <p:cNvSpPr/>
          <p:nvPr/>
        </p:nvSpPr>
        <p:spPr>
          <a:xfrm>
            <a:off x="2417490" y="2846115"/>
            <a:ext cx="1874676" cy="12872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3992-25"/>
          <p:cNvCxnSpPr/>
          <p:nvPr/>
        </p:nvCxnSpPr>
        <p:spPr>
          <a:xfrm>
            <a:off x="2417490" y="2863974"/>
            <a:ext cx="187467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3994-33"/>
          <p:cNvSpPr/>
          <p:nvPr/>
        </p:nvSpPr>
        <p:spPr>
          <a:xfrm>
            <a:off x="2553221" y="2996133"/>
            <a:ext cx="771525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4046-80"/>
          <p:cNvSpPr/>
          <p:nvPr/>
        </p:nvSpPr>
        <p:spPr>
          <a:xfrm>
            <a:off x="2624658" y="3039024"/>
            <a:ext cx="128588" cy="1142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571" y="6167"/>
                </a:moveTo>
                <a:lnTo>
                  <a:pt x="53571" y="6167"/>
                </a:lnTo>
                <a:cubicBezTo>
                  <a:pt x="53571" y="4111"/>
                  <a:pt x="52905" y="2500"/>
                  <a:pt x="51571" y="1333"/>
                </a:cubicBezTo>
                <a:lnTo>
                  <a:pt x="51571" y="1333"/>
                </a:lnTo>
                <a:cubicBezTo>
                  <a:pt x="50095" y="167"/>
                  <a:pt x="48524" y="-222"/>
                  <a:pt x="46857" y="167"/>
                </a:cubicBezTo>
                <a:lnTo>
                  <a:pt x="46857" y="167"/>
                </a:lnTo>
                <a:lnTo>
                  <a:pt x="16714" y="8917"/>
                </a:lnTo>
                <a:cubicBezTo>
                  <a:pt x="14952" y="9472"/>
                  <a:pt x="13500" y="10583"/>
                  <a:pt x="12357" y="12250"/>
                </a:cubicBezTo>
                <a:lnTo>
                  <a:pt x="12357" y="12250"/>
                </a:lnTo>
                <a:cubicBezTo>
                  <a:pt x="11262" y="13972"/>
                  <a:pt x="10714" y="15917"/>
                  <a:pt x="10714" y="18083"/>
                </a:cubicBezTo>
                <a:lnTo>
                  <a:pt x="10714" y="18083"/>
                </a:lnTo>
                <a:lnTo>
                  <a:pt x="10714" y="87417"/>
                </a:lnTo>
                <a:lnTo>
                  <a:pt x="5357" y="87417"/>
                </a:lnTo>
                <a:cubicBezTo>
                  <a:pt x="3786" y="87417"/>
                  <a:pt x="2500" y="88028"/>
                  <a:pt x="1500" y="89250"/>
                </a:cubicBezTo>
                <a:lnTo>
                  <a:pt x="1500" y="89250"/>
                </a:lnTo>
                <a:cubicBezTo>
                  <a:pt x="500" y="90417"/>
                  <a:pt x="0" y="91889"/>
                  <a:pt x="0" y="93667"/>
                </a:cubicBezTo>
                <a:lnTo>
                  <a:pt x="0" y="93667"/>
                </a:lnTo>
                <a:cubicBezTo>
                  <a:pt x="0" y="95500"/>
                  <a:pt x="500" y="97000"/>
                  <a:pt x="1500" y="98167"/>
                </a:cubicBezTo>
                <a:lnTo>
                  <a:pt x="1500" y="98167"/>
                </a:lnTo>
                <a:cubicBezTo>
                  <a:pt x="2500" y="99333"/>
                  <a:pt x="3786" y="99917"/>
                  <a:pt x="5357" y="99917"/>
                </a:cubicBezTo>
                <a:lnTo>
                  <a:pt x="5357" y="99917"/>
                </a:lnTo>
                <a:lnTo>
                  <a:pt x="16071" y="99917"/>
                </a:lnTo>
                <a:lnTo>
                  <a:pt x="48214" y="99917"/>
                </a:lnTo>
                <a:lnTo>
                  <a:pt x="53571" y="99917"/>
                </a:lnTo>
                <a:lnTo>
                  <a:pt x="53571" y="93667"/>
                </a:lnTo>
                <a:lnTo>
                  <a:pt x="53571" y="6167"/>
                </a:lnTo>
                <a:moveTo>
                  <a:pt x="42857" y="49917"/>
                </a:moveTo>
                <a:lnTo>
                  <a:pt x="42857" y="49917"/>
                </a:lnTo>
                <a:cubicBezTo>
                  <a:pt x="42857" y="51750"/>
                  <a:pt x="42476" y="53250"/>
                  <a:pt x="41714" y="54417"/>
                </a:cubicBezTo>
                <a:lnTo>
                  <a:pt x="41714" y="54417"/>
                </a:lnTo>
                <a:lnTo>
                  <a:pt x="41714" y="54417"/>
                </a:lnTo>
                <a:cubicBezTo>
                  <a:pt x="40905" y="55583"/>
                  <a:pt x="39952" y="56167"/>
                  <a:pt x="38857" y="56167"/>
                </a:cubicBezTo>
                <a:lnTo>
                  <a:pt x="38857" y="56167"/>
                </a:lnTo>
                <a:cubicBezTo>
                  <a:pt x="37714" y="56167"/>
                  <a:pt x="36762" y="55583"/>
                  <a:pt x="36000" y="54417"/>
                </a:cubicBezTo>
                <a:lnTo>
                  <a:pt x="36000" y="54417"/>
                </a:lnTo>
                <a:cubicBezTo>
                  <a:pt x="35238" y="53250"/>
                  <a:pt x="34857" y="51750"/>
                  <a:pt x="34857" y="49917"/>
                </a:cubicBezTo>
                <a:lnTo>
                  <a:pt x="34857" y="49917"/>
                </a:lnTo>
                <a:cubicBezTo>
                  <a:pt x="34857" y="48139"/>
                  <a:pt x="35238" y="46667"/>
                  <a:pt x="36000" y="45500"/>
                </a:cubicBezTo>
                <a:lnTo>
                  <a:pt x="36000" y="45500"/>
                </a:lnTo>
                <a:cubicBezTo>
                  <a:pt x="36762" y="44278"/>
                  <a:pt x="37714" y="43667"/>
                  <a:pt x="38857" y="43667"/>
                </a:cubicBezTo>
                <a:lnTo>
                  <a:pt x="38857" y="43667"/>
                </a:lnTo>
                <a:cubicBezTo>
                  <a:pt x="39952" y="43667"/>
                  <a:pt x="40905" y="44278"/>
                  <a:pt x="41714" y="45500"/>
                </a:cubicBezTo>
                <a:lnTo>
                  <a:pt x="41714" y="45500"/>
                </a:lnTo>
                <a:cubicBezTo>
                  <a:pt x="42476" y="46667"/>
                  <a:pt x="42857" y="48139"/>
                  <a:pt x="42857" y="49917"/>
                </a:cubicBezTo>
                <a:lnTo>
                  <a:pt x="42857" y="49917"/>
                </a:lnTo>
                <a:moveTo>
                  <a:pt x="58929" y="24917"/>
                </a:moveTo>
                <a:lnTo>
                  <a:pt x="58929" y="24917"/>
                </a:lnTo>
                <a:lnTo>
                  <a:pt x="75000" y="24917"/>
                </a:lnTo>
                <a:lnTo>
                  <a:pt x="75000" y="93667"/>
                </a:lnTo>
                <a:cubicBezTo>
                  <a:pt x="75000" y="95500"/>
                  <a:pt x="75500" y="97000"/>
                  <a:pt x="76500" y="98167"/>
                </a:cubicBezTo>
                <a:lnTo>
                  <a:pt x="76500" y="98167"/>
                </a:lnTo>
                <a:cubicBezTo>
                  <a:pt x="77500" y="99333"/>
                  <a:pt x="78786" y="99917"/>
                  <a:pt x="80357" y="99917"/>
                </a:cubicBezTo>
                <a:lnTo>
                  <a:pt x="80357" y="99917"/>
                </a:lnTo>
                <a:lnTo>
                  <a:pt x="91071" y="99917"/>
                </a:lnTo>
                <a:cubicBezTo>
                  <a:pt x="92643" y="99917"/>
                  <a:pt x="93929" y="99333"/>
                  <a:pt x="94929" y="98167"/>
                </a:cubicBezTo>
                <a:lnTo>
                  <a:pt x="94929" y="98167"/>
                </a:lnTo>
                <a:cubicBezTo>
                  <a:pt x="95929" y="97000"/>
                  <a:pt x="96429" y="95500"/>
                  <a:pt x="96429" y="93667"/>
                </a:cubicBezTo>
                <a:lnTo>
                  <a:pt x="96429" y="93667"/>
                </a:lnTo>
                <a:cubicBezTo>
                  <a:pt x="96429" y="91889"/>
                  <a:pt x="95929" y="90417"/>
                  <a:pt x="94929" y="89250"/>
                </a:cubicBezTo>
                <a:lnTo>
                  <a:pt x="94929" y="89250"/>
                </a:lnTo>
                <a:cubicBezTo>
                  <a:pt x="93929" y="88028"/>
                  <a:pt x="92643" y="87417"/>
                  <a:pt x="91071" y="87417"/>
                </a:cubicBezTo>
                <a:lnTo>
                  <a:pt x="91071" y="87417"/>
                </a:lnTo>
                <a:lnTo>
                  <a:pt x="85714" y="87417"/>
                </a:lnTo>
                <a:lnTo>
                  <a:pt x="85714" y="24917"/>
                </a:lnTo>
                <a:cubicBezTo>
                  <a:pt x="85619" y="21417"/>
                  <a:pt x="84548" y="18500"/>
                  <a:pt x="82500" y="16167"/>
                </a:cubicBezTo>
                <a:lnTo>
                  <a:pt x="82500" y="16167"/>
                </a:lnTo>
                <a:cubicBezTo>
                  <a:pt x="80500" y="13833"/>
                  <a:pt x="78000" y="12583"/>
                  <a:pt x="75000" y="12417"/>
                </a:cubicBezTo>
                <a:lnTo>
                  <a:pt x="75000" y="12417"/>
                </a:lnTo>
                <a:lnTo>
                  <a:pt x="58929" y="12417"/>
                </a:lnTo>
                <a:lnTo>
                  <a:pt x="58929" y="249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3996-44"/>
          <p:cNvCxnSpPr/>
          <p:nvPr/>
        </p:nvCxnSpPr>
        <p:spPr>
          <a:xfrm>
            <a:off x="2553221" y="3693988"/>
            <a:ext cx="1603214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3991-20"/>
          <p:cNvSpPr/>
          <p:nvPr/>
        </p:nvSpPr>
        <p:spPr>
          <a:xfrm>
            <a:off x="4435041" y="2846115"/>
            <a:ext cx="1874676" cy="12872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3992-26"/>
          <p:cNvCxnSpPr/>
          <p:nvPr/>
        </p:nvCxnSpPr>
        <p:spPr>
          <a:xfrm>
            <a:off x="4435041" y="2863974"/>
            <a:ext cx="1874676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3995-35"/>
          <p:cNvSpPr/>
          <p:nvPr/>
        </p:nvSpPr>
        <p:spPr>
          <a:xfrm>
            <a:off x="4570772" y="2996133"/>
            <a:ext cx="757238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4046-81"/>
          <p:cNvSpPr/>
          <p:nvPr/>
        </p:nvSpPr>
        <p:spPr>
          <a:xfrm>
            <a:off x="4642768" y="3046140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3996-45"/>
          <p:cNvCxnSpPr/>
          <p:nvPr/>
        </p:nvCxnSpPr>
        <p:spPr>
          <a:xfrm>
            <a:off x="4570772" y="3844007"/>
            <a:ext cx="1603214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3991-21"/>
          <p:cNvSpPr/>
          <p:nvPr/>
        </p:nvSpPr>
        <p:spPr>
          <a:xfrm>
            <a:off x="6452592" y="2846115"/>
            <a:ext cx="2291358" cy="12872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3992-27"/>
          <p:cNvCxnSpPr/>
          <p:nvPr/>
        </p:nvCxnSpPr>
        <p:spPr>
          <a:xfrm>
            <a:off x="6452592" y="2867546"/>
            <a:ext cx="2291358" cy="914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8319683998-50"/>
          <p:cNvCxnSpPr/>
          <p:nvPr/>
        </p:nvCxnSpPr>
        <p:spPr>
          <a:xfrm>
            <a:off x="6588323" y="3239021"/>
            <a:ext cx="201989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4047-84"/>
          <p:cNvSpPr/>
          <p:nvPr/>
        </p:nvSpPr>
        <p:spPr>
          <a:xfrm>
            <a:off x="6588784" y="3017565"/>
            <a:ext cx="15624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125" y="1353"/>
                </a:moveTo>
                <a:lnTo>
                  <a:pt x="100125" y="1353"/>
                </a:lnTo>
                <a:cubicBezTo>
                  <a:pt x="101708" y="2608"/>
                  <a:pt x="102500" y="4176"/>
                  <a:pt x="102500" y="6059"/>
                </a:cubicBezTo>
                <a:lnTo>
                  <a:pt x="102500" y="6059"/>
                </a:lnTo>
                <a:lnTo>
                  <a:pt x="102500" y="24294"/>
                </a:lnTo>
                <a:cubicBezTo>
                  <a:pt x="102500" y="26176"/>
                  <a:pt x="101708" y="27745"/>
                  <a:pt x="100125" y="29000"/>
                </a:cubicBezTo>
                <a:lnTo>
                  <a:pt x="100125" y="29000"/>
                </a:lnTo>
                <a:cubicBezTo>
                  <a:pt x="98500" y="30137"/>
                  <a:pt x="96750" y="30510"/>
                  <a:pt x="94875" y="30118"/>
                </a:cubicBezTo>
                <a:lnTo>
                  <a:pt x="94875" y="30118"/>
                </a:lnTo>
                <a:lnTo>
                  <a:pt x="62625" y="24059"/>
                </a:lnTo>
                <a:cubicBezTo>
                  <a:pt x="59958" y="23549"/>
                  <a:pt x="58292" y="22098"/>
                  <a:pt x="57625" y="19706"/>
                </a:cubicBezTo>
                <a:lnTo>
                  <a:pt x="57625" y="19706"/>
                </a:lnTo>
                <a:lnTo>
                  <a:pt x="44500" y="19706"/>
                </a:lnTo>
                <a:lnTo>
                  <a:pt x="44500" y="26353"/>
                </a:lnTo>
                <a:cubicBezTo>
                  <a:pt x="48417" y="28118"/>
                  <a:pt x="51500" y="30647"/>
                  <a:pt x="53750" y="33941"/>
                </a:cubicBezTo>
                <a:lnTo>
                  <a:pt x="53750" y="33941"/>
                </a:lnTo>
                <a:cubicBezTo>
                  <a:pt x="56167" y="37353"/>
                  <a:pt x="57375" y="41196"/>
                  <a:pt x="57375" y="45471"/>
                </a:cubicBezTo>
                <a:lnTo>
                  <a:pt x="57375" y="45471"/>
                </a:lnTo>
                <a:lnTo>
                  <a:pt x="57375" y="72824"/>
                </a:lnTo>
                <a:lnTo>
                  <a:pt x="12313" y="72824"/>
                </a:lnTo>
                <a:lnTo>
                  <a:pt x="12313" y="45471"/>
                </a:lnTo>
                <a:cubicBezTo>
                  <a:pt x="12313" y="41196"/>
                  <a:pt x="13521" y="37353"/>
                  <a:pt x="15937" y="33941"/>
                </a:cubicBezTo>
                <a:lnTo>
                  <a:pt x="15937" y="33941"/>
                </a:lnTo>
                <a:cubicBezTo>
                  <a:pt x="18187" y="30647"/>
                  <a:pt x="21271" y="28118"/>
                  <a:pt x="25188" y="26353"/>
                </a:cubicBezTo>
                <a:lnTo>
                  <a:pt x="25188" y="26353"/>
                </a:lnTo>
                <a:lnTo>
                  <a:pt x="25188" y="20824"/>
                </a:lnTo>
                <a:cubicBezTo>
                  <a:pt x="17646" y="23137"/>
                  <a:pt x="12146" y="27627"/>
                  <a:pt x="8688" y="34294"/>
                </a:cubicBezTo>
                <a:lnTo>
                  <a:pt x="8688" y="34294"/>
                </a:lnTo>
                <a:cubicBezTo>
                  <a:pt x="7062" y="36569"/>
                  <a:pt x="4896" y="37275"/>
                  <a:pt x="2188" y="36412"/>
                </a:cubicBezTo>
                <a:lnTo>
                  <a:pt x="2188" y="36412"/>
                </a:lnTo>
                <a:cubicBezTo>
                  <a:pt x="-354" y="34882"/>
                  <a:pt x="-1083" y="32863"/>
                  <a:pt x="0" y="30353"/>
                </a:cubicBezTo>
                <a:lnTo>
                  <a:pt x="0" y="30353"/>
                </a:lnTo>
                <a:cubicBezTo>
                  <a:pt x="2417" y="25529"/>
                  <a:pt x="5833" y="21471"/>
                  <a:pt x="10250" y="18176"/>
                </a:cubicBezTo>
                <a:lnTo>
                  <a:pt x="10250" y="18176"/>
                </a:lnTo>
                <a:cubicBezTo>
                  <a:pt x="14542" y="14922"/>
                  <a:pt x="19521" y="12647"/>
                  <a:pt x="25188" y="11353"/>
                </a:cubicBezTo>
                <a:lnTo>
                  <a:pt x="25188" y="11353"/>
                </a:lnTo>
                <a:lnTo>
                  <a:pt x="25188" y="6059"/>
                </a:lnTo>
                <a:cubicBezTo>
                  <a:pt x="25188" y="4294"/>
                  <a:pt x="25792" y="2843"/>
                  <a:pt x="27000" y="1706"/>
                </a:cubicBezTo>
                <a:lnTo>
                  <a:pt x="27000" y="1706"/>
                </a:lnTo>
                <a:cubicBezTo>
                  <a:pt x="28208" y="569"/>
                  <a:pt x="29750" y="0"/>
                  <a:pt x="31625" y="0"/>
                </a:cubicBezTo>
                <a:lnTo>
                  <a:pt x="31625" y="0"/>
                </a:lnTo>
                <a:lnTo>
                  <a:pt x="38063" y="0"/>
                </a:lnTo>
                <a:cubicBezTo>
                  <a:pt x="39938" y="0"/>
                  <a:pt x="41479" y="569"/>
                  <a:pt x="42688" y="1706"/>
                </a:cubicBezTo>
                <a:lnTo>
                  <a:pt x="42688" y="1706"/>
                </a:lnTo>
                <a:cubicBezTo>
                  <a:pt x="43896" y="2843"/>
                  <a:pt x="44500" y="4294"/>
                  <a:pt x="44500" y="6059"/>
                </a:cubicBezTo>
                <a:lnTo>
                  <a:pt x="44500" y="6059"/>
                </a:lnTo>
                <a:lnTo>
                  <a:pt x="44500" y="10588"/>
                </a:lnTo>
                <a:lnTo>
                  <a:pt x="57625" y="10588"/>
                </a:lnTo>
                <a:cubicBezTo>
                  <a:pt x="58292" y="8196"/>
                  <a:pt x="59958" y="6745"/>
                  <a:pt x="62625" y="6235"/>
                </a:cubicBezTo>
                <a:lnTo>
                  <a:pt x="62625" y="6235"/>
                </a:lnTo>
                <a:lnTo>
                  <a:pt x="94875" y="176"/>
                </a:lnTo>
                <a:cubicBezTo>
                  <a:pt x="96750" y="-176"/>
                  <a:pt x="98500" y="216"/>
                  <a:pt x="100125" y="1353"/>
                </a:cubicBezTo>
                <a:lnTo>
                  <a:pt x="100125" y="1353"/>
                </a:lnTo>
                <a:moveTo>
                  <a:pt x="57375" y="78882"/>
                </a:moveTo>
                <a:lnTo>
                  <a:pt x="57375" y="78882"/>
                </a:lnTo>
                <a:lnTo>
                  <a:pt x="57375" y="84941"/>
                </a:lnTo>
                <a:cubicBezTo>
                  <a:pt x="57250" y="88353"/>
                  <a:pt x="55979" y="91196"/>
                  <a:pt x="53563" y="93471"/>
                </a:cubicBezTo>
                <a:lnTo>
                  <a:pt x="53563" y="93471"/>
                </a:lnTo>
                <a:cubicBezTo>
                  <a:pt x="51146" y="95745"/>
                  <a:pt x="48125" y="96941"/>
                  <a:pt x="44500" y="97059"/>
                </a:cubicBezTo>
                <a:lnTo>
                  <a:pt x="44500" y="97059"/>
                </a:lnTo>
                <a:lnTo>
                  <a:pt x="25188" y="97059"/>
                </a:lnTo>
                <a:cubicBezTo>
                  <a:pt x="21563" y="96941"/>
                  <a:pt x="18542" y="95745"/>
                  <a:pt x="16125" y="93471"/>
                </a:cubicBezTo>
                <a:lnTo>
                  <a:pt x="16125" y="93471"/>
                </a:lnTo>
                <a:cubicBezTo>
                  <a:pt x="13708" y="91196"/>
                  <a:pt x="12438" y="88353"/>
                  <a:pt x="12313" y="84941"/>
                </a:cubicBezTo>
                <a:lnTo>
                  <a:pt x="12313" y="84941"/>
                </a:lnTo>
                <a:lnTo>
                  <a:pt x="12313" y="78882"/>
                </a:lnTo>
                <a:lnTo>
                  <a:pt x="57375" y="78882"/>
                </a:lnTo>
                <a:moveTo>
                  <a:pt x="34875" y="18176"/>
                </a:moveTo>
                <a:lnTo>
                  <a:pt x="34875" y="18176"/>
                </a:lnTo>
                <a:cubicBezTo>
                  <a:pt x="36875" y="18059"/>
                  <a:pt x="37937" y="17059"/>
                  <a:pt x="38063" y="15176"/>
                </a:cubicBezTo>
                <a:lnTo>
                  <a:pt x="38063" y="15176"/>
                </a:lnTo>
                <a:cubicBezTo>
                  <a:pt x="37937" y="13255"/>
                  <a:pt x="36875" y="12235"/>
                  <a:pt x="34875" y="12118"/>
                </a:cubicBezTo>
                <a:lnTo>
                  <a:pt x="34875" y="12118"/>
                </a:lnTo>
                <a:cubicBezTo>
                  <a:pt x="32833" y="12235"/>
                  <a:pt x="31750" y="13255"/>
                  <a:pt x="31625" y="15176"/>
                </a:cubicBezTo>
                <a:lnTo>
                  <a:pt x="31625" y="15176"/>
                </a:lnTo>
                <a:cubicBezTo>
                  <a:pt x="31750" y="17059"/>
                  <a:pt x="32833" y="18059"/>
                  <a:pt x="34875" y="18176"/>
                </a:cubicBezTo>
                <a:lnTo>
                  <a:pt x="34875" y="18176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3998-47"/>
          <p:cNvSpPr/>
          <p:nvPr/>
        </p:nvSpPr>
        <p:spPr>
          <a:xfrm>
            <a:off x="6588323" y="3776142"/>
            <a:ext cx="201989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3998-52"/>
          <p:cNvCxnSpPr/>
          <p:nvPr/>
        </p:nvCxnSpPr>
        <p:spPr>
          <a:xfrm>
            <a:off x="6606183" y="3776142"/>
            <a:ext cx="914" cy="264319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4048-86"/>
          <p:cNvSpPr/>
          <p:nvPr/>
        </p:nvSpPr>
        <p:spPr>
          <a:xfrm>
            <a:off x="6709767" y="385115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3986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398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4037-77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398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el-1788319683987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照明灯具安装要求</a:t>
            </a:r>
            <a:endParaRPr/>
          </a:p>
        </p:txBody>
      </p:sp>
      <p:sp>
        <p:nvSpPr>
          <p:cNvPr id="55" name="el-1788319683990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56" name="el-1788319684001-57"/>
          <p:cNvSpPr txBox="1"/>
          <p:nvPr/>
        </p:nvSpPr>
        <p:spPr>
          <a:xfrm>
            <a:off x="882253" y="1388790"/>
            <a:ext cx="168093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金属外壳 · 保护接零</a:t>
            </a:r>
            <a:endParaRPr/>
          </a:p>
        </p:txBody>
      </p:sp>
      <p:sp>
        <p:nvSpPr>
          <p:cNvPr id="57" name="el-1788319683993-28"/>
          <p:cNvSpPr txBox="1"/>
          <p:nvPr/>
        </p:nvSpPr>
        <p:spPr>
          <a:xfrm>
            <a:off x="614363" y="1738833"/>
            <a:ext cx="4064794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照明灯具的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金属外壳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应与 　　　 相连接，确保可靠接零保护。</a:t>
            </a:r>
            <a:endParaRPr/>
          </a:p>
        </p:txBody>
      </p:sp>
      <p:sp>
        <p:nvSpPr>
          <p:cNvPr id="58" name="el-1788319683995-37"/>
          <p:cNvSpPr/>
          <p:nvPr/>
        </p:nvSpPr>
        <p:spPr>
          <a:xfrm>
            <a:off x="2308994" y="1753121"/>
            <a:ext cx="448717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3995-37__text"/>
          <p:cNvSpPr txBox="1"/>
          <p:nvPr/>
        </p:nvSpPr>
        <p:spPr>
          <a:xfrm>
            <a:off x="2308994" y="1753121"/>
            <a:ext cx="44871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PE线</a:t>
            </a:r>
            <a:endParaRPr/>
          </a:p>
        </p:txBody>
      </p:sp>
      <p:sp>
        <p:nvSpPr>
          <p:cNvPr id="60" name="el-1788319684001-58"/>
          <p:cNvSpPr txBox="1"/>
          <p:nvPr/>
        </p:nvSpPr>
        <p:spPr>
          <a:xfrm>
            <a:off x="921544" y="2324621"/>
            <a:ext cx="139021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外壳不接地/不接零</a:t>
            </a:r>
            <a:endParaRPr/>
          </a:p>
        </p:txBody>
      </p:sp>
      <p:sp>
        <p:nvSpPr>
          <p:cNvPr id="61" name="el-1788319684001-59"/>
          <p:cNvSpPr txBox="1"/>
          <p:nvPr/>
        </p:nvSpPr>
        <p:spPr>
          <a:xfrm>
            <a:off x="5452467" y="1388790"/>
            <a:ext cx="12101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照明开关箱配置</a:t>
            </a:r>
            <a:endParaRPr/>
          </a:p>
        </p:txBody>
      </p:sp>
      <p:sp>
        <p:nvSpPr>
          <p:cNvPr id="62" name="el-1788319683994-29"/>
          <p:cNvSpPr txBox="1"/>
          <p:nvPr/>
        </p:nvSpPr>
        <p:spPr>
          <a:xfrm>
            <a:off x="5243513" y="1738833"/>
            <a:ext cx="3321844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照明开关箱内应装设：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短路与过载保护电器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漏电保护器</a:t>
            </a:r>
            <a:endParaRPr/>
          </a:p>
        </p:txBody>
      </p:sp>
      <p:sp>
        <p:nvSpPr>
          <p:cNvPr id="63" name="el-1788319684003-70"/>
          <p:cNvSpPr txBox="1"/>
          <p:nvPr/>
        </p:nvSpPr>
        <p:spPr>
          <a:xfrm>
            <a:off x="5550694" y="2331765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64" name="el-1788319684003-71"/>
          <p:cNvSpPr txBox="1"/>
          <p:nvPr/>
        </p:nvSpPr>
        <p:spPr>
          <a:xfrm>
            <a:off x="6536531" y="2331765"/>
            <a:ext cx="70218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短路+过载</a:t>
            </a:r>
            <a:endParaRPr/>
          </a:p>
        </p:txBody>
      </p:sp>
      <p:sp>
        <p:nvSpPr>
          <p:cNvPr id="65" name="el-1788319684003-72"/>
          <p:cNvSpPr txBox="1"/>
          <p:nvPr/>
        </p:nvSpPr>
        <p:spPr>
          <a:xfrm>
            <a:off x="7645264" y="2331765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</a:t>
            </a:r>
            <a:endParaRPr/>
          </a:p>
        </p:txBody>
      </p:sp>
      <p:sp>
        <p:nvSpPr>
          <p:cNvPr id="66" name="el-1788319683994-30"/>
          <p:cNvSpPr txBox="1"/>
          <p:nvPr/>
        </p:nvSpPr>
        <p:spPr>
          <a:xfrm>
            <a:off x="607219" y="3017565"/>
            <a:ext cx="7372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室外灯具</a:t>
            </a:r>
            <a:endParaRPr/>
          </a:p>
        </p:txBody>
      </p:sp>
      <p:sp>
        <p:nvSpPr>
          <p:cNvPr id="67" name="el-1788319684001-60"/>
          <p:cNvSpPr txBox="1"/>
          <p:nvPr/>
        </p:nvSpPr>
        <p:spPr>
          <a:xfrm>
            <a:off x="535781" y="3439046"/>
            <a:ext cx="22989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≥</a:t>
            </a:r>
            <a:endParaRPr/>
          </a:p>
        </p:txBody>
      </p:sp>
      <p:sp>
        <p:nvSpPr>
          <p:cNvPr id="68" name="el-1788319683999-53"/>
          <p:cNvSpPr txBox="1"/>
          <p:nvPr/>
        </p:nvSpPr>
        <p:spPr>
          <a:xfrm>
            <a:off x="684237" y="3267596"/>
            <a:ext cx="953923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3.0</a:t>
            </a:r>
            <a:endParaRPr/>
          </a:p>
        </p:txBody>
      </p:sp>
      <p:sp>
        <p:nvSpPr>
          <p:cNvPr id="69" name="el-1788319684001-61"/>
          <p:cNvSpPr txBox="1"/>
          <p:nvPr/>
        </p:nvSpPr>
        <p:spPr>
          <a:xfrm>
            <a:off x="1168673" y="3439046"/>
            <a:ext cx="314678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70" name="el-1788319683995-39"/>
          <p:cNvSpPr txBox="1"/>
          <p:nvPr/>
        </p:nvSpPr>
        <p:spPr>
          <a:xfrm>
            <a:off x="535781" y="3740423"/>
            <a:ext cx="1603102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08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室外220V灯具距地面不得低于 3m</a:t>
            </a:r>
            <a:endParaRPr/>
          </a:p>
        </p:txBody>
      </p:sp>
      <p:sp>
        <p:nvSpPr>
          <p:cNvPr id="71" name="el-1788319683994-32"/>
          <p:cNvSpPr txBox="1"/>
          <p:nvPr/>
        </p:nvSpPr>
        <p:spPr>
          <a:xfrm>
            <a:off x="2624658" y="3017565"/>
            <a:ext cx="7800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室内灯具</a:t>
            </a:r>
            <a:endParaRPr/>
          </a:p>
        </p:txBody>
      </p:sp>
      <p:sp>
        <p:nvSpPr>
          <p:cNvPr id="72" name="el-1788319684001-62"/>
          <p:cNvSpPr txBox="1"/>
          <p:nvPr/>
        </p:nvSpPr>
        <p:spPr>
          <a:xfrm>
            <a:off x="2553221" y="3439046"/>
            <a:ext cx="22989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≥</a:t>
            </a:r>
            <a:endParaRPr/>
          </a:p>
        </p:txBody>
      </p:sp>
      <p:sp>
        <p:nvSpPr>
          <p:cNvPr id="73" name="el-1788319683999-54"/>
          <p:cNvSpPr txBox="1"/>
          <p:nvPr/>
        </p:nvSpPr>
        <p:spPr>
          <a:xfrm>
            <a:off x="2701677" y="3267596"/>
            <a:ext cx="953923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2.5</a:t>
            </a:r>
            <a:endParaRPr/>
          </a:p>
        </p:txBody>
      </p:sp>
      <p:sp>
        <p:nvSpPr>
          <p:cNvPr id="74" name="el-1788319684001-63"/>
          <p:cNvSpPr txBox="1"/>
          <p:nvPr/>
        </p:nvSpPr>
        <p:spPr>
          <a:xfrm>
            <a:off x="3186113" y="3439046"/>
            <a:ext cx="314678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75" name="el-1788319683995-40"/>
          <p:cNvSpPr txBox="1"/>
          <p:nvPr/>
        </p:nvSpPr>
        <p:spPr>
          <a:xfrm>
            <a:off x="2553221" y="3740423"/>
            <a:ext cx="1603214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08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室内220V灯具距地面不得低于 2.5m</a:t>
            </a:r>
            <a:endParaRPr/>
          </a:p>
        </p:txBody>
      </p:sp>
      <p:sp>
        <p:nvSpPr>
          <p:cNvPr id="76" name="el-1788319683994-34"/>
          <p:cNvSpPr txBox="1"/>
          <p:nvPr/>
        </p:nvSpPr>
        <p:spPr>
          <a:xfrm>
            <a:off x="4642210" y="3017565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安全距离</a:t>
            </a:r>
            <a:endParaRPr/>
          </a:p>
        </p:txBody>
      </p:sp>
      <p:sp>
        <p:nvSpPr>
          <p:cNvPr id="77" name="el-1788319683996-41"/>
          <p:cNvSpPr txBox="1"/>
          <p:nvPr/>
        </p:nvSpPr>
        <p:spPr>
          <a:xfrm>
            <a:off x="4570772" y="3303315"/>
            <a:ext cx="1763234" cy="2513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可燃物</a:t>
            </a:r>
            <a:endParaRPr/>
          </a:p>
        </p:txBody>
      </p:sp>
      <p:sp>
        <p:nvSpPr>
          <p:cNvPr id="78" name="el-1788319683996-42"/>
          <p:cNvSpPr txBox="1"/>
          <p:nvPr/>
        </p:nvSpPr>
        <p:spPr>
          <a:xfrm>
            <a:off x="4570772" y="3890442"/>
            <a:ext cx="168322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灯具与可燃物保持安全距离</a:t>
            </a:r>
            <a:endParaRPr/>
          </a:p>
        </p:txBody>
      </p:sp>
      <p:sp>
        <p:nvSpPr>
          <p:cNvPr id="79" name="el-1788319683999-55"/>
          <p:cNvSpPr txBox="1"/>
          <p:nvPr/>
        </p:nvSpPr>
        <p:spPr>
          <a:xfrm>
            <a:off x="6816923" y="3003277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红线警示</a:t>
            </a:r>
            <a:endParaRPr/>
          </a:p>
        </p:txBody>
      </p:sp>
      <p:sp>
        <p:nvSpPr>
          <p:cNvPr id="80" name="el-1788319683995-36"/>
          <p:cNvSpPr txBox="1"/>
          <p:nvPr/>
        </p:nvSpPr>
        <p:spPr>
          <a:xfrm>
            <a:off x="6588323" y="3317602"/>
            <a:ext cx="2019895" cy="3799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84"/>
              </a:lnSpc>
            </a:pPr>
            <a:r>
              <a:rPr b="1" sz="106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灯具距离可燃物过近，防止高温引燃。</a:t>
            </a:r>
            <a:endParaRPr/>
          </a:p>
        </p:txBody>
      </p:sp>
      <p:sp>
        <p:nvSpPr>
          <p:cNvPr id="81" name="el-1788319683999-56"/>
          <p:cNvSpPr txBox="1"/>
          <p:nvPr/>
        </p:nvSpPr>
        <p:spPr>
          <a:xfrm>
            <a:off x="6881217" y="3833292"/>
            <a:ext cx="133675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保持间距 · 远离易燃物</a:t>
            </a:r>
            <a:endParaRPr/>
          </a:p>
        </p:txBody>
      </p:sp>
      <p:sp>
        <p:nvSpPr>
          <p:cNvPr id="82" name="el-1788319683989-14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3" name="el-1788319683987-10"/>
          <p:cNvSpPr txBox="1"/>
          <p:nvPr/>
        </p:nvSpPr>
        <p:spPr>
          <a:xfrm>
            <a:off x="6501817" y="4904184"/>
            <a:ext cx="18309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PE连接 · 开关箱配置 · 安装高度</a:t>
            </a:r>
            <a:endParaRPr/>
          </a:p>
        </p:txBody>
      </p:sp>
      <p:sp>
        <p:nvSpPr>
          <p:cNvPr id="84" name="el-178831968398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P59 / 110</a:t>
            </a:r>
            <a:endParaRPr/>
          </a:p>
        </p:txBody>
      </p:sp>
      <p:sp>
        <p:nvSpPr>
          <p:cNvPr id="85" name="el-1788319683986-4"/>
          <p:cNvSpPr/>
          <p:nvPr/>
        </p:nvSpPr>
        <p:spPr>
          <a:xfrm>
            <a:off x="271463" y="714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el-1788319683986-5"/>
          <p:cNvSpPr/>
          <p:nvPr/>
        </p:nvSpPr>
        <p:spPr>
          <a:xfrm>
            <a:off x="8772525" y="4514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7" name="el-1788319683986-1"/>
          <p:cNvCxnSpPr/>
          <p:nvPr/>
        </p:nvCxnSpPr>
        <p:spPr>
          <a:xfrm>
            <a:off x="7815263" y="1878806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el-1788319684049-9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8319684049-91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395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395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3979-66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3955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3954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" name="el-1788319683954-11"/>
          <p:cNvSpPr txBox="1"/>
          <p:nvPr/>
        </p:nvSpPr>
        <p:spPr>
          <a:xfrm>
            <a:off x="6473354" y="4904184"/>
            <a:ext cx="182516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埋地/架空 · 严禁明设 · 五芯电缆</a:t>
            </a:r>
            <a:endParaRPr/>
          </a:p>
        </p:txBody>
      </p:sp>
      <p:sp>
        <p:nvSpPr>
          <p:cNvPr id="8" name="el-1788319683954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P60 / 110</a:t>
            </a:r>
            <a:endParaRPr/>
          </a:p>
        </p:txBody>
      </p:sp>
      <p:sp>
        <p:nvSpPr>
          <p:cNvPr id="9" name="el-1788319684005-7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20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3951-3"/>
          <p:cNvSpPr/>
          <p:nvPr/>
        </p:nvSpPr>
        <p:spPr>
          <a:xfrm>
            <a:off x="8815388" y="107156"/>
            <a:ext cx="42863" cy="42863"/>
          </a:xfrm>
          <a:prstGeom prst="ellipse">
            <a:avLst/>
          </a:prstGeom>
          <a:solidFill>
            <a:srgbClr val="34445F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3952-4"/>
          <p:cNvSpPr/>
          <p:nvPr/>
        </p:nvSpPr>
        <p:spPr>
          <a:xfrm>
            <a:off x="171450" y="4743450"/>
            <a:ext cx="42863" cy="42863"/>
          </a:xfrm>
          <a:prstGeom prst="ellipse">
            <a:avLst/>
          </a:prstGeom>
          <a:solidFill>
            <a:srgbClr val="F0A50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3953-5"/>
          <p:cNvSpPr/>
          <p:nvPr/>
        </p:nvSpPr>
        <p:spPr>
          <a:xfrm>
            <a:off x="8858250" y="2143125"/>
            <a:ext cx="71438" cy="71438"/>
          </a:xfrm>
          <a:prstGeom prst="ellipse">
            <a:avLst/>
          </a:prstGeom>
          <a:solidFill>
            <a:srgbClr val="34445F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3960-19"/>
          <p:cNvSpPr/>
          <p:nvPr/>
        </p:nvSpPr>
        <p:spPr>
          <a:xfrm>
            <a:off x="400050" y="1268016"/>
            <a:ext cx="2686050" cy="885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3962-27"/>
          <p:cNvCxnSpPr/>
          <p:nvPr/>
        </p:nvCxnSpPr>
        <p:spPr>
          <a:xfrm>
            <a:off x="400050" y="128587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3966-36"/>
          <p:cNvSpPr/>
          <p:nvPr/>
        </p:nvSpPr>
        <p:spPr>
          <a:xfrm>
            <a:off x="535781" y="1418034"/>
            <a:ext cx="75277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3983-70"/>
          <p:cNvSpPr/>
          <p:nvPr/>
        </p:nvSpPr>
        <p:spPr>
          <a:xfrm>
            <a:off x="607219" y="1467594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00"/>
                </a:moveTo>
                <a:lnTo>
                  <a:pt x="0" y="10500"/>
                </a:lnTo>
                <a:cubicBezTo>
                  <a:pt x="103" y="7633"/>
                  <a:pt x="897" y="5167"/>
                  <a:pt x="2385" y="3100"/>
                </a:cubicBezTo>
                <a:lnTo>
                  <a:pt x="2385" y="3100"/>
                </a:lnTo>
                <a:lnTo>
                  <a:pt x="2385" y="3100"/>
                </a:lnTo>
                <a:cubicBezTo>
                  <a:pt x="3974" y="1167"/>
                  <a:pt x="5872" y="133"/>
                  <a:pt x="8077" y="0"/>
                </a:cubicBezTo>
                <a:lnTo>
                  <a:pt x="8077" y="0"/>
                </a:lnTo>
                <a:lnTo>
                  <a:pt x="24308" y="0"/>
                </a:lnTo>
                <a:cubicBezTo>
                  <a:pt x="26564" y="133"/>
                  <a:pt x="28487" y="1167"/>
                  <a:pt x="30077" y="3100"/>
                </a:cubicBezTo>
                <a:lnTo>
                  <a:pt x="30077" y="3100"/>
                </a:lnTo>
                <a:cubicBezTo>
                  <a:pt x="31564" y="5167"/>
                  <a:pt x="32359" y="7633"/>
                  <a:pt x="32462" y="10500"/>
                </a:cubicBezTo>
                <a:lnTo>
                  <a:pt x="32462" y="10500"/>
                </a:lnTo>
                <a:lnTo>
                  <a:pt x="32462" y="14100"/>
                </a:lnTo>
                <a:lnTo>
                  <a:pt x="64923" y="14100"/>
                </a:lnTo>
                <a:lnTo>
                  <a:pt x="64923" y="10500"/>
                </a:lnTo>
                <a:cubicBezTo>
                  <a:pt x="65026" y="7633"/>
                  <a:pt x="65821" y="5167"/>
                  <a:pt x="67308" y="3100"/>
                </a:cubicBezTo>
                <a:lnTo>
                  <a:pt x="67308" y="3100"/>
                </a:lnTo>
                <a:cubicBezTo>
                  <a:pt x="68846" y="1167"/>
                  <a:pt x="70744" y="133"/>
                  <a:pt x="73000" y="0"/>
                </a:cubicBezTo>
                <a:lnTo>
                  <a:pt x="73000" y="0"/>
                </a:lnTo>
                <a:lnTo>
                  <a:pt x="89231" y="0"/>
                </a:lnTo>
                <a:cubicBezTo>
                  <a:pt x="91487" y="133"/>
                  <a:pt x="93410" y="1167"/>
                  <a:pt x="95000" y="3100"/>
                </a:cubicBezTo>
                <a:lnTo>
                  <a:pt x="95000" y="3100"/>
                </a:lnTo>
                <a:cubicBezTo>
                  <a:pt x="96436" y="5167"/>
                  <a:pt x="97231" y="7633"/>
                  <a:pt x="97385" y="10500"/>
                </a:cubicBezTo>
                <a:lnTo>
                  <a:pt x="97385" y="10500"/>
                </a:lnTo>
                <a:lnTo>
                  <a:pt x="97385" y="31600"/>
                </a:lnTo>
                <a:cubicBezTo>
                  <a:pt x="97231" y="34533"/>
                  <a:pt x="96436" y="37033"/>
                  <a:pt x="95000" y="39100"/>
                </a:cubicBezTo>
                <a:lnTo>
                  <a:pt x="95000" y="39100"/>
                </a:lnTo>
                <a:cubicBezTo>
                  <a:pt x="93410" y="41033"/>
                  <a:pt x="91487" y="42067"/>
                  <a:pt x="89231" y="42200"/>
                </a:cubicBezTo>
                <a:lnTo>
                  <a:pt x="89231" y="42200"/>
                </a:lnTo>
                <a:lnTo>
                  <a:pt x="73000" y="42200"/>
                </a:lnTo>
                <a:cubicBezTo>
                  <a:pt x="70744" y="42067"/>
                  <a:pt x="68846" y="41033"/>
                  <a:pt x="67308" y="39100"/>
                </a:cubicBezTo>
                <a:lnTo>
                  <a:pt x="67308" y="39100"/>
                </a:lnTo>
                <a:cubicBezTo>
                  <a:pt x="65821" y="37033"/>
                  <a:pt x="65026" y="34533"/>
                  <a:pt x="64923" y="31600"/>
                </a:cubicBezTo>
                <a:lnTo>
                  <a:pt x="64923" y="31600"/>
                </a:lnTo>
                <a:lnTo>
                  <a:pt x="64923" y="28100"/>
                </a:lnTo>
                <a:lnTo>
                  <a:pt x="32462" y="28100"/>
                </a:lnTo>
                <a:lnTo>
                  <a:pt x="32462" y="31600"/>
                </a:lnTo>
                <a:cubicBezTo>
                  <a:pt x="32462" y="32067"/>
                  <a:pt x="32462" y="32433"/>
                  <a:pt x="32462" y="32700"/>
                </a:cubicBezTo>
                <a:lnTo>
                  <a:pt x="32462" y="32700"/>
                </a:lnTo>
                <a:lnTo>
                  <a:pt x="46000" y="56300"/>
                </a:lnTo>
                <a:lnTo>
                  <a:pt x="62231" y="56300"/>
                </a:lnTo>
                <a:cubicBezTo>
                  <a:pt x="64487" y="56433"/>
                  <a:pt x="66385" y="57433"/>
                  <a:pt x="67923" y="59300"/>
                </a:cubicBezTo>
                <a:lnTo>
                  <a:pt x="67923" y="59300"/>
                </a:lnTo>
                <a:cubicBezTo>
                  <a:pt x="69410" y="61367"/>
                  <a:pt x="70205" y="63867"/>
                  <a:pt x="70308" y="66800"/>
                </a:cubicBezTo>
                <a:lnTo>
                  <a:pt x="70308" y="66800"/>
                </a:lnTo>
                <a:lnTo>
                  <a:pt x="70308" y="87900"/>
                </a:lnTo>
                <a:cubicBezTo>
                  <a:pt x="70205" y="90833"/>
                  <a:pt x="69410" y="93333"/>
                  <a:pt x="67923" y="95400"/>
                </a:cubicBezTo>
                <a:lnTo>
                  <a:pt x="67923" y="95400"/>
                </a:lnTo>
                <a:cubicBezTo>
                  <a:pt x="66385" y="97267"/>
                  <a:pt x="64487" y="98267"/>
                  <a:pt x="62231" y="98400"/>
                </a:cubicBezTo>
                <a:lnTo>
                  <a:pt x="62231" y="98400"/>
                </a:lnTo>
                <a:lnTo>
                  <a:pt x="46000" y="98400"/>
                </a:lnTo>
                <a:cubicBezTo>
                  <a:pt x="43744" y="98267"/>
                  <a:pt x="41821" y="97267"/>
                  <a:pt x="40231" y="95400"/>
                </a:cubicBezTo>
                <a:lnTo>
                  <a:pt x="40231" y="95400"/>
                </a:lnTo>
                <a:cubicBezTo>
                  <a:pt x="38744" y="93333"/>
                  <a:pt x="37949" y="90833"/>
                  <a:pt x="37846" y="87900"/>
                </a:cubicBezTo>
                <a:lnTo>
                  <a:pt x="37846" y="87900"/>
                </a:lnTo>
                <a:lnTo>
                  <a:pt x="37846" y="66800"/>
                </a:lnTo>
                <a:cubicBezTo>
                  <a:pt x="37846" y="66333"/>
                  <a:pt x="37846" y="65967"/>
                  <a:pt x="37846" y="65700"/>
                </a:cubicBezTo>
                <a:lnTo>
                  <a:pt x="37846" y="65700"/>
                </a:lnTo>
                <a:lnTo>
                  <a:pt x="24308" y="42200"/>
                </a:lnTo>
                <a:lnTo>
                  <a:pt x="8077" y="42200"/>
                </a:lnTo>
                <a:cubicBezTo>
                  <a:pt x="5872" y="42067"/>
                  <a:pt x="3974" y="41033"/>
                  <a:pt x="2385" y="39100"/>
                </a:cubicBezTo>
                <a:lnTo>
                  <a:pt x="2385" y="39100"/>
                </a:lnTo>
                <a:cubicBezTo>
                  <a:pt x="897" y="37033"/>
                  <a:pt x="103" y="34533"/>
                  <a:pt x="0" y="31600"/>
                </a:cubicBezTo>
                <a:lnTo>
                  <a:pt x="0" y="31600"/>
                </a:lnTo>
                <a:lnTo>
                  <a:pt x="0" y="10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3961-20"/>
          <p:cNvSpPr/>
          <p:nvPr/>
        </p:nvSpPr>
        <p:spPr>
          <a:xfrm>
            <a:off x="3228975" y="1268016"/>
            <a:ext cx="2686050" cy="885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3962-28"/>
          <p:cNvCxnSpPr/>
          <p:nvPr/>
        </p:nvCxnSpPr>
        <p:spPr>
          <a:xfrm>
            <a:off x="3228975" y="1285875"/>
            <a:ext cx="2686050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3967-39"/>
          <p:cNvSpPr/>
          <p:nvPr/>
        </p:nvSpPr>
        <p:spPr>
          <a:xfrm>
            <a:off x="3364706" y="1418034"/>
            <a:ext cx="83693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2F0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3983-71"/>
          <p:cNvSpPr/>
          <p:nvPr/>
        </p:nvSpPr>
        <p:spPr>
          <a:xfrm>
            <a:off x="3439481" y="1461211"/>
            <a:ext cx="100481" cy="106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909" y="0"/>
                </a:moveTo>
                <a:lnTo>
                  <a:pt x="47909" y="0"/>
                </a:lnTo>
                <a:cubicBezTo>
                  <a:pt x="48879" y="0"/>
                  <a:pt x="49758" y="212"/>
                  <a:pt x="50545" y="636"/>
                </a:cubicBezTo>
                <a:lnTo>
                  <a:pt x="50545" y="636"/>
                </a:lnTo>
                <a:lnTo>
                  <a:pt x="88273" y="16545"/>
                </a:lnTo>
                <a:cubicBezTo>
                  <a:pt x="90576" y="17515"/>
                  <a:pt x="92394" y="19000"/>
                  <a:pt x="93727" y="21000"/>
                </a:cubicBezTo>
                <a:lnTo>
                  <a:pt x="93727" y="21000"/>
                </a:lnTo>
                <a:cubicBezTo>
                  <a:pt x="95182" y="23000"/>
                  <a:pt x="95909" y="25333"/>
                  <a:pt x="95909" y="28000"/>
                </a:cubicBezTo>
                <a:lnTo>
                  <a:pt x="95909" y="28000"/>
                </a:lnTo>
                <a:cubicBezTo>
                  <a:pt x="96030" y="34788"/>
                  <a:pt x="94879" y="42758"/>
                  <a:pt x="92455" y="51909"/>
                </a:cubicBezTo>
                <a:lnTo>
                  <a:pt x="92455" y="51909"/>
                </a:lnTo>
                <a:cubicBezTo>
                  <a:pt x="90091" y="61121"/>
                  <a:pt x="85788" y="70061"/>
                  <a:pt x="79545" y="78727"/>
                </a:cubicBezTo>
                <a:lnTo>
                  <a:pt x="79545" y="78727"/>
                </a:lnTo>
                <a:cubicBezTo>
                  <a:pt x="73424" y="87515"/>
                  <a:pt x="64636" y="94758"/>
                  <a:pt x="53182" y="100455"/>
                </a:cubicBezTo>
                <a:lnTo>
                  <a:pt x="53182" y="100455"/>
                </a:lnTo>
                <a:cubicBezTo>
                  <a:pt x="49667" y="102091"/>
                  <a:pt x="46182" y="102091"/>
                  <a:pt x="42727" y="100455"/>
                </a:cubicBezTo>
                <a:lnTo>
                  <a:pt x="42727" y="100455"/>
                </a:lnTo>
                <a:cubicBezTo>
                  <a:pt x="31273" y="94758"/>
                  <a:pt x="22485" y="87515"/>
                  <a:pt x="16364" y="78727"/>
                </a:cubicBezTo>
                <a:lnTo>
                  <a:pt x="16364" y="78727"/>
                </a:lnTo>
                <a:cubicBezTo>
                  <a:pt x="10121" y="70061"/>
                  <a:pt x="5788" y="61121"/>
                  <a:pt x="3364" y="51909"/>
                </a:cubicBezTo>
                <a:lnTo>
                  <a:pt x="3364" y="51909"/>
                </a:lnTo>
                <a:cubicBezTo>
                  <a:pt x="1000" y="42758"/>
                  <a:pt x="-121" y="34788"/>
                  <a:pt x="0" y="28000"/>
                </a:cubicBezTo>
                <a:lnTo>
                  <a:pt x="0" y="28000"/>
                </a:lnTo>
                <a:cubicBezTo>
                  <a:pt x="0" y="25333"/>
                  <a:pt x="727" y="23000"/>
                  <a:pt x="2182" y="21000"/>
                </a:cubicBezTo>
                <a:lnTo>
                  <a:pt x="2182" y="21000"/>
                </a:lnTo>
                <a:cubicBezTo>
                  <a:pt x="3515" y="19000"/>
                  <a:pt x="5333" y="17515"/>
                  <a:pt x="7636" y="16545"/>
                </a:cubicBezTo>
                <a:lnTo>
                  <a:pt x="7636" y="16545"/>
                </a:lnTo>
                <a:lnTo>
                  <a:pt x="45364" y="636"/>
                </a:lnTo>
                <a:cubicBezTo>
                  <a:pt x="46152" y="212"/>
                  <a:pt x="47000" y="0"/>
                  <a:pt x="47909" y="0"/>
                </a:cubicBezTo>
                <a:lnTo>
                  <a:pt x="47909" y="0"/>
                </a:lnTo>
                <a:moveTo>
                  <a:pt x="47909" y="13364"/>
                </a:moveTo>
                <a:lnTo>
                  <a:pt x="47909" y="13364"/>
                </a:lnTo>
                <a:lnTo>
                  <a:pt x="47909" y="88909"/>
                </a:lnTo>
                <a:cubicBezTo>
                  <a:pt x="57000" y="84242"/>
                  <a:pt x="64152" y="78303"/>
                  <a:pt x="69364" y="71091"/>
                </a:cubicBezTo>
                <a:lnTo>
                  <a:pt x="69364" y="71091"/>
                </a:lnTo>
                <a:cubicBezTo>
                  <a:pt x="74394" y="63939"/>
                  <a:pt x="77970" y="56545"/>
                  <a:pt x="80091" y="48909"/>
                </a:cubicBezTo>
                <a:lnTo>
                  <a:pt x="80091" y="48909"/>
                </a:lnTo>
                <a:cubicBezTo>
                  <a:pt x="82091" y="41212"/>
                  <a:pt x="83091" y="34303"/>
                  <a:pt x="83091" y="28182"/>
                </a:cubicBezTo>
                <a:lnTo>
                  <a:pt x="83091" y="28182"/>
                </a:lnTo>
                <a:lnTo>
                  <a:pt x="47909" y="13364"/>
                </a:lnTo>
                <a:lnTo>
                  <a:pt x="47909" y="13364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3961-21"/>
          <p:cNvSpPr/>
          <p:nvPr/>
        </p:nvSpPr>
        <p:spPr>
          <a:xfrm>
            <a:off x="6057900" y="1268016"/>
            <a:ext cx="2686050" cy="885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3962-29"/>
          <p:cNvCxnSpPr/>
          <p:nvPr/>
        </p:nvCxnSpPr>
        <p:spPr>
          <a:xfrm>
            <a:off x="6057900" y="128587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3967-42"/>
          <p:cNvSpPr/>
          <p:nvPr/>
        </p:nvSpPr>
        <p:spPr>
          <a:xfrm>
            <a:off x="6193631" y="1418034"/>
            <a:ext cx="73937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3984-72"/>
          <p:cNvSpPr/>
          <p:nvPr/>
        </p:nvSpPr>
        <p:spPr>
          <a:xfrm>
            <a:off x="6265069" y="146089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3961-22"/>
          <p:cNvSpPr/>
          <p:nvPr/>
        </p:nvSpPr>
        <p:spPr>
          <a:xfrm>
            <a:off x="400050" y="2296716"/>
            <a:ext cx="407193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9E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3963-30"/>
          <p:cNvCxnSpPr/>
          <p:nvPr/>
        </p:nvCxnSpPr>
        <p:spPr>
          <a:xfrm>
            <a:off x="421481" y="2296716"/>
            <a:ext cx="914" cy="4286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3984-73"/>
          <p:cNvSpPr/>
          <p:nvPr/>
        </p:nvSpPr>
        <p:spPr>
          <a:xfrm>
            <a:off x="614363" y="243601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82" y="55941"/>
                </a:moveTo>
                <a:lnTo>
                  <a:pt x="9882" y="55941"/>
                </a:lnTo>
                <a:lnTo>
                  <a:pt x="15706" y="57059"/>
                </a:lnTo>
                <a:cubicBezTo>
                  <a:pt x="17353" y="57451"/>
                  <a:pt x="18745" y="57078"/>
                  <a:pt x="19882" y="55941"/>
                </a:cubicBezTo>
                <a:lnTo>
                  <a:pt x="19882" y="55941"/>
                </a:lnTo>
                <a:lnTo>
                  <a:pt x="22941" y="52882"/>
                </a:lnTo>
                <a:cubicBezTo>
                  <a:pt x="24078" y="51863"/>
                  <a:pt x="25333" y="51490"/>
                  <a:pt x="26706" y="51765"/>
                </a:cubicBezTo>
                <a:lnTo>
                  <a:pt x="26706" y="51765"/>
                </a:lnTo>
                <a:cubicBezTo>
                  <a:pt x="28235" y="52000"/>
                  <a:pt x="29373" y="52824"/>
                  <a:pt x="30118" y="54235"/>
                </a:cubicBezTo>
                <a:lnTo>
                  <a:pt x="30118" y="54235"/>
                </a:lnTo>
                <a:lnTo>
                  <a:pt x="31824" y="57647"/>
                </a:lnTo>
                <a:cubicBezTo>
                  <a:pt x="32843" y="59529"/>
                  <a:pt x="34490" y="60529"/>
                  <a:pt x="36765" y="60647"/>
                </a:cubicBezTo>
                <a:lnTo>
                  <a:pt x="36765" y="60647"/>
                </a:lnTo>
                <a:cubicBezTo>
                  <a:pt x="38176" y="60529"/>
                  <a:pt x="39314" y="59961"/>
                  <a:pt x="40176" y="58941"/>
                </a:cubicBezTo>
                <a:lnTo>
                  <a:pt x="40176" y="58941"/>
                </a:lnTo>
                <a:cubicBezTo>
                  <a:pt x="40961" y="57804"/>
                  <a:pt x="41157" y="56549"/>
                  <a:pt x="40765" y="55176"/>
                </a:cubicBezTo>
                <a:lnTo>
                  <a:pt x="40765" y="55176"/>
                </a:lnTo>
                <a:lnTo>
                  <a:pt x="39647" y="51353"/>
                </a:lnTo>
                <a:cubicBezTo>
                  <a:pt x="39255" y="49863"/>
                  <a:pt x="39490" y="48471"/>
                  <a:pt x="40353" y="47176"/>
                </a:cubicBezTo>
                <a:lnTo>
                  <a:pt x="40353" y="47176"/>
                </a:lnTo>
                <a:cubicBezTo>
                  <a:pt x="41255" y="46039"/>
                  <a:pt x="42471" y="45471"/>
                  <a:pt x="44000" y="45471"/>
                </a:cubicBezTo>
                <a:lnTo>
                  <a:pt x="44000" y="45471"/>
                </a:lnTo>
                <a:lnTo>
                  <a:pt x="44529" y="45471"/>
                </a:lnTo>
                <a:cubicBezTo>
                  <a:pt x="47196" y="45353"/>
                  <a:pt x="49294" y="44216"/>
                  <a:pt x="50824" y="42059"/>
                </a:cubicBezTo>
                <a:lnTo>
                  <a:pt x="50824" y="42059"/>
                </a:lnTo>
                <a:lnTo>
                  <a:pt x="52882" y="39059"/>
                </a:lnTo>
                <a:cubicBezTo>
                  <a:pt x="53902" y="37294"/>
                  <a:pt x="53843" y="35529"/>
                  <a:pt x="52706" y="33765"/>
                </a:cubicBezTo>
                <a:lnTo>
                  <a:pt x="52706" y="33765"/>
                </a:lnTo>
                <a:lnTo>
                  <a:pt x="49647" y="29765"/>
                </a:lnTo>
                <a:cubicBezTo>
                  <a:pt x="48667" y="28392"/>
                  <a:pt x="48412" y="26941"/>
                  <a:pt x="48882" y="25412"/>
                </a:cubicBezTo>
                <a:lnTo>
                  <a:pt x="48882" y="25412"/>
                </a:lnTo>
                <a:cubicBezTo>
                  <a:pt x="49392" y="24000"/>
                  <a:pt x="50471" y="23039"/>
                  <a:pt x="52118" y="22529"/>
                </a:cubicBezTo>
                <a:lnTo>
                  <a:pt x="52118" y="22529"/>
                </a:lnTo>
                <a:lnTo>
                  <a:pt x="55353" y="21824"/>
                </a:lnTo>
                <a:cubicBezTo>
                  <a:pt x="56882" y="21314"/>
                  <a:pt x="57961" y="20353"/>
                  <a:pt x="58588" y="18941"/>
                </a:cubicBezTo>
                <a:lnTo>
                  <a:pt x="58588" y="18941"/>
                </a:lnTo>
                <a:lnTo>
                  <a:pt x="61588" y="11176"/>
                </a:lnTo>
                <a:cubicBezTo>
                  <a:pt x="57431" y="9804"/>
                  <a:pt x="53078" y="9118"/>
                  <a:pt x="48529" y="9118"/>
                </a:cubicBezTo>
                <a:lnTo>
                  <a:pt x="48529" y="9118"/>
                </a:lnTo>
                <a:cubicBezTo>
                  <a:pt x="37392" y="9353"/>
                  <a:pt x="28098" y="13196"/>
                  <a:pt x="20647" y="20647"/>
                </a:cubicBezTo>
                <a:lnTo>
                  <a:pt x="20647" y="20647"/>
                </a:lnTo>
                <a:cubicBezTo>
                  <a:pt x="13196" y="28098"/>
                  <a:pt x="9353" y="37392"/>
                  <a:pt x="9118" y="48529"/>
                </a:cubicBezTo>
                <a:lnTo>
                  <a:pt x="9118" y="48529"/>
                </a:lnTo>
                <a:cubicBezTo>
                  <a:pt x="9118" y="51039"/>
                  <a:pt x="9373" y="53510"/>
                  <a:pt x="9882" y="55941"/>
                </a:cubicBezTo>
                <a:lnTo>
                  <a:pt x="9882" y="55941"/>
                </a:lnTo>
                <a:moveTo>
                  <a:pt x="87000" y="56882"/>
                </a:moveTo>
                <a:lnTo>
                  <a:pt x="87000" y="56882"/>
                </a:lnTo>
                <a:cubicBezTo>
                  <a:pt x="86765" y="56765"/>
                  <a:pt x="86510" y="56765"/>
                  <a:pt x="86235" y="56882"/>
                </a:cubicBezTo>
                <a:lnTo>
                  <a:pt x="86235" y="56882"/>
                </a:lnTo>
                <a:lnTo>
                  <a:pt x="86235" y="56882"/>
                </a:lnTo>
                <a:cubicBezTo>
                  <a:pt x="86000" y="56882"/>
                  <a:pt x="85686" y="56941"/>
                  <a:pt x="85294" y="57059"/>
                </a:cubicBezTo>
                <a:lnTo>
                  <a:pt x="85294" y="57059"/>
                </a:lnTo>
                <a:lnTo>
                  <a:pt x="82471" y="57824"/>
                </a:lnTo>
                <a:cubicBezTo>
                  <a:pt x="81059" y="58059"/>
                  <a:pt x="79922" y="57608"/>
                  <a:pt x="79059" y="56471"/>
                </a:cubicBezTo>
                <a:lnTo>
                  <a:pt x="79059" y="56471"/>
                </a:lnTo>
                <a:lnTo>
                  <a:pt x="78647" y="55941"/>
                </a:lnTo>
                <a:cubicBezTo>
                  <a:pt x="77392" y="54020"/>
                  <a:pt x="75686" y="53059"/>
                  <a:pt x="73529" y="53059"/>
                </a:cubicBezTo>
                <a:lnTo>
                  <a:pt x="73529" y="53059"/>
                </a:lnTo>
                <a:cubicBezTo>
                  <a:pt x="71255" y="53059"/>
                  <a:pt x="69490" y="54020"/>
                  <a:pt x="68235" y="55941"/>
                </a:cubicBezTo>
                <a:lnTo>
                  <a:pt x="68235" y="55941"/>
                </a:lnTo>
                <a:lnTo>
                  <a:pt x="67118" y="57824"/>
                </a:lnTo>
                <a:cubicBezTo>
                  <a:pt x="66843" y="58216"/>
                  <a:pt x="66451" y="58529"/>
                  <a:pt x="65941" y="58765"/>
                </a:cubicBezTo>
                <a:lnTo>
                  <a:pt x="65941" y="58765"/>
                </a:lnTo>
                <a:lnTo>
                  <a:pt x="59118" y="62529"/>
                </a:lnTo>
                <a:cubicBezTo>
                  <a:pt x="57353" y="63549"/>
                  <a:pt x="56216" y="64941"/>
                  <a:pt x="55706" y="66706"/>
                </a:cubicBezTo>
                <a:lnTo>
                  <a:pt x="55706" y="66706"/>
                </a:lnTo>
                <a:cubicBezTo>
                  <a:pt x="55078" y="68627"/>
                  <a:pt x="55157" y="70471"/>
                  <a:pt x="55941" y="72235"/>
                </a:cubicBezTo>
                <a:lnTo>
                  <a:pt x="55941" y="72235"/>
                </a:lnTo>
                <a:lnTo>
                  <a:pt x="57059" y="74706"/>
                </a:lnTo>
                <a:cubicBezTo>
                  <a:pt x="57804" y="76471"/>
                  <a:pt x="59137" y="77725"/>
                  <a:pt x="61059" y="78471"/>
                </a:cubicBezTo>
                <a:lnTo>
                  <a:pt x="61059" y="78471"/>
                </a:lnTo>
                <a:cubicBezTo>
                  <a:pt x="62824" y="79255"/>
                  <a:pt x="64647" y="79314"/>
                  <a:pt x="66529" y="78647"/>
                </a:cubicBezTo>
                <a:lnTo>
                  <a:pt x="66529" y="78647"/>
                </a:lnTo>
                <a:lnTo>
                  <a:pt x="67118" y="78471"/>
                </a:lnTo>
                <a:cubicBezTo>
                  <a:pt x="69118" y="77725"/>
                  <a:pt x="71020" y="77980"/>
                  <a:pt x="72824" y="79235"/>
                </a:cubicBezTo>
                <a:lnTo>
                  <a:pt x="72824" y="79235"/>
                </a:lnTo>
                <a:lnTo>
                  <a:pt x="73000" y="79412"/>
                </a:lnTo>
                <a:cubicBezTo>
                  <a:pt x="80176" y="73608"/>
                  <a:pt x="84843" y="66098"/>
                  <a:pt x="87000" y="56882"/>
                </a:cubicBezTo>
                <a:lnTo>
                  <a:pt x="87000" y="56882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27471" y="65941"/>
                </a:moveTo>
                <a:lnTo>
                  <a:pt x="27471" y="65941"/>
                </a:lnTo>
                <a:cubicBezTo>
                  <a:pt x="27118" y="67863"/>
                  <a:pt x="27824" y="69137"/>
                  <a:pt x="29588" y="69765"/>
                </a:cubicBezTo>
                <a:lnTo>
                  <a:pt x="29588" y="69765"/>
                </a:lnTo>
                <a:lnTo>
                  <a:pt x="35647" y="71294"/>
                </a:lnTo>
                <a:cubicBezTo>
                  <a:pt x="37529" y="71529"/>
                  <a:pt x="38784" y="70765"/>
                  <a:pt x="39412" y="69000"/>
                </a:cubicBezTo>
                <a:lnTo>
                  <a:pt x="39412" y="69000"/>
                </a:lnTo>
                <a:cubicBezTo>
                  <a:pt x="39686" y="67118"/>
                  <a:pt x="38941" y="65922"/>
                  <a:pt x="37176" y="65412"/>
                </a:cubicBezTo>
                <a:lnTo>
                  <a:pt x="37176" y="65412"/>
                </a:lnTo>
                <a:lnTo>
                  <a:pt x="31118" y="63882"/>
                </a:lnTo>
                <a:cubicBezTo>
                  <a:pt x="29196" y="63490"/>
                  <a:pt x="27980" y="64176"/>
                  <a:pt x="27471" y="65941"/>
                </a:cubicBezTo>
                <a:lnTo>
                  <a:pt x="27471" y="65941"/>
                </a:lnTo>
                <a:moveTo>
                  <a:pt x="44941" y="62176"/>
                </a:moveTo>
                <a:lnTo>
                  <a:pt x="44941" y="62176"/>
                </a:lnTo>
                <a:cubicBezTo>
                  <a:pt x="44549" y="64059"/>
                  <a:pt x="45235" y="65314"/>
                  <a:pt x="47000" y="65941"/>
                </a:cubicBezTo>
                <a:lnTo>
                  <a:pt x="47000" y="65941"/>
                </a:lnTo>
                <a:cubicBezTo>
                  <a:pt x="48922" y="66216"/>
                  <a:pt x="50196" y="65471"/>
                  <a:pt x="50824" y="63706"/>
                </a:cubicBezTo>
                <a:lnTo>
                  <a:pt x="50824" y="63706"/>
                </a:lnTo>
                <a:lnTo>
                  <a:pt x="52294" y="57647"/>
                </a:lnTo>
                <a:cubicBezTo>
                  <a:pt x="52569" y="55725"/>
                  <a:pt x="51824" y="54510"/>
                  <a:pt x="50059" y="54000"/>
                </a:cubicBezTo>
                <a:lnTo>
                  <a:pt x="50059" y="54000"/>
                </a:lnTo>
                <a:cubicBezTo>
                  <a:pt x="48137" y="53647"/>
                  <a:pt x="46941" y="54353"/>
                  <a:pt x="46471" y="56118"/>
                </a:cubicBezTo>
                <a:lnTo>
                  <a:pt x="46471" y="56118"/>
                </a:lnTo>
                <a:lnTo>
                  <a:pt x="44941" y="62176"/>
                </a:lnTo>
                <a:moveTo>
                  <a:pt x="65000" y="21588"/>
                </a:moveTo>
                <a:lnTo>
                  <a:pt x="65000" y="21588"/>
                </a:lnTo>
                <a:cubicBezTo>
                  <a:pt x="63353" y="20843"/>
                  <a:pt x="62039" y="21294"/>
                  <a:pt x="61059" y="22941"/>
                </a:cubicBezTo>
                <a:lnTo>
                  <a:pt x="61059" y="22941"/>
                </a:lnTo>
                <a:lnTo>
                  <a:pt x="58000" y="29000"/>
                </a:lnTo>
                <a:cubicBezTo>
                  <a:pt x="57255" y="30765"/>
                  <a:pt x="57706" y="32098"/>
                  <a:pt x="59353" y="33000"/>
                </a:cubicBezTo>
                <a:lnTo>
                  <a:pt x="59353" y="33000"/>
                </a:lnTo>
                <a:cubicBezTo>
                  <a:pt x="61118" y="33745"/>
                  <a:pt x="62431" y="33294"/>
                  <a:pt x="63294" y="31647"/>
                </a:cubicBezTo>
                <a:lnTo>
                  <a:pt x="63294" y="31647"/>
                </a:lnTo>
                <a:lnTo>
                  <a:pt x="66353" y="25588"/>
                </a:lnTo>
                <a:cubicBezTo>
                  <a:pt x="67098" y="23941"/>
                  <a:pt x="66647" y="22608"/>
                  <a:pt x="65000" y="21588"/>
                </a:cubicBezTo>
                <a:lnTo>
                  <a:pt x="65000" y="2158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3974-55"/>
          <p:cNvSpPr/>
          <p:nvPr/>
        </p:nvSpPr>
        <p:spPr>
          <a:xfrm>
            <a:off x="914400" y="2424410"/>
            <a:ext cx="392906" cy="1732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3962-23"/>
          <p:cNvSpPr/>
          <p:nvPr/>
        </p:nvSpPr>
        <p:spPr>
          <a:xfrm>
            <a:off x="4672013" y="2296716"/>
            <a:ext cx="407193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3963-31"/>
          <p:cNvCxnSpPr/>
          <p:nvPr/>
        </p:nvCxnSpPr>
        <p:spPr>
          <a:xfrm>
            <a:off x="4693444" y="2296716"/>
            <a:ext cx="914" cy="42862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3984-74"/>
          <p:cNvSpPr/>
          <p:nvPr/>
        </p:nvSpPr>
        <p:spPr>
          <a:xfrm>
            <a:off x="4886325" y="243601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588" y="78294"/>
                </a:moveTo>
                <a:lnTo>
                  <a:pt x="69588" y="78294"/>
                </a:lnTo>
                <a:lnTo>
                  <a:pt x="18941" y="27471"/>
                </a:lnTo>
                <a:cubicBezTo>
                  <a:pt x="14510" y="33549"/>
                  <a:pt x="12235" y="40569"/>
                  <a:pt x="12118" y="48529"/>
                </a:cubicBezTo>
                <a:lnTo>
                  <a:pt x="12118" y="48529"/>
                </a:lnTo>
                <a:cubicBezTo>
                  <a:pt x="12392" y="58882"/>
                  <a:pt x="15941" y="67471"/>
                  <a:pt x="22765" y="74294"/>
                </a:cubicBezTo>
                <a:lnTo>
                  <a:pt x="22765" y="74294"/>
                </a:lnTo>
                <a:cubicBezTo>
                  <a:pt x="29588" y="81118"/>
                  <a:pt x="38176" y="84667"/>
                  <a:pt x="48529" y="84941"/>
                </a:cubicBezTo>
                <a:lnTo>
                  <a:pt x="48529" y="84941"/>
                </a:lnTo>
                <a:cubicBezTo>
                  <a:pt x="56490" y="84824"/>
                  <a:pt x="63510" y="82608"/>
                  <a:pt x="69588" y="78294"/>
                </a:cubicBezTo>
                <a:lnTo>
                  <a:pt x="69588" y="78294"/>
                </a:lnTo>
                <a:moveTo>
                  <a:pt x="78294" y="69588"/>
                </a:moveTo>
                <a:lnTo>
                  <a:pt x="78294" y="69588"/>
                </a:lnTo>
                <a:cubicBezTo>
                  <a:pt x="82608" y="63510"/>
                  <a:pt x="84824" y="56490"/>
                  <a:pt x="84941" y="48529"/>
                </a:cubicBezTo>
                <a:lnTo>
                  <a:pt x="84941" y="48529"/>
                </a:lnTo>
                <a:cubicBezTo>
                  <a:pt x="84667" y="38176"/>
                  <a:pt x="81118" y="29588"/>
                  <a:pt x="74294" y="22765"/>
                </a:cubicBezTo>
                <a:lnTo>
                  <a:pt x="74294" y="22765"/>
                </a:lnTo>
                <a:cubicBezTo>
                  <a:pt x="67471" y="15941"/>
                  <a:pt x="58882" y="12392"/>
                  <a:pt x="48529" y="12118"/>
                </a:cubicBezTo>
                <a:lnTo>
                  <a:pt x="48529" y="12118"/>
                </a:lnTo>
                <a:cubicBezTo>
                  <a:pt x="40569" y="12235"/>
                  <a:pt x="33549" y="14510"/>
                  <a:pt x="27471" y="18941"/>
                </a:cubicBezTo>
                <a:lnTo>
                  <a:pt x="27471" y="18941"/>
                </a:lnTo>
                <a:lnTo>
                  <a:pt x="78294" y="69588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3974-59"/>
          <p:cNvSpPr/>
          <p:nvPr/>
        </p:nvSpPr>
        <p:spPr>
          <a:xfrm>
            <a:off x="5186363" y="2424410"/>
            <a:ext cx="392906" cy="1732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3962-24"/>
          <p:cNvSpPr/>
          <p:nvPr/>
        </p:nvSpPr>
        <p:spPr>
          <a:xfrm>
            <a:off x="400050" y="2868216"/>
            <a:ext cx="4071938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3963-32"/>
          <p:cNvCxnSpPr/>
          <p:nvPr/>
        </p:nvCxnSpPr>
        <p:spPr>
          <a:xfrm>
            <a:off x="421481" y="2868216"/>
            <a:ext cx="914" cy="6000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3985-75"/>
          <p:cNvSpPr/>
          <p:nvPr/>
        </p:nvSpPr>
        <p:spPr>
          <a:xfrm>
            <a:off x="634008" y="3093397"/>
            <a:ext cx="117872" cy="1568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000" y="100500"/>
                </a:moveTo>
                <a:lnTo>
                  <a:pt x="58000" y="100500"/>
                </a:lnTo>
                <a:cubicBezTo>
                  <a:pt x="62833" y="96083"/>
                  <a:pt x="68750" y="90104"/>
                  <a:pt x="75750" y="82563"/>
                </a:cubicBezTo>
                <a:lnTo>
                  <a:pt x="75750" y="82563"/>
                </a:lnTo>
                <a:lnTo>
                  <a:pt x="75750" y="82563"/>
                </a:lnTo>
                <a:cubicBezTo>
                  <a:pt x="82694" y="75188"/>
                  <a:pt x="88944" y="67542"/>
                  <a:pt x="94500" y="59625"/>
                </a:cubicBezTo>
                <a:lnTo>
                  <a:pt x="94500" y="59625"/>
                </a:lnTo>
                <a:lnTo>
                  <a:pt x="94500" y="59625"/>
                </a:lnTo>
                <a:cubicBezTo>
                  <a:pt x="99889" y="51708"/>
                  <a:pt x="102778" y="44729"/>
                  <a:pt x="103167" y="38688"/>
                </a:cubicBezTo>
                <a:lnTo>
                  <a:pt x="103167" y="38688"/>
                </a:lnTo>
                <a:cubicBezTo>
                  <a:pt x="102778" y="27646"/>
                  <a:pt x="97750" y="18500"/>
                  <a:pt x="88083" y="11250"/>
                </a:cubicBezTo>
                <a:lnTo>
                  <a:pt x="88083" y="11250"/>
                </a:lnTo>
                <a:cubicBezTo>
                  <a:pt x="78417" y="4000"/>
                  <a:pt x="66250" y="250"/>
                  <a:pt x="51583" y="0"/>
                </a:cubicBezTo>
                <a:lnTo>
                  <a:pt x="51583" y="0"/>
                </a:lnTo>
                <a:cubicBezTo>
                  <a:pt x="36861" y="250"/>
                  <a:pt x="24667" y="4000"/>
                  <a:pt x="15000" y="11250"/>
                </a:cubicBezTo>
                <a:lnTo>
                  <a:pt x="15000" y="11250"/>
                </a:lnTo>
                <a:cubicBezTo>
                  <a:pt x="5333" y="18500"/>
                  <a:pt x="333" y="27646"/>
                  <a:pt x="0" y="38688"/>
                </a:cubicBezTo>
                <a:lnTo>
                  <a:pt x="0" y="38688"/>
                </a:lnTo>
                <a:cubicBezTo>
                  <a:pt x="333" y="44729"/>
                  <a:pt x="3194" y="51708"/>
                  <a:pt x="8583" y="59625"/>
                </a:cubicBezTo>
                <a:lnTo>
                  <a:pt x="8583" y="59625"/>
                </a:lnTo>
                <a:cubicBezTo>
                  <a:pt x="14139" y="67542"/>
                  <a:pt x="20417" y="75188"/>
                  <a:pt x="27417" y="82563"/>
                </a:cubicBezTo>
                <a:lnTo>
                  <a:pt x="27417" y="82563"/>
                </a:lnTo>
                <a:cubicBezTo>
                  <a:pt x="34361" y="90104"/>
                  <a:pt x="40250" y="96083"/>
                  <a:pt x="45083" y="100500"/>
                </a:cubicBezTo>
                <a:lnTo>
                  <a:pt x="45083" y="100500"/>
                </a:lnTo>
                <a:cubicBezTo>
                  <a:pt x="46917" y="102125"/>
                  <a:pt x="49083" y="102938"/>
                  <a:pt x="51583" y="102938"/>
                </a:cubicBezTo>
                <a:lnTo>
                  <a:pt x="51583" y="102938"/>
                </a:lnTo>
                <a:cubicBezTo>
                  <a:pt x="54083" y="102938"/>
                  <a:pt x="56222" y="102125"/>
                  <a:pt x="58000" y="100500"/>
                </a:cubicBezTo>
                <a:lnTo>
                  <a:pt x="58000" y="100500"/>
                </a:lnTo>
                <a:moveTo>
                  <a:pt x="51583" y="25813"/>
                </a:moveTo>
                <a:lnTo>
                  <a:pt x="51583" y="25813"/>
                </a:lnTo>
                <a:cubicBezTo>
                  <a:pt x="58028" y="25938"/>
                  <a:pt x="62944" y="28083"/>
                  <a:pt x="66333" y="32250"/>
                </a:cubicBezTo>
                <a:lnTo>
                  <a:pt x="66333" y="32250"/>
                </a:lnTo>
                <a:cubicBezTo>
                  <a:pt x="69556" y="36542"/>
                  <a:pt x="69556" y="40833"/>
                  <a:pt x="66333" y="45125"/>
                </a:cubicBezTo>
                <a:lnTo>
                  <a:pt x="66333" y="45125"/>
                </a:lnTo>
                <a:cubicBezTo>
                  <a:pt x="62944" y="49292"/>
                  <a:pt x="58028" y="51438"/>
                  <a:pt x="51583" y="51563"/>
                </a:cubicBezTo>
                <a:lnTo>
                  <a:pt x="51583" y="51563"/>
                </a:lnTo>
                <a:cubicBezTo>
                  <a:pt x="45139" y="51438"/>
                  <a:pt x="40222" y="49292"/>
                  <a:pt x="36833" y="45125"/>
                </a:cubicBezTo>
                <a:lnTo>
                  <a:pt x="36833" y="45125"/>
                </a:lnTo>
                <a:cubicBezTo>
                  <a:pt x="33556" y="40833"/>
                  <a:pt x="33556" y="36542"/>
                  <a:pt x="36833" y="32250"/>
                </a:cubicBezTo>
                <a:lnTo>
                  <a:pt x="36833" y="32250"/>
                </a:lnTo>
                <a:cubicBezTo>
                  <a:pt x="40222" y="28083"/>
                  <a:pt x="45139" y="25938"/>
                  <a:pt x="51583" y="25813"/>
                </a:cubicBezTo>
                <a:lnTo>
                  <a:pt x="51583" y="2581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3962-25"/>
          <p:cNvSpPr/>
          <p:nvPr/>
        </p:nvSpPr>
        <p:spPr>
          <a:xfrm>
            <a:off x="4672013" y="2868216"/>
            <a:ext cx="4071938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3963-33"/>
          <p:cNvCxnSpPr/>
          <p:nvPr/>
        </p:nvCxnSpPr>
        <p:spPr>
          <a:xfrm>
            <a:off x="4693444" y="2868216"/>
            <a:ext cx="914" cy="6000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4004-73"/>
          <p:cNvSpPr/>
          <p:nvPr/>
        </p:nvSpPr>
        <p:spPr>
          <a:xfrm>
            <a:off x="4886325" y="309324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882" y="588"/>
                </a:moveTo>
                <a:lnTo>
                  <a:pt x="45882" y="588"/>
                </a:lnTo>
                <a:cubicBezTo>
                  <a:pt x="47647" y="-196"/>
                  <a:pt x="49412" y="-196"/>
                  <a:pt x="51176" y="588"/>
                </a:cubicBezTo>
                <a:lnTo>
                  <a:pt x="51176" y="588"/>
                </a:lnTo>
                <a:lnTo>
                  <a:pt x="81529" y="15706"/>
                </a:lnTo>
                <a:cubicBezTo>
                  <a:pt x="83020" y="16608"/>
                  <a:pt x="84020" y="17824"/>
                  <a:pt x="84529" y="19353"/>
                </a:cubicBezTo>
                <a:lnTo>
                  <a:pt x="84529" y="19353"/>
                </a:lnTo>
                <a:cubicBezTo>
                  <a:pt x="85039" y="20843"/>
                  <a:pt x="84980" y="22353"/>
                  <a:pt x="84353" y="23882"/>
                </a:cubicBezTo>
                <a:lnTo>
                  <a:pt x="84353" y="23882"/>
                </a:lnTo>
                <a:cubicBezTo>
                  <a:pt x="83098" y="26157"/>
                  <a:pt x="81275" y="27294"/>
                  <a:pt x="78882" y="27294"/>
                </a:cubicBezTo>
                <a:lnTo>
                  <a:pt x="78882" y="27294"/>
                </a:lnTo>
                <a:lnTo>
                  <a:pt x="78882" y="42471"/>
                </a:lnTo>
                <a:cubicBezTo>
                  <a:pt x="78882" y="44235"/>
                  <a:pt x="78314" y="45686"/>
                  <a:pt x="77176" y="46824"/>
                </a:cubicBezTo>
                <a:lnTo>
                  <a:pt x="77176" y="46824"/>
                </a:lnTo>
                <a:cubicBezTo>
                  <a:pt x="76039" y="47961"/>
                  <a:pt x="74588" y="48529"/>
                  <a:pt x="72824" y="48529"/>
                </a:cubicBezTo>
                <a:lnTo>
                  <a:pt x="72824" y="48529"/>
                </a:lnTo>
                <a:lnTo>
                  <a:pt x="71824" y="48529"/>
                </a:lnTo>
                <a:lnTo>
                  <a:pt x="77941" y="84941"/>
                </a:lnTo>
                <a:lnTo>
                  <a:pt x="91000" y="84941"/>
                </a:lnTo>
                <a:cubicBezTo>
                  <a:pt x="92765" y="84941"/>
                  <a:pt x="94216" y="85510"/>
                  <a:pt x="95353" y="86647"/>
                </a:cubicBezTo>
                <a:lnTo>
                  <a:pt x="95353" y="86647"/>
                </a:lnTo>
                <a:cubicBezTo>
                  <a:pt x="96490" y="87784"/>
                  <a:pt x="97059" y="89235"/>
                  <a:pt x="97059" y="91000"/>
                </a:cubicBezTo>
                <a:lnTo>
                  <a:pt x="97059" y="91000"/>
                </a:lnTo>
                <a:cubicBezTo>
                  <a:pt x="97059" y="92765"/>
                  <a:pt x="96490" y="94216"/>
                  <a:pt x="95353" y="95353"/>
                </a:cubicBezTo>
                <a:lnTo>
                  <a:pt x="95353" y="95353"/>
                </a:lnTo>
                <a:cubicBezTo>
                  <a:pt x="94216" y="96490"/>
                  <a:pt x="92765" y="97059"/>
                  <a:pt x="91000" y="97059"/>
                </a:cubicBezTo>
                <a:lnTo>
                  <a:pt x="91000" y="97059"/>
                </a:lnTo>
                <a:lnTo>
                  <a:pt x="73000" y="97059"/>
                </a:lnTo>
                <a:cubicBezTo>
                  <a:pt x="72882" y="97059"/>
                  <a:pt x="72824" y="97059"/>
                  <a:pt x="72824" y="97059"/>
                </a:cubicBezTo>
                <a:lnTo>
                  <a:pt x="72824" y="97059"/>
                </a:lnTo>
                <a:cubicBezTo>
                  <a:pt x="72824" y="97059"/>
                  <a:pt x="72745" y="97059"/>
                  <a:pt x="72588" y="97059"/>
                </a:cubicBezTo>
                <a:lnTo>
                  <a:pt x="72588" y="97059"/>
                </a:lnTo>
                <a:lnTo>
                  <a:pt x="24471" y="97059"/>
                </a:lnTo>
                <a:cubicBezTo>
                  <a:pt x="24353" y="97059"/>
                  <a:pt x="24294" y="97059"/>
                  <a:pt x="24294" y="97059"/>
                </a:cubicBezTo>
                <a:lnTo>
                  <a:pt x="24294" y="97059"/>
                </a:lnTo>
                <a:cubicBezTo>
                  <a:pt x="24294" y="97059"/>
                  <a:pt x="24294" y="97059"/>
                  <a:pt x="24294" y="97059"/>
                </a:cubicBezTo>
                <a:lnTo>
                  <a:pt x="24294" y="97059"/>
                </a:lnTo>
                <a:lnTo>
                  <a:pt x="6059" y="97059"/>
                </a:lnTo>
                <a:cubicBezTo>
                  <a:pt x="4294" y="97059"/>
                  <a:pt x="2843" y="96490"/>
                  <a:pt x="1706" y="95353"/>
                </a:cubicBezTo>
                <a:lnTo>
                  <a:pt x="1706" y="95353"/>
                </a:lnTo>
                <a:cubicBezTo>
                  <a:pt x="569" y="94216"/>
                  <a:pt x="0" y="92765"/>
                  <a:pt x="0" y="91000"/>
                </a:cubicBezTo>
                <a:lnTo>
                  <a:pt x="0" y="91000"/>
                </a:lnTo>
                <a:cubicBezTo>
                  <a:pt x="0" y="89235"/>
                  <a:pt x="569" y="87784"/>
                  <a:pt x="1706" y="86647"/>
                </a:cubicBezTo>
                <a:lnTo>
                  <a:pt x="1706" y="86647"/>
                </a:lnTo>
                <a:cubicBezTo>
                  <a:pt x="2843" y="85510"/>
                  <a:pt x="4294" y="84941"/>
                  <a:pt x="6059" y="84941"/>
                </a:cubicBezTo>
                <a:lnTo>
                  <a:pt x="6059" y="84941"/>
                </a:lnTo>
                <a:lnTo>
                  <a:pt x="19118" y="84941"/>
                </a:lnTo>
                <a:lnTo>
                  <a:pt x="25235" y="48529"/>
                </a:lnTo>
                <a:lnTo>
                  <a:pt x="24294" y="48529"/>
                </a:lnTo>
                <a:cubicBezTo>
                  <a:pt x="22490" y="48529"/>
                  <a:pt x="21020" y="47961"/>
                  <a:pt x="19882" y="46824"/>
                </a:cubicBezTo>
                <a:lnTo>
                  <a:pt x="19882" y="46824"/>
                </a:lnTo>
                <a:cubicBezTo>
                  <a:pt x="18745" y="45686"/>
                  <a:pt x="18176" y="44235"/>
                  <a:pt x="18176" y="42471"/>
                </a:cubicBezTo>
                <a:lnTo>
                  <a:pt x="18176" y="42471"/>
                </a:lnTo>
                <a:lnTo>
                  <a:pt x="18176" y="27294"/>
                </a:lnTo>
                <a:cubicBezTo>
                  <a:pt x="15784" y="27294"/>
                  <a:pt x="13961" y="26157"/>
                  <a:pt x="12706" y="23882"/>
                </a:cubicBezTo>
                <a:lnTo>
                  <a:pt x="12706" y="23882"/>
                </a:lnTo>
                <a:cubicBezTo>
                  <a:pt x="12078" y="22353"/>
                  <a:pt x="12020" y="20843"/>
                  <a:pt x="12529" y="19353"/>
                </a:cubicBezTo>
                <a:lnTo>
                  <a:pt x="12529" y="19353"/>
                </a:lnTo>
                <a:cubicBezTo>
                  <a:pt x="13039" y="17824"/>
                  <a:pt x="14039" y="16608"/>
                  <a:pt x="15529" y="15706"/>
                </a:cubicBezTo>
                <a:lnTo>
                  <a:pt x="15529" y="15706"/>
                </a:lnTo>
                <a:lnTo>
                  <a:pt x="45882" y="588"/>
                </a:lnTo>
                <a:moveTo>
                  <a:pt x="59706" y="84941"/>
                </a:moveTo>
                <a:lnTo>
                  <a:pt x="59706" y="84941"/>
                </a:lnTo>
                <a:lnTo>
                  <a:pt x="48529" y="75647"/>
                </a:lnTo>
                <a:lnTo>
                  <a:pt x="37529" y="84941"/>
                </a:lnTo>
                <a:lnTo>
                  <a:pt x="59706" y="84941"/>
                </a:lnTo>
                <a:moveTo>
                  <a:pt x="37529" y="48529"/>
                </a:moveTo>
                <a:lnTo>
                  <a:pt x="37529" y="48529"/>
                </a:lnTo>
                <a:lnTo>
                  <a:pt x="36588" y="53824"/>
                </a:lnTo>
                <a:lnTo>
                  <a:pt x="48529" y="63882"/>
                </a:lnTo>
                <a:lnTo>
                  <a:pt x="60471" y="53824"/>
                </a:lnTo>
                <a:lnTo>
                  <a:pt x="59529" y="48529"/>
                </a:lnTo>
                <a:lnTo>
                  <a:pt x="37529" y="48529"/>
                </a:lnTo>
                <a:moveTo>
                  <a:pt x="34882" y="64235"/>
                </a:moveTo>
                <a:lnTo>
                  <a:pt x="34882" y="64235"/>
                </a:lnTo>
                <a:lnTo>
                  <a:pt x="32824" y="76941"/>
                </a:lnTo>
                <a:lnTo>
                  <a:pt x="41529" y="69765"/>
                </a:lnTo>
                <a:lnTo>
                  <a:pt x="34882" y="64235"/>
                </a:lnTo>
                <a:moveTo>
                  <a:pt x="55706" y="69765"/>
                </a:moveTo>
                <a:lnTo>
                  <a:pt x="55706" y="69765"/>
                </a:lnTo>
                <a:lnTo>
                  <a:pt x="64235" y="76941"/>
                </a:lnTo>
                <a:lnTo>
                  <a:pt x="62176" y="64235"/>
                </a:lnTo>
                <a:lnTo>
                  <a:pt x="55706" y="69765"/>
                </a:lnTo>
                <a:moveTo>
                  <a:pt x="33353" y="24294"/>
                </a:moveTo>
                <a:lnTo>
                  <a:pt x="33353" y="24294"/>
                </a:lnTo>
                <a:cubicBezTo>
                  <a:pt x="31471" y="24412"/>
                  <a:pt x="30471" y="25412"/>
                  <a:pt x="30353" y="27294"/>
                </a:cubicBezTo>
                <a:lnTo>
                  <a:pt x="30353" y="27294"/>
                </a:lnTo>
                <a:cubicBezTo>
                  <a:pt x="30471" y="29176"/>
                  <a:pt x="31471" y="30196"/>
                  <a:pt x="33353" y="30353"/>
                </a:cubicBezTo>
                <a:lnTo>
                  <a:pt x="33353" y="30353"/>
                </a:lnTo>
                <a:lnTo>
                  <a:pt x="63706" y="30353"/>
                </a:lnTo>
                <a:cubicBezTo>
                  <a:pt x="65588" y="30196"/>
                  <a:pt x="66588" y="29176"/>
                  <a:pt x="66706" y="27294"/>
                </a:cubicBezTo>
                <a:lnTo>
                  <a:pt x="66706" y="27294"/>
                </a:lnTo>
                <a:cubicBezTo>
                  <a:pt x="66588" y="25412"/>
                  <a:pt x="65588" y="24412"/>
                  <a:pt x="63706" y="24294"/>
                </a:cubicBezTo>
                <a:lnTo>
                  <a:pt x="63706" y="24294"/>
                </a:lnTo>
                <a:lnTo>
                  <a:pt x="33353" y="2429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3975-65"/>
          <p:cNvSpPr/>
          <p:nvPr/>
        </p:nvSpPr>
        <p:spPr>
          <a:xfrm>
            <a:off x="6900863" y="2985195"/>
            <a:ext cx="392906" cy="1732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3956-14"/>
          <p:cNvSpPr/>
          <p:nvPr/>
        </p:nvSpPr>
        <p:spPr>
          <a:xfrm>
            <a:off x="400050" y="3611166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8319683982-68"/>
          <p:cNvSpPr/>
          <p:nvPr/>
        </p:nvSpPr>
        <p:spPr>
          <a:xfrm>
            <a:off x="631329" y="3766997"/>
            <a:ext cx="208955" cy="159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98588"/>
                </a:moveTo>
                <a:lnTo>
                  <a:pt x="43273" y="98588"/>
                </a:lnTo>
                <a:cubicBezTo>
                  <a:pt x="44212" y="98863"/>
                  <a:pt x="45076" y="98627"/>
                  <a:pt x="45864" y="97882"/>
                </a:cubicBezTo>
                <a:lnTo>
                  <a:pt x="45864" y="97882"/>
                </a:lnTo>
                <a:lnTo>
                  <a:pt x="45864" y="97882"/>
                </a:lnTo>
                <a:cubicBezTo>
                  <a:pt x="46682" y="97294"/>
                  <a:pt x="47091" y="96333"/>
                  <a:pt x="47091" y="95000"/>
                </a:cubicBezTo>
                <a:lnTo>
                  <a:pt x="47091" y="95000"/>
                </a:lnTo>
                <a:lnTo>
                  <a:pt x="47091" y="10529"/>
                </a:lnTo>
                <a:cubicBezTo>
                  <a:pt x="47091" y="9471"/>
                  <a:pt x="46803" y="8647"/>
                  <a:pt x="46227" y="8059"/>
                </a:cubicBezTo>
                <a:lnTo>
                  <a:pt x="46227" y="8059"/>
                </a:lnTo>
                <a:cubicBezTo>
                  <a:pt x="44500" y="6137"/>
                  <a:pt x="41788" y="4353"/>
                  <a:pt x="38091" y="2706"/>
                </a:cubicBezTo>
                <a:lnTo>
                  <a:pt x="38091" y="2706"/>
                </a:lnTo>
                <a:cubicBezTo>
                  <a:pt x="34394" y="1059"/>
                  <a:pt x="30000" y="15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588"/>
                  <a:pt x="12636" y="1765"/>
                </a:cubicBezTo>
                <a:lnTo>
                  <a:pt x="12636" y="1765"/>
                </a:lnTo>
                <a:cubicBezTo>
                  <a:pt x="8818" y="2980"/>
                  <a:pt x="5652" y="4176"/>
                  <a:pt x="3136" y="5353"/>
                </a:cubicBezTo>
                <a:lnTo>
                  <a:pt x="3136" y="5353"/>
                </a:lnTo>
                <a:cubicBezTo>
                  <a:pt x="1167" y="6569"/>
                  <a:pt x="121" y="8667"/>
                  <a:pt x="0" y="11647"/>
                </a:cubicBezTo>
                <a:lnTo>
                  <a:pt x="0" y="11647"/>
                </a:lnTo>
                <a:lnTo>
                  <a:pt x="0" y="94529"/>
                </a:lnTo>
                <a:cubicBezTo>
                  <a:pt x="0" y="95902"/>
                  <a:pt x="455" y="96961"/>
                  <a:pt x="1364" y="97706"/>
                </a:cubicBezTo>
                <a:lnTo>
                  <a:pt x="1364" y="97706"/>
                </a:lnTo>
                <a:cubicBezTo>
                  <a:pt x="2182" y="98451"/>
                  <a:pt x="3106" y="98667"/>
                  <a:pt x="4136" y="98353"/>
                </a:cubicBezTo>
                <a:lnTo>
                  <a:pt x="4136" y="98353"/>
                </a:lnTo>
                <a:cubicBezTo>
                  <a:pt x="7045" y="97020"/>
                  <a:pt x="10333" y="95824"/>
                  <a:pt x="14000" y="94765"/>
                </a:cubicBezTo>
                <a:lnTo>
                  <a:pt x="14000" y="94765"/>
                </a:lnTo>
                <a:cubicBezTo>
                  <a:pt x="17818" y="93706"/>
                  <a:pt x="21455" y="93176"/>
                  <a:pt x="24909" y="93176"/>
                </a:cubicBezTo>
                <a:lnTo>
                  <a:pt x="24909" y="93176"/>
                </a:lnTo>
                <a:cubicBezTo>
                  <a:pt x="27909" y="93333"/>
                  <a:pt x="31152" y="93941"/>
                  <a:pt x="34636" y="95000"/>
                </a:cubicBezTo>
                <a:lnTo>
                  <a:pt x="34636" y="95000"/>
                </a:lnTo>
                <a:cubicBezTo>
                  <a:pt x="37970" y="96176"/>
                  <a:pt x="40848" y="97373"/>
                  <a:pt x="43273" y="98588"/>
                </a:cubicBezTo>
                <a:lnTo>
                  <a:pt x="43273" y="98588"/>
                </a:lnTo>
                <a:moveTo>
                  <a:pt x="56455" y="98588"/>
                </a:moveTo>
                <a:lnTo>
                  <a:pt x="56455" y="98588"/>
                </a:lnTo>
                <a:cubicBezTo>
                  <a:pt x="58879" y="97373"/>
                  <a:pt x="61758" y="96176"/>
                  <a:pt x="65091" y="95000"/>
                </a:cubicBezTo>
                <a:lnTo>
                  <a:pt x="65091" y="95000"/>
                </a:lnTo>
                <a:lnTo>
                  <a:pt x="65091" y="95000"/>
                </a:lnTo>
                <a:cubicBezTo>
                  <a:pt x="68545" y="93941"/>
                  <a:pt x="71773" y="93333"/>
                  <a:pt x="74773" y="93176"/>
                </a:cubicBezTo>
                <a:lnTo>
                  <a:pt x="74773" y="93176"/>
                </a:lnTo>
                <a:cubicBezTo>
                  <a:pt x="78258" y="93176"/>
                  <a:pt x="81894" y="93706"/>
                  <a:pt x="85682" y="94765"/>
                </a:cubicBezTo>
                <a:lnTo>
                  <a:pt x="85682" y="94765"/>
                </a:lnTo>
                <a:cubicBezTo>
                  <a:pt x="89379" y="95824"/>
                  <a:pt x="92667" y="97020"/>
                  <a:pt x="95545" y="98353"/>
                </a:cubicBezTo>
                <a:lnTo>
                  <a:pt x="95545" y="98353"/>
                </a:lnTo>
                <a:cubicBezTo>
                  <a:pt x="96606" y="98667"/>
                  <a:pt x="97530" y="98451"/>
                  <a:pt x="98318" y="97706"/>
                </a:cubicBezTo>
                <a:lnTo>
                  <a:pt x="98318" y="97706"/>
                </a:lnTo>
                <a:cubicBezTo>
                  <a:pt x="99258" y="96961"/>
                  <a:pt x="99727" y="95902"/>
                  <a:pt x="99727" y="94529"/>
                </a:cubicBezTo>
                <a:lnTo>
                  <a:pt x="99727" y="94529"/>
                </a:lnTo>
                <a:lnTo>
                  <a:pt x="99727" y="11647"/>
                </a:lnTo>
                <a:cubicBezTo>
                  <a:pt x="99606" y="8667"/>
                  <a:pt x="98561" y="6569"/>
                  <a:pt x="96591" y="5353"/>
                </a:cubicBezTo>
                <a:lnTo>
                  <a:pt x="96591" y="5353"/>
                </a:lnTo>
                <a:cubicBezTo>
                  <a:pt x="94045" y="4176"/>
                  <a:pt x="90879" y="2980"/>
                  <a:pt x="87091" y="1765"/>
                </a:cubicBezTo>
                <a:lnTo>
                  <a:pt x="87091" y="1765"/>
                </a:lnTo>
                <a:cubicBezTo>
                  <a:pt x="83273" y="588"/>
                  <a:pt x="79167" y="0"/>
                  <a:pt x="74773" y="0"/>
                </a:cubicBezTo>
                <a:lnTo>
                  <a:pt x="74773" y="0"/>
                </a:lnTo>
                <a:cubicBezTo>
                  <a:pt x="69712" y="157"/>
                  <a:pt x="65333" y="1059"/>
                  <a:pt x="61636" y="2706"/>
                </a:cubicBezTo>
                <a:lnTo>
                  <a:pt x="61636" y="2706"/>
                </a:lnTo>
                <a:cubicBezTo>
                  <a:pt x="57939" y="4353"/>
                  <a:pt x="55227" y="6137"/>
                  <a:pt x="53500" y="8059"/>
                </a:cubicBezTo>
                <a:lnTo>
                  <a:pt x="53500" y="8059"/>
                </a:lnTo>
                <a:cubicBezTo>
                  <a:pt x="52924" y="8647"/>
                  <a:pt x="52636" y="9471"/>
                  <a:pt x="52636" y="10529"/>
                </a:cubicBezTo>
                <a:lnTo>
                  <a:pt x="52636" y="10529"/>
                </a:lnTo>
                <a:lnTo>
                  <a:pt x="52636" y="95000"/>
                </a:lnTo>
                <a:cubicBezTo>
                  <a:pt x="52636" y="96333"/>
                  <a:pt x="53030" y="97294"/>
                  <a:pt x="53818" y="97882"/>
                </a:cubicBezTo>
                <a:lnTo>
                  <a:pt x="53818" y="97882"/>
                </a:lnTo>
                <a:cubicBezTo>
                  <a:pt x="54636" y="98627"/>
                  <a:pt x="55515" y="98863"/>
                  <a:pt x="56455" y="98588"/>
                </a:cubicBezTo>
                <a:lnTo>
                  <a:pt x="56455" y="9858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3962-26"/>
          <p:cNvSpPr/>
          <p:nvPr/>
        </p:nvSpPr>
        <p:spPr>
          <a:xfrm>
            <a:off x="7647384" y="3732609"/>
            <a:ext cx="917972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3983-69"/>
          <p:cNvSpPr/>
          <p:nvPr/>
        </p:nvSpPr>
        <p:spPr>
          <a:xfrm>
            <a:off x="7779977" y="3779420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3965-35"/>
          <p:cNvSpPr txBox="1"/>
          <p:nvPr/>
        </p:nvSpPr>
        <p:spPr>
          <a:xfrm>
            <a:off x="607219" y="1439466"/>
            <a:ext cx="75634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985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系统制式</a:t>
            </a:r>
            <a:endParaRPr/>
          </a:p>
        </p:txBody>
      </p:sp>
      <p:sp>
        <p:nvSpPr>
          <p:cNvPr id="45" name="el-1788319683967-37"/>
          <p:cNvSpPr txBox="1"/>
          <p:nvPr/>
        </p:nvSpPr>
        <p:spPr>
          <a:xfrm>
            <a:off x="535781" y="1660922"/>
            <a:ext cx="2414588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三相四线制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低压电力系统，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TN-S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接零保护。</a:t>
            </a:r>
            <a:endParaRPr/>
          </a:p>
        </p:txBody>
      </p:sp>
      <p:sp>
        <p:nvSpPr>
          <p:cNvPr id="46" name="el-1788319683967-38"/>
          <p:cNvSpPr txBox="1"/>
          <p:nvPr/>
        </p:nvSpPr>
        <p:spPr>
          <a:xfrm>
            <a:off x="3436144" y="1439466"/>
            <a:ext cx="101195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TN-S 五芯</a:t>
            </a:r>
            <a:endParaRPr/>
          </a:p>
        </p:txBody>
      </p:sp>
      <p:sp>
        <p:nvSpPr>
          <p:cNvPr id="47" name="el-1788319683967-40"/>
          <p:cNvSpPr txBox="1"/>
          <p:nvPr/>
        </p:nvSpPr>
        <p:spPr>
          <a:xfrm>
            <a:off x="3364706" y="1660922"/>
            <a:ext cx="2414588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配电电缆应包含全部工作芯线和 PE 芯线，采用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五芯电缆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8" name="el-1788319683967-41"/>
          <p:cNvSpPr txBox="1"/>
          <p:nvPr/>
        </p:nvSpPr>
        <p:spPr>
          <a:xfrm>
            <a:off x="6265069" y="1439466"/>
            <a:ext cx="7429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必备条件</a:t>
            </a:r>
            <a:endParaRPr/>
          </a:p>
        </p:txBody>
      </p:sp>
      <p:sp>
        <p:nvSpPr>
          <p:cNvPr id="49" name="el-1788319683968-43"/>
          <p:cNvSpPr txBox="1"/>
          <p:nvPr/>
        </p:nvSpPr>
        <p:spPr>
          <a:xfrm>
            <a:off x="6193631" y="1660922"/>
            <a:ext cx="2414588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工作零线(N)与保护零线(PE)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严格分离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，专用PE线。</a:t>
            </a:r>
            <a:endParaRPr/>
          </a:p>
        </p:txBody>
      </p:sp>
      <p:sp>
        <p:nvSpPr>
          <p:cNvPr id="50" name="el-1788319683973-54"/>
          <p:cNvSpPr txBox="1"/>
          <p:nvPr/>
        </p:nvSpPr>
        <p:spPr>
          <a:xfrm>
            <a:off x="1000125" y="2438698"/>
            <a:ext cx="382191" cy="1446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必须</a:t>
            </a:r>
            <a:endParaRPr/>
          </a:p>
        </p:txBody>
      </p:sp>
      <p:sp>
        <p:nvSpPr>
          <p:cNvPr id="51" name="el-1788319683970-44"/>
          <p:cNvSpPr txBox="1"/>
          <p:nvPr/>
        </p:nvSpPr>
        <p:spPr>
          <a:xfrm>
            <a:off x="1378744" y="2414588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电缆线路应采用</a:t>
            </a:r>
            <a:endParaRPr/>
          </a:p>
        </p:txBody>
      </p:sp>
      <p:sp>
        <p:nvSpPr>
          <p:cNvPr id="52" name="el-1788319683974-56"/>
          <p:cNvSpPr txBox="1"/>
          <p:nvPr/>
        </p:nvSpPr>
        <p:spPr>
          <a:xfrm>
            <a:off x="2378869" y="2414588"/>
            <a:ext cx="385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埋地</a:t>
            </a:r>
            <a:endParaRPr/>
          </a:p>
        </p:txBody>
      </p:sp>
      <p:sp>
        <p:nvSpPr>
          <p:cNvPr id="53" name="el-1788319683970-45"/>
          <p:cNvSpPr txBox="1"/>
          <p:nvPr/>
        </p:nvSpPr>
        <p:spPr>
          <a:xfrm>
            <a:off x="2664619" y="2414588"/>
            <a:ext cx="2428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或</a:t>
            </a:r>
            <a:endParaRPr/>
          </a:p>
        </p:txBody>
      </p:sp>
      <p:sp>
        <p:nvSpPr>
          <p:cNvPr id="54" name="el-1788319683974-57"/>
          <p:cNvSpPr txBox="1"/>
          <p:nvPr/>
        </p:nvSpPr>
        <p:spPr>
          <a:xfrm>
            <a:off x="2807494" y="2414588"/>
            <a:ext cx="385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架空</a:t>
            </a:r>
            <a:endParaRPr/>
          </a:p>
        </p:txBody>
      </p:sp>
      <p:sp>
        <p:nvSpPr>
          <p:cNvPr id="55" name="el-1788319683970-46"/>
          <p:cNvSpPr txBox="1"/>
          <p:nvPr/>
        </p:nvSpPr>
        <p:spPr>
          <a:xfrm>
            <a:off x="3093244" y="2414588"/>
            <a:ext cx="5286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敷设。</a:t>
            </a:r>
            <a:endParaRPr/>
          </a:p>
        </p:txBody>
      </p:sp>
      <p:sp>
        <p:nvSpPr>
          <p:cNvPr id="56" name="el-1788319683974-58"/>
          <p:cNvSpPr txBox="1"/>
          <p:nvPr/>
        </p:nvSpPr>
        <p:spPr>
          <a:xfrm>
            <a:off x="5272088" y="2438698"/>
            <a:ext cx="382191" cy="1446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57" name="el-1788319683970-47"/>
          <p:cNvSpPr txBox="1"/>
          <p:nvPr/>
        </p:nvSpPr>
        <p:spPr>
          <a:xfrm>
            <a:off x="5650706" y="2414588"/>
            <a:ext cx="385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不得</a:t>
            </a:r>
            <a:endParaRPr/>
          </a:p>
        </p:txBody>
      </p:sp>
      <p:sp>
        <p:nvSpPr>
          <p:cNvPr id="58" name="el-1788319683974-60"/>
          <p:cNvSpPr txBox="1"/>
          <p:nvPr/>
        </p:nvSpPr>
        <p:spPr>
          <a:xfrm>
            <a:off x="5936456" y="2414588"/>
            <a:ext cx="8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沿地面明设</a:t>
            </a:r>
            <a:endParaRPr/>
          </a:p>
        </p:txBody>
      </p:sp>
      <p:sp>
        <p:nvSpPr>
          <p:cNvPr id="59" name="el-1788319683971-48"/>
          <p:cNvSpPr txBox="1"/>
          <p:nvPr/>
        </p:nvSpPr>
        <p:spPr>
          <a:xfrm>
            <a:off x="6650831" y="2414588"/>
            <a:ext cx="12430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，防止碾压损坏。</a:t>
            </a:r>
            <a:endParaRPr/>
          </a:p>
        </p:txBody>
      </p:sp>
      <p:sp>
        <p:nvSpPr>
          <p:cNvPr id="60" name="el-1788319683975-61"/>
          <p:cNvSpPr txBox="1"/>
          <p:nvPr/>
        </p:nvSpPr>
        <p:spPr>
          <a:xfrm>
            <a:off x="914400" y="3071813"/>
            <a:ext cx="9572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埋地电缆路径</a:t>
            </a:r>
            <a:endParaRPr/>
          </a:p>
        </p:txBody>
      </p:sp>
      <p:sp>
        <p:nvSpPr>
          <p:cNvPr id="61" name="el-1788319683971-49"/>
          <p:cNvSpPr txBox="1"/>
          <p:nvPr/>
        </p:nvSpPr>
        <p:spPr>
          <a:xfrm>
            <a:off x="1771650" y="3071813"/>
            <a:ext cx="385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应设</a:t>
            </a:r>
            <a:endParaRPr/>
          </a:p>
        </p:txBody>
      </p:sp>
      <p:sp>
        <p:nvSpPr>
          <p:cNvPr id="62" name="el-1788319683975-62"/>
          <p:cNvSpPr txBox="1"/>
          <p:nvPr/>
        </p:nvSpPr>
        <p:spPr>
          <a:xfrm>
            <a:off x="2057400" y="3071813"/>
            <a:ext cx="6715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方位标志</a:t>
            </a:r>
            <a:endParaRPr/>
          </a:p>
        </p:txBody>
      </p:sp>
      <p:sp>
        <p:nvSpPr>
          <p:cNvPr id="63" name="el-1788319683971-50"/>
          <p:cNvSpPr txBox="1"/>
          <p:nvPr/>
        </p:nvSpPr>
        <p:spPr>
          <a:xfrm>
            <a:off x="2628900" y="3071813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，便于识别。</a:t>
            </a:r>
            <a:endParaRPr/>
          </a:p>
        </p:txBody>
      </p:sp>
      <p:sp>
        <p:nvSpPr>
          <p:cNvPr id="64" name="el-1788319683971-51"/>
          <p:cNvSpPr txBox="1"/>
          <p:nvPr/>
        </p:nvSpPr>
        <p:spPr>
          <a:xfrm>
            <a:off x="5186363" y="2975372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架空线路应采用</a:t>
            </a:r>
            <a:endParaRPr/>
          </a:p>
        </p:txBody>
      </p:sp>
      <p:sp>
        <p:nvSpPr>
          <p:cNvPr id="65" name="el-1788319683975-63"/>
          <p:cNvSpPr txBox="1"/>
          <p:nvPr/>
        </p:nvSpPr>
        <p:spPr>
          <a:xfrm>
            <a:off x="6186488" y="2975372"/>
            <a:ext cx="6715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绝缘导线</a:t>
            </a:r>
            <a:endParaRPr/>
          </a:p>
        </p:txBody>
      </p:sp>
      <p:sp>
        <p:nvSpPr>
          <p:cNvPr id="66" name="el-1788319683971-52"/>
          <p:cNvSpPr txBox="1"/>
          <p:nvPr/>
        </p:nvSpPr>
        <p:spPr>
          <a:xfrm>
            <a:off x="6757988" y="2975372"/>
            <a:ext cx="2428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/>
          </a:p>
        </p:txBody>
      </p:sp>
      <p:sp>
        <p:nvSpPr>
          <p:cNvPr id="67" name="el-1788319683975-64"/>
          <p:cNvSpPr txBox="1"/>
          <p:nvPr/>
        </p:nvSpPr>
        <p:spPr>
          <a:xfrm>
            <a:off x="6986588" y="2999482"/>
            <a:ext cx="382191" cy="1446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68" name="el-1788319683971-53"/>
          <p:cNvSpPr txBox="1"/>
          <p:nvPr/>
        </p:nvSpPr>
        <p:spPr>
          <a:xfrm>
            <a:off x="5186363" y="3168253"/>
            <a:ext cx="2243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使用裸线，沿墙或电杆绝缘固定。</a:t>
            </a:r>
            <a:endParaRPr/>
          </a:p>
        </p:txBody>
      </p:sp>
      <p:sp>
        <p:nvSpPr>
          <p:cNvPr id="69" name="el-1788319683958-16"/>
          <p:cNvSpPr txBox="1"/>
          <p:nvPr/>
        </p:nvSpPr>
        <p:spPr>
          <a:xfrm>
            <a:off x="1021556" y="3736851"/>
            <a:ext cx="8122444" cy="212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78631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依据 JGJ/T 46-2024：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电缆线路禁止地面明设，必须埋地或架空，且采用五芯 TN-S 系统。</a:t>
            </a:r>
            <a:endParaRPr/>
          </a:p>
        </p:txBody>
      </p:sp>
      <p:sp>
        <p:nvSpPr>
          <p:cNvPr id="70" name="el-1788319683959-17"/>
          <p:cNvSpPr/>
          <p:nvPr/>
        </p:nvSpPr>
        <p:spPr>
          <a:xfrm>
            <a:off x="1021556" y="3751138"/>
            <a:ext cx="421481" cy="1985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3959-17__text"/>
          <p:cNvSpPr txBox="1"/>
          <p:nvPr/>
        </p:nvSpPr>
        <p:spPr>
          <a:xfrm>
            <a:off x="1021556" y="3751138"/>
            <a:ext cx="421481" cy="1985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</a:t>
            </a:r>
            <a:endParaRPr/>
          </a:p>
        </p:txBody>
      </p:sp>
      <p:sp>
        <p:nvSpPr>
          <p:cNvPr id="72" name="el-1788319683963-34"/>
          <p:cNvSpPr txBox="1"/>
          <p:nvPr/>
        </p:nvSpPr>
        <p:spPr>
          <a:xfrm>
            <a:off x="7965281" y="3768328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强制规范</a:t>
            </a:r>
            <a:endParaRPr/>
          </a:p>
        </p:txBody>
      </p:sp>
      <p:sp>
        <p:nvSpPr>
          <p:cNvPr id="73" name="el-178831968395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831968395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8319683954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3956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el-1788319683982-67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el-1788319683954-10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电缆线路敷设规范</a:t>
            </a:r>
            <a:endParaRPr/>
          </a:p>
        </p:txBody>
      </p:sp>
      <p:sp>
        <p:nvSpPr>
          <p:cNvPr id="79" name="el-1788319683959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0" name="el-1788319684005-7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011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012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01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014-16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055-95"/>
          <p:cNvSpPr/>
          <p:nvPr/>
        </p:nvSpPr>
        <p:spPr>
          <a:xfrm>
            <a:off x="7690035" y="196410"/>
            <a:ext cx="114277" cy="1143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167" y="41583"/>
                </a:moveTo>
                <a:lnTo>
                  <a:pt x="67167" y="41583"/>
                </a:lnTo>
                <a:lnTo>
                  <a:pt x="47833" y="60917"/>
                </a:lnTo>
                <a:lnTo>
                  <a:pt x="60750" y="73667"/>
                </a:lnTo>
                <a:cubicBezTo>
                  <a:pt x="62306" y="75333"/>
                  <a:pt x="62806" y="77333"/>
                  <a:pt x="62250" y="79667"/>
                </a:cubicBezTo>
                <a:lnTo>
                  <a:pt x="62250" y="79667"/>
                </a:lnTo>
                <a:cubicBezTo>
                  <a:pt x="61639" y="81889"/>
                  <a:pt x="60278" y="83389"/>
                  <a:pt x="58167" y="84167"/>
                </a:cubicBezTo>
                <a:lnTo>
                  <a:pt x="58167" y="84167"/>
                </a:lnTo>
                <a:lnTo>
                  <a:pt x="8167" y="99833"/>
                </a:lnTo>
                <a:cubicBezTo>
                  <a:pt x="5722" y="100444"/>
                  <a:pt x="3583" y="99917"/>
                  <a:pt x="1750" y="98250"/>
                </a:cubicBezTo>
                <a:lnTo>
                  <a:pt x="1750" y="98250"/>
                </a:lnTo>
                <a:cubicBezTo>
                  <a:pt x="28" y="96417"/>
                  <a:pt x="-444" y="94333"/>
                  <a:pt x="333" y="92000"/>
                </a:cubicBezTo>
                <a:lnTo>
                  <a:pt x="333" y="92000"/>
                </a:lnTo>
                <a:lnTo>
                  <a:pt x="16000" y="42000"/>
                </a:lnTo>
                <a:cubicBezTo>
                  <a:pt x="16667" y="39778"/>
                  <a:pt x="18111" y="38333"/>
                  <a:pt x="20333" y="37667"/>
                </a:cubicBezTo>
                <a:lnTo>
                  <a:pt x="20333" y="37667"/>
                </a:lnTo>
                <a:cubicBezTo>
                  <a:pt x="22667" y="37167"/>
                  <a:pt x="24667" y="37694"/>
                  <a:pt x="26333" y="39250"/>
                </a:cubicBezTo>
                <a:lnTo>
                  <a:pt x="26333" y="39250"/>
                </a:lnTo>
                <a:lnTo>
                  <a:pt x="39083" y="52167"/>
                </a:lnTo>
                <a:lnTo>
                  <a:pt x="58417" y="32833"/>
                </a:lnTo>
                <a:cubicBezTo>
                  <a:pt x="56972" y="31389"/>
                  <a:pt x="56250" y="29694"/>
                  <a:pt x="56250" y="27750"/>
                </a:cubicBezTo>
                <a:lnTo>
                  <a:pt x="56250" y="27750"/>
                </a:lnTo>
                <a:cubicBezTo>
                  <a:pt x="56250" y="25806"/>
                  <a:pt x="56972" y="24111"/>
                  <a:pt x="58417" y="22667"/>
                </a:cubicBezTo>
                <a:lnTo>
                  <a:pt x="58417" y="22667"/>
                </a:lnTo>
                <a:lnTo>
                  <a:pt x="76917" y="3917"/>
                </a:lnTo>
                <a:cubicBezTo>
                  <a:pt x="79806" y="1306"/>
                  <a:pt x="83000" y="0"/>
                  <a:pt x="86500" y="0"/>
                </a:cubicBezTo>
                <a:lnTo>
                  <a:pt x="86500" y="0"/>
                </a:lnTo>
                <a:cubicBezTo>
                  <a:pt x="90167" y="0"/>
                  <a:pt x="93361" y="1306"/>
                  <a:pt x="96083" y="3917"/>
                </a:cubicBezTo>
                <a:lnTo>
                  <a:pt x="96083" y="3917"/>
                </a:lnTo>
                <a:cubicBezTo>
                  <a:pt x="98694" y="6639"/>
                  <a:pt x="100000" y="9833"/>
                  <a:pt x="100000" y="13500"/>
                </a:cubicBezTo>
                <a:lnTo>
                  <a:pt x="100000" y="13500"/>
                </a:lnTo>
                <a:cubicBezTo>
                  <a:pt x="100000" y="17000"/>
                  <a:pt x="98694" y="20194"/>
                  <a:pt x="96083" y="23083"/>
                </a:cubicBezTo>
                <a:lnTo>
                  <a:pt x="96083" y="23083"/>
                </a:lnTo>
                <a:lnTo>
                  <a:pt x="77333" y="41583"/>
                </a:lnTo>
                <a:cubicBezTo>
                  <a:pt x="75889" y="43028"/>
                  <a:pt x="74194" y="43750"/>
                  <a:pt x="72250" y="43750"/>
                </a:cubicBezTo>
                <a:lnTo>
                  <a:pt x="72250" y="43750"/>
                </a:lnTo>
                <a:cubicBezTo>
                  <a:pt x="70306" y="43750"/>
                  <a:pt x="68611" y="43028"/>
                  <a:pt x="67167" y="41583"/>
                </a:cubicBezTo>
                <a:lnTo>
                  <a:pt x="67167" y="41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014-14"/>
          <p:cNvSpPr/>
          <p:nvPr/>
        </p:nvSpPr>
        <p:spPr>
          <a:xfrm>
            <a:off x="400050" y="720068"/>
            <a:ext cx="834390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015-17"/>
          <p:cNvCxnSpPr/>
          <p:nvPr/>
        </p:nvCxnSpPr>
        <p:spPr>
          <a:xfrm>
            <a:off x="421481" y="720068"/>
            <a:ext cx="914" cy="314325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055-94"/>
          <p:cNvSpPr/>
          <p:nvPr/>
        </p:nvSpPr>
        <p:spPr>
          <a:xfrm>
            <a:off x="586780" y="820973"/>
            <a:ext cx="142677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33" y="96250"/>
                </a:moveTo>
                <a:lnTo>
                  <a:pt x="25333" y="96250"/>
                </a:lnTo>
                <a:cubicBezTo>
                  <a:pt x="24178" y="97694"/>
                  <a:pt x="22778" y="98417"/>
                  <a:pt x="21133" y="98417"/>
                </a:cubicBezTo>
                <a:lnTo>
                  <a:pt x="21133" y="98417"/>
                </a:lnTo>
                <a:cubicBezTo>
                  <a:pt x="19489" y="98417"/>
                  <a:pt x="18067" y="97694"/>
                  <a:pt x="16867" y="96250"/>
                </a:cubicBezTo>
                <a:lnTo>
                  <a:pt x="16867" y="96250"/>
                </a:lnTo>
                <a:lnTo>
                  <a:pt x="1400" y="75167"/>
                </a:lnTo>
                <a:cubicBezTo>
                  <a:pt x="378" y="73556"/>
                  <a:pt x="-89" y="71861"/>
                  <a:pt x="0" y="70083"/>
                </a:cubicBezTo>
                <a:lnTo>
                  <a:pt x="0" y="70083"/>
                </a:lnTo>
                <a:cubicBezTo>
                  <a:pt x="133" y="68194"/>
                  <a:pt x="733" y="66500"/>
                  <a:pt x="1800" y="65000"/>
                </a:cubicBezTo>
                <a:lnTo>
                  <a:pt x="1800" y="65000"/>
                </a:lnTo>
                <a:cubicBezTo>
                  <a:pt x="3089" y="63722"/>
                  <a:pt x="4422" y="63139"/>
                  <a:pt x="5800" y="63250"/>
                </a:cubicBezTo>
                <a:lnTo>
                  <a:pt x="5800" y="63250"/>
                </a:lnTo>
                <a:cubicBezTo>
                  <a:pt x="7356" y="63417"/>
                  <a:pt x="8711" y="64167"/>
                  <a:pt x="9867" y="65500"/>
                </a:cubicBezTo>
                <a:lnTo>
                  <a:pt x="9867" y="65500"/>
                </a:lnTo>
                <a:lnTo>
                  <a:pt x="15467" y="73417"/>
                </a:lnTo>
                <a:lnTo>
                  <a:pt x="15467" y="7000"/>
                </a:lnTo>
                <a:cubicBezTo>
                  <a:pt x="15467" y="4944"/>
                  <a:pt x="16000" y="3278"/>
                  <a:pt x="17067" y="2000"/>
                </a:cubicBezTo>
                <a:lnTo>
                  <a:pt x="17067" y="2000"/>
                </a:lnTo>
                <a:cubicBezTo>
                  <a:pt x="18133" y="667"/>
                  <a:pt x="19489" y="0"/>
                  <a:pt x="21133" y="0"/>
                </a:cubicBezTo>
                <a:lnTo>
                  <a:pt x="21133" y="0"/>
                </a:lnTo>
                <a:cubicBezTo>
                  <a:pt x="22778" y="0"/>
                  <a:pt x="24111" y="667"/>
                  <a:pt x="25133" y="2000"/>
                </a:cubicBezTo>
                <a:lnTo>
                  <a:pt x="25133" y="2000"/>
                </a:lnTo>
                <a:cubicBezTo>
                  <a:pt x="26200" y="3278"/>
                  <a:pt x="26733" y="4944"/>
                  <a:pt x="26733" y="7000"/>
                </a:cubicBezTo>
                <a:lnTo>
                  <a:pt x="26733" y="7000"/>
                </a:lnTo>
                <a:lnTo>
                  <a:pt x="26733" y="73417"/>
                </a:lnTo>
                <a:lnTo>
                  <a:pt x="32333" y="65500"/>
                </a:lnTo>
                <a:cubicBezTo>
                  <a:pt x="33533" y="64167"/>
                  <a:pt x="34889" y="63417"/>
                  <a:pt x="36400" y="63250"/>
                </a:cubicBezTo>
                <a:lnTo>
                  <a:pt x="36400" y="63250"/>
                </a:lnTo>
                <a:cubicBezTo>
                  <a:pt x="37822" y="63139"/>
                  <a:pt x="39178" y="63722"/>
                  <a:pt x="40467" y="65000"/>
                </a:cubicBezTo>
                <a:lnTo>
                  <a:pt x="40467" y="65000"/>
                </a:lnTo>
                <a:cubicBezTo>
                  <a:pt x="41489" y="66500"/>
                  <a:pt x="42067" y="68111"/>
                  <a:pt x="42200" y="69833"/>
                </a:cubicBezTo>
                <a:lnTo>
                  <a:pt x="42200" y="69833"/>
                </a:lnTo>
                <a:cubicBezTo>
                  <a:pt x="42333" y="71778"/>
                  <a:pt x="41867" y="73556"/>
                  <a:pt x="40800" y="75167"/>
                </a:cubicBezTo>
                <a:lnTo>
                  <a:pt x="40800" y="75167"/>
                </a:lnTo>
                <a:lnTo>
                  <a:pt x="25333" y="96250"/>
                </a:lnTo>
                <a:moveTo>
                  <a:pt x="54867" y="98417"/>
                </a:moveTo>
                <a:lnTo>
                  <a:pt x="54867" y="98417"/>
                </a:lnTo>
                <a:cubicBezTo>
                  <a:pt x="53222" y="98417"/>
                  <a:pt x="51867" y="97778"/>
                  <a:pt x="50800" y="96500"/>
                </a:cubicBezTo>
                <a:lnTo>
                  <a:pt x="50800" y="96500"/>
                </a:lnTo>
                <a:lnTo>
                  <a:pt x="50800" y="96500"/>
                </a:lnTo>
                <a:cubicBezTo>
                  <a:pt x="49778" y="95167"/>
                  <a:pt x="49267" y="93472"/>
                  <a:pt x="49267" y="91417"/>
                </a:cubicBezTo>
                <a:lnTo>
                  <a:pt x="49267" y="91417"/>
                </a:lnTo>
                <a:cubicBezTo>
                  <a:pt x="49267" y="89361"/>
                  <a:pt x="49778" y="87667"/>
                  <a:pt x="50800" y="86333"/>
                </a:cubicBezTo>
                <a:lnTo>
                  <a:pt x="50800" y="86333"/>
                </a:lnTo>
                <a:cubicBezTo>
                  <a:pt x="51867" y="85056"/>
                  <a:pt x="53222" y="84417"/>
                  <a:pt x="54867" y="84417"/>
                </a:cubicBezTo>
                <a:lnTo>
                  <a:pt x="54867" y="84417"/>
                </a:lnTo>
                <a:lnTo>
                  <a:pt x="60467" y="84417"/>
                </a:lnTo>
                <a:cubicBezTo>
                  <a:pt x="62111" y="84417"/>
                  <a:pt x="63467" y="85056"/>
                  <a:pt x="64533" y="86333"/>
                </a:cubicBezTo>
                <a:lnTo>
                  <a:pt x="64533" y="86333"/>
                </a:lnTo>
                <a:cubicBezTo>
                  <a:pt x="65600" y="87667"/>
                  <a:pt x="66133" y="89361"/>
                  <a:pt x="66133" y="91417"/>
                </a:cubicBezTo>
                <a:lnTo>
                  <a:pt x="66133" y="91417"/>
                </a:lnTo>
                <a:cubicBezTo>
                  <a:pt x="66133" y="93472"/>
                  <a:pt x="65600" y="95167"/>
                  <a:pt x="64533" y="96500"/>
                </a:cubicBezTo>
                <a:lnTo>
                  <a:pt x="64533" y="96500"/>
                </a:lnTo>
                <a:cubicBezTo>
                  <a:pt x="63467" y="97778"/>
                  <a:pt x="62111" y="98417"/>
                  <a:pt x="60467" y="98417"/>
                </a:cubicBezTo>
                <a:lnTo>
                  <a:pt x="60467" y="98417"/>
                </a:lnTo>
                <a:lnTo>
                  <a:pt x="54867" y="98417"/>
                </a:lnTo>
                <a:moveTo>
                  <a:pt x="54867" y="70333"/>
                </a:moveTo>
                <a:lnTo>
                  <a:pt x="54867" y="70333"/>
                </a:lnTo>
                <a:cubicBezTo>
                  <a:pt x="53222" y="70333"/>
                  <a:pt x="51867" y="69667"/>
                  <a:pt x="50800" y="68333"/>
                </a:cubicBezTo>
                <a:lnTo>
                  <a:pt x="50800" y="68333"/>
                </a:lnTo>
                <a:lnTo>
                  <a:pt x="50800" y="68333"/>
                </a:lnTo>
                <a:cubicBezTo>
                  <a:pt x="49778" y="67000"/>
                  <a:pt x="49267" y="65306"/>
                  <a:pt x="49267" y="63250"/>
                </a:cubicBezTo>
                <a:lnTo>
                  <a:pt x="49267" y="63250"/>
                </a:lnTo>
                <a:cubicBezTo>
                  <a:pt x="49267" y="61194"/>
                  <a:pt x="49778" y="59528"/>
                  <a:pt x="50800" y="58250"/>
                </a:cubicBezTo>
                <a:lnTo>
                  <a:pt x="50800" y="58250"/>
                </a:lnTo>
                <a:cubicBezTo>
                  <a:pt x="51867" y="56917"/>
                  <a:pt x="53222" y="56250"/>
                  <a:pt x="54867" y="56250"/>
                </a:cubicBezTo>
                <a:lnTo>
                  <a:pt x="54867" y="56250"/>
                </a:lnTo>
                <a:lnTo>
                  <a:pt x="71733" y="56250"/>
                </a:lnTo>
                <a:cubicBezTo>
                  <a:pt x="73378" y="56250"/>
                  <a:pt x="74733" y="56917"/>
                  <a:pt x="75800" y="58250"/>
                </a:cubicBezTo>
                <a:lnTo>
                  <a:pt x="75800" y="58250"/>
                </a:lnTo>
                <a:cubicBezTo>
                  <a:pt x="76822" y="59528"/>
                  <a:pt x="77333" y="61194"/>
                  <a:pt x="77333" y="63250"/>
                </a:cubicBezTo>
                <a:lnTo>
                  <a:pt x="77333" y="63250"/>
                </a:lnTo>
                <a:cubicBezTo>
                  <a:pt x="77333" y="65306"/>
                  <a:pt x="76822" y="67000"/>
                  <a:pt x="75800" y="68333"/>
                </a:cubicBezTo>
                <a:lnTo>
                  <a:pt x="75800" y="68333"/>
                </a:lnTo>
                <a:cubicBezTo>
                  <a:pt x="74733" y="69667"/>
                  <a:pt x="73378" y="70333"/>
                  <a:pt x="71733" y="70333"/>
                </a:cubicBezTo>
                <a:lnTo>
                  <a:pt x="71733" y="70333"/>
                </a:lnTo>
                <a:lnTo>
                  <a:pt x="54867" y="70333"/>
                </a:lnTo>
                <a:moveTo>
                  <a:pt x="54867" y="42167"/>
                </a:moveTo>
                <a:lnTo>
                  <a:pt x="54867" y="42167"/>
                </a:lnTo>
                <a:cubicBezTo>
                  <a:pt x="53222" y="42167"/>
                  <a:pt x="51867" y="41528"/>
                  <a:pt x="50800" y="40250"/>
                </a:cubicBezTo>
                <a:lnTo>
                  <a:pt x="50800" y="40250"/>
                </a:lnTo>
                <a:lnTo>
                  <a:pt x="50800" y="40250"/>
                </a:lnTo>
                <a:cubicBezTo>
                  <a:pt x="49778" y="38917"/>
                  <a:pt x="49267" y="37222"/>
                  <a:pt x="49267" y="35167"/>
                </a:cubicBezTo>
                <a:lnTo>
                  <a:pt x="49267" y="35167"/>
                </a:lnTo>
                <a:cubicBezTo>
                  <a:pt x="49267" y="33111"/>
                  <a:pt x="49778" y="31417"/>
                  <a:pt x="50800" y="30083"/>
                </a:cubicBezTo>
                <a:lnTo>
                  <a:pt x="50800" y="30083"/>
                </a:lnTo>
                <a:cubicBezTo>
                  <a:pt x="51867" y="28806"/>
                  <a:pt x="53222" y="28167"/>
                  <a:pt x="54867" y="28167"/>
                </a:cubicBezTo>
                <a:lnTo>
                  <a:pt x="54867" y="28167"/>
                </a:lnTo>
                <a:lnTo>
                  <a:pt x="83000" y="28167"/>
                </a:lnTo>
                <a:cubicBezTo>
                  <a:pt x="84644" y="28167"/>
                  <a:pt x="85978" y="28806"/>
                  <a:pt x="87000" y="30083"/>
                </a:cubicBezTo>
                <a:lnTo>
                  <a:pt x="87000" y="30083"/>
                </a:lnTo>
                <a:cubicBezTo>
                  <a:pt x="88067" y="31417"/>
                  <a:pt x="88600" y="33111"/>
                  <a:pt x="88600" y="35167"/>
                </a:cubicBezTo>
                <a:lnTo>
                  <a:pt x="88600" y="35167"/>
                </a:lnTo>
                <a:cubicBezTo>
                  <a:pt x="88600" y="37222"/>
                  <a:pt x="88067" y="38917"/>
                  <a:pt x="87000" y="40250"/>
                </a:cubicBezTo>
                <a:lnTo>
                  <a:pt x="87000" y="40250"/>
                </a:lnTo>
                <a:cubicBezTo>
                  <a:pt x="85978" y="41528"/>
                  <a:pt x="84644" y="42167"/>
                  <a:pt x="83000" y="42167"/>
                </a:cubicBezTo>
                <a:lnTo>
                  <a:pt x="83000" y="42167"/>
                </a:lnTo>
                <a:lnTo>
                  <a:pt x="54867" y="42167"/>
                </a:lnTo>
                <a:moveTo>
                  <a:pt x="54867" y="14083"/>
                </a:moveTo>
                <a:lnTo>
                  <a:pt x="54867" y="14083"/>
                </a:lnTo>
                <a:cubicBezTo>
                  <a:pt x="53222" y="14083"/>
                  <a:pt x="51867" y="13417"/>
                  <a:pt x="50800" y="12083"/>
                </a:cubicBezTo>
                <a:lnTo>
                  <a:pt x="50800" y="12083"/>
                </a:lnTo>
                <a:lnTo>
                  <a:pt x="50800" y="12083"/>
                </a:lnTo>
                <a:cubicBezTo>
                  <a:pt x="49778" y="10750"/>
                  <a:pt x="49267" y="9056"/>
                  <a:pt x="49267" y="7000"/>
                </a:cubicBezTo>
                <a:lnTo>
                  <a:pt x="49267" y="7000"/>
                </a:lnTo>
                <a:cubicBezTo>
                  <a:pt x="49267" y="4944"/>
                  <a:pt x="49778" y="3278"/>
                  <a:pt x="50800" y="2000"/>
                </a:cubicBezTo>
                <a:lnTo>
                  <a:pt x="50800" y="2000"/>
                </a:lnTo>
                <a:cubicBezTo>
                  <a:pt x="51867" y="667"/>
                  <a:pt x="53222" y="0"/>
                  <a:pt x="54867" y="0"/>
                </a:cubicBezTo>
                <a:lnTo>
                  <a:pt x="54867" y="0"/>
                </a:lnTo>
                <a:lnTo>
                  <a:pt x="94267" y="0"/>
                </a:lnTo>
                <a:cubicBezTo>
                  <a:pt x="95867" y="0"/>
                  <a:pt x="97200" y="667"/>
                  <a:pt x="98267" y="2000"/>
                </a:cubicBezTo>
                <a:lnTo>
                  <a:pt x="98267" y="2000"/>
                </a:lnTo>
                <a:cubicBezTo>
                  <a:pt x="99333" y="3278"/>
                  <a:pt x="99867" y="4944"/>
                  <a:pt x="99867" y="7000"/>
                </a:cubicBezTo>
                <a:lnTo>
                  <a:pt x="99867" y="7000"/>
                </a:lnTo>
                <a:cubicBezTo>
                  <a:pt x="99867" y="9056"/>
                  <a:pt x="99333" y="10750"/>
                  <a:pt x="98267" y="12083"/>
                </a:cubicBezTo>
                <a:lnTo>
                  <a:pt x="98267" y="12083"/>
                </a:lnTo>
                <a:cubicBezTo>
                  <a:pt x="97200" y="13417"/>
                  <a:pt x="95867" y="14083"/>
                  <a:pt x="94267" y="14083"/>
                </a:cubicBezTo>
                <a:lnTo>
                  <a:pt x="94267" y="14083"/>
                </a:lnTo>
                <a:lnTo>
                  <a:pt x="54867" y="14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016-20"/>
          <p:cNvSpPr/>
          <p:nvPr/>
        </p:nvSpPr>
        <p:spPr>
          <a:xfrm>
            <a:off x="7804658" y="791505"/>
            <a:ext cx="789273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4056-96"/>
          <p:cNvSpPr/>
          <p:nvPr/>
        </p:nvSpPr>
        <p:spPr>
          <a:xfrm>
            <a:off x="7904671" y="80579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18071"/>
                </a:moveTo>
                <a:lnTo>
                  <a:pt x="96429" y="18071"/>
                </a:lnTo>
                <a:cubicBezTo>
                  <a:pt x="96286" y="21357"/>
                  <a:pt x="95286" y="24881"/>
                  <a:pt x="93429" y="28643"/>
                </a:cubicBezTo>
                <a:lnTo>
                  <a:pt x="93429" y="28643"/>
                </a:lnTo>
                <a:lnTo>
                  <a:pt x="93429" y="28643"/>
                </a:lnTo>
                <a:cubicBezTo>
                  <a:pt x="91429" y="32405"/>
                  <a:pt x="89238" y="35976"/>
                  <a:pt x="86857" y="39357"/>
                </a:cubicBezTo>
                <a:lnTo>
                  <a:pt x="86857" y="39357"/>
                </a:lnTo>
                <a:lnTo>
                  <a:pt x="86857" y="39357"/>
                </a:lnTo>
                <a:cubicBezTo>
                  <a:pt x="84333" y="42643"/>
                  <a:pt x="82190" y="45286"/>
                  <a:pt x="80429" y="47286"/>
                </a:cubicBezTo>
                <a:lnTo>
                  <a:pt x="80429" y="47286"/>
                </a:lnTo>
                <a:cubicBezTo>
                  <a:pt x="79667" y="48143"/>
                  <a:pt x="78786" y="48452"/>
                  <a:pt x="77786" y="48214"/>
                </a:cubicBezTo>
                <a:lnTo>
                  <a:pt x="77786" y="48214"/>
                </a:lnTo>
                <a:lnTo>
                  <a:pt x="60286" y="48214"/>
                </a:lnTo>
                <a:cubicBezTo>
                  <a:pt x="58524" y="48214"/>
                  <a:pt x="57071" y="48786"/>
                  <a:pt x="55929" y="49929"/>
                </a:cubicBezTo>
                <a:lnTo>
                  <a:pt x="55929" y="49929"/>
                </a:lnTo>
                <a:cubicBezTo>
                  <a:pt x="54786" y="51024"/>
                  <a:pt x="54214" y="52452"/>
                  <a:pt x="54214" y="54214"/>
                </a:cubicBezTo>
                <a:lnTo>
                  <a:pt x="54214" y="54214"/>
                </a:lnTo>
                <a:cubicBezTo>
                  <a:pt x="54214" y="55976"/>
                  <a:pt x="54786" y="57429"/>
                  <a:pt x="55929" y="58571"/>
                </a:cubicBezTo>
                <a:lnTo>
                  <a:pt x="55929" y="58571"/>
                </a:lnTo>
                <a:cubicBezTo>
                  <a:pt x="57071" y="59714"/>
                  <a:pt x="58524" y="60286"/>
                  <a:pt x="60286" y="60286"/>
                </a:cubicBezTo>
                <a:lnTo>
                  <a:pt x="60286" y="60286"/>
                </a:lnTo>
                <a:lnTo>
                  <a:pt x="78357" y="60286"/>
                </a:lnTo>
                <a:cubicBezTo>
                  <a:pt x="83500" y="60381"/>
                  <a:pt x="87762" y="62143"/>
                  <a:pt x="91143" y="65571"/>
                </a:cubicBezTo>
                <a:lnTo>
                  <a:pt x="91143" y="65571"/>
                </a:lnTo>
                <a:cubicBezTo>
                  <a:pt x="94524" y="68952"/>
                  <a:pt x="96286" y="73214"/>
                  <a:pt x="96429" y="78357"/>
                </a:cubicBezTo>
                <a:lnTo>
                  <a:pt x="96429" y="78357"/>
                </a:lnTo>
                <a:cubicBezTo>
                  <a:pt x="96286" y="83500"/>
                  <a:pt x="94524" y="87762"/>
                  <a:pt x="91143" y="91143"/>
                </a:cubicBezTo>
                <a:lnTo>
                  <a:pt x="91143" y="91143"/>
                </a:lnTo>
                <a:cubicBezTo>
                  <a:pt x="87762" y="94524"/>
                  <a:pt x="83500" y="96286"/>
                  <a:pt x="78357" y="96429"/>
                </a:cubicBezTo>
                <a:lnTo>
                  <a:pt x="78357" y="96429"/>
                </a:lnTo>
                <a:lnTo>
                  <a:pt x="26357" y="96429"/>
                </a:lnTo>
                <a:cubicBezTo>
                  <a:pt x="27976" y="94524"/>
                  <a:pt x="29857" y="92190"/>
                  <a:pt x="32000" y="89429"/>
                </a:cubicBezTo>
                <a:lnTo>
                  <a:pt x="32000" y="89429"/>
                </a:lnTo>
                <a:cubicBezTo>
                  <a:pt x="33143" y="87952"/>
                  <a:pt x="34333" y="86262"/>
                  <a:pt x="35571" y="84357"/>
                </a:cubicBezTo>
                <a:lnTo>
                  <a:pt x="35571" y="84357"/>
                </a:lnTo>
                <a:lnTo>
                  <a:pt x="78357" y="84357"/>
                </a:lnTo>
                <a:cubicBezTo>
                  <a:pt x="80119" y="84357"/>
                  <a:pt x="81571" y="83810"/>
                  <a:pt x="82714" y="82714"/>
                </a:cubicBezTo>
                <a:lnTo>
                  <a:pt x="82714" y="82714"/>
                </a:lnTo>
                <a:cubicBezTo>
                  <a:pt x="83810" y="81571"/>
                  <a:pt x="84357" y="80119"/>
                  <a:pt x="84357" y="78357"/>
                </a:cubicBezTo>
                <a:lnTo>
                  <a:pt x="84357" y="78357"/>
                </a:lnTo>
                <a:cubicBezTo>
                  <a:pt x="84357" y="76595"/>
                  <a:pt x="83810" y="75143"/>
                  <a:pt x="82714" y="74000"/>
                </a:cubicBezTo>
                <a:lnTo>
                  <a:pt x="82714" y="74000"/>
                </a:lnTo>
                <a:cubicBezTo>
                  <a:pt x="81571" y="72905"/>
                  <a:pt x="80119" y="72357"/>
                  <a:pt x="78357" y="72357"/>
                </a:cubicBezTo>
                <a:lnTo>
                  <a:pt x="78357" y="72357"/>
                </a:lnTo>
                <a:lnTo>
                  <a:pt x="60286" y="72357"/>
                </a:lnTo>
                <a:cubicBezTo>
                  <a:pt x="55143" y="72214"/>
                  <a:pt x="50857" y="70452"/>
                  <a:pt x="47429" y="67071"/>
                </a:cubicBezTo>
                <a:lnTo>
                  <a:pt x="47429" y="67071"/>
                </a:lnTo>
                <a:cubicBezTo>
                  <a:pt x="44048" y="63643"/>
                  <a:pt x="42310" y="59357"/>
                  <a:pt x="42214" y="54214"/>
                </a:cubicBezTo>
                <a:lnTo>
                  <a:pt x="42214" y="54214"/>
                </a:lnTo>
                <a:cubicBezTo>
                  <a:pt x="42310" y="49071"/>
                  <a:pt x="44048" y="44810"/>
                  <a:pt x="47429" y="41429"/>
                </a:cubicBezTo>
                <a:lnTo>
                  <a:pt x="47429" y="41429"/>
                </a:lnTo>
                <a:cubicBezTo>
                  <a:pt x="50857" y="38048"/>
                  <a:pt x="55143" y="36286"/>
                  <a:pt x="60286" y="36143"/>
                </a:cubicBezTo>
                <a:lnTo>
                  <a:pt x="60286" y="36143"/>
                </a:lnTo>
                <a:lnTo>
                  <a:pt x="67786" y="36143"/>
                </a:lnTo>
                <a:cubicBezTo>
                  <a:pt x="65786" y="33143"/>
                  <a:pt x="64024" y="30071"/>
                  <a:pt x="62500" y="26929"/>
                </a:cubicBezTo>
                <a:lnTo>
                  <a:pt x="62500" y="26929"/>
                </a:lnTo>
                <a:cubicBezTo>
                  <a:pt x="61119" y="23786"/>
                  <a:pt x="60381" y="20833"/>
                  <a:pt x="60286" y="18071"/>
                </a:cubicBezTo>
                <a:lnTo>
                  <a:pt x="60286" y="18071"/>
                </a:lnTo>
                <a:cubicBezTo>
                  <a:pt x="60381" y="12929"/>
                  <a:pt x="62143" y="8667"/>
                  <a:pt x="65571" y="5286"/>
                </a:cubicBezTo>
                <a:lnTo>
                  <a:pt x="65571" y="5286"/>
                </a:lnTo>
                <a:cubicBezTo>
                  <a:pt x="68952" y="1905"/>
                  <a:pt x="73214" y="143"/>
                  <a:pt x="78357" y="0"/>
                </a:cubicBezTo>
                <a:lnTo>
                  <a:pt x="78357" y="0"/>
                </a:lnTo>
                <a:cubicBezTo>
                  <a:pt x="83500" y="143"/>
                  <a:pt x="87762" y="1905"/>
                  <a:pt x="91143" y="5286"/>
                </a:cubicBezTo>
                <a:lnTo>
                  <a:pt x="91143" y="5286"/>
                </a:lnTo>
                <a:cubicBezTo>
                  <a:pt x="94524" y="8667"/>
                  <a:pt x="96286" y="12929"/>
                  <a:pt x="96429" y="18071"/>
                </a:cubicBezTo>
                <a:lnTo>
                  <a:pt x="96429" y="18071"/>
                </a:lnTo>
                <a:moveTo>
                  <a:pt x="22000" y="92071"/>
                </a:moveTo>
                <a:lnTo>
                  <a:pt x="22000" y="92071"/>
                </a:lnTo>
                <a:cubicBezTo>
                  <a:pt x="21286" y="92976"/>
                  <a:pt x="20667" y="93667"/>
                  <a:pt x="20143" y="94143"/>
                </a:cubicBezTo>
                <a:lnTo>
                  <a:pt x="20143" y="94143"/>
                </a:lnTo>
                <a:lnTo>
                  <a:pt x="19786" y="94571"/>
                </a:lnTo>
                <a:lnTo>
                  <a:pt x="19786" y="94571"/>
                </a:lnTo>
                <a:cubicBezTo>
                  <a:pt x="18500" y="95429"/>
                  <a:pt x="17238" y="95286"/>
                  <a:pt x="16000" y="94143"/>
                </a:cubicBezTo>
                <a:lnTo>
                  <a:pt x="16000" y="94143"/>
                </a:lnTo>
                <a:cubicBezTo>
                  <a:pt x="14381" y="92381"/>
                  <a:pt x="12310" y="89952"/>
                  <a:pt x="9786" y="86857"/>
                </a:cubicBezTo>
                <a:lnTo>
                  <a:pt x="9786" y="86857"/>
                </a:lnTo>
                <a:cubicBezTo>
                  <a:pt x="7262" y="83714"/>
                  <a:pt x="5000" y="80310"/>
                  <a:pt x="3000" y="76643"/>
                </a:cubicBezTo>
                <a:lnTo>
                  <a:pt x="3000" y="76643"/>
                </a:lnTo>
                <a:cubicBezTo>
                  <a:pt x="1143" y="73024"/>
                  <a:pt x="143" y="69571"/>
                  <a:pt x="0" y="66286"/>
                </a:cubicBezTo>
                <a:lnTo>
                  <a:pt x="0" y="66286"/>
                </a:lnTo>
                <a:cubicBezTo>
                  <a:pt x="143" y="61143"/>
                  <a:pt x="1905" y="56881"/>
                  <a:pt x="5286" y="53500"/>
                </a:cubicBezTo>
                <a:lnTo>
                  <a:pt x="5286" y="53500"/>
                </a:lnTo>
                <a:cubicBezTo>
                  <a:pt x="8667" y="50119"/>
                  <a:pt x="12929" y="48357"/>
                  <a:pt x="18071" y="48214"/>
                </a:cubicBezTo>
                <a:lnTo>
                  <a:pt x="18071" y="48214"/>
                </a:lnTo>
                <a:cubicBezTo>
                  <a:pt x="23214" y="48357"/>
                  <a:pt x="27476" y="50119"/>
                  <a:pt x="30857" y="53500"/>
                </a:cubicBezTo>
                <a:lnTo>
                  <a:pt x="30857" y="53500"/>
                </a:lnTo>
                <a:cubicBezTo>
                  <a:pt x="34286" y="56881"/>
                  <a:pt x="36048" y="61143"/>
                  <a:pt x="36143" y="66286"/>
                </a:cubicBezTo>
                <a:lnTo>
                  <a:pt x="36143" y="66286"/>
                </a:lnTo>
                <a:cubicBezTo>
                  <a:pt x="36048" y="69190"/>
                  <a:pt x="35238" y="72262"/>
                  <a:pt x="33714" y="75500"/>
                </a:cubicBezTo>
                <a:lnTo>
                  <a:pt x="33714" y="75500"/>
                </a:lnTo>
                <a:cubicBezTo>
                  <a:pt x="32095" y="78643"/>
                  <a:pt x="30214" y="81738"/>
                  <a:pt x="28071" y="84786"/>
                </a:cubicBezTo>
                <a:lnTo>
                  <a:pt x="28071" y="84786"/>
                </a:lnTo>
                <a:cubicBezTo>
                  <a:pt x="25929" y="87548"/>
                  <a:pt x="23976" y="89929"/>
                  <a:pt x="22214" y="91929"/>
                </a:cubicBezTo>
                <a:lnTo>
                  <a:pt x="22214" y="91929"/>
                </a:lnTo>
                <a:lnTo>
                  <a:pt x="22000" y="92071"/>
                </a:lnTo>
                <a:moveTo>
                  <a:pt x="24143" y="66286"/>
                </a:moveTo>
                <a:lnTo>
                  <a:pt x="24143" y="66286"/>
                </a:lnTo>
                <a:cubicBezTo>
                  <a:pt x="24143" y="64524"/>
                  <a:pt x="23571" y="63071"/>
                  <a:pt x="22429" y="61929"/>
                </a:cubicBezTo>
                <a:lnTo>
                  <a:pt x="22429" y="61929"/>
                </a:lnTo>
                <a:lnTo>
                  <a:pt x="22429" y="61929"/>
                </a:lnTo>
                <a:cubicBezTo>
                  <a:pt x="21286" y="60833"/>
                  <a:pt x="19833" y="60286"/>
                  <a:pt x="18071" y="60286"/>
                </a:cubicBezTo>
                <a:lnTo>
                  <a:pt x="18071" y="60286"/>
                </a:lnTo>
                <a:cubicBezTo>
                  <a:pt x="16310" y="60286"/>
                  <a:pt x="14857" y="60833"/>
                  <a:pt x="13714" y="61929"/>
                </a:cubicBezTo>
                <a:lnTo>
                  <a:pt x="13714" y="61929"/>
                </a:lnTo>
                <a:cubicBezTo>
                  <a:pt x="12619" y="63071"/>
                  <a:pt x="12071" y="64524"/>
                  <a:pt x="12071" y="66286"/>
                </a:cubicBezTo>
                <a:lnTo>
                  <a:pt x="12071" y="66286"/>
                </a:lnTo>
                <a:cubicBezTo>
                  <a:pt x="12071" y="68048"/>
                  <a:pt x="12619" y="69500"/>
                  <a:pt x="13714" y="70643"/>
                </a:cubicBezTo>
                <a:lnTo>
                  <a:pt x="13714" y="70643"/>
                </a:lnTo>
                <a:cubicBezTo>
                  <a:pt x="14857" y="71786"/>
                  <a:pt x="16310" y="72357"/>
                  <a:pt x="18071" y="72357"/>
                </a:cubicBezTo>
                <a:lnTo>
                  <a:pt x="18071" y="72357"/>
                </a:lnTo>
                <a:cubicBezTo>
                  <a:pt x="19833" y="72357"/>
                  <a:pt x="21286" y="71786"/>
                  <a:pt x="22429" y="70643"/>
                </a:cubicBezTo>
                <a:lnTo>
                  <a:pt x="22429" y="70643"/>
                </a:lnTo>
                <a:cubicBezTo>
                  <a:pt x="23571" y="69500"/>
                  <a:pt x="24143" y="68048"/>
                  <a:pt x="24143" y="66286"/>
                </a:cubicBezTo>
                <a:lnTo>
                  <a:pt x="24143" y="66286"/>
                </a:lnTo>
                <a:moveTo>
                  <a:pt x="78357" y="24143"/>
                </a:moveTo>
                <a:lnTo>
                  <a:pt x="78357" y="24143"/>
                </a:lnTo>
                <a:cubicBezTo>
                  <a:pt x="80119" y="24143"/>
                  <a:pt x="81571" y="23571"/>
                  <a:pt x="82714" y="22429"/>
                </a:cubicBezTo>
                <a:lnTo>
                  <a:pt x="82714" y="22429"/>
                </a:lnTo>
                <a:lnTo>
                  <a:pt x="82714" y="22429"/>
                </a:lnTo>
                <a:cubicBezTo>
                  <a:pt x="83810" y="21286"/>
                  <a:pt x="84357" y="19833"/>
                  <a:pt x="84357" y="18071"/>
                </a:cubicBezTo>
                <a:lnTo>
                  <a:pt x="84357" y="18071"/>
                </a:lnTo>
                <a:cubicBezTo>
                  <a:pt x="84357" y="16310"/>
                  <a:pt x="83810" y="14857"/>
                  <a:pt x="82714" y="13714"/>
                </a:cubicBezTo>
                <a:lnTo>
                  <a:pt x="82714" y="13714"/>
                </a:lnTo>
                <a:cubicBezTo>
                  <a:pt x="81571" y="12619"/>
                  <a:pt x="80119" y="12071"/>
                  <a:pt x="78357" y="12071"/>
                </a:cubicBezTo>
                <a:lnTo>
                  <a:pt x="78357" y="12071"/>
                </a:lnTo>
                <a:cubicBezTo>
                  <a:pt x="76595" y="12071"/>
                  <a:pt x="75143" y="12619"/>
                  <a:pt x="74000" y="13714"/>
                </a:cubicBezTo>
                <a:lnTo>
                  <a:pt x="74000" y="13714"/>
                </a:lnTo>
                <a:cubicBezTo>
                  <a:pt x="72905" y="14857"/>
                  <a:pt x="72357" y="16310"/>
                  <a:pt x="72357" y="18071"/>
                </a:cubicBezTo>
                <a:lnTo>
                  <a:pt x="72357" y="18071"/>
                </a:lnTo>
                <a:cubicBezTo>
                  <a:pt x="72357" y="19833"/>
                  <a:pt x="72905" y="21286"/>
                  <a:pt x="74000" y="22429"/>
                </a:cubicBezTo>
                <a:lnTo>
                  <a:pt x="74000" y="22429"/>
                </a:lnTo>
                <a:cubicBezTo>
                  <a:pt x="75143" y="23571"/>
                  <a:pt x="76595" y="24143"/>
                  <a:pt x="78357" y="24143"/>
                </a:cubicBezTo>
                <a:lnTo>
                  <a:pt x="78357" y="24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4020-26"/>
          <p:cNvSpPr/>
          <p:nvPr/>
        </p:nvSpPr>
        <p:spPr>
          <a:xfrm>
            <a:off x="400050" y="1177268"/>
            <a:ext cx="5710647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4027-66"/>
          <p:cNvCxnSpPr/>
          <p:nvPr/>
        </p:nvCxnSpPr>
        <p:spPr>
          <a:xfrm>
            <a:off x="785813" y="1280852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4025-53"/>
          <p:cNvCxnSpPr/>
          <p:nvPr/>
        </p:nvCxnSpPr>
        <p:spPr>
          <a:xfrm>
            <a:off x="2978386" y="1484449"/>
            <a:ext cx="44313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4020-27"/>
          <p:cNvSpPr/>
          <p:nvPr/>
        </p:nvSpPr>
        <p:spPr>
          <a:xfrm>
            <a:off x="400050" y="1677330"/>
            <a:ext cx="5710647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4027-67"/>
          <p:cNvCxnSpPr/>
          <p:nvPr/>
        </p:nvCxnSpPr>
        <p:spPr>
          <a:xfrm>
            <a:off x="785813" y="1780915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8319684026-56"/>
          <p:cNvCxnSpPr/>
          <p:nvPr/>
        </p:nvCxnSpPr>
        <p:spPr>
          <a:xfrm>
            <a:off x="2936081" y="1984511"/>
            <a:ext cx="97121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4020-28"/>
          <p:cNvSpPr/>
          <p:nvPr/>
        </p:nvSpPr>
        <p:spPr>
          <a:xfrm>
            <a:off x="400050" y="2177393"/>
            <a:ext cx="5710647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4027-68"/>
          <p:cNvCxnSpPr/>
          <p:nvPr/>
        </p:nvCxnSpPr>
        <p:spPr>
          <a:xfrm>
            <a:off x="785813" y="2280977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4020-29"/>
          <p:cNvSpPr/>
          <p:nvPr/>
        </p:nvSpPr>
        <p:spPr>
          <a:xfrm>
            <a:off x="400050" y="2677455"/>
            <a:ext cx="5710647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4027-69"/>
          <p:cNvCxnSpPr/>
          <p:nvPr/>
        </p:nvCxnSpPr>
        <p:spPr>
          <a:xfrm>
            <a:off x="785813" y="2781040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8319684026-60"/>
          <p:cNvCxnSpPr/>
          <p:nvPr/>
        </p:nvCxnSpPr>
        <p:spPr>
          <a:xfrm>
            <a:off x="3900822" y="2984636"/>
            <a:ext cx="586011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8319684026-62"/>
          <p:cNvCxnSpPr/>
          <p:nvPr/>
        </p:nvCxnSpPr>
        <p:spPr>
          <a:xfrm>
            <a:off x="4915458" y="2984636"/>
            <a:ext cx="586011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4020-30"/>
          <p:cNvSpPr/>
          <p:nvPr/>
        </p:nvSpPr>
        <p:spPr>
          <a:xfrm>
            <a:off x="400050" y="3177518"/>
            <a:ext cx="5710647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4027-70"/>
          <p:cNvCxnSpPr/>
          <p:nvPr/>
        </p:nvCxnSpPr>
        <p:spPr>
          <a:xfrm>
            <a:off x="785813" y="3281102"/>
            <a:ext cx="914" cy="207169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8319684027-65"/>
          <p:cNvCxnSpPr/>
          <p:nvPr/>
        </p:nvCxnSpPr>
        <p:spPr>
          <a:xfrm>
            <a:off x="2978386" y="3484699"/>
            <a:ext cx="445703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4020-31"/>
          <p:cNvSpPr/>
          <p:nvPr/>
        </p:nvSpPr>
        <p:spPr>
          <a:xfrm>
            <a:off x="6296434" y="1177268"/>
            <a:ext cx="2447516" cy="9129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4021-34"/>
          <p:cNvCxnSpPr/>
          <p:nvPr/>
        </p:nvCxnSpPr>
        <p:spPr>
          <a:xfrm>
            <a:off x="6296434" y="1195127"/>
            <a:ext cx="244751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4024-43"/>
          <p:cNvSpPr/>
          <p:nvPr/>
        </p:nvSpPr>
        <p:spPr>
          <a:xfrm>
            <a:off x="6432166" y="1312999"/>
            <a:ext cx="671513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4057-99"/>
          <p:cNvSpPr/>
          <p:nvPr/>
        </p:nvSpPr>
        <p:spPr>
          <a:xfrm>
            <a:off x="6503603" y="1348718"/>
            <a:ext cx="5357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545"/>
                </a:moveTo>
                <a:lnTo>
                  <a:pt x="0" y="9545"/>
                </a:lnTo>
                <a:cubicBezTo>
                  <a:pt x="222" y="6939"/>
                  <a:pt x="1944" y="4697"/>
                  <a:pt x="5167" y="2818"/>
                </a:cubicBezTo>
                <a:lnTo>
                  <a:pt x="5167" y="2818"/>
                </a:lnTo>
                <a:lnTo>
                  <a:pt x="5167" y="2818"/>
                </a:lnTo>
                <a:cubicBezTo>
                  <a:pt x="8611" y="1061"/>
                  <a:pt x="12722" y="121"/>
                  <a:pt x="17500" y="0"/>
                </a:cubicBezTo>
                <a:lnTo>
                  <a:pt x="17500" y="0"/>
                </a:lnTo>
                <a:lnTo>
                  <a:pt x="76167" y="0"/>
                </a:lnTo>
                <a:cubicBezTo>
                  <a:pt x="81056" y="121"/>
                  <a:pt x="85222" y="1061"/>
                  <a:pt x="88667" y="2818"/>
                </a:cubicBezTo>
                <a:lnTo>
                  <a:pt x="88667" y="2818"/>
                </a:lnTo>
                <a:cubicBezTo>
                  <a:pt x="91778" y="4697"/>
                  <a:pt x="93500" y="6939"/>
                  <a:pt x="93833" y="9545"/>
                </a:cubicBezTo>
                <a:lnTo>
                  <a:pt x="93833" y="9545"/>
                </a:lnTo>
                <a:lnTo>
                  <a:pt x="93833" y="19182"/>
                </a:lnTo>
                <a:lnTo>
                  <a:pt x="64500" y="19182"/>
                </a:lnTo>
                <a:cubicBezTo>
                  <a:pt x="60833" y="19303"/>
                  <a:pt x="58889" y="20364"/>
                  <a:pt x="58667" y="22364"/>
                </a:cubicBezTo>
                <a:lnTo>
                  <a:pt x="58667" y="22364"/>
                </a:lnTo>
                <a:cubicBezTo>
                  <a:pt x="58889" y="24364"/>
                  <a:pt x="60833" y="25424"/>
                  <a:pt x="64500" y="25545"/>
                </a:cubicBezTo>
                <a:lnTo>
                  <a:pt x="64500" y="25545"/>
                </a:lnTo>
                <a:lnTo>
                  <a:pt x="93833" y="25545"/>
                </a:lnTo>
                <a:lnTo>
                  <a:pt x="93833" y="38364"/>
                </a:lnTo>
                <a:lnTo>
                  <a:pt x="64500" y="38364"/>
                </a:lnTo>
                <a:cubicBezTo>
                  <a:pt x="60833" y="38485"/>
                  <a:pt x="58889" y="39545"/>
                  <a:pt x="58667" y="41545"/>
                </a:cubicBezTo>
                <a:lnTo>
                  <a:pt x="58667" y="41545"/>
                </a:lnTo>
                <a:cubicBezTo>
                  <a:pt x="58889" y="43545"/>
                  <a:pt x="60833" y="44606"/>
                  <a:pt x="64500" y="44727"/>
                </a:cubicBezTo>
                <a:lnTo>
                  <a:pt x="64500" y="44727"/>
                </a:lnTo>
                <a:lnTo>
                  <a:pt x="93833" y="44727"/>
                </a:lnTo>
                <a:lnTo>
                  <a:pt x="93833" y="57545"/>
                </a:lnTo>
                <a:lnTo>
                  <a:pt x="64500" y="57545"/>
                </a:lnTo>
                <a:cubicBezTo>
                  <a:pt x="60833" y="57667"/>
                  <a:pt x="58889" y="58727"/>
                  <a:pt x="58667" y="60727"/>
                </a:cubicBezTo>
                <a:lnTo>
                  <a:pt x="58667" y="60727"/>
                </a:lnTo>
                <a:cubicBezTo>
                  <a:pt x="58889" y="62727"/>
                  <a:pt x="60833" y="63788"/>
                  <a:pt x="64500" y="63909"/>
                </a:cubicBezTo>
                <a:lnTo>
                  <a:pt x="64500" y="63909"/>
                </a:lnTo>
                <a:lnTo>
                  <a:pt x="93833" y="63909"/>
                </a:lnTo>
                <a:lnTo>
                  <a:pt x="93833" y="76727"/>
                </a:lnTo>
                <a:lnTo>
                  <a:pt x="64500" y="76727"/>
                </a:lnTo>
                <a:cubicBezTo>
                  <a:pt x="60833" y="76848"/>
                  <a:pt x="58889" y="77909"/>
                  <a:pt x="58667" y="79909"/>
                </a:cubicBezTo>
                <a:lnTo>
                  <a:pt x="58667" y="79909"/>
                </a:lnTo>
                <a:cubicBezTo>
                  <a:pt x="58889" y="81909"/>
                  <a:pt x="60833" y="82970"/>
                  <a:pt x="64500" y="83091"/>
                </a:cubicBezTo>
                <a:lnTo>
                  <a:pt x="64500" y="83091"/>
                </a:lnTo>
                <a:lnTo>
                  <a:pt x="93833" y="83091"/>
                </a:lnTo>
                <a:lnTo>
                  <a:pt x="93833" y="92727"/>
                </a:lnTo>
                <a:cubicBezTo>
                  <a:pt x="93500" y="95333"/>
                  <a:pt x="91778" y="97576"/>
                  <a:pt x="88667" y="99455"/>
                </a:cubicBezTo>
                <a:lnTo>
                  <a:pt x="88667" y="99455"/>
                </a:lnTo>
                <a:cubicBezTo>
                  <a:pt x="85222" y="101212"/>
                  <a:pt x="81056" y="102152"/>
                  <a:pt x="76167" y="102273"/>
                </a:cubicBezTo>
                <a:lnTo>
                  <a:pt x="76167" y="102273"/>
                </a:lnTo>
                <a:lnTo>
                  <a:pt x="17500" y="102273"/>
                </a:lnTo>
                <a:cubicBezTo>
                  <a:pt x="12722" y="102152"/>
                  <a:pt x="8611" y="101212"/>
                  <a:pt x="5167" y="99455"/>
                </a:cubicBezTo>
                <a:lnTo>
                  <a:pt x="5167" y="99455"/>
                </a:lnTo>
                <a:cubicBezTo>
                  <a:pt x="1944" y="97576"/>
                  <a:pt x="222" y="95333"/>
                  <a:pt x="0" y="92727"/>
                </a:cubicBezTo>
                <a:lnTo>
                  <a:pt x="0" y="92727"/>
                </a:lnTo>
                <a:lnTo>
                  <a:pt x="0" y="9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021-32"/>
          <p:cNvSpPr/>
          <p:nvPr/>
        </p:nvSpPr>
        <p:spPr>
          <a:xfrm>
            <a:off x="6296434" y="2175942"/>
            <a:ext cx="2447516" cy="9129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4021-35"/>
          <p:cNvCxnSpPr/>
          <p:nvPr/>
        </p:nvCxnSpPr>
        <p:spPr>
          <a:xfrm>
            <a:off x="6296434" y="2193801"/>
            <a:ext cx="244751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4024-46"/>
          <p:cNvSpPr/>
          <p:nvPr/>
        </p:nvSpPr>
        <p:spPr>
          <a:xfrm>
            <a:off x="6432166" y="2311673"/>
            <a:ext cx="73848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4057-100"/>
          <p:cNvSpPr/>
          <p:nvPr/>
        </p:nvSpPr>
        <p:spPr>
          <a:xfrm>
            <a:off x="6510300" y="234739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45" y="1000"/>
                </a:moveTo>
                <a:lnTo>
                  <a:pt x="46545" y="1000"/>
                </a:lnTo>
                <a:cubicBezTo>
                  <a:pt x="49636" y="-333"/>
                  <a:pt x="52758" y="-333"/>
                  <a:pt x="55909" y="1000"/>
                </a:cubicBezTo>
                <a:lnTo>
                  <a:pt x="55909" y="1000"/>
                </a:lnTo>
                <a:lnTo>
                  <a:pt x="99455" y="21182"/>
                </a:lnTo>
                <a:cubicBezTo>
                  <a:pt x="101212" y="22091"/>
                  <a:pt x="102152" y="23545"/>
                  <a:pt x="102273" y="25545"/>
                </a:cubicBezTo>
                <a:lnTo>
                  <a:pt x="102273" y="25545"/>
                </a:lnTo>
                <a:cubicBezTo>
                  <a:pt x="102152" y="27545"/>
                  <a:pt x="101212" y="29030"/>
                  <a:pt x="99455" y="30000"/>
                </a:cubicBezTo>
                <a:lnTo>
                  <a:pt x="99455" y="30000"/>
                </a:lnTo>
                <a:lnTo>
                  <a:pt x="55727" y="50182"/>
                </a:lnTo>
                <a:cubicBezTo>
                  <a:pt x="52697" y="51455"/>
                  <a:pt x="49576" y="51455"/>
                  <a:pt x="46364" y="50182"/>
                </a:cubicBezTo>
                <a:lnTo>
                  <a:pt x="46364" y="50182"/>
                </a:lnTo>
                <a:lnTo>
                  <a:pt x="2818" y="30000"/>
                </a:lnTo>
                <a:cubicBezTo>
                  <a:pt x="1061" y="29030"/>
                  <a:pt x="121" y="27545"/>
                  <a:pt x="0" y="25545"/>
                </a:cubicBezTo>
                <a:lnTo>
                  <a:pt x="0" y="25545"/>
                </a:lnTo>
                <a:cubicBezTo>
                  <a:pt x="121" y="23545"/>
                  <a:pt x="1061" y="22091"/>
                  <a:pt x="2818" y="21182"/>
                </a:cubicBezTo>
                <a:lnTo>
                  <a:pt x="2818" y="21182"/>
                </a:lnTo>
                <a:lnTo>
                  <a:pt x="46545" y="1000"/>
                </a:lnTo>
                <a:moveTo>
                  <a:pt x="88909" y="41909"/>
                </a:moveTo>
                <a:lnTo>
                  <a:pt x="88909" y="41909"/>
                </a:lnTo>
                <a:lnTo>
                  <a:pt x="99455" y="46727"/>
                </a:lnTo>
                <a:cubicBezTo>
                  <a:pt x="101212" y="47697"/>
                  <a:pt x="102152" y="49182"/>
                  <a:pt x="102273" y="51182"/>
                </a:cubicBezTo>
                <a:lnTo>
                  <a:pt x="102273" y="51182"/>
                </a:lnTo>
                <a:cubicBezTo>
                  <a:pt x="102152" y="53121"/>
                  <a:pt x="101212" y="54576"/>
                  <a:pt x="99455" y="55545"/>
                </a:cubicBezTo>
                <a:lnTo>
                  <a:pt x="99455" y="55545"/>
                </a:lnTo>
                <a:lnTo>
                  <a:pt x="55727" y="75727"/>
                </a:lnTo>
                <a:cubicBezTo>
                  <a:pt x="52697" y="77061"/>
                  <a:pt x="49576" y="77061"/>
                  <a:pt x="46364" y="75727"/>
                </a:cubicBezTo>
                <a:lnTo>
                  <a:pt x="46364" y="75727"/>
                </a:lnTo>
                <a:lnTo>
                  <a:pt x="2818" y="55545"/>
                </a:lnTo>
                <a:cubicBezTo>
                  <a:pt x="1061" y="54576"/>
                  <a:pt x="121" y="53121"/>
                  <a:pt x="0" y="51182"/>
                </a:cubicBezTo>
                <a:lnTo>
                  <a:pt x="0" y="51182"/>
                </a:lnTo>
                <a:cubicBezTo>
                  <a:pt x="121" y="49182"/>
                  <a:pt x="1061" y="47697"/>
                  <a:pt x="2818" y="46727"/>
                </a:cubicBezTo>
                <a:lnTo>
                  <a:pt x="2818" y="46727"/>
                </a:lnTo>
                <a:lnTo>
                  <a:pt x="13364" y="41909"/>
                </a:lnTo>
                <a:lnTo>
                  <a:pt x="43727" y="55909"/>
                </a:lnTo>
                <a:cubicBezTo>
                  <a:pt x="48697" y="58030"/>
                  <a:pt x="53636" y="58030"/>
                  <a:pt x="58545" y="55909"/>
                </a:cubicBezTo>
                <a:lnTo>
                  <a:pt x="58545" y="55909"/>
                </a:lnTo>
                <a:lnTo>
                  <a:pt x="88909" y="41909"/>
                </a:lnTo>
                <a:moveTo>
                  <a:pt x="58545" y="81455"/>
                </a:moveTo>
                <a:lnTo>
                  <a:pt x="58545" y="81455"/>
                </a:lnTo>
                <a:lnTo>
                  <a:pt x="88909" y="67545"/>
                </a:lnTo>
                <a:lnTo>
                  <a:pt x="99455" y="72273"/>
                </a:lnTo>
                <a:cubicBezTo>
                  <a:pt x="101212" y="73242"/>
                  <a:pt x="102152" y="74727"/>
                  <a:pt x="102273" y="76727"/>
                </a:cubicBezTo>
                <a:lnTo>
                  <a:pt x="102273" y="76727"/>
                </a:lnTo>
                <a:cubicBezTo>
                  <a:pt x="102152" y="78727"/>
                  <a:pt x="101212" y="80182"/>
                  <a:pt x="99455" y="81091"/>
                </a:cubicBezTo>
                <a:lnTo>
                  <a:pt x="99455" y="81091"/>
                </a:lnTo>
                <a:lnTo>
                  <a:pt x="55727" y="101273"/>
                </a:lnTo>
                <a:cubicBezTo>
                  <a:pt x="52697" y="102606"/>
                  <a:pt x="49576" y="102606"/>
                  <a:pt x="46364" y="101273"/>
                </a:cubicBezTo>
                <a:lnTo>
                  <a:pt x="46364" y="101273"/>
                </a:lnTo>
                <a:lnTo>
                  <a:pt x="2818" y="81091"/>
                </a:lnTo>
                <a:cubicBezTo>
                  <a:pt x="1061" y="80182"/>
                  <a:pt x="121" y="78727"/>
                  <a:pt x="0" y="76727"/>
                </a:cubicBezTo>
                <a:lnTo>
                  <a:pt x="0" y="76727"/>
                </a:lnTo>
                <a:cubicBezTo>
                  <a:pt x="121" y="74727"/>
                  <a:pt x="1061" y="73242"/>
                  <a:pt x="2818" y="72273"/>
                </a:cubicBezTo>
                <a:lnTo>
                  <a:pt x="2818" y="72273"/>
                </a:lnTo>
                <a:lnTo>
                  <a:pt x="13364" y="67545"/>
                </a:lnTo>
                <a:lnTo>
                  <a:pt x="43727" y="81455"/>
                </a:lnTo>
                <a:cubicBezTo>
                  <a:pt x="48697" y="83636"/>
                  <a:pt x="53636" y="83636"/>
                  <a:pt x="58545" y="81455"/>
                </a:cubicBezTo>
                <a:lnTo>
                  <a:pt x="58545" y="8145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4021-33"/>
          <p:cNvSpPr/>
          <p:nvPr/>
        </p:nvSpPr>
        <p:spPr>
          <a:xfrm>
            <a:off x="6296434" y="3174616"/>
            <a:ext cx="2447516" cy="9129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4021-36"/>
          <p:cNvCxnSpPr/>
          <p:nvPr/>
        </p:nvCxnSpPr>
        <p:spPr>
          <a:xfrm>
            <a:off x="6296434" y="3192475"/>
            <a:ext cx="244751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4025-49"/>
          <p:cNvSpPr/>
          <p:nvPr/>
        </p:nvSpPr>
        <p:spPr>
          <a:xfrm>
            <a:off x="6432166" y="3310347"/>
            <a:ext cx="72509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4055-92"/>
          <p:cNvSpPr/>
          <p:nvPr/>
        </p:nvSpPr>
        <p:spPr>
          <a:xfrm>
            <a:off x="6503603" y="334606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4014-15"/>
          <p:cNvSpPr/>
          <p:nvPr/>
        </p:nvSpPr>
        <p:spPr>
          <a:xfrm>
            <a:off x="400050" y="4230439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4015-18"/>
          <p:cNvCxnSpPr/>
          <p:nvPr/>
        </p:nvCxnSpPr>
        <p:spPr>
          <a:xfrm>
            <a:off x="428625" y="4230439"/>
            <a:ext cx="914" cy="39290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4056-97"/>
          <p:cNvSpPr/>
          <p:nvPr/>
        </p:nvSpPr>
        <p:spPr>
          <a:xfrm>
            <a:off x="667941" y="4344739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600" y="0"/>
                </a:moveTo>
                <a:lnTo>
                  <a:pt x="43600" y="0"/>
                </a:lnTo>
                <a:lnTo>
                  <a:pt x="36550" y="0"/>
                </a:lnTo>
                <a:cubicBezTo>
                  <a:pt x="34217" y="148"/>
                  <a:pt x="32233" y="1056"/>
                  <a:pt x="30600" y="2722"/>
                </a:cubicBezTo>
                <a:lnTo>
                  <a:pt x="30600" y="2722"/>
                </a:lnTo>
                <a:cubicBezTo>
                  <a:pt x="29067" y="4537"/>
                  <a:pt x="28250" y="6759"/>
                  <a:pt x="28150" y="9389"/>
                </a:cubicBezTo>
                <a:lnTo>
                  <a:pt x="28150" y="9389"/>
                </a:lnTo>
                <a:lnTo>
                  <a:pt x="28150" y="31278"/>
                </a:lnTo>
                <a:cubicBezTo>
                  <a:pt x="28250" y="34759"/>
                  <a:pt x="29350" y="37685"/>
                  <a:pt x="31450" y="40056"/>
                </a:cubicBezTo>
                <a:lnTo>
                  <a:pt x="31450" y="40056"/>
                </a:lnTo>
                <a:cubicBezTo>
                  <a:pt x="33583" y="42389"/>
                  <a:pt x="36233" y="43630"/>
                  <a:pt x="39400" y="43778"/>
                </a:cubicBezTo>
                <a:lnTo>
                  <a:pt x="39400" y="43778"/>
                </a:lnTo>
                <a:lnTo>
                  <a:pt x="61900" y="43778"/>
                </a:lnTo>
                <a:cubicBezTo>
                  <a:pt x="65033" y="43630"/>
                  <a:pt x="67667" y="42389"/>
                  <a:pt x="69800" y="40056"/>
                </a:cubicBezTo>
                <a:lnTo>
                  <a:pt x="69800" y="40056"/>
                </a:lnTo>
                <a:cubicBezTo>
                  <a:pt x="71900" y="37685"/>
                  <a:pt x="73017" y="34759"/>
                  <a:pt x="73150" y="31278"/>
                </a:cubicBezTo>
                <a:lnTo>
                  <a:pt x="73150" y="31278"/>
                </a:lnTo>
                <a:lnTo>
                  <a:pt x="73150" y="9389"/>
                </a:lnTo>
                <a:cubicBezTo>
                  <a:pt x="73017" y="6759"/>
                  <a:pt x="72183" y="4537"/>
                  <a:pt x="70650" y="2722"/>
                </a:cubicBezTo>
                <a:lnTo>
                  <a:pt x="70650" y="2722"/>
                </a:lnTo>
                <a:cubicBezTo>
                  <a:pt x="69017" y="1056"/>
                  <a:pt x="67033" y="148"/>
                  <a:pt x="64700" y="0"/>
                </a:cubicBezTo>
                <a:lnTo>
                  <a:pt x="64700" y="0"/>
                </a:lnTo>
                <a:lnTo>
                  <a:pt x="57650" y="0"/>
                </a:lnTo>
                <a:lnTo>
                  <a:pt x="57650" y="15611"/>
                </a:lnTo>
                <a:cubicBezTo>
                  <a:pt x="57550" y="17574"/>
                  <a:pt x="56617" y="18630"/>
                  <a:pt x="54850" y="18778"/>
                </a:cubicBezTo>
                <a:lnTo>
                  <a:pt x="54850" y="18778"/>
                </a:lnTo>
                <a:lnTo>
                  <a:pt x="46400" y="18778"/>
                </a:lnTo>
                <a:cubicBezTo>
                  <a:pt x="44633" y="18630"/>
                  <a:pt x="43700" y="17574"/>
                  <a:pt x="43600" y="15611"/>
                </a:cubicBezTo>
                <a:lnTo>
                  <a:pt x="43600" y="15611"/>
                </a:lnTo>
                <a:lnTo>
                  <a:pt x="43600" y="0"/>
                </a:lnTo>
                <a:moveTo>
                  <a:pt x="11250" y="50000"/>
                </a:moveTo>
                <a:lnTo>
                  <a:pt x="11250" y="50000"/>
                </a:lnTo>
                <a:cubicBezTo>
                  <a:pt x="8083" y="50148"/>
                  <a:pt x="5450" y="51389"/>
                  <a:pt x="3350" y="53722"/>
                </a:cubicBezTo>
                <a:lnTo>
                  <a:pt x="3350" y="53722"/>
                </a:lnTo>
                <a:lnTo>
                  <a:pt x="3350" y="53722"/>
                </a:lnTo>
                <a:cubicBezTo>
                  <a:pt x="1250" y="56056"/>
                  <a:pt x="133" y="58981"/>
                  <a:pt x="0" y="62500"/>
                </a:cubicBezTo>
                <a:lnTo>
                  <a:pt x="0" y="62500"/>
                </a:lnTo>
                <a:lnTo>
                  <a:pt x="0" y="87500"/>
                </a:lnTo>
                <a:cubicBezTo>
                  <a:pt x="133" y="91019"/>
                  <a:pt x="1250" y="93944"/>
                  <a:pt x="3350" y="96278"/>
                </a:cubicBezTo>
                <a:lnTo>
                  <a:pt x="3350" y="96278"/>
                </a:lnTo>
                <a:cubicBezTo>
                  <a:pt x="5450" y="98611"/>
                  <a:pt x="8083" y="99852"/>
                  <a:pt x="11250" y="100000"/>
                </a:cubicBezTo>
                <a:lnTo>
                  <a:pt x="11250" y="100000"/>
                </a:lnTo>
                <a:lnTo>
                  <a:pt x="39400" y="100000"/>
                </a:lnTo>
                <a:cubicBezTo>
                  <a:pt x="42533" y="99852"/>
                  <a:pt x="45167" y="98611"/>
                  <a:pt x="47300" y="96278"/>
                </a:cubicBezTo>
                <a:lnTo>
                  <a:pt x="47300" y="96278"/>
                </a:lnTo>
                <a:cubicBezTo>
                  <a:pt x="49400" y="93944"/>
                  <a:pt x="50517" y="91019"/>
                  <a:pt x="50650" y="87500"/>
                </a:cubicBezTo>
                <a:lnTo>
                  <a:pt x="50650" y="87500"/>
                </a:lnTo>
                <a:lnTo>
                  <a:pt x="50650" y="62500"/>
                </a:lnTo>
                <a:cubicBezTo>
                  <a:pt x="50517" y="58981"/>
                  <a:pt x="49400" y="56056"/>
                  <a:pt x="47300" y="53722"/>
                </a:cubicBezTo>
                <a:lnTo>
                  <a:pt x="47300" y="53722"/>
                </a:lnTo>
                <a:cubicBezTo>
                  <a:pt x="45167" y="51389"/>
                  <a:pt x="42533" y="50148"/>
                  <a:pt x="39400" y="50000"/>
                </a:cubicBezTo>
                <a:lnTo>
                  <a:pt x="39400" y="50000"/>
                </a:lnTo>
                <a:lnTo>
                  <a:pt x="32350" y="50000"/>
                </a:lnTo>
                <a:lnTo>
                  <a:pt x="32350" y="65611"/>
                </a:lnTo>
                <a:cubicBezTo>
                  <a:pt x="32217" y="67574"/>
                  <a:pt x="31283" y="68630"/>
                  <a:pt x="29550" y="68778"/>
                </a:cubicBezTo>
                <a:lnTo>
                  <a:pt x="29550" y="68778"/>
                </a:lnTo>
                <a:lnTo>
                  <a:pt x="21100" y="68778"/>
                </a:lnTo>
                <a:cubicBezTo>
                  <a:pt x="19333" y="68630"/>
                  <a:pt x="18400" y="67574"/>
                  <a:pt x="18300" y="65611"/>
                </a:cubicBezTo>
                <a:lnTo>
                  <a:pt x="18300" y="65611"/>
                </a:lnTo>
                <a:lnTo>
                  <a:pt x="18300" y="50000"/>
                </a:lnTo>
                <a:lnTo>
                  <a:pt x="11250" y="50000"/>
                </a:lnTo>
                <a:moveTo>
                  <a:pt x="61900" y="100000"/>
                </a:moveTo>
                <a:lnTo>
                  <a:pt x="61900" y="100000"/>
                </a:lnTo>
                <a:lnTo>
                  <a:pt x="90000" y="100000"/>
                </a:lnTo>
                <a:cubicBezTo>
                  <a:pt x="93167" y="99852"/>
                  <a:pt x="95800" y="98611"/>
                  <a:pt x="97900" y="96278"/>
                </a:cubicBezTo>
                <a:lnTo>
                  <a:pt x="97900" y="96278"/>
                </a:lnTo>
                <a:cubicBezTo>
                  <a:pt x="100000" y="93944"/>
                  <a:pt x="101117" y="91019"/>
                  <a:pt x="101250" y="87500"/>
                </a:cubicBezTo>
                <a:lnTo>
                  <a:pt x="101250" y="87500"/>
                </a:lnTo>
                <a:lnTo>
                  <a:pt x="101250" y="62500"/>
                </a:lnTo>
                <a:cubicBezTo>
                  <a:pt x="101117" y="58981"/>
                  <a:pt x="100000" y="56056"/>
                  <a:pt x="97900" y="53722"/>
                </a:cubicBezTo>
                <a:lnTo>
                  <a:pt x="97900" y="53722"/>
                </a:lnTo>
                <a:cubicBezTo>
                  <a:pt x="95800" y="51389"/>
                  <a:pt x="93167" y="50148"/>
                  <a:pt x="90000" y="50000"/>
                </a:cubicBezTo>
                <a:lnTo>
                  <a:pt x="90000" y="50000"/>
                </a:lnTo>
                <a:lnTo>
                  <a:pt x="82950" y="50000"/>
                </a:lnTo>
                <a:lnTo>
                  <a:pt x="82950" y="65611"/>
                </a:lnTo>
                <a:cubicBezTo>
                  <a:pt x="82850" y="67574"/>
                  <a:pt x="81917" y="68630"/>
                  <a:pt x="80150" y="68778"/>
                </a:cubicBezTo>
                <a:lnTo>
                  <a:pt x="80150" y="68778"/>
                </a:lnTo>
                <a:lnTo>
                  <a:pt x="71700" y="68778"/>
                </a:lnTo>
                <a:cubicBezTo>
                  <a:pt x="69967" y="68630"/>
                  <a:pt x="69033" y="67574"/>
                  <a:pt x="68900" y="65611"/>
                </a:cubicBezTo>
                <a:lnTo>
                  <a:pt x="68900" y="65611"/>
                </a:lnTo>
                <a:lnTo>
                  <a:pt x="68900" y="50000"/>
                </a:lnTo>
                <a:lnTo>
                  <a:pt x="61900" y="50000"/>
                </a:lnTo>
                <a:cubicBezTo>
                  <a:pt x="59200" y="50000"/>
                  <a:pt x="56850" y="50907"/>
                  <a:pt x="54850" y="52722"/>
                </a:cubicBezTo>
                <a:lnTo>
                  <a:pt x="54850" y="52722"/>
                </a:lnTo>
                <a:cubicBezTo>
                  <a:pt x="55783" y="54796"/>
                  <a:pt x="56250" y="57019"/>
                  <a:pt x="56250" y="59389"/>
                </a:cubicBezTo>
                <a:lnTo>
                  <a:pt x="56250" y="59389"/>
                </a:lnTo>
                <a:lnTo>
                  <a:pt x="56250" y="90611"/>
                </a:lnTo>
                <a:cubicBezTo>
                  <a:pt x="56250" y="92981"/>
                  <a:pt x="55783" y="95204"/>
                  <a:pt x="54850" y="97278"/>
                </a:cubicBezTo>
                <a:lnTo>
                  <a:pt x="54850" y="97278"/>
                </a:lnTo>
                <a:cubicBezTo>
                  <a:pt x="56850" y="99093"/>
                  <a:pt x="59200" y="100000"/>
                  <a:pt x="61900" y="100000"/>
                </a:cubicBezTo>
                <a:lnTo>
                  <a:pt x="61900" y="10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4018-24"/>
          <p:cNvSpPr/>
          <p:nvPr/>
        </p:nvSpPr>
        <p:spPr>
          <a:xfrm>
            <a:off x="7697391" y="4323308"/>
            <a:ext cx="875109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4057-98"/>
          <p:cNvSpPr/>
          <p:nvPr/>
        </p:nvSpPr>
        <p:spPr>
          <a:xfrm>
            <a:off x="7800963" y="4370077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4011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401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4055-93"/>
          <p:cNvSpPr/>
          <p:nvPr/>
        </p:nvSpPr>
        <p:spPr>
          <a:xfrm>
            <a:off x="400050" y="4932313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4013-13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8319684013-10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埋地电缆敷设规范</a:t>
            </a:r>
            <a:endParaRPr/>
          </a:p>
        </p:txBody>
      </p:sp>
      <p:sp>
        <p:nvSpPr>
          <p:cNvPr id="49" name="el-1788319684017-23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50" name="el-1788319684017-22"/>
          <p:cNvSpPr txBox="1"/>
          <p:nvPr/>
        </p:nvSpPr>
        <p:spPr>
          <a:xfrm>
            <a:off x="816173" y="784361"/>
            <a:ext cx="242324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埋地敷设 · 细砂保护 · 硬质覆盖</a:t>
            </a:r>
            <a:endParaRPr/>
          </a:p>
        </p:txBody>
      </p:sp>
      <p:sp>
        <p:nvSpPr>
          <p:cNvPr id="51" name="el-1788319684016-19"/>
          <p:cNvSpPr txBox="1"/>
          <p:nvPr/>
        </p:nvSpPr>
        <p:spPr>
          <a:xfrm>
            <a:off x="7904671" y="805793"/>
            <a:ext cx="93572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0734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0.7m 深</a:t>
            </a:r>
            <a:endParaRPr/>
          </a:p>
        </p:txBody>
      </p:sp>
      <p:sp>
        <p:nvSpPr>
          <p:cNvPr id="52" name="el-1788319684025-51"/>
          <p:cNvSpPr txBox="1"/>
          <p:nvPr/>
        </p:nvSpPr>
        <p:spPr>
          <a:xfrm>
            <a:off x="375476" y="1280852"/>
            <a:ext cx="5063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53" name="el-1788319684022-37"/>
          <p:cNvSpPr txBox="1"/>
          <p:nvPr/>
        </p:nvSpPr>
        <p:spPr>
          <a:xfrm>
            <a:off x="935831" y="1284424"/>
            <a:ext cx="281430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电缆直接埋地敷设深度不应小于 </a:t>
            </a:r>
            <a:r>
              <a:rPr sz="869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54" name="el-1788319684025-52"/>
          <p:cNvSpPr/>
          <p:nvPr/>
        </p:nvSpPr>
        <p:spPr>
          <a:xfrm>
            <a:off x="2978386" y="1291568"/>
            <a:ext cx="44313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4025-52__text"/>
          <p:cNvSpPr txBox="1"/>
          <p:nvPr/>
        </p:nvSpPr>
        <p:spPr>
          <a:xfrm>
            <a:off x="2978386" y="1291568"/>
            <a:ext cx="44313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0.7m</a:t>
            </a:r>
            <a:endParaRPr/>
          </a:p>
        </p:txBody>
      </p:sp>
      <p:sp>
        <p:nvSpPr>
          <p:cNvPr id="56" name="el-1788319684025-54"/>
          <p:cNvSpPr txBox="1"/>
          <p:nvPr/>
        </p:nvSpPr>
        <p:spPr>
          <a:xfrm>
            <a:off x="375476" y="1780915"/>
            <a:ext cx="5063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57" name="el-1788319684023-38"/>
          <p:cNvSpPr txBox="1"/>
          <p:nvPr/>
        </p:nvSpPr>
        <p:spPr>
          <a:xfrm>
            <a:off x="935831" y="1784486"/>
            <a:ext cx="368298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紧邻上、下、左、右侧均匀敷设</a:t>
            </a:r>
            <a:r>
              <a:rPr sz="109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细砂</a:t>
            </a:r>
            <a:endParaRPr/>
          </a:p>
        </p:txBody>
      </p:sp>
      <p:sp>
        <p:nvSpPr>
          <p:cNvPr id="58" name="el-1788319684026-55"/>
          <p:cNvSpPr/>
          <p:nvPr/>
        </p:nvSpPr>
        <p:spPr>
          <a:xfrm>
            <a:off x="2936081" y="1791630"/>
            <a:ext cx="97121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4026-55__text"/>
          <p:cNvSpPr txBox="1"/>
          <p:nvPr/>
        </p:nvSpPr>
        <p:spPr>
          <a:xfrm>
            <a:off x="2936081" y="1791630"/>
            <a:ext cx="97121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不小于50mm</a:t>
            </a:r>
            <a:endParaRPr/>
          </a:p>
        </p:txBody>
      </p:sp>
      <p:sp>
        <p:nvSpPr>
          <p:cNvPr id="60" name="el-1788319684026-57"/>
          <p:cNvSpPr txBox="1"/>
          <p:nvPr/>
        </p:nvSpPr>
        <p:spPr>
          <a:xfrm>
            <a:off x="375476" y="2280977"/>
            <a:ext cx="5063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61" name="el-1788319684023-39"/>
          <p:cNvSpPr txBox="1"/>
          <p:nvPr/>
        </p:nvSpPr>
        <p:spPr>
          <a:xfrm>
            <a:off x="935831" y="2284549"/>
            <a:ext cx="26717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细砂上方覆盖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砖或混凝土板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等硬质保护层</a:t>
            </a:r>
            <a:endParaRPr/>
          </a:p>
        </p:txBody>
      </p:sp>
      <p:sp>
        <p:nvSpPr>
          <p:cNvPr id="62" name="el-1788319684026-58"/>
          <p:cNvSpPr txBox="1"/>
          <p:nvPr/>
        </p:nvSpPr>
        <p:spPr>
          <a:xfrm>
            <a:off x="375476" y="2781040"/>
            <a:ext cx="5063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63" name="el-1788319684023-40"/>
          <p:cNvSpPr txBox="1"/>
          <p:nvPr/>
        </p:nvSpPr>
        <p:spPr>
          <a:xfrm>
            <a:off x="935831" y="2784611"/>
            <a:ext cx="521429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穿越道路等场所，加设防护套管 —— 引出地面</a:t>
            </a:r>
            <a:r>
              <a:rPr sz="919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到地下</a:t>
            </a:r>
            <a:r>
              <a:rPr sz="919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⁠⁠⁠⁠⁠</a:t>
            </a:r>
            <a:endParaRPr/>
          </a:p>
        </p:txBody>
      </p:sp>
      <p:sp>
        <p:nvSpPr>
          <p:cNvPr id="64" name="el-1788319684026-59"/>
          <p:cNvSpPr/>
          <p:nvPr/>
        </p:nvSpPr>
        <p:spPr>
          <a:xfrm>
            <a:off x="3900822" y="2791755"/>
            <a:ext cx="58601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4026-59__text"/>
          <p:cNvSpPr txBox="1"/>
          <p:nvPr/>
        </p:nvSpPr>
        <p:spPr>
          <a:xfrm>
            <a:off x="3900822" y="2791755"/>
            <a:ext cx="58601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2.0m高</a:t>
            </a:r>
            <a:endParaRPr/>
          </a:p>
        </p:txBody>
      </p:sp>
      <p:sp>
        <p:nvSpPr>
          <p:cNvPr id="66" name="el-1788319684026-61"/>
          <p:cNvSpPr/>
          <p:nvPr/>
        </p:nvSpPr>
        <p:spPr>
          <a:xfrm>
            <a:off x="4915458" y="2791755"/>
            <a:ext cx="58601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4026-61__text"/>
          <p:cNvSpPr txBox="1"/>
          <p:nvPr/>
        </p:nvSpPr>
        <p:spPr>
          <a:xfrm>
            <a:off x="4915458" y="2791755"/>
            <a:ext cx="58601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0.2m处</a:t>
            </a:r>
            <a:endParaRPr/>
          </a:p>
        </p:txBody>
      </p:sp>
      <p:sp>
        <p:nvSpPr>
          <p:cNvPr id="68" name="el-1788319684026-63"/>
          <p:cNvSpPr txBox="1"/>
          <p:nvPr/>
        </p:nvSpPr>
        <p:spPr>
          <a:xfrm>
            <a:off x="375476" y="3281102"/>
            <a:ext cx="5063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69" name="el-1788319684023-41"/>
          <p:cNvSpPr txBox="1"/>
          <p:nvPr/>
        </p:nvSpPr>
        <p:spPr>
          <a:xfrm>
            <a:off x="935831" y="3284674"/>
            <a:ext cx="27711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防护套管内径不小于电缆外径的 </a:t>
            </a:r>
            <a:r>
              <a:rPr sz="869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70" name="el-1788319684027-64"/>
          <p:cNvSpPr/>
          <p:nvPr/>
        </p:nvSpPr>
        <p:spPr>
          <a:xfrm>
            <a:off x="2978386" y="3291818"/>
            <a:ext cx="44570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4027-64__text"/>
          <p:cNvSpPr txBox="1"/>
          <p:nvPr/>
        </p:nvSpPr>
        <p:spPr>
          <a:xfrm>
            <a:off x="2978386" y="3291818"/>
            <a:ext cx="44570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1.5倍</a:t>
            </a:r>
            <a:endParaRPr/>
          </a:p>
        </p:txBody>
      </p:sp>
      <p:sp>
        <p:nvSpPr>
          <p:cNvPr id="72" name="el-1788319684023-42"/>
          <p:cNvSpPr txBox="1"/>
          <p:nvPr/>
        </p:nvSpPr>
        <p:spPr>
          <a:xfrm>
            <a:off x="6503603" y="1327286"/>
            <a:ext cx="6750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85725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敷设深度</a:t>
            </a:r>
            <a:endParaRPr/>
          </a:p>
        </p:txBody>
      </p:sp>
      <p:sp>
        <p:nvSpPr>
          <p:cNvPr id="73" name="el-1788319684029-71"/>
          <p:cNvSpPr txBox="1"/>
          <p:nvPr/>
        </p:nvSpPr>
        <p:spPr>
          <a:xfrm>
            <a:off x="6432166" y="1513024"/>
            <a:ext cx="68135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0.7</a:t>
            </a:r>
            <a:endParaRPr/>
          </a:p>
        </p:txBody>
      </p:sp>
      <p:sp>
        <p:nvSpPr>
          <p:cNvPr id="74" name="el-1788319684029-74"/>
          <p:cNvSpPr txBox="1"/>
          <p:nvPr/>
        </p:nvSpPr>
        <p:spPr>
          <a:xfrm>
            <a:off x="6786339" y="1620180"/>
            <a:ext cx="257514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75" name="el-1788319684024-44"/>
          <p:cNvSpPr txBox="1"/>
          <p:nvPr/>
        </p:nvSpPr>
        <p:spPr>
          <a:xfrm>
            <a:off x="6432166" y="1827349"/>
            <a:ext cx="249423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电缆顶部距地面 ≥ 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0.7m</a:t>
            </a:r>
            <a:endParaRPr/>
          </a:p>
        </p:txBody>
      </p:sp>
      <p:sp>
        <p:nvSpPr>
          <p:cNvPr id="76" name="el-1788319684024-45"/>
          <p:cNvSpPr txBox="1"/>
          <p:nvPr/>
        </p:nvSpPr>
        <p:spPr>
          <a:xfrm>
            <a:off x="6503603" y="2325960"/>
            <a:ext cx="74205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2698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细砂厚度</a:t>
            </a:r>
            <a:endParaRPr/>
          </a:p>
        </p:txBody>
      </p:sp>
      <p:sp>
        <p:nvSpPr>
          <p:cNvPr id="77" name="el-1788319684029-72"/>
          <p:cNvSpPr txBox="1"/>
          <p:nvPr/>
        </p:nvSpPr>
        <p:spPr>
          <a:xfrm>
            <a:off x="6432166" y="2511698"/>
            <a:ext cx="714911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≥50</a:t>
            </a:r>
            <a:endParaRPr/>
          </a:p>
        </p:txBody>
      </p:sp>
      <p:sp>
        <p:nvSpPr>
          <p:cNvPr id="78" name="el-1788319684029-75"/>
          <p:cNvSpPr txBox="1"/>
          <p:nvPr/>
        </p:nvSpPr>
        <p:spPr>
          <a:xfrm>
            <a:off x="6888473" y="2618854"/>
            <a:ext cx="424906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79" name="el-1788319684024-47"/>
          <p:cNvSpPr txBox="1"/>
          <p:nvPr/>
        </p:nvSpPr>
        <p:spPr>
          <a:xfrm>
            <a:off x="6432166" y="2826023"/>
            <a:ext cx="226106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上、下、左、右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均匀敷设</a:t>
            </a:r>
            <a:endParaRPr/>
          </a:p>
        </p:txBody>
      </p:sp>
      <p:sp>
        <p:nvSpPr>
          <p:cNvPr id="80" name="el-1788319684025-48"/>
          <p:cNvSpPr txBox="1"/>
          <p:nvPr/>
        </p:nvSpPr>
        <p:spPr>
          <a:xfrm>
            <a:off x="6503603" y="3324634"/>
            <a:ext cx="7286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套管内径</a:t>
            </a:r>
            <a:endParaRPr/>
          </a:p>
        </p:txBody>
      </p:sp>
      <p:sp>
        <p:nvSpPr>
          <p:cNvPr id="81" name="el-1788319684029-73"/>
          <p:cNvSpPr txBox="1"/>
          <p:nvPr/>
        </p:nvSpPr>
        <p:spPr>
          <a:xfrm>
            <a:off x="6432166" y="3510372"/>
            <a:ext cx="68135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1.5</a:t>
            </a:r>
            <a:endParaRPr/>
          </a:p>
        </p:txBody>
      </p:sp>
      <p:sp>
        <p:nvSpPr>
          <p:cNvPr id="82" name="el-1788319684029-76"/>
          <p:cNvSpPr txBox="1"/>
          <p:nvPr/>
        </p:nvSpPr>
        <p:spPr>
          <a:xfrm>
            <a:off x="6786339" y="3617528"/>
            <a:ext cx="187903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×</a:t>
            </a:r>
            <a:endParaRPr/>
          </a:p>
        </p:txBody>
      </p:sp>
      <p:sp>
        <p:nvSpPr>
          <p:cNvPr id="83" name="el-1788319684025-50"/>
          <p:cNvSpPr txBox="1"/>
          <p:nvPr/>
        </p:nvSpPr>
        <p:spPr>
          <a:xfrm>
            <a:off x="6432166" y="3824697"/>
            <a:ext cx="241651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不小于电缆外径的 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1.5倍</a:t>
            </a:r>
            <a:endParaRPr/>
          </a:p>
        </p:txBody>
      </p:sp>
      <p:sp>
        <p:nvSpPr>
          <p:cNvPr id="84" name="el-1788319684017-21"/>
          <p:cNvSpPr txBox="1"/>
          <p:nvPr/>
        </p:nvSpPr>
        <p:spPr>
          <a:xfrm>
            <a:off x="1014413" y="4331903"/>
            <a:ext cx="557979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接头要求：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埋地电缆的接头应设在地面上的接线盒内 · 接线盒能</a:t>
            </a: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防水、防尘、防机械损伤</a:t>
            </a:r>
            <a:endParaRPr/>
          </a:p>
        </p:txBody>
      </p:sp>
      <p:sp>
        <p:nvSpPr>
          <p:cNvPr id="85" name="el-1788319684019-25"/>
          <p:cNvSpPr txBox="1"/>
          <p:nvPr/>
        </p:nvSpPr>
        <p:spPr>
          <a:xfrm>
            <a:off x="8001000" y="4351883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防水防尘</a:t>
            </a:r>
            <a:endParaRPr/>
          </a:p>
        </p:txBody>
      </p:sp>
      <p:sp>
        <p:nvSpPr>
          <p:cNvPr id="86" name="el-1788319684013-9"/>
          <p:cNvSpPr txBox="1"/>
          <p:nvPr/>
        </p:nvSpPr>
        <p:spPr>
          <a:xfrm>
            <a:off x="400050" y="4904184"/>
            <a:ext cx="2009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7" name="el-1788319684013-11"/>
          <p:cNvSpPr txBox="1"/>
          <p:nvPr/>
        </p:nvSpPr>
        <p:spPr>
          <a:xfrm>
            <a:off x="6229908" y="4904184"/>
            <a:ext cx="25143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埋地 0.7m · 细砂 50mm · 套管 1.5倍</a:t>
            </a:r>
            <a:endParaRPr/>
          </a:p>
        </p:txBody>
      </p:sp>
      <p:sp>
        <p:nvSpPr>
          <p:cNvPr id="88" name="el-1788319684013-12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P61 / 110</a:t>
            </a:r>
            <a:endParaRPr/>
          </a:p>
        </p:txBody>
      </p:sp>
      <p:cxnSp>
        <p:nvCxnSpPr>
          <p:cNvPr id="89" name="el-1788319684011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-1788319684011-2"/>
          <p:cNvCxnSpPr/>
          <p:nvPr/>
        </p:nvCxnSpPr>
        <p:spPr>
          <a:xfrm>
            <a:off x="185738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-1788319684012-5"/>
          <p:cNvSpPr/>
          <p:nvPr/>
        </p:nvSpPr>
        <p:spPr>
          <a:xfrm>
            <a:off x="171450" y="2000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el-1788319684058-10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234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234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235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236-13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284-79"/>
          <p:cNvSpPr/>
          <p:nvPr/>
        </p:nvSpPr>
        <p:spPr>
          <a:xfrm>
            <a:off x="7690917" y="197346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667"/>
                </a:moveTo>
                <a:lnTo>
                  <a:pt x="34000" y="95667"/>
                </a:lnTo>
                <a:cubicBezTo>
                  <a:pt x="32056" y="97500"/>
                  <a:pt x="29833" y="98417"/>
                  <a:pt x="27333" y="98417"/>
                </a:cubicBezTo>
                <a:lnTo>
                  <a:pt x="27333" y="98417"/>
                </a:lnTo>
                <a:lnTo>
                  <a:pt x="27333" y="98417"/>
                </a:lnTo>
                <a:cubicBezTo>
                  <a:pt x="24889" y="98417"/>
                  <a:pt x="22667" y="97500"/>
                  <a:pt x="20667" y="95667"/>
                </a:cubicBezTo>
                <a:lnTo>
                  <a:pt x="20667" y="95667"/>
                </a:lnTo>
                <a:lnTo>
                  <a:pt x="2750" y="77750"/>
                </a:lnTo>
                <a:cubicBezTo>
                  <a:pt x="917" y="75806"/>
                  <a:pt x="0" y="73583"/>
                  <a:pt x="0" y="71083"/>
                </a:cubicBezTo>
                <a:lnTo>
                  <a:pt x="0" y="71083"/>
                </a:lnTo>
                <a:cubicBezTo>
                  <a:pt x="0" y="68639"/>
                  <a:pt x="917" y="66417"/>
                  <a:pt x="2750" y="64417"/>
                </a:cubicBezTo>
                <a:lnTo>
                  <a:pt x="2750" y="64417"/>
                </a:lnTo>
                <a:lnTo>
                  <a:pt x="12667" y="54500"/>
                </a:lnTo>
                <a:lnTo>
                  <a:pt x="22083" y="63833"/>
                </a:lnTo>
                <a:cubicBezTo>
                  <a:pt x="23528" y="65167"/>
                  <a:pt x="24944" y="65167"/>
                  <a:pt x="26333" y="63833"/>
                </a:cubicBezTo>
                <a:lnTo>
                  <a:pt x="26333" y="63833"/>
                </a:lnTo>
                <a:cubicBezTo>
                  <a:pt x="27556" y="62444"/>
                  <a:pt x="27556" y="61028"/>
                  <a:pt x="26333" y="59583"/>
                </a:cubicBezTo>
                <a:lnTo>
                  <a:pt x="26333" y="59583"/>
                </a:lnTo>
                <a:lnTo>
                  <a:pt x="17000" y="50167"/>
                </a:lnTo>
                <a:lnTo>
                  <a:pt x="25167" y="42000"/>
                </a:lnTo>
                <a:lnTo>
                  <a:pt x="34583" y="51333"/>
                </a:lnTo>
                <a:cubicBezTo>
                  <a:pt x="36028" y="52667"/>
                  <a:pt x="37444" y="52667"/>
                  <a:pt x="38833" y="51333"/>
                </a:cubicBezTo>
                <a:lnTo>
                  <a:pt x="38833" y="51333"/>
                </a:lnTo>
                <a:cubicBezTo>
                  <a:pt x="40167" y="49944"/>
                  <a:pt x="40167" y="48528"/>
                  <a:pt x="38833" y="47083"/>
                </a:cubicBezTo>
                <a:lnTo>
                  <a:pt x="38833" y="47083"/>
                </a:lnTo>
                <a:lnTo>
                  <a:pt x="29500" y="37667"/>
                </a:lnTo>
                <a:lnTo>
                  <a:pt x="37667" y="29500"/>
                </a:lnTo>
                <a:lnTo>
                  <a:pt x="47083" y="38833"/>
                </a:lnTo>
                <a:cubicBezTo>
                  <a:pt x="48528" y="40167"/>
                  <a:pt x="49944" y="40167"/>
                  <a:pt x="51333" y="38833"/>
                </a:cubicBezTo>
                <a:lnTo>
                  <a:pt x="51333" y="38833"/>
                </a:lnTo>
                <a:cubicBezTo>
                  <a:pt x="52667" y="37444"/>
                  <a:pt x="52667" y="36028"/>
                  <a:pt x="51333" y="34583"/>
                </a:cubicBezTo>
                <a:lnTo>
                  <a:pt x="51333" y="34583"/>
                </a:lnTo>
                <a:lnTo>
                  <a:pt x="42000" y="25167"/>
                </a:lnTo>
                <a:lnTo>
                  <a:pt x="50167" y="17000"/>
                </a:lnTo>
                <a:lnTo>
                  <a:pt x="59583" y="26333"/>
                </a:lnTo>
                <a:cubicBezTo>
                  <a:pt x="61028" y="27667"/>
                  <a:pt x="62444" y="27667"/>
                  <a:pt x="63833" y="26333"/>
                </a:cubicBezTo>
                <a:lnTo>
                  <a:pt x="63833" y="26333"/>
                </a:lnTo>
                <a:cubicBezTo>
                  <a:pt x="65167" y="24944"/>
                  <a:pt x="65167" y="23528"/>
                  <a:pt x="63833" y="22083"/>
                </a:cubicBezTo>
                <a:lnTo>
                  <a:pt x="63833" y="22083"/>
                </a:lnTo>
                <a:lnTo>
                  <a:pt x="54500" y="12667"/>
                </a:lnTo>
                <a:lnTo>
                  <a:pt x="64417" y="2750"/>
                </a:lnTo>
                <a:cubicBezTo>
                  <a:pt x="66417" y="917"/>
                  <a:pt x="68639" y="0"/>
                  <a:pt x="71083" y="0"/>
                </a:cubicBezTo>
                <a:lnTo>
                  <a:pt x="71083" y="0"/>
                </a:lnTo>
                <a:cubicBezTo>
                  <a:pt x="73583" y="0"/>
                  <a:pt x="75806" y="917"/>
                  <a:pt x="77750" y="2750"/>
                </a:cubicBezTo>
                <a:lnTo>
                  <a:pt x="77750" y="2750"/>
                </a:lnTo>
                <a:lnTo>
                  <a:pt x="95667" y="20667"/>
                </a:lnTo>
                <a:cubicBezTo>
                  <a:pt x="97500" y="22667"/>
                  <a:pt x="98417" y="24889"/>
                  <a:pt x="98417" y="27333"/>
                </a:cubicBezTo>
                <a:lnTo>
                  <a:pt x="98417" y="27333"/>
                </a:lnTo>
                <a:cubicBezTo>
                  <a:pt x="98417" y="29833"/>
                  <a:pt x="97500" y="32056"/>
                  <a:pt x="95667" y="34000"/>
                </a:cubicBezTo>
                <a:lnTo>
                  <a:pt x="95667" y="34000"/>
                </a:lnTo>
                <a:lnTo>
                  <a:pt x="34000" y="95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238-19"/>
          <p:cNvSpPr/>
          <p:nvPr/>
        </p:nvSpPr>
        <p:spPr>
          <a:xfrm>
            <a:off x="400050" y="3274628"/>
            <a:ext cx="40862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239-24"/>
          <p:cNvCxnSpPr/>
          <p:nvPr/>
        </p:nvCxnSpPr>
        <p:spPr>
          <a:xfrm>
            <a:off x="421481" y="3274628"/>
            <a:ext cx="914" cy="628650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285-80"/>
          <p:cNvSpPr/>
          <p:nvPr/>
        </p:nvSpPr>
        <p:spPr>
          <a:xfrm>
            <a:off x="648278" y="3503730"/>
            <a:ext cx="160770" cy="170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0627" y="0"/>
                  <a:pt x="51529" y="204"/>
                  <a:pt x="52353" y="611"/>
                </a:cubicBezTo>
                <a:lnTo>
                  <a:pt x="52353" y="611"/>
                </a:lnTo>
                <a:lnTo>
                  <a:pt x="91412" y="16222"/>
                </a:lnTo>
                <a:cubicBezTo>
                  <a:pt x="93765" y="17111"/>
                  <a:pt x="95627" y="18537"/>
                  <a:pt x="97000" y="20500"/>
                </a:cubicBezTo>
                <a:lnTo>
                  <a:pt x="97000" y="20500"/>
                </a:lnTo>
                <a:cubicBezTo>
                  <a:pt x="98529" y="22463"/>
                  <a:pt x="99294" y="24741"/>
                  <a:pt x="99294" y="27333"/>
                </a:cubicBezTo>
                <a:lnTo>
                  <a:pt x="99294" y="27333"/>
                </a:lnTo>
                <a:cubicBezTo>
                  <a:pt x="99412" y="33963"/>
                  <a:pt x="98235" y="41778"/>
                  <a:pt x="95765" y="50778"/>
                </a:cubicBezTo>
                <a:lnTo>
                  <a:pt x="95765" y="50778"/>
                </a:lnTo>
                <a:cubicBezTo>
                  <a:pt x="93294" y="59778"/>
                  <a:pt x="88804" y="68500"/>
                  <a:pt x="82294" y="76944"/>
                </a:cubicBezTo>
                <a:lnTo>
                  <a:pt x="82294" y="76944"/>
                </a:lnTo>
                <a:cubicBezTo>
                  <a:pt x="75980" y="85537"/>
                  <a:pt x="66882" y="92630"/>
                  <a:pt x="55000" y="98222"/>
                </a:cubicBezTo>
                <a:lnTo>
                  <a:pt x="55000" y="98222"/>
                </a:lnTo>
                <a:cubicBezTo>
                  <a:pt x="51431" y="99815"/>
                  <a:pt x="47863" y="99815"/>
                  <a:pt x="44294" y="98222"/>
                </a:cubicBezTo>
                <a:lnTo>
                  <a:pt x="44294" y="98222"/>
                </a:lnTo>
                <a:cubicBezTo>
                  <a:pt x="32412" y="92630"/>
                  <a:pt x="23294" y="85537"/>
                  <a:pt x="16941" y="76944"/>
                </a:cubicBezTo>
                <a:lnTo>
                  <a:pt x="16941" y="76944"/>
                </a:lnTo>
                <a:cubicBezTo>
                  <a:pt x="10471" y="68500"/>
                  <a:pt x="6000" y="59778"/>
                  <a:pt x="3529" y="50778"/>
                </a:cubicBezTo>
                <a:lnTo>
                  <a:pt x="3529" y="50778"/>
                </a:lnTo>
                <a:cubicBezTo>
                  <a:pt x="1059" y="41778"/>
                  <a:pt x="-118" y="33963"/>
                  <a:pt x="0" y="27333"/>
                </a:cubicBezTo>
                <a:lnTo>
                  <a:pt x="0" y="27333"/>
                </a:lnTo>
                <a:cubicBezTo>
                  <a:pt x="0" y="24741"/>
                  <a:pt x="765" y="22463"/>
                  <a:pt x="2294" y="20500"/>
                </a:cubicBezTo>
                <a:lnTo>
                  <a:pt x="2294" y="20500"/>
                </a:lnTo>
                <a:cubicBezTo>
                  <a:pt x="3667" y="18537"/>
                  <a:pt x="5529" y="17111"/>
                  <a:pt x="7882" y="16222"/>
                </a:cubicBezTo>
                <a:lnTo>
                  <a:pt x="7882" y="16222"/>
                </a:lnTo>
                <a:lnTo>
                  <a:pt x="46941" y="611"/>
                </a:lnTo>
                <a:cubicBezTo>
                  <a:pt x="47765" y="204"/>
                  <a:pt x="48667" y="0"/>
                  <a:pt x="49647" y="0"/>
                </a:cubicBezTo>
                <a:lnTo>
                  <a:pt x="49647" y="0"/>
                </a:lnTo>
                <a:moveTo>
                  <a:pt x="49647" y="13111"/>
                </a:moveTo>
                <a:lnTo>
                  <a:pt x="49647" y="13111"/>
                </a:lnTo>
                <a:lnTo>
                  <a:pt x="49647" y="86889"/>
                </a:lnTo>
                <a:cubicBezTo>
                  <a:pt x="59020" y="82333"/>
                  <a:pt x="66392" y="76556"/>
                  <a:pt x="71765" y="69556"/>
                </a:cubicBezTo>
                <a:lnTo>
                  <a:pt x="71765" y="69556"/>
                </a:lnTo>
                <a:cubicBezTo>
                  <a:pt x="77020" y="62519"/>
                  <a:pt x="80745" y="55278"/>
                  <a:pt x="82941" y="47833"/>
                </a:cubicBezTo>
                <a:lnTo>
                  <a:pt x="82941" y="47833"/>
                </a:lnTo>
                <a:cubicBezTo>
                  <a:pt x="85020" y="40278"/>
                  <a:pt x="86059" y="33519"/>
                  <a:pt x="86059" y="27556"/>
                </a:cubicBezTo>
                <a:lnTo>
                  <a:pt x="86059" y="27556"/>
                </a:lnTo>
                <a:lnTo>
                  <a:pt x="49647" y="13111"/>
                </a:lnTo>
                <a:lnTo>
                  <a:pt x="49647" y="1311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239-20"/>
          <p:cNvSpPr/>
          <p:nvPr/>
        </p:nvSpPr>
        <p:spPr>
          <a:xfrm>
            <a:off x="4657725" y="3274628"/>
            <a:ext cx="40862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EF9F7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4239-25"/>
          <p:cNvCxnSpPr/>
          <p:nvPr/>
        </p:nvCxnSpPr>
        <p:spPr>
          <a:xfrm>
            <a:off x="4679156" y="3274628"/>
            <a:ext cx="914" cy="628650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4285-81"/>
          <p:cNvSpPr/>
          <p:nvPr/>
        </p:nvSpPr>
        <p:spPr>
          <a:xfrm>
            <a:off x="4893636" y="3513944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4234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423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4284-7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423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8319684235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电缆线路安全间距要求</a:t>
            </a:r>
            <a:endParaRPr/>
          </a:p>
        </p:txBody>
      </p:sp>
      <p:sp>
        <p:nvSpPr>
          <p:cNvPr id="18" name="el-1788319684238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9" name="el-1788319684243-41"/>
          <p:cNvSpPr txBox="1"/>
          <p:nvPr/>
        </p:nvSpPr>
        <p:spPr>
          <a:xfrm>
            <a:off x="957263" y="3492512"/>
            <a:ext cx="18145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避免机械损伤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介质腐蚀</a:t>
            </a:r>
            <a:endParaRPr/>
          </a:p>
        </p:txBody>
      </p:sp>
      <p:sp>
        <p:nvSpPr>
          <p:cNvPr id="20" name="el-1788319684244-42"/>
          <p:cNvSpPr txBox="1"/>
          <p:nvPr/>
        </p:nvSpPr>
        <p:spPr>
          <a:xfrm>
            <a:off x="5200985" y="3396072"/>
            <a:ext cx="3378659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2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地下埋设电缆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必须加设防护管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，与开挖边缘保持安全距离</a:t>
            </a:r>
            <a:endParaRPr/>
          </a:p>
        </p:txBody>
      </p:sp>
      <p:sp>
        <p:nvSpPr>
          <p:cNvPr id="21" name="el-1788319684237-14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2" name="el-1788319684235-10"/>
          <p:cNvSpPr txBox="1"/>
          <p:nvPr/>
        </p:nvSpPr>
        <p:spPr>
          <a:xfrm>
            <a:off x="6433840" y="4904184"/>
            <a:ext cx="203612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平行≥2m · 交叉≥1m · 开挖≥2m</a:t>
            </a:r>
            <a:endParaRPr/>
          </a:p>
        </p:txBody>
      </p:sp>
      <p:sp>
        <p:nvSpPr>
          <p:cNvPr id="23" name="el-1788319684236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P62 / 110</a:t>
            </a:r>
            <a:endParaRPr/>
          </a:p>
        </p:txBody>
      </p:sp>
      <p:sp>
        <p:nvSpPr>
          <p:cNvPr id="24" name="el-1788319684238-16"/>
          <p:cNvSpPr/>
          <p:nvPr/>
        </p:nvSpPr>
        <p:spPr>
          <a:xfrm>
            <a:off x="400050" y="1454423"/>
            <a:ext cx="2666963" cy="164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4239-21"/>
          <p:cNvCxnSpPr/>
          <p:nvPr/>
        </p:nvCxnSpPr>
        <p:spPr>
          <a:xfrm>
            <a:off x="400050" y="1475854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4241-27"/>
          <p:cNvSpPr/>
          <p:nvPr/>
        </p:nvSpPr>
        <p:spPr>
          <a:xfrm>
            <a:off x="550069" y="1640160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4285-82"/>
          <p:cNvSpPr/>
          <p:nvPr/>
        </p:nvSpPr>
        <p:spPr>
          <a:xfrm>
            <a:off x="635794" y="1709812"/>
            <a:ext cx="107156" cy="53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73" y="90500"/>
                </a:moveTo>
                <a:lnTo>
                  <a:pt x="81273" y="90500"/>
                </a:lnTo>
                <a:lnTo>
                  <a:pt x="100455" y="55333"/>
                </a:lnTo>
                <a:cubicBezTo>
                  <a:pt x="101667" y="52889"/>
                  <a:pt x="102273" y="50056"/>
                  <a:pt x="102273" y="46833"/>
                </a:cubicBezTo>
                <a:lnTo>
                  <a:pt x="102273" y="46833"/>
                </a:lnTo>
                <a:cubicBezTo>
                  <a:pt x="102273" y="43722"/>
                  <a:pt x="101667" y="40944"/>
                  <a:pt x="100455" y="38500"/>
                </a:cubicBezTo>
                <a:lnTo>
                  <a:pt x="100455" y="38500"/>
                </a:lnTo>
                <a:lnTo>
                  <a:pt x="81273" y="3333"/>
                </a:lnTo>
                <a:cubicBezTo>
                  <a:pt x="79939" y="1111"/>
                  <a:pt x="78424" y="0"/>
                  <a:pt x="76727" y="0"/>
                </a:cubicBezTo>
                <a:lnTo>
                  <a:pt x="76727" y="0"/>
                </a:lnTo>
                <a:cubicBezTo>
                  <a:pt x="74970" y="0"/>
                  <a:pt x="73424" y="1111"/>
                  <a:pt x="72091" y="3333"/>
                </a:cubicBezTo>
                <a:lnTo>
                  <a:pt x="72091" y="3333"/>
                </a:lnTo>
                <a:cubicBezTo>
                  <a:pt x="70879" y="5778"/>
                  <a:pt x="70273" y="8556"/>
                  <a:pt x="70273" y="11667"/>
                </a:cubicBezTo>
                <a:lnTo>
                  <a:pt x="70273" y="11667"/>
                </a:lnTo>
                <a:cubicBezTo>
                  <a:pt x="70273" y="14889"/>
                  <a:pt x="70879" y="17722"/>
                  <a:pt x="72091" y="20167"/>
                </a:cubicBezTo>
                <a:lnTo>
                  <a:pt x="72091" y="20167"/>
                </a:lnTo>
                <a:lnTo>
                  <a:pt x="80455" y="35167"/>
                </a:lnTo>
                <a:lnTo>
                  <a:pt x="21818" y="35167"/>
                </a:lnTo>
                <a:lnTo>
                  <a:pt x="30182" y="20167"/>
                </a:lnTo>
                <a:cubicBezTo>
                  <a:pt x="31394" y="17722"/>
                  <a:pt x="32000" y="14889"/>
                  <a:pt x="32000" y="11667"/>
                </a:cubicBezTo>
                <a:lnTo>
                  <a:pt x="32000" y="11667"/>
                </a:lnTo>
                <a:cubicBezTo>
                  <a:pt x="32000" y="8556"/>
                  <a:pt x="31394" y="5778"/>
                  <a:pt x="30182" y="3333"/>
                </a:cubicBezTo>
                <a:lnTo>
                  <a:pt x="30182" y="3333"/>
                </a:lnTo>
                <a:cubicBezTo>
                  <a:pt x="28848" y="1111"/>
                  <a:pt x="27303" y="0"/>
                  <a:pt x="25545" y="0"/>
                </a:cubicBezTo>
                <a:lnTo>
                  <a:pt x="25545" y="0"/>
                </a:lnTo>
                <a:cubicBezTo>
                  <a:pt x="23848" y="0"/>
                  <a:pt x="22333" y="1111"/>
                  <a:pt x="21000" y="3333"/>
                </a:cubicBezTo>
                <a:lnTo>
                  <a:pt x="21000" y="3333"/>
                </a:lnTo>
                <a:lnTo>
                  <a:pt x="1818" y="38500"/>
                </a:lnTo>
                <a:cubicBezTo>
                  <a:pt x="606" y="40944"/>
                  <a:pt x="0" y="43722"/>
                  <a:pt x="0" y="46833"/>
                </a:cubicBezTo>
                <a:lnTo>
                  <a:pt x="0" y="46833"/>
                </a:lnTo>
                <a:cubicBezTo>
                  <a:pt x="0" y="50056"/>
                  <a:pt x="606" y="52889"/>
                  <a:pt x="1818" y="55333"/>
                </a:cubicBezTo>
                <a:lnTo>
                  <a:pt x="1818" y="55333"/>
                </a:lnTo>
                <a:lnTo>
                  <a:pt x="21000" y="90500"/>
                </a:lnTo>
                <a:cubicBezTo>
                  <a:pt x="22333" y="92722"/>
                  <a:pt x="23848" y="93833"/>
                  <a:pt x="25545" y="93833"/>
                </a:cubicBezTo>
                <a:lnTo>
                  <a:pt x="25545" y="93833"/>
                </a:lnTo>
                <a:cubicBezTo>
                  <a:pt x="27303" y="93833"/>
                  <a:pt x="28848" y="92722"/>
                  <a:pt x="30182" y="90500"/>
                </a:cubicBezTo>
                <a:lnTo>
                  <a:pt x="30182" y="90500"/>
                </a:lnTo>
                <a:cubicBezTo>
                  <a:pt x="31394" y="88056"/>
                  <a:pt x="32000" y="85222"/>
                  <a:pt x="32000" y="82000"/>
                </a:cubicBezTo>
                <a:lnTo>
                  <a:pt x="32000" y="82000"/>
                </a:lnTo>
                <a:cubicBezTo>
                  <a:pt x="32000" y="78889"/>
                  <a:pt x="31394" y="76111"/>
                  <a:pt x="30182" y="73667"/>
                </a:cubicBezTo>
                <a:lnTo>
                  <a:pt x="30182" y="73667"/>
                </a:lnTo>
                <a:lnTo>
                  <a:pt x="21818" y="58667"/>
                </a:lnTo>
                <a:lnTo>
                  <a:pt x="80455" y="58667"/>
                </a:lnTo>
                <a:lnTo>
                  <a:pt x="72091" y="73667"/>
                </a:lnTo>
                <a:cubicBezTo>
                  <a:pt x="70879" y="76111"/>
                  <a:pt x="70273" y="78889"/>
                  <a:pt x="70273" y="82000"/>
                </a:cubicBezTo>
                <a:lnTo>
                  <a:pt x="70273" y="82000"/>
                </a:lnTo>
                <a:cubicBezTo>
                  <a:pt x="70273" y="85222"/>
                  <a:pt x="70879" y="88056"/>
                  <a:pt x="72091" y="90500"/>
                </a:cubicBezTo>
                <a:lnTo>
                  <a:pt x="72091" y="90500"/>
                </a:lnTo>
                <a:cubicBezTo>
                  <a:pt x="73424" y="92722"/>
                  <a:pt x="74970" y="93833"/>
                  <a:pt x="76727" y="93833"/>
                </a:cubicBezTo>
                <a:lnTo>
                  <a:pt x="76727" y="93833"/>
                </a:lnTo>
                <a:cubicBezTo>
                  <a:pt x="78424" y="93833"/>
                  <a:pt x="79939" y="92722"/>
                  <a:pt x="81273" y="90500"/>
                </a:cubicBezTo>
                <a:lnTo>
                  <a:pt x="81273" y="90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4241-29"/>
          <p:cNvSpPr/>
          <p:nvPr/>
        </p:nvSpPr>
        <p:spPr>
          <a:xfrm>
            <a:off x="550069" y="2440260"/>
            <a:ext cx="2366925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4244-43"/>
          <p:cNvCxnSpPr/>
          <p:nvPr/>
        </p:nvCxnSpPr>
        <p:spPr>
          <a:xfrm>
            <a:off x="564356" y="2440260"/>
            <a:ext cx="914" cy="28575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4286-83"/>
          <p:cNvSpPr/>
          <p:nvPr/>
        </p:nvSpPr>
        <p:spPr>
          <a:xfrm>
            <a:off x="550069" y="2833167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1B2433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238-17"/>
          <p:cNvSpPr/>
          <p:nvPr/>
        </p:nvSpPr>
        <p:spPr>
          <a:xfrm>
            <a:off x="3238463" y="1454423"/>
            <a:ext cx="2666963" cy="164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4239-22"/>
          <p:cNvCxnSpPr/>
          <p:nvPr/>
        </p:nvCxnSpPr>
        <p:spPr>
          <a:xfrm>
            <a:off x="3238463" y="1475854"/>
            <a:ext cx="2666963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4242-32"/>
          <p:cNvSpPr/>
          <p:nvPr/>
        </p:nvSpPr>
        <p:spPr>
          <a:xfrm>
            <a:off x="3388482" y="1640160"/>
            <a:ext cx="72777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4286-84"/>
          <p:cNvSpPr/>
          <p:nvPr/>
        </p:nvSpPr>
        <p:spPr>
          <a:xfrm>
            <a:off x="3480904" y="1683023"/>
            <a:ext cx="5357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333" y="1818"/>
                </a:moveTo>
                <a:lnTo>
                  <a:pt x="55333" y="1818"/>
                </a:lnTo>
                <a:cubicBezTo>
                  <a:pt x="52889" y="606"/>
                  <a:pt x="50056" y="0"/>
                  <a:pt x="46833" y="0"/>
                </a:cubicBezTo>
                <a:lnTo>
                  <a:pt x="46833" y="0"/>
                </a:lnTo>
                <a:lnTo>
                  <a:pt x="46833" y="0"/>
                </a:lnTo>
                <a:cubicBezTo>
                  <a:pt x="43722" y="0"/>
                  <a:pt x="40944" y="606"/>
                  <a:pt x="38500" y="1818"/>
                </a:cubicBezTo>
                <a:lnTo>
                  <a:pt x="38500" y="1818"/>
                </a:lnTo>
                <a:lnTo>
                  <a:pt x="3333" y="21000"/>
                </a:lnTo>
                <a:cubicBezTo>
                  <a:pt x="1111" y="22333"/>
                  <a:pt x="0" y="23848"/>
                  <a:pt x="0" y="25545"/>
                </a:cubicBezTo>
                <a:lnTo>
                  <a:pt x="0" y="25545"/>
                </a:lnTo>
                <a:cubicBezTo>
                  <a:pt x="0" y="27303"/>
                  <a:pt x="1111" y="28848"/>
                  <a:pt x="3333" y="30182"/>
                </a:cubicBezTo>
                <a:lnTo>
                  <a:pt x="3333" y="30182"/>
                </a:lnTo>
                <a:cubicBezTo>
                  <a:pt x="5778" y="31394"/>
                  <a:pt x="8556" y="32000"/>
                  <a:pt x="11667" y="32000"/>
                </a:cubicBezTo>
                <a:lnTo>
                  <a:pt x="11667" y="32000"/>
                </a:lnTo>
                <a:cubicBezTo>
                  <a:pt x="14889" y="32000"/>
                  <a:pt x="17722" y="31394"/>
                  <a:pt x="20167" y="30182"/>
                </a:cubicBezTo>
                <a:lnTo>
                  <a:pt x="20167" y="30182"/>
                </a:lnTo>
                <a:lnTo>
                  <a:pt x="35167" y="21818"/>
                </a:lnTo>
                <a:lnTo>
                  <a:pt x="35167" y="80455"/>
                </a:lnTo>
                <a:lnTo>
                  <a:pt x="20167" y="72091"/>
                </a:lnTo>
                <a:cubicBezTo>
                  <a:pt x="17722" y="70879"/>
                  <a:pt x="14889" y="70273"/>
                  <a:pt x="11667" y="70273"/>
                </a:cubicBezTo>
                <a:lnTo>
                  <a:pt x="11667" y="70273"/>
                </a:lnTo>
                <a:cubicBezTo>
                  <a:pt x="8556" y="70273"/>
                  <a:pt x="5778" y="70879"/>
                  <a:pt x="3333" y="72091"/>
                </a:cubicBezTo>
                <a:lnTo>
                  <a:pt x="3333" y="72091"/>
                </a:lnTo>
                <a:cubicBezTo>
                  <a:pt x="1111" y="73424"/>
                  <a:pt x="0" y="74970"/>
                  <a:pt x="0" y="76727"/>
                </a:cubicBezTo>
                <a:lnTo>
                  <a:pt x="0" y="76727"/>
                </a:lnTo>
                <a:cubicBezTo>
                  <a:pt x="0" y="78424"/>
                  <a:pt x="1111" y="79939"/>
                  <a:pt x="3333" y="81273"/>
                </a:cubicBezTo>
                <a:lnTo>
                  <a:pt x="3333" y="81273"/>
                </a:lnTo>
                <a:lnTo>
                  <a:pt x="38500" y="100455"/>
                </a:lnTo>
                <a:cubicBezTo>
                  <a:pt x="40944" y="101667"/>
                  <a:pt x="43722" y="102273"/>
                  <a:pt x="46833" y="102273"/>
                </a:cubicBezTo>
                <a:lnTo>
                  <a:pt x="46833" y="102273"/>
                </a:lnTo>
                <a:cubicBezTo>
                  <a:pt x="50056" y="102273"/>
                  <a:pt x="52889" y="101667"/>
                  <a:pt x="55333" y="100455"/>
                </a:cubicBezTo>
                <a:lnTo>
                  <a:pt x="55333" y="100455"/>
                </a:lnTo>
                <a:lnTo>
                  <a:pt x="90500" y="81273"/>
                </a:lnTo>
                <a:cubicBezTo>
                  <a:pt x="92722" y="79939"/>
                  <a:pt x="93833" y="78424"/>
                  <a:pt x="93833" y="76727"/>
                </a:cubicBezTo>
                <a:lnTo>
                  <a:pt x="93833" y="76727"/>
                </a:lnTo>
                <a:cubicBezTo>
                  <a:pt x="93833" y="74970"/>
                  <a:pt x="92722" y="73424"/>
                  <a:pt x="90500" y="72091"/>
                </a:cubicBezTo>
                <a:lnTo>
                  <a:pt x="90500" y="72091"/>
                </a:lnTo>
                <a:cubicBezTo>
                  <a:pt x="88056" y="70879"/>
                  <a:pt x="85222" y="70273"/>
                  <a:pt x="82000" y="70273"/>
                </a:cubicBezTo>
                <a:lnTo>
                  <a:pt x="82000" y="70273"/>
                </a:lnTo>
                <a:cubicBezTo>
                  <a:pt x="78889" y="70273"/>
                  <a:pt x="76111" y="70879"/>
                  <a:pt x="73667" y="72091"/>
                </a:cubicBezTo>
                <a:lnTo>
                  <a:pt x="73667" y="72091"/>
                </a:lnTo>
                <a:lnTo>
                  <a:pt x="58667" y="80455"/>
                </a:lnTo>
                <a:lnTo>
                  <a:pt x="58667" y="21818"/>
                </a:lnTo>
                <a:lnTo>
                  <a:pt x="73667" y="30182"/>
                </a:lnTo>
                <a:cubicBezTo>
                  <a:pt x="76111" y="31394"/>
                  <a:pt x="78889" y="32000"/>
                  <a:pt x="82000" y="32000"/>
                </a:cubicBezTo>
                <a:lnTo>
                  <a:pt x="82000" y="32000"/>
                </a:lnTo>
                <a:cubicBezTo>
                  <a:pt x="85222" y="32000"/>
                  <a:pt x="88056" y="31394"/>
                  <a:pt x="90500" y="30182"/>
                </a:cubicBezTo>
                <a:lnTo>
                  <a:pt x="90500" y="30182"/>
                </a:lnTo>
                <a:cubicBezTo>
                  <a:pt x="92722" y="28848"/>
                  <a:pt x="93833" y="27303"/>
                  <a:pt x="93833" y="25545"/>
                </a:cubicBezTo>
                <a:lnTo>
                  <a:pt x="93833" y="25545"/>
                </a:lnTo>
                <a:cubicBezTo>
                  <a:pt x="93833" y="23848"/>
                  <a:pt x="92722" y="22333"/>
                  <a:pt x="90500" y="21000"/>
                </a:cubicBezTo>
                <a:lnTo>
                  <a:pt x="90500" y="21000"/>
                </a:lnTo>
                <a:lnTo>
                  <a:pt x="55333" y="1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4242-34"/>
          <p:cNvSpPr/>
          <p:nvPr/>
        </p:nvSpPr>
        <p:spPr>
          <a:xfrm>
            <a:off x="3388482" y="2440260"/>
            <a:ext cx="2366925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4244-44"/>
          <p:cNvCxnSpPr/>
          <p:nvPr/>
        </p:nvCxnSpPr>
        <p:spPr>
          <a:xfrm>
            <a:off x="3402769" y="2440260"/>
            <a:ext cx="914" cy="28575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4286-85"/>
          <p:cNvSpPr/>
          <p:nvPr/>
        </p:nvSpPr>
        <p:spPr>
          <a:xfrm>
            <a:off x="3388482" y="2833167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1B2433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4238-18"/>
          <p:cNvSpPr/>
          <p:nvPr/>
        </p:nvSpPr>
        <p:spPr>
          <a:xfrm>
            <a:off x="6076876" y="1454423"/>
            <a:ext cx="2667074" cy="164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4239-23"/>
          <p:cNvCxnSpPr/>
          <p:nvPr/>
        </p:nvCxnSpPr>
        <p:spPr>
          <a:xfrm>
            <a:off x="6076876" y="1475854"/>
            <a:ext cx="2667074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4243-37"/>
          <p:cNvSpPr/>
          <p:nvPr/>
        </p:nvSpPr>
        <p:spPr>
          <a:xfrm>
            <a:off x="6226894" y="1640160"/>
            <a:ext cx="75455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4287-86"/>
          <p:cNvSpPr/>
          <p:nvPr/>
        </p:nvSpPr>
        <p:spPr>
          <a:xfrm>
            <a:off x="6312619" y="1689720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98400"/>
                </a:moveTo>
                <a:lnTo>
                  <a:pt x="7000" y="98400"/>
                </a:lnTo>
                <a:cubicBezTo>
                  <a:pt x="5000" y="98400"/>
                  <a:pt x="3333" y="97767"/>
                  <a:pt x="2000" y="96500"/>
                </a:cubicBezTo>
                <a:lnTo>
                  <a:pt x="2000" y="96500"/>
                </a:lnTo>
                <a:lnTo>
                  <a:pt x="2000" y="96500"/>
                </a:lnTo>
                <a:cubicBezTo>
                  <a:pt x="667" y="95167"/>
                  <a:pt x="0" y="93467"/>
                  <a:pt x="0" y="91400"/>
                </a:cubicBezTo>
                <a:lnTo>
                  <a:pt x="0" y="91400"/>
                </a:lnTo>
                <a:cubicBezTo>
                  <a:pt x="0" y="89333"/>
                  <a:pt x="667" y="87667"/>
                  <a:pt x="2000" y="86400"/>
                </a:cubicBezTo>
                <a:lnTo>
                  <a:pt x="2000" y="86400"/>
                </a:lnTo>
                <a:cubicBezTo>
                  <a:pt x="3333" y="85067"/>
                  <a:pt x="5000" y="84400"/>
                  <a:pt x="7000" y="84400"/>
                </a:cubicBezTo>
                <a:lnTo>
                  <a:pt x="7000" y="84400"/>
                </a:lnTo>
                <a:cubicBezTo>
                  <a:pt x="9067" y="84400"/>
                  <a:pt x="10767" y="85067"/>
                  <a:pt x="12100" y="86400"/>
                </a:cubicBezTo>
                <a:lnTo>
                  <a:pt x="12100" y="86400"/>
                </a:lnTo>
                <a:cubicBezTo>
                  <a:pt x="13433" y="87667"/>
                  <a:pt x="14100" y="89333"/>
                  <a:pt x="14100" y="91400"/>
                </a:cubicBezTo>
                <a:lnTo>
                  <a:pt x="14100" y="91400"/>
                </a:lnTo>
                <a:cubicBezTo>
                  <a:pt x="14100" y="93467"/>
                  <a:pt x="13433" y="95167"/>
                  <a:pt x="12100" y="96500"/>
                </a:cubicBezTo>
                <a:lnTo>
                  <a:pt x="12100" y="96500"/>
                </a:lnTo>
                <a:cubicBezTo>
                  <a:pt x="10767" y="97767"/>
                  <a:pt x="9067" y="98400"/>
                  <a:pt x="7000" y="98400"/>
                </a:cubicBezTo>
                <a:lnTo>
                  <a:pt x="7000" y="98400"/>
                </a:lnTo>
                <a:moveTo>
                  <a:pt x="28100" y="84400"/>
                </a:moveTo>
                <a:lnTo>
                  <a:pt x="28100" y="84400"/>
                </a:lnTo>
                <a:cubicBezTo>
                  <a:pt x="30167" y="84400"/>
                  <a:pt x="31867" y="85067"/>
                  <a:pt x="33200" y="86400"/>
                </a:cubicBezTo>
                <a:lnTo>
                  <a:pt x="33200" y="86400"/>
                </a:lnTo>
                <a:lnTo>
                  <a:pt x="33200" y="86400"/>
                </a:lnTo>
                <a:cubicBezTo>
                  <a:pt x="34533" y="87667"/>
                  <a:pt x="35200" y="89333"/>
                  <a:pt x="35200" y="91400"/>
                </a:cubicBezTo>
                <a:lnTo>
                  <a:pt x="35200" y="91400"/>
                </a:lnTo>
                <a:cubicBezTo>
                  <a:pt x="35200" y="93467"/>
                  <a:pt x="34533" y="95167"/>
                  <a:pt x="33200" y="96500"/>
                </a:cubicBezTo>
                <a:lnTo>
                  <a:pt x="33200" y="96500"/>
                </a:lnTo>
                <a:cubicBezTo>
                  <a:pt x="31867" y="97767"/>
                  <a:pt x="30167" y="98400"/>
                  <a:pt x="28100" y="98400"/>
                </a:cubicBezTo>
                <a:lnTo>
                  <a:pt x="28100" y="98400"/>
                </a:lnTo>
                <a:cubicBezTo>
                  <a:pt x="26033" y="98400"/>
                  <a:pt x="24367" y="97767"/>
                  <a:pt x="23100" y="96500"/>
                </a:cubicBezTo>
                <a:lnTo>
                  <a:pt x="23100" y="96500"/>
                </a:lnTo>
                <a:cubicBezTo>
                  <a:pt x="21767" y="95167"/>
                  <a:pt x="21100" y="93467"/>
                  <a:pt x="21100" y="91400"/>
                </a:cubicBezTo>
                <a:lnTo>
                  <a:pt x="21100" y="91400"/>
                </a:lnTo>
                <a:cubicBezTo>
                  <a:pt x="21100" y="89333"/>
                  <a:pt x="21767" y="87667"/>
                  <a:pt x="23100" y="86400"/>
                </a:cubicBezTo>
                <a:lnTo>
                  <a:pt x="23100" y="86400"/>
                </a:lnTo>
                <a:cubicBezTo>
                  <a:pt x="24367" y="85067"/>
                  <a:pt x="26033" y="84400"/>
                  <a:pt x="28100" y="84400"/>
                </a:cubicBezTo>
                <a:lnTo>
                  <a:pt x="28100" y="84400"/>
                </a:lnTo>
                <a:moveTo>
                  <a:pt x="28100" y="0"/>
                </a:moveTo>
                <a:lnTo>
                  <a:pt x="28100" y="0"/>
                </a:lnTo>
                <a:cubicBezTo>
                  <a:pt x="30167" y="0"/>
                  <a:pt x="31867" y="667"/>
                  <a:pt x="33200" y="2000"/>
                </a:cubicBezTo>
                <a:lnTo>
                  <a:pt x="33200" y="2000"/>
                </a:lnTo>
                <a:lnTo>
                  <a:pt x="33200" y="2000"/>
                </a:lnTo>
                <a:cubicBezTo>
                  <a:pt x="34533" y="3333"/>
                  <a:pt x="35200" y="5000"/>
                  <a:pt x="35200" y="7000"/>
                </a:cubicBezTo>
                <a:lnTo>
                  <a:pt x="35200" y="7000"/>
                </a:lnTo>
                <a:cubicBezTo>
                  <a:pt x="35200" y="9067"/>
                  <a:pt x="34533" y="10767"/>
                  <a:pt x="33200" y="12100"/>
                </a:cubicBezTo>
                <a:lnTo>
                  <a:pt x="33200" y="12100"/>
                </a:lnTo>
                <a:cubicBezTo>
                  <a:pt x="31867" y="13433"/>
                  <a:pt x="30167" y="14100"/>
                  <a:pt x="28100" y="14100"/>
                </a:cubicBezTo>
                <a:lnTo>
                  <a:pt x="28100" y="14100"/>
                </a:lnTo>
                <a:cubicBezTo>
                  <a:pt x="26033" y="14100"/>
                  <a:pt x="24367" y="13433"/>
                  <a:pt x="23100" y="12100"/>
                </a:cubicBezTo>
                <a:lnTo>
                  <a:pt x="23100" y="12100"/>
                </a:lnTo>
                <a:cubicBezTo>
                  <a:pt x="21767" y="10767"/>
                  <a:pt x="21100" y="9067"/>
                  <a:pt x="21100" y="7000"/>
                </a:cubicBezTo>
                <a:lnTo>
                  <a:pt x="21100" y="7000"/>
                </a:lnTo>
                <a:cubicBezTo>
                  <a:pt x="21100" y="5000"/>
                  <a:pt x="21767" y="3333"/>
                  <a:pt x="23100" y="2000"/>
                </a:cubicBezTo>
                <a:lnTo>
                  <a:pt x="23100" y="2000"/>
                </a:lnTo>
                <a:cubicBezTo>
                  <a:pt x="24367" y="667"/>
                  <a:pt x="26033" y="0"/>
                  <a:pt x="28100" y="0"/>
                </a:cubicBezTo>
                <a:lnTo>
                  <a:pt x="28100" y="0"/>
                </a:lnTo>
                <a:moveTo>
                  <a:pt x="28100" y="56300"/>
                </a:moveTo>
                <a:lnTo>
                  <a:pt x="28100" y="56300"/>
                </a:lnTo>
                <a:cubicBezTo>
                  <a:pt x="26033" y="56300"/>
                  <a:pt x="24367" y="55633"/>
                  <a:pt x="23100" y="54300"/>
                </a:cubicBezTo>
                <a:lnTo>
                  <a:pt x="23100" y="54300"/>
                </a:lnTo>
                <a:lnTo>
                  <a:pt x="23100" y="54300"/>
                </a:lnTo>
                <a:cubicBezTo>
                  <a:pt x="21767" y="52967"/>
                  <a:pt x="21100" y="51267"/>
                  <a:pt x="21100" y="49200"/>
                </a:cubicBezTo>
                <a:lnTo>
                  <a:pt x="21100" y="49200"/>
                </a:lnTo>
                <a:cubicBezTo>
                  <a:pt x="21100" y="47133"/>
                  <a:pt x="21767" y="45467"/>
                  <a:pt x="23100" y="44200"/>
                </a:cubicBezTo>
                <a:lnTo>
                  <a:pt x="23100" y="44200"/>
                </a:lnTo>
                <a:cubicBezTo>
                  <a:pt x="24367" y="42867"/>
                  <a:pt x="26033" y="42200"/>
                  <a:pt x="28100" y="42200"/>
                </a:cubicBezTo>
                <a:lnTo>
                  <a:pt x="28100" y="42200"/>
                </a:lnTo>
                <a:cubicBezTo>
                  <a:pt x="30167" y="42200"/>
                  <a:pt x="31867" y="42867"/>
                  <a:pt x="33200" y="44200"/>
                </a:cubicBezTo>
                <a:lnTo>
                  <a:pt x="33200" y="44200"/>
                </a:lnTo>
                <a:cubicBezTo>
                  <a:pt x="34533" y="45467"/>
                  <a:pt x="35200" y="47133"/>
                  <a:pt x="35200" y="49200"/>
                </a:cubicBezTo>
                <a:lnTo>
                  <a:pt x="35200" y="49200"/>
                </a:lnTo>
                <a:cubicBezTo>
                  <a:pt x="35200" y="51267"/>
                  <a:pt x="34533" y="52967"/>
                  <a:pt x="33200" y="54300"/>
                </a:cubicBezTo>
                <a:lnTo>
                  <a:pt x="33200" y="54300"/>
                </a:lnTo>
                <a:cubicBezTo>
                  <a:pt x="31867" y="55633"/>
                  <a:pt x="30167" y="56300"/>
                  <a:pt x="28100" y="56300"/>
                </a:cubicBezTo>
                <a:lnTo>
                  <a:pt x="28100" y="56300"/>
                </a:lnTo>
                <a:moveTo>
                  <a:pt x="70300" y="84400"/>
                </a:moveTo>
                <a:lnTo>
                  <a:pt x="70300" y="84400"/>
                </a:lnTo>
                <a:cubicBezTo>
                  <a:pt x="72367" y="84400"/>
                  <a:pt x="74067" y="85067"/>
                  <a:pt x="75400" y="86400"/>
                </a:cubicBezTo>
                <a:lnTo>
                  <a:pt x="75400" y="86400"/>
                </a:lnTo>
                <a:lnTo>
                  <a:pt x="75400" y="86400"/>
                </a:lnTo>
                <a:cubicBezTo>
                  <a:pt x="76667" y="87667"/>
                  <a:pt x="77300" y="89333"/>
                  <a:pt x="77300" y="91400"/>
                </a:cubicBezTo>
                <a:lnTo>
                  <a:pt x="77300" y="91400"/>
                </a:lnTo>
                <a:cubicBezTo>
                  <a:pt x="77300" y="93467"/>
                  <a:pt x="76667" y="95167"/>
                  <a:pt x="75400" y="96500"/>
                </a:cubicBezTo>
                <a:lnTo>
                  <a:pt x="75400" y="96500"/>
                </a:lnTo>
                <a:cubicBezTo>
                  <a:pt x="74067" y="97767"/>
                  <a:pt x="72367" y="98400"/>
                  <a:pt x="70300" y="98400"/>
                </a:cubicBezTo>
                <a:lnTo>
                  <a:pt x="70300" y="98400"/>
                </a:lnTo>
                <a:cubicBezTo>
                  <a:pt x="68233" y="98400"/>
                  <a:pt x="66567" y="97767"/>
                  <a:pt x="65300" y="96500"/>
                </a:cubicBezTo>
                <a:lnTo>
                  <a:pt x="65300" y="96500"/>
                </a:lnTo>
                <a:cubicBezTo>
                  <a:pt x="63967" y="95167"/>
                  <a:pt x="63300" y="93467"/>
                  <a:pt x="63300" y="91400"/>
                </a:cubicBezTo>
                <a:lnTo>
                  <a:pt x="63300" y="91400"/>
                </a:lnTo>
                <a:cubicBezTo>
                  <a:pt x="63300" y="89333"/>
                  <a:pt x="63967" y="87667"/>
                  <a:pt x="65300" y="86400"/>
                </a:cubicBezTo>
                <a:lnTo>
                  <a:pt x="65300" y="86400"/>
                </a:lnTo>
                <a:cubicBezTo>
                  <a:pt x="66567" y="85067"/>
                  <a:pt x="68233" y="84400"/>
                  <a:pt x="70300" y="84400"/>
                </a:cubicBezTo>
                <a:lnTo>
                  <a:pt x="70300" y="84400"/>
                </a:lnTo>
                <a:moveTo>
                  <a:pt x="70300" y="14100"/>
                </a:moveTo>
                <a:lnTo>
                  <a:pt x="70300" y="14100"/>
                </a:lnTo>
                <a:cubicBezTo>
                  <a:pt x="68233" y="14100"/>
                  <a:pt x="66567" y="13433"/>
                  <a:pt x="65300" y="12100"/>
                </a:cubicBezTo>
                <a:lnTo>
                  <a:pt x="65300" y="12100"/>
                </a:lnTo>
                <a:lnTo>
                  <a:pt x="65300" y="12100"/>
                </a:lnTo>
                <a:cubicBezTo>
                  <a:pt x="63967" y="10767"/>
                  <a:pt x="63300" y="9067"/>
                  <a:pt x="63300" y="7000"/>
                </a:cubicBezTo>
                <a:lnTo>
                  <a:pt x="63300" y="7000"/>
                </a:lnTo>
                <a:cubicBezTo>
                  <a:pt x="63300" y="5000"/>
                  <a:pt x="63967" y="3333"/>
                  <a:pt x="65300" y="2000"/>
                </a:cubicBezTo>
                <a:lnTo>
                  <a:pt x="65300" y="2000"/>
                </a:lnTo>
                <a:cubicBezTo>
                  <a:pt x="66567" y="667"/>
                  <a:pt x="68233" y="0"/>
                  <a:pt x="70300" y="0"/>
                </a:cubicBezTo>
                <a:lnTo>
                  <a:pt x="70300" y="0"/>
                </a:lnTo>
                <a:cubicBezTo>
                  <a:pt x="72367" y="0"/>
                  <a:pt x="74067" y="667"/>
                  <a:pt x="75400" y="2000"/>
                </a:cubicBezTo>
                <a:lnTo>
                  <a:pt x="75400" y="2000"/>
                </a:lnTo>
                <a:cubicBezTo>
                  <a:pt x="76667" y="3333"/>
                  <a:pt x="77300" y="5000"/>
                  <a:pt x="77300" y="7000"/>
                </a:cubicBezTo>
                <a:lnTo>
                  <a:pt x="77300" y="7000"/>
                </a:lnTo>
                <a:cubicBezTo>
                  <a:pt x="77300" y="9067"/>
                  <a:pt x="76667" y="10767"/>
                  <a:pt x="75400" y="12100"/>
                </a:cubicBezTo>
                <a:lnTo>
                  <a:pt x="75400" y="12100"/>
                </a:lnTo>
                <a:cubicBezTo>
                  <a:pt x="74067" y="13433"/>
                  <a:pt x="72367" y="14100"/>
                  <a:pt x="70300" y="14100"/>
                </a:cubicBezTo>
                <a:lnTo>
                  <a:pt x="70300" y="14100"/>
                </a:lnTo>
                <a:moveTo>
                  <a:pt x="70300" y="42200"/>
                </a:moveTo>
                <a:lnTo>
                  <a:pt x="70300" y="42200"/>
                </a:lnTo>
                <a:cubicBezTo>
                  <a:pt x="72367" y="42200"/>
                  <a:pt x="74067" y="42867"/>
                  <a:pt x="75400" y="44200"/>
                </a:cubicBezTo>
                <a:lnTo>
                  <a:pt x="75400" y="44200"/>
                </a:lnTo>
                <a:lnTo>
                  <a:pt x="75400" y="44200"/>
                </a:lnTo>
                <a:cubicBezTo>
                  <a:pt x="76667" y="45467"/>
                  <a:pt x="77300" y="47133"/>
                  <a:pt x="77300" y="49200"/>
                </a:cubicBezTo>
                <a:lnTo>
                  <a:pt x="77300" y="49200"/>
                </a:lnTo>
                <a:cubicBezTo>
                  <a:pt x="77300" y="51267"/>
                  <a:pt x="76667" y="52967"/>
                  <a:pt x="75400" y="54300"/>
                </a:cubicBezTo>
                <a:lnTo>
                  <a:pt x="75400" y="54300"/>
                </a:lnTo>
                <a:cubicBezTo>
                  <a:pt x="74067" y="55633"/>
                  <a:pt x="72367" y="56300"/>
                  <a:pt x="70300" y="56300"/>
                </a:cubicBezTo>
                <a:lnTo>
                  <a:pt x="70300" y="56300"/>
                </a:lnTo>
                <a:cubicBezTo>
                  <a:pt x="68233" y="56300"/>
                  <a:pt x="66567" y="55633"/>
                  <a:pt x="65300" y="54300"/>
                </a:cubicBezTo>
                <a:lnTo>
                  <a:pt x="65300" y="54300"/>
                </a:lnTo>
                <a:cubicBezTo>
                  <a:pt x="63967" y="52967"/>
                  <a:pt x="63300" y="51267"/>
                  <a:pt x="63300" y="49200"/>
                </a:cubicBezTo>
                <a:lnTo>
                  <a:pt x="63300" y="49200"/>
                </a:lnTo>
                <a:cubicBezTo>
                  <a:pt x="63300" y="47133"/>
                  <a:pt x="63967" y="45467"/>
                  <a:pt x="65300" y="44200"/>
                </a:cubicBezTo>
                <a:lnTo>
                  <a:pt x="65300" y="44200"/>
                </a:lnTo>
                <a:cubicBezTo>
                  <a:pt x="66567" y="42867"/>
                  <a:pt x="68233" y="42200"/>
                  <a:pt x="70300" y="42200"/>
                </a:cubicBezTo>
                <a:lnTo>
                  <a:pt x="70300" y="42200"/>
                </a:lnTo>
                <a:moveTo>
                  <a:pt x="49200" y="98400"/>
                </a:moveTo>
                <a:lnTo>
                  <a:pt x="49200" y="98400"/>
                </a:lnTo>
                <a:cubicBezTo>
                  <a:pt x="47133" y="98400"/>
                  <a:pt x="45467" y="97767"/>
                  <a:pt x="44200" y="96500"/>
                </a:cubicBezTo>
                <a:lnTo>
                  <a:pt x="44200" y="96500"/>
                </a:lnTo>
                <a:lnTo>
                  <a:pt x="44200" y="96500"/>
                </a:lnTo>
                <a:cubicBezTo>
                  <a:pt x="42867" y="95167"/>
                  <a:pt x="42200" y="93467"/>
                  <a:pt x="42200" y="91400"/>
                </a:cubicBezTo>
                <a:lnTo>
                  <a:pt x="42200" y="91400"/>
                </a:lnTo>
                <a:cubicBezTo>
                  <a:pt x="42200" y="89333"/>
                  <a:pt x="42867" y="87667"/>
                  <a:pt x="44200" y="86400"/>
                </a:cubicBezTo>
                <a:lnTo>
                  <a:pt x="44200" y="86400"/>
                </a:lnTo>
                <a:cubicBezTo>
                  <a:pt x="45467" y="85067"/>
                  <a:pt x="47133" y="84400"/>
                  <a:pt x="49200" y="84400"/>
                </a:cubicBezTo>
                <a:lnTo>
                  <a:pt x="49200" y="84400"/>
                </a:lnTo>
                <a:cubicBezTo>
                  <a:pt x="51267" y="84400"/>
                  <a:pt x="52967" y="85067"/>
                  <a:pt x="54300" y="86400"/>
                </a:cubicBezTo>
                <a:lnTo>
                  <a:pt x="54300" y="86400"/>
                </a:lnTo>
                <a:cubicBezTo>
                  <a:pt x="55633" y="87667"/>
                  <a:pt x="56300" y="89333"/>
                  <a:pt x="56300" y="91400"/>
                </a:cubicBezTo>
                <a:lnTo>
                  <a:pt x="56300" y="91400"/>
                </a:lnTo>
                <a:cubicBezTo>
                  <a:pt x="56300" y="93467"/>
                  <a:pt x="55633" y="95167"/>
                  <a:pt x="54300" y="96500"/>
                </a:cubicBezTo>
                <a:lnTo>
                  <a:pt x="54300" y="96500"/>
                </a:lnTo>
                <a:cubicBezTo>
                  <a:pt x="52967" y="97767"/>
                  <a:pt x="51267" y="98400"/>
                  <a:pt x="49200" y="98400"/>
                </a:cubicBezTo>
                <a:lnTo>
                  <a:pt x="49200" y="98400"/>
                </a:lnTo>
                <a:moveTo>
                  <a:pt x="49200" y="0"/>
                </a:moveTo>
                <a:lnTo>
                  <a:pt x="49200" y="0"/>
                </a:lnTo>
                <a:cubicBezTo>
                  <a:pt x="51267" y="0"/>
                  <a:pt x="52967" y="667"/>
                  <a:pt x="54300" y="2000"/>
                </a:cubicBezTo>
                <a:lnTo>
                  <a:pt x="54300" y="2000"/>
                </a:lnTo>
                <a:lnTo>
                  <a:pt x="54300" y="2000"/>
                </a:lnTo>
                <a:cubicBezTo>
                  <a:pt x="55633" y="3333"/>
                  <a:pt x="56300" y="5000"/>
                  <a:pt x="56300" y="7000"/>
                </a:cubicBezTo>
                <a:lnTo>
                  <a:pt x="56300" y="7000"/>
                </a:lnTo>
                <a:cubicBezTo>
                  <a:pt x="56300" y="9067"/>
                  <a:pt x="55633" y="10767"/>
                  <a:pt x="54300" y="12100"/>
                </a:cubicBezTo>
                <a:lnTo>
                  <a:pt x="54300" y="12100"/>
                </a:lnTo>
                <a:cubicBezTo>
                  <a:pt x="52967" y="13433"/>
                  <a:pt x="51267" y="14100"/>
                  <a:pt x="49200" y="14100"/>
                </a:cubicBezTo>
                <a:lnTo>
                  <a:pt x="49200" y="14100"/>
                </a:lnTo>
                <a:cubicBezTo>
                  <a:pt x="47133" y="14100"/>
                  <a:pt x="45467" y="13433"/>
                  <a:pt x="44200" y="12100"/>
                </a:cubicBezTo>
                <a:lnTo>
                  <a:pt x="44200" y="12100"/>
                </a:lnTo>
                <a:cubicBezTo>
                  <a:pt x="42867" y="10767"/>
                  <a:pt x="42200" y="9067"/>
                  <a:pt x="42200" y="7000"/>
                </a:cubicBezTo>
                <a:lnTo>
                  <a:pt x="42200" y="7000"/>
                </a:lnTo>
                <a:cubicBezTo>
                  <a:pt x="42200" y="5000"/>
                  <a:pt x="42867" y="3333"/>
                  <a:pt x="44200" y="2000"/>
                </a:cubicBezTo>
                <a:lnTo>
                  <a:pt x="44200" y="2000"/>
                </a:lnTo>
                <a:cubicBezTo>
                  <a:pt x="45467" y="667"/>
                  <a:pt x="47133" y="0"/>
                  <a:pt x="49200" y="0"/>
                </a:cubicBezTo>
                <a:lnTo>
                  <a:pt x="49200" y="0"/>
                </a:lnTo>
                <a:moveTo>
                  <a:pt x="49200" y="56300"/>
                </a:moveTo>
                <a:lnTo>
                  <a:pt x="49200" y="56300"/>
                </a:lnTo>
                <a:cubicBezTo>
                  <a:pt x="47133" y="56300"/>
                  <a:pt x="45467" y="55633"/>
                  <a:pt x="44200" y="54300"/>
                </a:cubicBezTo>
                <a:lnTo>
                  <a:pt x="44200" y="54300"/>
                </a:lnTo>
                <a:lnTo>
                  <a:pt x="44200" y="54300"/>
                </a:lnTo>
                <a:cubicBezTo>
                  <a:pt x="42867" y="52967"/>
                  <a:pt x="42200" y="51267"/>
                  <a:pt x="42200" y="49200"/>
                </a:cubicBezTo>
                <a:lnTo>
                  <a:pt x="42200" y="49200"/>
                </a:lnTo>
                <a:cubicBezTo>
                  <a:pt x="42200" y="47133"/>
                  <a:pt x="42867" y="45467"/>
                  <a:pt x="44200" y="44200"/>
                </a:cubicBezTo>
                <a:lnTo>
                  <a:pt x="44200" y="44200"/>
                </a:lnTo>
                <a:cubicBezTo>
                  <a:pt x="45467" y="42867"/>
                  <a:pt x="47133" y="42200"/>
                  <a:pt x="49200" y="42200"/>
                </a:cubicBezTo>
                <a:lnTo>
                  <a:pt x="49200" y="42200"/>
                </a:lnTo>
                <a:cubicBezTo>
                  <a:pt x="51267" y="42200"/>
                  <a:pt x="52967" y="42867"/>
                  <a:pt x="54300" y="44200"/>
                </a:cubicBezTo>
                <a:lnTo>
                  <a:pt x="54300" y="44200"/>
                </a:lnTo>
                <a:cubicBezTo>
                  <a:pt x="55633" y="45467"/>
                  <a:pt x="56300" y="47133"/>
                  <a:pt x="56300" y="49200"/>
                </a:cubicBezTo>
                <a:lnTo>
                  <a:pt x="56300" y="49200"/>
                </a:lnTo>
                <a:cubicBezTo>
                  <a:pt x="56300" y="51267"/>
                  <a:pt x="55633" y="52967"/>
                  <a:pt x="54300" y="54300"/>
                </a:cubicBezTo>
                <a:lnTo>
                  <a:pt x="54300" y="54300"/>
                </a:lnTo>
                <a:cubicBezTo>
                  <a:pt x="52967" y="55633"/>
                  <a:pt x="51267" y="56300"/>
                  <a:pt x="49200" y="56300"/>
                </a:cubicBezTo>
                <a:lnTo>
                  <a:pt x="49200" y="56300"/>
                </a:lnTo>
                <a:moveTo>
                  <a:pt x="91400" y="84400"/>
                </a:moveTo>
                <a:lnTo>
                  <a:pt x="91400" y="84400"/>
                </a:lnTo>
                <a:cubicBezTo>
                  <a:pt x="93467" y="84400"/>
                  <a:pt x="95167" y="85067"/>
                  <a:pt x="96500" y="86400"/>
                </a:cubicBezTo>
                <a:lnTo>
                  <a:pt x="96500" y="86400"/>
                </a:lnTo>
                <a:lnTo>
                  <a:pt x="96500" y="86400"/>
                </a:lnTo>
                <a:cubicBezTo>
                  <a:pt x="97767" y="87667"/>
                  <a:pt x="98400" y="89333"/>
                  <a:pt x="98400" y="91400"/>
                </a:cubicBezTo>
                <a:lnTo>
                  <a:pt x="98400" y="91400"/>
                </a:lnTo>
                <a:cubicBezTo>
                  <a:pt x="98400" y="93467"/>
                  <a:pt x="97767" y="95167"/>
                  <a:pt x="96500" y="96500"/>
                </a:cubicBezTo>
                <a:lnTo>
                  <a:pt x="96500" y="96500"/>
                </a:lnTo>
                <a:cubicBezTo>
                  <a:pt x="95167" y="97767"/>
                  <a:pt x="93467" y="98400"/>
                  <a:pt x="91400" y="98400"/>
                </a:cubicBezTo>
                <a:lnTo>
                  <a:pt x="91400" y="98400"/>
                </a:lnTo>
                <a:cubicBezTo>
                  <a:pt x="89333" y="98400"/>
                  <a:pt x="87667" y="97767"/>
                  <a:pt x="86400" y="96500"/>
                </a:cubicBezTo>
                <a:lnTo>
                  <a:pt x="86400" y="96500"/>
                </a:lnTo>
                <a:cubicBezTo>
                  <a:pt x="85067" y="95167"/>
                  <a:pt x="84400" y="93467"/>
                  <a:pt x="84400" y="91400"/>
                </a:cubicBezTo>
                <a:lnTo>
                  <a:pt x="84400" y="91400"/>
                </a:lnTo>
                <a:cubicBezTo>
                  <a:pt x="84400" y="89333"/>
                  <a:pt x="85067" y="87667"/>
                  <a:pt x="86400" y="86400"/>
                </a:cubicBezTo>
                <a:lnTo>
                  <a:pt x="86400" y="86400"/>
                </a:lnTo>
                <a:cubicBezTo>
                  <a:pt x="87667" y="85067"/>
                  <a:pt x="89333" y="84400"/>
                  <a:pt x="91400" y="84400"/>
                </a:cubicBezTo>
                <a:lnTo>
                  <a:pt x="91400" y="84400"/>
                </a:lnTo>
                <a:moveTo>
                  <a:pt x="91400" y="0"/>
                </a:moveTo>
                <a:lnTo>
                  <a:pt x="91400" y="0"/>
                </a:lnTo>
                <a:cubicBezTo>
                  <a:pt x="93467" y="0"/>
                  <a:pt x="95167" y="667"/>
                  <a:pt x="96500" y="2000"/>
                </a:cubicBezTo>
                <a:lnTo>
                  <a:pt x="96500" y="2000"/>
                </a:lnTo>
                <a:lnTo>
                  <a:pt x="96500" y="2000"/>
                </a:lnTo>
                <a:cubicBezTo>
                  <a:pt x="97767" y="3333"/>
                  <a:pt x="98400" y="5000"/>
                  <a:pt x="98400" y="7000"/>
                </a:cubicBezTo>
                <a:lnTo>
                  <a:pt x="98400" y="7000"/>
                </a:lnTo>
                <a:cubicBezTo>
                  <a:pt x="98400" y="9067"/>
                  <a:pt x="97767" y="10767"/>
                  <a:pt x="96500" y="12100"/>
                </a:cubicBezTo>
                <a:lnTo>
                  <a:pt x="96500" y="12100"/>
                </a:lnTo>
                <a:cubicBezTo>
                  <a:pt x="95167" y="13433"/>
                  <a:pt x="93467" y="14100"/>
                  <a:pt x="91400" y="14100"/>
                </a:cubicBezTo>
                <a:lnTo>
                  <a:pt x="91400" y="14100"/>
                </a:lnTo>
                <a:cubicBezTo>
                  <a:pt x="89333" y="14100"/>
                  <a:pt x="87667" y="13433"/>
                  <a:pt x="86400" y="12100"/>
                </a:cubicBezTo>
                <a:lnTo>
                  <a:pt x="86400" y="12100"/>
                </a:lnTo>
                <a:cubicBezTo>
                  <a:pt x="85067" y="10767"/>
                  <a:pt x="84400" y="9067"/>
                  <a:pt x="84400" y="7000"/>
                </a:cubicBezTo>
                <a:lnTo>
                  <a:pt x="84400" y="7000"/>
                </a:lnTo>
                <a:cubicBezTo>
                  <a:pt x="84400" y="5000"/>
                  <a:pt x="85067" y="3333"/>
                  <a:pt x="86400" y="2000"/>
                </a:cubicBezTo>
                <a:lnTo>
                  <a:pt x="86400" y="2000"/>
                </a:lnTo>
                <a:cubicBezTo>
                  <a:pt x="87667" y="667"/>
                  <a:pt x="89333" y="0"/>
                  <a:pt x="91400" y="0"/>
                </a:cubicBezTo>
                <a:lnTo>
                  <a:pt x="91400" y="0"/>
                </a:lnTo>
                <a:moveTo>
                  <a:pt x="7000" y="14100"/>
                </a:moveTo>
                <a:lnTo>
                  <a:pt x="7000" y="14100"/>
                </a:lnTo>
                <a:cubicBezTo>
                  <a:pt x="5000" y="14100"/>
                  <a:pt x="3333" y="13433"/>
                  <a:pt x="2000" y="12100"/>
                </a:cubicBezTo>
                <a:lnTo>
                  <a:pt x="2000" y="12100"/>
                </a:lnTo>
                <a:lnTo>
                  <a:pt x="2000" y="12100"/>
                </a:lnTo>
                <a:cubicBezTo>
                  <a:pt x="667" y="10767"/>
                  <a:pt x="0" y="9067"/>
                  <a:pt x="0" y="7000"/>
                </a:cubicBezTo>
                <a:lnTo>
                  <a:pt x="0" y="7000"/>
                </a:lnTo>
                <a:cubicBezTo>
                  <a:pt x="0" y="5000"/>
                  <a:pt x="667" y="3333"/>
                  <a:pt x="2000" y="2000"/>
                </a:cubicBezTo>
                <a:lnTo>
                  <a:pt x="2000" y="2000"/>
                </a:lnTo>
                <a:cubicBezTo>
                  <a:pt x="3333" y="667"/>
                  <a:pt x="5000" y="0"/>
                  <a:pt x="7000" y="0"/>
                </a:cubicBezTo>
                <a:lnTo>
                  <a:pt x="7000" y="0"/>
                </a:lnTo>
                <a:cubicBezTo>
                  <a:pt x="9067" y="0"/>
                  <a:pt x="10767" y="667"/>
                  <a:pt x="12100" y="2000"/>
                </a:cubicBezTo>
                <a:lnTo>
                  <a:pt x="12100" y="2000"/>
                </a:lnTo>
                <a:cubicBezTo>
                  <a:pt x="13433" y="3333"/>
                  <a:pt x="14100" y="5000"/>
                  <a:pt x="14100" y="7000"/>
                </a:cubicBezTo>
                <a:lnTo>
                  <a:pt x="14100" y="7000"/>
                </a:lnTo>
                <a:cubicBezTo>
                  <a:pt x="14100" y="9067"/>
                  <a:pt x="13433" y="10767"/>
                  <a:pt x="12100" y="12100"/>
                </a:cubicBezTo>
                <a:lnTo>
                  <a:pt x="12100" y="12100"/>
                </a:lnTo>
                <a:cubicBezTo>
                  <a:pt x="10767" y="13433"/>
                  <a:pt x="9067" y="14100"/>
                  <a:pt x="7000" y="14100"/>
                </a:cubicBezTo>
                <a:lnTo>
                  <a:pt x="7000" y="14100"/>
                </a:lnTo>
                <a:moveTo>
                  <a:pt x="91400" y="42200"/>
                </a:moveTo>
                <a:lnTo>
                  <a:pt x="91400" y="42200"/>
                </a:lnTo>
                <a:cubicBezTo>
                  <a:pt x="93467" y="42200"/>
                  <a:pt x="95167" y="42867"/>
                  <a:pt x="96500" y="44200"/>
                </a:cubicBezTo>
                <a:lnTo>
                  <a:pt x="96500" y="44200"/>
                </a:lnTo>
                <a:lnTo>
                  <a:pt x="96500" y="44200"/>
                </a:lnTo>
                <a:cubicBezTo>
                  <a:pt x="97767" y="45467"/>
                  <a:pt x="98400" y="47133"/>
                  <a:pt x="98400" y="49200"/>
                </a:cubicBezTo>
                <a:lnTo>
                  <a:pt x="98400" y="49200"/>
                </a:lnTo>
                <a:cubicBezTo>
                  <a:pt x="98400" y="51267"/>
                  <a:pt x="97767" y="52967"/>
                  <a:pt x="96500" y="54300"/>
                </a:cubicBezTo>
                <a:lnTo>
                  <a:pt x="96500" y="54300"/>
                </a:lnTo>
                <a:cubicBezTo>
                  <a:pt x="95167" y="55633"/>
                  <a:pt x="93467" y="56300"/>
                  <a:pt x="91400" y="56300"/>
                </a:cubicBezTo>
                <a:lnTo>
                  <a:pt x="91400" y="56300"/>
                </a:lnTo>
                <a:cubicBezTo>
                  <a:pt x="89333" y="56300"/>
                  <a:pt x="87667" y="55633"/>
                  <a:pt x="86400" y="54300"/>
                </a:cubicBezTo>
                <a:lnTo>
                  <a:pt x="86400" y="54300"/>
                </a:lnTo>
                <a:cubicBezTo>
                  <a:pt x="85067" y="52967"/>
                  <a:pt x="84400" y="51267"/>
                  <a:pt x="84400" y="49200"/>
                </a:cubicBezTo>
                <a:lnTo>
                  <a:pt x="84400" y="49200"/>
                </a:lnTo>
                <a:cubicBezTo>
                  <a:pt x="84400" y="47133"/>
                  <a:pt x="85067" y="45467"/>
                  <a:pt x="86400" y="44200"/>
                </a:cubicBezTo>
                <a:lnTo>
                  <a:pt x="86400" y="44200"/>
                </a:lnTo>
                <a:cubicBezTo>
                  <a:pt x="87667" y="42867"/>
                  <a:pt x="89333" y="42200"/>
                  <a:pt x="91400" y="42200"/>
                </a:cubicBezTo>
                <a:lnTo>
                  <a:pt x="91400" y="42200"/>
                </a:lnTo>
                <a:moveTo>
                  <a:pt x="7000" y="56300"/>
                </a:moveTo>
                <a:lnTo>
                  <a:pt x="7000" y="56300"/>
                </a:lnTo>
                <a:cubicBezTo>
                  <a:pt x="5000" y="56300"/>
                  <a:pt x="3333" y="55633"/>
                  <a:pt x="2000" y="54300"/>
                </a:cubicBezTo>
                <a:lnTo>
                  <a:pt x="2000" y="54300"/>
                </a:lnTo>
                <a:lnTo>
                  <a:pt x="2000" y="54300"/>
                </a:lnTo>
                <a:cubicBezTo>
                  <a:pt x="667" y="52967"/>
                  <a:pt x="0" y="51267"/>
                  <a:pt x="0" y="49200"/>
                </a:cubicBezTo>
                <a:lnTo>
                  <a:pt x="0" y="49200"/>
                </a:lnTo>
                <a:cubicBezTo>
                  <a:pt x="0" y="47133"/>
                  <a:pt x="667" y="45467"/>
                  <a:pt x="2000" y="44200"/>
                </a:cubicBezTo>
                <a:lnTo>
                  <a:pt x="2000" y="44200"/>
                </a:lnTo>
                <a:cubicBezTo>
                  <a:pt x="3333" y="42867"/>
                  <a:pt x="5000" y="42200"/>
                  <a:pt x="7000" y="42200"/>
                </a:cubicBezTo>
                <a:lnTo>
                  <a:pt x="7000" y="42200"/>
                </a:lnTo>
                <a:cubicBezTo>
                  <a:pt x="9067" y="42200"/>
                  <a:pt x="10767" y="42867"/>
                  <a:pt x="12100" y="44200"/>
                </a:cubicBezTo>
                <a:lnTo>
                  <a:pt x="12100" y="44200"/>
                </a:lnTo>
                <a:cubicBezTo>
                  <a:pt x="13433" y="45467"/>
                  <a:pt x="14100" y="47133"/>
                  <a:pt x="14100" y="49200"/>
                </a:cubicBezTo>
                <a:lnTo>
                  <a:pt x="14100" y="49200"/>
                </a:lnTo>
                <a:cubicBezTo>
                  <a:pt x="14100" y="51267"/>
                  <a:pt x="13433" y="52967"/>
                  <a:pt x="12100" y="54300"/>
                </a:cubicBezTo>
                <a:lnTo>
                  <a:pt x="12100" y="54300"/>
                </a:lnTo>
                <a:cubicBezTo>
                  <a:pt x="10767" y="55633"/>
                  <a:pt x="9067" y="56300"/>
                  <a:pt x="7000" y="56300"/>
                </a:cubicBezTo>
                <a:lnTo>
                  <a:pt x="7000" y="56300"/>
                </a:lnTo>
                <a:moveTo>
                  <a:pt x="49200" y="63300"/>
                </a:moveTo>
                <a:lnTo>
                  <a:pt x="49200" y="63300"/>
                </a:lnTo>
                <a:cubicBezTo>
                  <a:pt x="51267" y="63300"/>
                  <a:pt x="52967" y="63967"/>
                  <a:pt x="54300" y="65300"/>
                </a:cubicBezTo>
                <a:lnTo>
                  <a:pt x="54300" y="65300"/>
                </a:lnTo>
                <a:lnTo>
                  <a:pt x="54300" y="65300"/>
                </a:lnTo>
                <a:cubicBezTo>
                  <a:pt x="55633" y="66567"/>
                  <a:pt x="56300" y="68233"/>
                  <a:pt x="56300" y="70300"/>
                </a:cubicBezTo>
                <a:lnTo>
                  <a:pt x="56300" y="70300"/>
                </a:lnTo>
                <a:cubicBezTo>
                  <a:pt x="56300" y="72367"/>
                  <a:pt x="55633" y="74067"/>
                  <a:pt x="54300" y="75400"/>
                </a:cubicBezTo>
                <a:lnTo>
                  <a:pt x="54300" y="75400"/>
                </a:lnTo>
                <a:cubicBezTo>
                  <a:pt x="52967" y="76667"/>
                  <a:pt x="51267" y="77300"/>
                  <a:pt x="49200" y="77300"/>
                </a:cubicBezTo>
                <a:lnTo>
                  <a:pt x="49200" y="77300"/>
                </a:lnTo>
                <a:cubicBezTo>
                  <a:pt x="47133" y="77300"/>
                  <a:pt x="45467" y="76667"/>
                  <a:pt x="44200" y="75400"/>
                </a:cubicBezTo>
                <a:lnTo>
                  <a:pt x="44200" y="75400"/>
                </a:lnTo>
                <a:cubicBezTo>
                  <a:pt x="42867" y="74067"/>
                  <a:pt x="42200" y="72367"/>
                  <a:pt x="42200" y="70300"/>
                </a:cubicBezTo>
                <a:lnTo>
                  <a:pt x="42200" y="70300"/>
                </a:lnTo>
                <a:cubicBezTo>
                  <a:pt x="42200" y="68233"/>
                  <a:pt x="42867" y="66567"/>
                  <a:pt x="44200" y="65300"/>
                </a:cubicBezTo>
                <a:lnTo>
                  <a:pt x="44200" y="65300"/>
                </a:lnTo>
                <a:cubicBezTo>
                  <a:pt x="45467" y="63967"/>
                  <a:pt x="47133" y="63300"/>
                  <a:pt x="49200" y="63300"/>
                </a:cubicBezTo>
                <a:lnTo>
                  <a:pt x="49200" y="63300"/>
                </a:lnTo>
                <a:moveTo>
                  <a:pt x="91400" y="77300"/>
                </a:moveTo>
                <a:lnTo>
                  <a:pt x="91400" y="77300"/>
                </a:lnTo>
                <a:cubicBezTo>
                  <a:pt x="89333" y="77300"/>
                  <a:pt x="87667" y="76667"/>
                  <a:pt x="86400" y="75400"/>
                </a:cubicBezTo>
                <a:lnTo>
                  <a:pt x="86400" y="75400"/>
                </a:lnTo>
                <a:lnTo>
                  <a:pt x="86400" y="75400"/>
                </a:lnTo>
                <a:cubicBezTo>
                  <a:pt x="85067" y="74067"/>
                  <a:pt x="84400" y="72367"/>
                  <a:pt x="84400" y="70300"/>
                </a:cubicBezTo>
                <a:lnTo>
                  <a:pt x="84400" y="70300"/>
                </a:lnTo>
                <a:cubicBezTo>
                  <a:pt x="84400" y="68233"/>
                  <a:pt x="85067" y="66567"/>
                  <a:pt x="86400" y="65300"/>
                </a:cubicBezTo>
                <a:lnTo>
                  <a:pt x="86400" y="65300"/>
                </a:lnTo>
                <a:cubicBezTo>
                  <a:pt x="87667" y="63967"/>
                  <a:pt x="89333" y="63300"/>
                  <a:pt x="91400" y="63300"/>
                </a:cubicBezTo>
                <a:lnTo>
                  <a:pt x="91400" y="63300"/>
                </a:lnTo>
                <a:cubicBezTo>
                  <a:pt x="93467" y="63300"/>
                  <a:pt x="95167" y="63967"/>
                  <a:pt x="96500" y="65300"/>
                </a:cubicBezTo>
                <a:lnTo>
                  <a:pt x="96500" y="65300"/>
                </a:lnTo>
                <a:cubicBezTo>
                  <a:pt x="97767" y="66567"/>
                  <a:pt x="98400" y="68233"/>
                  <a:pt x="98400" y="70300"/>
                </a:cubicBezTo>
                <a:lnTo>
                  <a:pt x="98400" y="70300"/>
                </a:lnTo>
                <a:cubicBezTo>
                  <a:pt x="98400" y="72367"/>
                  <a:pt x="97767" y="74067"/>
                  <a:pt x="96500" y="75400"/>
                </a:cubicBezTo>
                <a:lnTo>
                  <a:pt x="96500" y="75400"/>
                </a:lnTo>
                <a:cubicBezTo>
                  <a:pt x="95167" y="76667"/>
                  <a:pt x="93467" y="77300"/>
                  <a:pt x="91400" y="77300"/>
                </a:cubicBezTo>
                <a:lnTo>
                  <a:pt x="91400" y="77300"/>
                </a:lnTo>
                <a:moveTo>
                  <a:pt x="7000" y="63300"/>
                </a:moveTo>
                <a:lnTo>
                  <a:pt x="7000" y="63300"/>
                </a:lnTo>
                <a:cubicBezTo>
                  <a:pt x="9067" y="63300"/>
                  <a:pt x="10767" y="63967"/>
                  <a:pt x="12100" y="65300"/>
                </a:cubicBezTo>
                <a:lnTo>
                  <a:pt x="12100" y="65300"/>
                </a:lnTo>
                <a:lnTo>
                  <a:pt x="12100" y="65300"/>
                </a:lnTo>
                <a:cubicBezTo>
                  <a:pt x="13433" y="66567"/>
                  <a:pt x="14100" y="68233"/>
                  <a:pt x="14100" y="70300"/>
                </a:cubicBezTo>
                <a:lnTo>
                  <a:pt x="14100" y="70300"/>
                </a:lnTo>
                <a:cubicBezTo>
                  <a:pt x="14100" y="72367"/>
                  <a:pt x="13433" y="74067"/>
                  <a:pt x="12100" y="75400"/>
                </a:cubicBezTo>
                <a:lnTo>
                  <a:pt x="12100" y="75400"/>
                </a:lnTo>
                <a:cubicBezTo>
                  <a:pt x="10767" y="76667"/>
                  <a:pt x="9067" y="77300"/>
                  <a:pt x="7000" y="77300"/>
                </a:cubicBezTo>
                <a:lnTo>
                  <a:pt x="7000" y="77300"/>
                </a:lnTo>
                <a:cubicBezTo>
                  <a:pt x="5000" y="77300"/>
                  <a:pt x="3333" y="76667"/>
                  <a:pt x="2000" y="75400"/>
                </a:cubicBezTo>
                <a:lnTo>
                  <a:pt x="2000" y="75400"/>
                </a:lnTo>
                <a:cubicBezTo>
                  <a:pt x="667" y="74067"/>
                  <a:pt x="0" y="72367"/>
                  <a:pt x="0" y="70300"/>
                </a:cubicBezTo>
                <a:lnTo>
                  <a:pt x="0" y="70300"/>
                </a:lnTo>
                <a:cubicBezTo>
                  <a:pt x="0" y="68233"/>
                  <a:pt x="667" y="66567"/>
                  <a:pt x="2000" y="65300"/>
                </a:cubicBezTo>
                <a:lnTo>
                  <a:pt x="2000" y="65300"/>
                </a:lnTo>
                <a:cubicBezTo>
                  <a:pt x="3333" y="63967"/>
                  <a:pt x="5000" y="63300"/>
                  <a:pt x="7000" y="63300"/>
                </a:cubicBezTo>
                <a:lnTo>
                  <a:pt x="7000" y="63300"/>
                </a:lnTo>
                <a:moveTo>
                  <a:pt x="91400" y="35200"/>
                </a:moveTo>
                <a:lnTo>
                  <a:pt x="91400" y="35200"/>
                </a:lnTo>
                <a:cubicBezTo>
                  <a:pt x="89333" y="35200"/>
                  <a:pt x="87667" y="34533"/>
                  <a:pt x="86400" y="33200"/>
                </a:cubicBezTo>
                <a:lnTo>
                  <a:pt x="86400" y="33200"/>
                </a:lnTo>
                <a:lnTo>
                  <a:pt x="86400" y="33200"/>
                </a:lnTo>
                <a:cubicBezTo>
                  <a:pt x="85067" y="31867"/>
                  <a:pt x="84400" y="30167"/>
                  <a:pt x="84400" y="28100"/>
                </a:cubicBezTo>
                <a:lnTo>
                  <a:pt x="84400" y="28100"/>
                </a:lnTo>
                <a:cubicBezTo>
                  <a:pt x="84400" y="26033"/>
                  <a:pt x="85067" y="24367"/>
                  <a:pt x="86400" y="23100"/>
                </a:cubicBezTo>
                <a:lnTo>
                  <a:pt x="86400" y="23100"/>
                </a:lnTo>
                <a:cubicBezTo>
                  <a:pt x="87667" y="21767"/>
                  <a:pt x="89333" y="21100"/>
                  <a:pt x="91400" y="21100"/>
                </a:cubicBezTo>
                <a:lnTo>
                  <a:pt x="91400" y="21100"/>
                </a:lnTo>
                <a:cubicBezTo>
                  <a:pt x="93467" y="21100"/>
                  <a:pt x="95167" y="21767"/>
                  <a:pt x="96500" y="23100"/>
                </a:cubicBezTo>
                <a:lnTo>
                  <a:pt x="96500" y="23100"/>
                </a:lnTo>
                <a:cubicBezTo>
                  <a:pt x="97767" y="24367"/>
                  <a:pt x="98400" y="26033"/>
                  <a:pt x="98400" y="28100"/>
                </a:cubicBezTo>
                <a:lnTo>
                  <a:pt x="98400" y="28100"/>
                </a:lnTo>
                <a:cubicBezTo>
                  <a:pt x="98400" y="30167"/>
                  <a:pt x="97767" y="31867"/>
                  <a:pt x="96500" y="33200"/>
                </a:cubicBezTo>
                <a:lnTo>
                  <a:pt x="96500" y="33200"/>
                </a:lnTo>
                <a:cubicBezTo>
                  <a:pt x="95167" y="34533"/>
                  <a:pt x="93467" y="35200"/>
                  <a:pt x="91400" y="35200"/>
                </a:cubicBezTo>
                <a:lnTo>
                  <a:pt x="91400" y="35200"/>
                </a:lnTo>
                <a:moveTo>
                  <a:pt x="7000" y="21100"/>
                </a:moveTo>
                <a:lnTo>
                  <a:pt x="7000" y="21100"/>
                </a:lnTo>
                <a:cubicBezTo>
                  <a:pt x="9067" y="21100"/>
                  <a:pt x="10767" y="21767"/>
                  <a:pt x="12100" y="23100"/>
                </a:cubicBezTo>
                <a:lnTo>
                  <a:pt x="12100" y="23100"/>
                </a:lnTo>
                <a:lnTo>
                  <a:pt x="12100" y="23100"/>
                </a:lnTo>
                <a:cubicBezTo>
                  <a:pt x="13433" y="24367"/>
                  <a:pt x="14100" y="26033"/>
                  <a:pt x="14100" y="28100"/>
                </a:cubicBezTo>
                <a:lnTo>
                  <a:pt x="14100" y="28100"/>
                </a:lnTo>
                <a:cubicBezTo>
                  <a:pt x="14100" y="30167"/>
                  <a:pt x="13433" y="31867"/>
                  <a:pt x="12100" y="33200"/>
                </a:cubicBezTo>
                <a:lnTo>
                  <a:pt x="12100" y="33200"/>
                </a:lnTo>
                <a:cubicBezTo>
                  <a:pt x="10767" y="34533"/>
                  <a:pt x="9067" y="35200"/>
                  <a:pt x="7000" y="35200"/>
                </a:cubicBezTo>
                <a:lnTo>
                  <a:pt x="7000" y="35200"/>
                </a:lnTo>
                <a:cubicBezTo>
                  <a:pt x="5000" y="35200"/>
                  <a:pt x="3333" y="34533"/>
                  <a:pt x="2000" y="33200"/>
                </a:cubicBezTo>
                <a:lnTo>
                  <a:pt x="2000" y="33200"/>
                </a:lnTo>
                <a:cubicBezTo>
                  <a:pt x="667" y="31867"/>
                  <a:pt x="0" y="30167"/>
                  <a:pt x="0" y="28100"/>
                </a:cubicBezTo>
                <a:lnTo>
                  <a:pt x="0" y="28100"/>
                </a:lnTo>
                <a:cubicBezTo>
                  <a:pt x="0" y="26033"/>
                  <a:pt x="667" y="24367"/>
                  <a:pt x="2000" y="23100"/>
                </a:cubicBezTo>
                <a:lnTo>
                  <a:pt x="2000" y="23100"/>
                </a:lnTo>
                <a:cubicBezTo>
                  <a:pt x="3333" y="21767"/>
                  <a:pt x="5000" y="21100"/>
                  <a:pt x="7000" y="21100"/>
                </a:cubicBezTo>
                <a:lnTo>
                  <a:pt x="7000" y="21100"/>
                </a:lnTo>
                <a:moveTo>
                  <a:pt x="49200" y="35200"/>
                </a:moveTo>
                <a:lnTo>
                  <a:pt x="49200" y="35200"/>
                </a:lnTo>
                <a:cubicBezTo>
                  <a:pt x="47133" y="35200"/>
                  <a:pt x="45467" y="34533"/>
                  <a:pt x="44200" y="33200"/>
                </a:cubicBezTo>
                <a:lnTo>
                  <a:pt x="44200" y="33200"/>
                </a:lnTo>
                <a:lnTo>
                  <a:pt x="44200" y="33200"/>
                </a:lnTo>
                <a:cubicBezTo>
                  <a:pt x="42867" y="31867"/>
                  <a:pt x="42200" y="30167"/>
                  <a:pt x="42200" y="28100"/>
                </a:cubicBezTo>
                <a:lnTo>
                  <a:pt x="42200" y="28100"/>
                </a:lnTo>
                <a:cubicBezTo>
                  <a:pt x="42200" y="26033"/>
                  <a:pt x="42867" y="24367"/>
                  <a:pt x="44200" y="23100"/>
                </a:cubicBezTo>
                <a:lnTo>
                  <a:pt x="44200" y="23100"/>
                </a:lnTo>
                <a:cubicBezTo>
                  <a:pt x="45467" y="21767"/>
                  <a:pt x="47133" y="21100"/>
                  <a:pt x="49200" y="21100"/>
                </a:cubicBezTo>
                <a:lnTo>
                  <a:pt x="49200" y="21100"/>
                </a:lnTo>
                <a:cubicBezTo>
                  <a:pt x="51267" y="21100"/>
                  <a:pt x="52967" y="21767"/>
                  <a:pt x="54300" y="23100"/>
                </a:cubicBezTo>
                <a:lnTo>
                  <a:pt x="54300" y="23100"/>
                </a:lnTo>
                <a:cubicBezTo>
                  <a:pt x="55633" y="24367"/>
                  <a:pt x="56300" y="26033"/>
                  <a:pt x="56300" y="28100"/>
                </a:cubicBezTo>
                <a:lnTo>
                  <a:pt x="56300" y="28100"/>
                </a:lnTo>
                <a:cubicBezTo>
                  <a:pt x="56300" y="30167"/>
                  <a:pt x="55633" y="31867"/>
                  <a:pt x="54300" y="33200"/>
                </a:cubicBezTo>
                <a:lnTo>
                  <a:pt x="54300" y="33200"/>
                </a:lnTo>
                <a:cubicBezTo>
                  <a:pt x="52967" y="34533"/>
                  <a:pt x="51267" y="35200"/>
                  <a:pt x="49200" y="35200"/>
                </a:cubicBezTo>
                <a:lnTo>
                  <a:pt x="49200" y="352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4243-39"/>
          <p:cNvSpPr/>
          <p:nvPr/>
        </p:nvSpPr>
        <p:spPr>
          <a:xfrm>
            <a:off x="6226894" y="2440260"/>
            <a:ext cx="2367037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4244-45"/>
          <p:cNvCxnSpPr/>
          <p:nvPr/>
        </p:nvCxnSpPr>
        <p:spPr>
          <a:xfrm>
            <a:off x="6241182" y="2440260"/>
            <a:ext cx="914" cy="28575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4287-87"/>
          <p:cNvSpPr/>
          <p:nvPr/>
        </p:nvSpPr>
        <p:spPr>
          <a:xfrm>
            <a:off x="6226894" y="2833167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1B2433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4234-1"/>
          <p:cNvCxnSpPr/>
          <p:nvPr/>
        </p:nvCxnSpPr>
        <p:spPr>
          <a:xfrm>
            <a:off x="200025" y="14501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-1788319684234-2"/>
          <p:cNvCxnSpPr/>
          <p:nvPr/>
        </p:nvCxnSpPr>
        <p:spPr>
          <a:xfrm>
            <a:off x="88868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4234-5"/>
          <p:cNvSpPr/>
          <p:nvPr/>
        </p:nvSpPr>
        <p:spPr>
          <a:xfrm>
            <a:off x="8729663" y="250031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4241-26"/>
          <p:cNvSpPr txBox="1"/>
          <p:nvPr/>
        </p:nvSpPr>
        <p:spPr>
          <a:xfrm>
            <a:off x="635794" y="1661592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平行间距</a:t>
            </a:r>
            <a:endParaRPr/>
          </a:p>
        </p:txBody>
      </p:sp>
      <p:sp>
        <p:nvSpPr>
          <p:cNvPr id="49" name="el-1788319684246-46"/>
          <p:cNvSpPr txBox="1"/>
          <p:nvPr/>
        </p:nvSpPr>
        <p:spPr>
          <a:xfrm>
            <a:off x="550069" y="1983060"/>
            <a:ext cx="118100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2.0</a:t>
            </a:r>
            <a:endParaRPr/>
          </a:p>
        </p:txBody>
      </p:sp>
      <p:sp>
        <p:nvSpPr>
          <p:cNvPr id="50" name="el-1788319684247-47"/>
          <p:cNvSpPr txBox="1"/>
          <p:nvPr/>
        </p:nvSpPr>
        <p:spPr>
          <a:xfrm>
            <a:off x="1143000" y="2147367"/>
            <a:ext cx="31467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51" name="el-1788319684241-28"/>
          <p:cNvSpPr txBox="1"/>
          <p:nvPr/>
        </p:nvSpPr>
        <p:spPr>
          <a:xfrm>
            <a:off x="664369" y="2483123"/>
            <a:ext cx="2352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电缆线路与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热力管道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平行</a:t>
            </a:r>
            <a:endParaRPr/>
          </a:p>
        </p:txBody>
      </p:sp>
      <p:sp>
        <p:nvSpPr>
          <p:cNvPr id="52" name="el-1788319684241-30"/>
          <p:cNvSpPr txBox="1"/>
          <p:nvPr/>
        </p:nvSpPr>
        <p:spPr>
          <a:xfrm>
            <a:off x="550069" y="2811735"/>
            <a:ext cx="256852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水平净距不小于 2m</a:t>
            </a:r>
            <a:endParaRPr/>
          </a:p>
        </p:txBody>
      </p:sp>
      <p:sp>
        <p:nvSpPr>
          <p:cNvPr id="53" name="el-1788319684242-31"/>
          <p:cNvSpPr txBox="1"/>
          <p:nvPr/>
        </p:nvSpPr>
        <p:spPr>
          <a:xfrm>
            <a:off x="3474207" y="1661592"/>
            <a:ext cx="71705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3407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交叉间距</a:t>
            </a:r>
            <a:endParaRPr/>
          </a:p>
        </p:txBody>
      </p:sp>
      <p:sp>
        <p:nvSpPr>
          <p:cNvPr id="54" name="el-1788319684247-48"/>
          <p:cNvSpPr txBox="1"/>
          <p:nvPr/>
        </p:nvSpPr>
        <p:spPr>
          <a:xfrm>
            <a:off x="3388482" y="1983060"/>
            <a:ext cx="118100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1.0</a:t>
            </a:r>
            <a:endParaRPr/>
          </a:p>
        </p:txBody>
      </p:sp>
      <p:sp>
        <p:nvSpPr>
          <p:cNvPr id="55" name="el-1788319684247-49"/>
          <p:cNvSpPr txBox="1"/>
          <p:nvPr/>
        </p:nvSpPr>
        <p:spPr>
          <a:xfrm>
            <a:off x="3981413" y="2147367"/>
            <a:ext cx="31467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56" name="el-1788319684242-33"/>
          <p:cNvSpPr txBox="1"/>
          <p:nvPr/>
        </p:nvSpPr>
        <p:spPr>
          <a:xfrm>
            <a:off x="3502782" y="2483123"/>
            <a:ext cx="2352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电缆线路与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热力管道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交叉</a:t>
            </a:r>
            <a:endParaRPr/>
          </a:p>
        </p:txBody>
      </p:sp>
      <p:sp>
        <p:nvSpPr>
          <p:cNvPr id="57" name="el-1788319684242-35"/>
          <p:cNvSpPr txBox="1"/>
          <p:nvPr/>
        </p:nvSpPr>
        <p:spPr>
          <a:xfrm>
            <a:off x="3388482" y="2811735"/>
            <a:ext cx="256852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垂直净距不小于 1m</a:t>
            </a:r>
            <a:endParaRPr/>
          </a:p>
        </p:txBody>
      </p:sp>
      <p:sp>
        <p:nvSpPr>
          <p:cNvPr id="58" name="el-1788319684242-36"/>
          <p:cNvSpPr txBox="1"/>
          <p:nvPr/>
        </p:nvSpPr>
        <p:spPr>
          <a:xfrm>
            <a:off x="6312619" y="1661592"/>
            <a:ext cx="74384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0196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开挖边缘</a:t>
            </a:r>
            <a:endParaRPr/>
          </a:p>
        </p:txBody>
      </p:sp>
      <p:sp>
        <p:nvSpPr>
          <p:cNvPr id="59" name="el-1788319684247-50"/>
          <p:cNvSpPr txBox="1"/>
          <p:nvPr/>
        </p:nvSpPr>
        <p:spPr>
          <a:xfrm>
            <a:off x="6226894" y="1983060"/>
            <a:ext cx="118100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2.0</a:t>
            </a:r>
            <a:endParaRPr/>
          </a:p>
        </p:txBody>
      </p:sp>
      <p:sp>
        <p:nvSpPr>
          <p:cNvPr id="60" name="el-1788319684247-51"/>
          <p:cNvSpPr txBox="1"/>
          <p:nvPr/>
        </p:nvSpPr>
        <p:spPr>
          <a:xfrm>
            <a:off x="6819826" y="2147367"/>
            <a:ext cx="31467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61" name="el-1788319684243-38"/>
          <p:cNvSpPr txBox="1"/>
          <p:nvPr/>
        </p:nvSpPr>
        <p:spPr>
          <a:xfrm>
            <a:off x="6341194" y="2483123"/>
            <a:ext cx="2352749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地下埋设电缆与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开挖作业边缘</a:t>
            </a:r>
            <a:endParaRPr/>
          </a:p>
        </p:txBody>
      </p:sp>
      <p:sp>
        <p:nvSpPr>
          <p:cNvPr id="62" name="el-1788319684243-40"/>
          <p:cNvSpPr txBox="1"/>
          <p:nvPr/>
        </p:nvSpPr>
        <p:spPr>
          <a:xfrm>
            <a:off x="6226894" y="2811735"/>
            <a:ext cx="260749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应设防护管，距离 ≥ 2m</a:t>
            </a:r>
            <a:endParaRPr/>
          </a:p>
        </p:txBody>
      </p:sp>
      <p:sp>
        <p:nvSpPr>
          <p:cNvPr id="63" name="el-1788319684287-8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4287-89"/>
          <p:cNvSpPr/>
          <p:nvPr/>
        </p:nvSpPr>
        <p:spPr>
          <a:xfrm>
            <a:off x="8786813" y="85725"/>
            <a:ext cx="71438" cy="71438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24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25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25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252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290-91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251-13"/>
          <p:cNvSpPr/>
          <p:nvPr/>
        </p:nvSpPr>
        <p:spPr>
          <a:xfrm>
            <a:off x="400050" y="657225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252-16"/>
          <p:cNvCxnSpPr/>
          <p:nvPr/>
        </p:nvCxnSpPr>
        <p:spPr>
          <a:xfrm>
            <a:off x="428625" y="657225"/>
            <a:ext cx="914" cy="464344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291-94"/>
          <p:cNvSpPr/>
          <p:nvPr/>
        </p:nvSpPr>
        <p:spPr>
          <a:xfrm>
            <a:off x="671513" y="800100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72048" y="40810"/>
                </a:moveTo>
                <a:lnTo>
                  <a:pt x="72048" y="40810"/>
                </a:lnTo>
                <a:lnTo>
                  <a:pt x="47048" y="65810"/>
                </a:lnTo>
                <a:cubicBezTo>
                  <a:pt x="44857" y="67651"/>
                  <a:pt x="42651" y="67651"/>
                  <a:pt x="40429" y="65810"/>
                </a:cubicBezTo>
                <a:lnTo>
                  <a:pt x="40429" y="65810"/>
                </a:lnTo>
                <a:lnTo>
                  <a:pt x="27952" y="53333"/>
                </a:lnTo>
                <a:cubicBezTo>
                  <a:pt x="26111" y="51111"/>
                  <a:pt x="26111" y="48889"/>
                  <a:pt x="27952" y="46667"/>
                </a:cubicBezTo>
                <a:lnTo>
                  <a:pt x="27952" y="46667"/>
                </a:lnTo>
                <a:cubicBezTo>
                  <a:pt x="30143" y="44857"/>
                  <a:pt x="32349" y="44857"/>
                  <a:pt x="34571" y="46667"/>
                </a:cubicBezTo>
                <a:lnTo>
                  <a:pt x="34571" y="46667"/>
                </a:lnTo>
                <a:lnTo>
                  <a:pt x="43762" y="55857"/>
                </a:lnTo>
                <a:lnTo>
                  <a:pt x="65429" y="34190"/>
                </a:lnTo>
                <a:cubicBezTo>
                  <a:pt x="67651" y="32349"/>
                  <a:pt x="69857" y="32349"/>
                  <a:pt x="72048" y="34190"/>
                </a:cubicBezTo>
                <a:lnTo>
                  <a:pt x="72048" y="34190"/>
                </a:lnTo>
                <a:cubicBezTo>
                  <a:pt x="73889" y="36413"/>
                  <a:pt x="73889" y="38619"/>
                  <a:pt x="72048" y="40810"/>
                </a:cubicBezTo>
                <a:lnTo>
                  <a:pt x="72048" y="4081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254-21"/>
          <p:cNvSpPr/>
          <p:nvPr/>
        </p:nvSpPr>
        <p:spPr>
          <a:xfrm>
            <a:off x="7690247" y="785813"/>
            <a:ext cx="889397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4291-92"/>
          <p:cNvSpPr/>
          <p:nvPr/>
        </p:nvSpPr>
        <p:spPr>
          <a:xfrm>
            <a:off x="7822395" y="836154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4257-26"/>
          <p:cNvSpPr/>
          <p:nvPr/>
        </p:nvSpPr>
        <p:spPr>
          <a:xfrm>
            <a:off x="400050" y="1278731"/>
            <a:ext cx="4107656" cy="1328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4257-30"/>
          <p:cNvCxnSpPr/>
          <p:nvPr/>
        </p:nvCxnSpPr>
        <p:spPr>
          <a:xfrm>
            <a:off x="400050" y="1296591"/>
            <a:ext cx="410765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4262-42"/>
          <p:cNvCxnSpPr/>
          <p:nvPr/>
        </p:nvCxnSpPr>
        <p:spPr>
          <a:xfrm>
            <a:off x="550069" y="1746647"/>
            <a:ext cx="380761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4265-55"/>
          <p:cNvSpPr/>
          <p:nvPr/>
        </p:nvSpPr>
        <p:spPr>
          <a:xfrm>
            <a:off x="550069" y="144303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4261-38"/>
          <p:cNvSpPr/>
          <p:nvPr/>
        </p:nvSpPr>
        <p:spPr>
          <a:xfrm>
            <a:off x="550069" y="2271713"/>
            <a:ext cx="766167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4262-46"/>
          <p:cNvCxnSpPr/>
          <p:nvPr/>
        </p:nvCxnSpPr>
        <p:spPr>
          <a:xfrm>
            <a:off x="564356" y="2271713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4292-96"/>
          <p:cNvSpPr/>
          <p:nvPr/>
        </p:nvSpPr>
        <p:spPr>
          <a:xfrm>
            <a:off x="664369" y="2332434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375" y="0"/>
                </a:moveTo>
                <a:lnTo>
                  <a:pt x="26375" y="0"/>
                </a:lnTo>
                <a:cubicBezTo>
                  <a:pt x="23792" y="0"/>
                  <a:pt x="21667" y="606"/>
                  <a:pt x="20000" y="1818"/>
                </a:cubicBezTo>
                <a:lnTo>
                  <a:pt x="20000" y="1818"/>
                </a:lnTo>
                <a:lnTo>
                  <a:pt x="20000" y="1818"/>
                </a:lnTo>
                <a:cubicBezTo>
                  <a:pt x="18417" y="3030"/>
                  <a:pt x="17625" y="4545"/>
                  <a:pt x="17625" y="6364"/>
                </a:cubicBezTo>
                <a:lnTo>
                  <a:pt x="17625" y="6364"/>
                </a:lnTo>
                <a:lnTo>
                  <a:pt x="17625" y="25545"/>
                </a:lnTo>
                <a:lnTo>
                  <a:pt x="35125" y="25545"/>
                </a:lnTo>
                <a:lnTo>
                  <a:pt x="35125" y="6364"/>
                </a:lnTo>
                <a:cubicBezTo>
                  <a:pt x="35125" y="4545"/>
                  <a:pt x="34292" y="3030"/>
                  <a:pt x="32625" y="1818"/>
                </a:cubicBezTo>
                <a:lnTo>
                  <a:pt x="32625" y="1818"/>
                </a:lnTo>
                <a:cubicBezTo>
                  <a:pt x="31042" y="606"/>
                  <a:pt x="28958" y="0"/>
                  <a:pt x="26375" y="0"/>
                </a:cubicBezTo>
                <a:lnTo>
                  <a:pt x="26375" y="0"/>
                </a:lnTo>
                <a:moveTo>
                  <a:pt x="79125" y="0"/>
                </a:moveTo>
                <a:lnTo>
                  <a:pt x="79125" y="0"/>
                </a:lnTo>
                <a:cubicBezTo>
                  <a:pt x="76542" y="0"/>
                  <a:pt x="74417" y="606"/>
                  <a:pt x="72750" y="1818"/>
                </a:cubicBezTo>
                <a:lnTo>
                  <a:pt x="72750" y="1818"/>
                </a:lnTo>
                <a:lnTo>
                  <a:pt x="72750" y="1818"/>
                </a:lnTo>
                <a:cubicBezTo>
                  <a:pt x="71167" y="3030"/>
                  <a:pt x="70375" y="4545"/>
                  <a:pt x="70375" y="6364"/>
                </a:cubicBezTo>
                <a:lnTo>
                  <a:pt x="70375" y="6364"/>
                </a:lnTo>
                <a:lnTo>
                  <a:pt x="70375" y="25545"/>
                </a:lnTo>
                <a:lnTo>
                  <a:pt x="87875" y="25545"/>
                </a:lnTo>
                <a:lnTo>
                  <a:pt x="87875" y="6364"/>
                </a:lnTo>
                <a:cubicBezTo>
                  <a:pt x="87875" y="4545"/>
                  <a:pt x="87042" y="3030"/>
                  <a:pt x="85375" y="1818"/>
                </a:cubicBezTo>
                <a:lnTo>
                  <a:pt x="85375" y="1818"/>
                </a:lnTo>
                <a:cubicBezTo>
                  <a:pt x="83792" y="606"/>
                  <a:pt x="81708" y="0"/>
                  <a:pt x="79125" y="0"/>
                </a:cubicBezTo>
                <a:lnTo>
                  <a:pt x="79125" y="0"/>
                </a:lnTo>
                <a:moveTo>
                  <a:pt x="8750" y="32000"/>
                </a:moveTo>
                <a:lnTo>
                  <a:pt x="8750" y="32000"/>
                </a:lnTo>
                <a:cubicBezTo>
                  <a:pt x="6250" y="32000"/>
                  <a:pt x="4167" y="32576"/>
                  <a:pt x="2500" y="33727"/>
                </a:cubicBezTo>
                <a:lnTo>
                  <a:pt x="2500" y="33727"/>
                </a:lnTo>
                <a:lnTo>
                  <a:pt x="2500" y="33727"/>
                </a:lnTo>
                <a:cubicBezTo>
                  <a:pt x="833" y="34939"/>
                  <a:pt x="0" y="36485"/>
                  <a:pt x="0" y="38364"/>
                </a:cubicBezTo>
                <a:lnTo>
                  <a:pt x="0" y="38364"/>
                </a:lnTo>
                <a:cubicBezTo>
                  <a:pt x="0" y="40242"/>
                  <a:pt x="833" y="41758"/>
                  <a:pt x="2500" y="42909"/>
                </a:cubicBezTo>
                <a:lnTo>
                  <a:pt x="2500" y="42909"/>
                </a:lnTo>
                <a:cubicBezTo>
                  <a:pt x="4167" y="44121"/>
                  <a:pt x="6250" y="44727"/>
                  <a:pt x="8750" y="44727"/>
                </a:cubicBezTo>
                <a:lnTo>
                  <a:pt x="8750" y="44727"/>
                </a:lnTo>
                <a:lnTo>
                  <a:pt x="8750" y="51182"/>
                </a:lnTo>
                <a:cubicBezTo>
                  <a:pt x="9000" y="59000"/>
                  <a:pt x="12417" y="65788"/>
                  <a:pt x="19000" y="71545"/>
                </a:cubicBezTo>
                <a:lnTo>
                  <a:pt x="19000" y="71545"/>
                </a:lnTo>
                <a:cubicBezTo>
                  <a:pt x="25417" y="77242"/>
                  <a:pt x="33750" y="80879"/>
                  <a:pt x="44000" y="82455"/>
                </a:cubicBezTo>
                <a:lnTo>
                  <a:pt x="44000" y="82455"/>
                </a:lnTo>
                <a:lnTo>
                  <a:pt x="44000" y="95909"/>
                </a:lnTo>
                <a:cubicBezTo>
                  <a:pt x="44000" y="97727"/>
                  <a:pt x="44792" y="99242"/>
                  <a:pt x="46375" y="100455"/>
                </a:cubicBezTo>
                <a:lnTo>
                  <a:pt x="46375" y="100455"/>
                </a:lnTo>
                <a:cubicBezTo>
                  <a:pt x="48042" y="101667"/>
                  <a:pt x="50167" y="102273"/>
                  <a:pt x="52750" y="102273"/>
                </a:cubicBezTo>
                <a:lnTo>
                  <a:pt x="52750" y="102273"/>
                </a:lnTo>
                <a:cubicBezTo>
                  <a:pt x="55333" y="102273"/>
                  <a:pt x="57417" y="101667"/>
                  <a:pt x="59000" y="100455"/>
                </a:cubicBezTo>
                <a:lnTo>
                  <a:pt x="59000" y="100455"/>
                </a:lnTo>
                <a:cubicBezTo>
                  <a:pt x="60667" y="99242"/>
                  <a:pt x="61500" y="97727"/>
                  <a:pt x="61500" y="95909"/>
                </a:cubicBezTo>
                <a:lnTo>
                  <a:pt x="61500" y="95909"/>
                </a:lnTo>
                <a:lnTo>
                  <a:pt x="61500" y="82455"/>
                </a:lnTo>
                <a:cubicBezTo>
                  <a:pt x="71750" y="80879"/>
                  <a:pt x="80083" y="77242"/>
                  <a:pt x="86500" y="71545"/>
                </a:cubicBezTo>
                <a:lnTo>
                  <a:pt x="86500" y="71545"/>
                </a:lnTo>
                <a:cubicBezTo>
                  <a:pt x="93083" y="65788"/>
                  <a:pt x="96458" y="59000"/>
                  <a:pt x="96625" y="51182"/>
                </a:cubicBezTo>
                <a:lnTo>
                  <a:pt x="96625" y="51182"/>
                </a:lnTo>
                <a:lnTo>
                  <a:pt x="96625" y="44727"/>
                </a:lnTo>
                <a:cubicBezTo>
                  <a:pt x="99208" y="44727"/>
                  <a:pt x="101333" y="44121"/>
                  <a:pt x="103000" y="42909"/>
                </a:cubicBezTo>
                <a:lnTo>
                  <a:pt x="103000" y="42909"/>
                </a:lnTo>
                <a:cubicBezTo>
                  <a:pt x="104667" y="41758"/>
                  <a:pt x="105500" y="40242"/>
                  <a:pt x="105500" y="38364"/>
                </a:cubicBezTo>
                <a:lnTo>
                  <a:pt x="105500" y="38364"/>
                </a:lnTo>
                <a:cubicBezTo>
                  <a:pt x="105500" y="36485"/>
                  <a:pt x="104667" y="34939"/>
                  <a:pt x="103000" y="33727"/>
                </a:cubicBezTo>
                <a:lnTo>
                  <a:pt x="103000" y="33727"/>
                </a:lnTo>
                <a:cubicBezTo>
                  <a:pt x="101333" y="32576"/>
                  <a:pt x="99208" y="32000"/>
                  <a:pt x="96625" y="32000"/>
                </a:cubicBezTo>
                <a:lnTo>
                  <a:pt x="96625" y="32000"/>
                </a:lnTo>
                <a:lnTo>
                  <a:pt x="8750" y="3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4257-27"/>
          <p:cNvSpPr/>
          <p:nvPr/>
        </p:nvSpPr>
        <p:spPr>
          <a:xfrm>
            <a:off x="4636294" y="1278731"/>
            <a:ext cx="4107656" cy="1328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4258-31"/>
          <p:cNvCxnSpPr/>
          <p:nvPr/>
        </p:nvCxnSpPr>
        <p:spPr>
          <a:xfrm>
            <a:off x="4636294" y="1296591"/>
            <a:ext cx="410765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8319684262-43"/>
          <p:cNvCxnSpPr/>
          <p:nvPr/>
        </p:nvCxnSpPr>
        <p:spPr>
          <a:xfrm>
            <a:off x="4786313" y="1746647"/>
            <a:ext cx="380761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4265-58"/>
          <p:cNvSpPr/>
          <p:nvPr/>
        </p:nvSpPr>
        <p:spPr>
          <a:xfrm>
            <a:off x="4786313" y="144303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4261-39"/>
          <p:cNvSpPr/>
          <p:nvPr/>
        </p:nvSpPr>
        <p:spPr>
          <a:xfrm>
            <a:off x="4786313" y="2271713"/>
            <a:ext cx="792956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4262-47"/>
          <p:cNvCxnSpPr/>
          <p:nvPr/>
        </p:nvCxnSpPr>
        <p:spPr>
          <a:xfrm>
            <a:off x="4800600" y="2271713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4292-97"/>
          <p:cNvSpPr/>
          <p:nvPr/>
        </p:nvSpPr>
        <p:spPr>
          <a:xfrm>
            <a:off x="4900613" y="233243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273" y="82455"/>
                </a:moveTo>
                <a:lnTo>
                  <a:pt x="73273" y="82455"/>
                </a:lnTo>
                <a:lnTo>
                  <a:pt x="20000" y="29000"/>
                </a:lnTo>
                <a:cubicBezTo>
                  <a:pt x="15333" y="35364"/>
                  <a:pt x="12939" y="42758"/>
                  <a:pt x="12818" y="51182"/>
                </a:cubicBezTo>
                <a:lnTo>
                  <a:pt x="12818" y="51182"/>
                </a:lnTo>
                <a:cubicBezTo>
                  <a:pt x="13061" y="62091"/>
                  <a:pt x="16788" y="71121"/>
                  <a:pt x="24000" y="78273"/>
                </a:cubicBezTo>
                <a:lnTo>
                  <a:pt x="24000" y="78273"/>
                </a:lnTo>
                <a:cubicBezTo>
                  <a:pt x="31152" y="85485"/>
                  <a:pt x="40212" y="89212"/>
                  <a:pt x="51182" y="89455"/>
                </a:cubicBezTo>
                <a:lnTo>
                  <a:pt x="51182" y="89455"/>
                </a:lnTo>
                <a:cubicBezTo>
                  <a:pt x="59545" y="89333"/>
                  <a:pt x="66909" y="87000"/>
                  <a:pt x="73273" y="82455"/>
                </a:cubicBezTo>
                <a:lnTo>
                  <a:pt x="73273" y="82455"/>
                </a:lnTo>
                <a:moveTo>
                  <a:pt x="82455" y="73273"/>
                </a:moveTo>
                <a:lnTo>
                  <a:pt x="82455" y="73273"/>
                </a:lnTo>
                <a:cubicBezTo>
                  <a:pt x="87000" y="66909"/>
                  <a:pt x="89333" y="59545"/>
                  <a:pt x="89455" y="51182"/>
                </a:cubicBezTo>
                <a:lnTo>
                  <a:pt x="89455" y="51182"/>
                </a:lnTo>
                <a:cubicBezTo>
                  <a:pt x="89212" y="40212"/>
                  <a:pt x="85485" y="31152"/>
                  <a:pt x="78273" y="24000"/>
                </a:cubicBezTo>
                <a:lnTo>
                  <a:pt x="78273" y="24000"/>
                </a:lnTo>
                <a:cubicBezTo>
                  <a:pt x="71121" y="16788"/>
                  <a:pt x="62091" y="13061"/>
                  <a:pt x="51182" y="12818"/>
                </a:cubicBezTo>
                <a:lnTo>
                  <a:pt x="51182" y="12818"/>
                </a:lnTo>
                <a:cubicBezTo>
                  <a:pt x="42758" y="12939"/>
                  <a:pt x="35364" y="15333"/>
                  <a:pt x="29000" y="20000"/>
                </a:cubicBezTo>
                <a:lnTo>
                  <a:pt x="29000" y="20000"/>
                </a:lnTo>
                <a:lnTo>
                  <a:pt x="82455" y="73273"/>
                </a:lnTo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4257-28"/>
          <p:cNvSpPr/>
          <p:nvPr/>
        </p:nvSpPr>
        <p:spPr>
          <a:xfrm>
            <a:off x="400050" y="2736056"/>
            <a:ext cx="4107656" cy="1328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CF9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4258-32"/>
          <p:cNvCxnSpPr/>
          <p:nvPr/>
        </p:nvCxnSpPr>
        <p:spPr>
          <a:xfrm>
            <a:off x="400050" y="2753916"/>
            <a:ext cx="4107656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88319684262-44"/>
          <p:cNvCxnSpPr/>
          <p:nvPr/>
        </p:nvCxnSpPr>
        <p:spPr>
          <a:xfrm>
            <a:off x="550069" y="3203972"/>
            <a:ext cx="380761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4266-61"/>
          <p:cNvSpPr/>
          <p:nvPr/>
        </p:nvSpPr>
        <p:spPr>
          <a:xfrm>
            <a:off x="550069" y="2900363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4261-40"/>
          <p:cNvSpPr/>
          <p:nvPr/>
        </p:nvSpPr>
        <p:spPr>
          <a:xfrm>
            <a:off x="550069" y="3729038"/>
            <a:ext cx="792956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4262-48"/>
          <p:cNvCxnSpPr/>
          <p:nvPr/>
        </p:nvCxnSpPr>
        <p:spPr>
          <a:xfrm>
            <a:off x="564356" y="3729038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4292-98"/>
          <p:cNvSpPr/>
          <p:nvPr/>
        </p:nvSpPr>
        <p:spPr>
          <a:xfrm>
            <a:off x="667706" y="3790073"/>
            <a:ext cx="100481" cy="106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909" y="0"/>
                </a:moveTo>
                <a:lnTo>
                  <a:pt x="47909" y="0"/>
                </a:lnTo>
                <a:cubicBezTo>
                  <a:pt x="48879" y="0"/>
                  <a:pt x="49758" y="212"/>
                  <a:pt x="50545" y="636"/>
                </a:cubicBezTo>
                <a:lnTo>
                  <a:pt x="50545" y="636"/>
                </a:lnTo>
                <a:lnTo>
                  <a:pt x="88273" y="16545"/>
                </a:lnTo>
                <a:cubicBezTo>
                  <a:pt x="90576" y="17515"/>
                  <a:pt x="92394" y="19000"/>
                  <a:pt x="93727" y="21000"/>
                </a:cubicBezTo>
                <a:lnTo>
                  <a:pt x="93727" y="21000"/>
                </a:lnTo>
                <a:cubicBezTo>
                  <a:pt x="95182" y="23000"/>
                  <a:pt x="95909" y="25333"/>
                  <a:pt x="95909" y="28000"/>
                </a:cubicBezTo>
                <a:lnTo>
                  <a:pt x="95909" y="28000"/>
                </a:lnTo>
                <a:cubicBezTo>
                  <a:pt x="96030" y="34788"/>
                  <a:pt x="94879" y="42758"/>
                  <a:pt x="92455" y="51909"/>
                </a:cubicBezTo>
                <a:lnTo>
                  <a:pt x="92455" y="51909"/>
                </a:lnTo>
                <a:cubicBezTo>
                  <a:pt x="90091" y="61121"/>
                  <a:pt x="85788" y="70061"/>
                  <a:pt x="79545" y="78727"/>
                </a:cubicBezTo>
                <a:lnTo>
                  <a:pt x="79545" y="78727"/>
                </a:lnTo>
                <a:cubicBezTo>
                  <a:pt x="73424" y="87515"/>
                  <a:pt x="64636" y="94758"/>
                  <a:pt x="53182" y="100455"/>
                </a:cubicBezTo>
                <a:lnTo>
                  <a:pt x="53182" y="100455"/>
                </a:lnTo>
                <a:cubicBezTo>
                  <a:pt x="49667" y="102091"/>
                  <a:pt x="46182" y="102091"/>
                  <a:pt x="42727" y="100455"/>
                </a:cubicBezTo>
                <a:lnTo>
                  <a:pt x="42727" y="100455"/>
                </a:lnTo>
                <a:cubicBezTo>
                  <a:pt x="31273" y="94758"/>
                  <a:pt x="22485" y="87515"/>
                  <a:pt x="16364" y="78727"/>
                </a:cubicBezTo>
                <a:lnTo>
                  <a:pt x="16364" y="78727"/>
                </a:lnTo>
                <a:cubicBezTo>
                  <a:pt x="10121" y="70061"/>
                  <a:pt x="5788" y="61121"/>
                  <a:pt x="3364" y="51909"/>
                </a:cubicBezTo>
                <a:lnTo>
                  <a:pt x="3364" y="51909"/>
                </a:lnTo>
                <a:cubicBezTo>
                  <a:pt x="1000" y="42758"/>
                  <a:pt x="-121" y="34788"/>
                  <a:pt x="0" y="28000"/>
                </a:cubicBezTo>
                <a:lnTo>
                  <a:pt x="0" y="28000"/>
                </a:lnTo>
                <a:cubicBezTo>
                  <a:pt x="0" y="25333"/>
                  <a:pt x="727" y="23000"/>
                  <a:pt x="2182" y="21000"/>
                </a:cubicBezTo>
                <a:lnTo>
                  <a:pt x="2182" y="21000"/>
                </a:lnTo>
                <a:cubicBezTo>
                  <a:pt x="3515" y="19000"/>
                  <a:pt x="5333" y="17515"/>
                  <a:pt x="7636" y="16545"/>
                </a:cubicBezTo>
                <a:lnTo>
                  <a:pt x="7636" y="16545"/>
                </a:lnTo>
                <a:lnTo>
                  <a:pt x="45364" y="636"/>
                </a:lnTo>
                <a:cubicBezTo>
                  <a:pt x="46152" y="212"/>
                  <a:pt x="47000" y="0"/>
                  <a:pt x="47909" y="0"/>
                </a:cubicBezTo>
                <a:lnTo>
                  <a:pt x="47909" y="0"/>
                </a:lnTo>
                <a:moveTo>
                  <a:pt x="47909" y="13364"/>
                </a:moveTo>
                <a:lnTo>
                  <a:pt x="47909" y="13364"/>
                </a:lnTo>
                <a:lnTo>
                  <a:pt x="47909" y="88909"/>
                </a:lnTo>
                <a:cubicBezTo>
                  <a:pt x="57000" y="84242"/>
                  <a:pt x="64152" y="78303"/>
                  <a:pt x="69364" y="71091"/>
                </a:cubicBezTo>
                <a:lnTo>
                  <a:pt x="69364" y="71091"/>
                </a:lnTo>
                <a:cubicBezTo>
                  <a:pt x="74394" y="63939"/>
                  <a:pt x="77970" y="56545"/>
                  <a:pt x="80091" y="48909"/>
                </a:cubicBezTo>
                <a:lnTo>
                  <a:pt x="80091" y="48909"/>
                </a:lnTo>
                <a:cubicBezTo>
                  <a:pt x="82091" y="41212"/>
                  <a:pt x="83091" y="34303"/>
                  <a:pt x="83091" y="28182"/>
                </a:cubicBezTo>
                <a:lnTo>
                  <a:pt x="83091" y="28182"/>
                </a:lnTo>
                <a:lnTo>
                  <a:pt x="47909" y="13364"/>
                </a:lnTo>
                <a:lnTo>
                  <a:pt x="47909" y="13364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4257-29"/>
          <p:cNvSpPr/>
          <p:nvPr/>
        </p:nvSpPr>
        <p:spPr>
          <a:xfrm>
            <a:off x="4636294" y="2736056"/>
            <a:ext cx="4107656" cy="1328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CF9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4258-33"/>
          <p:cNvCxnSpPr/>
          <p:nvPr/>
        </p:nvCxnSpPr>
        <p:spPr>
          <a:xfrm>
            <a:off x="4636294" y="2753916"/>
            <a:ext cx="4107656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4262-45"/>
          <p:cNvCxnSpPr/>
          <p:nvPr/>
        </p:nvCxnSpPr>
        <p:spPr>
          <a:xfrm>
            <a:off x="4786313" y="3203972"/>
            <a:ext cx="3807619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4266-64"/>
          <p:cNvSpPr/>
          <p:nvPr/>
        </p:nvSpPr>
        <p:spPr>
          <a:xfrm>
            <a:off x="4786313" y="2900363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4262-41"/>
          <p:cNvSpPr/>
          <p:nvPr/>
        </p:nvSpPr>
        <p:spPr>
          <a:xfrm>
            <a:off x="4786313" y="3729038"/>
            <a:ext cx="710357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4262-49"/>
          <p:cNvCxnSpPr/>
          <p:nvPr/>
        </p:nvCxnSpPr>
        <p:spPr>
          <a:xfrm>
            <a:off x="4800600" y="3729038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4277-67"/>
          <p:cNvSpPr/>
          <p:nvPr/>
        </p:nvSpPr>
        <p:spPr>
          <a:xfrm>
            <a:off x="4903961" y="3789759"/>
            <a:ext cx="100459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455" y="31545"/>
                </a:moveTo>
                <a:lnTo>
                  <a:pt x="83455" y="31545"/>
                </a:lnTo>
                <a:cubicBezTo>
                  <a:pt x="87091" y="30636"/>
                  <a:pt x="90030" y="28788"/>
                  <a:pt x="92273" y="26000"/>
                </a:cubicBezTo>
                <a:lnTo>
                  <a:pt x="92273" y="26000"/>
                </a:lnTo>
                <a:lnTo>
                  <a:pt x="92273" y="26000"/>
                </a:lnTo>
                <a:cubicBezTo>
                  <a:pt x="94515" y="23212"/>
                  <a:pt x="95727" y="19879"/>
                  <a:pt x="95909" y="16000"/>
                </a:cubicBezTo>
                <a:lnTo>
                  <a:pt x="95909" y="16000"/>
                </a:lnTo>
                <a:cubicBezTo>
                  <a:pt x="95727" y="11455"/>
                  <a:pt x="94182" y="7667"/>
                  <a:pt x="91273" y="4636"/>
                </a:cubicBezTo>
                <a:lnTo>
                  <a:pt x="91273" y="4636"/>
                </a:lnTo>
                <a:cubicBezTo>
                  <a:pt x="88242" y="1667"/>
                  <a:pt x="84455" y="121"/>
                  <a:pt x="79909" y="0"/>
                </a:cubicBezTo>
                <a:lnTo>
                  <a:pt x="79909" y="0"/>
                </a:lnTo>
                <a:cubicBezTo>
                  <a:pt x="75485" y="121"/>
                  <a:pt x="71758" y="1667"/>
                  <a:pt x="68727" y="4636"/>
                </a:cubicBezTo>
                <a:lnTo>
                  <a:pt x="68727" y="4636"/>
                </a:lnTo>
                <a:cubicBezTo>
                  <a:pt x="65818" y="7424"/>
                  <a:pt x="64212" y="11000"/>
                  <a:pt x="63909" y="15364"/>
                </a:cubicBezTo>
                <a:lnTo>
                  <a:pt x="63909" y="15364"/>
                </a:lnTo>
                <a:lnTo>
                  <a:pt x="27182" y="30182"/>
                </a:lnTo>
                <a:cubicBezTo>
                  <a:pt x="24212" y="27212"/>
                  <a:pt x="20485" y="25667"/>
                  <a:pt x="16000" y="25545"/>
                </a:cubicBezTo>
                <a:lnTo>
                  <a:pt x="16000" y="25545"/>
                </a:lnTo>
                <a:cubicBezTo>
                  <a:pt x="11455" y="25667"/>
                  <a:pt x="7667" y="27212"/>
                  <a:pt x="4636" y="30182"/>
                </a:cubicBezTo>
                <a:lnTo>
                  <a:pt x="4636" y="30182"/>
                </a:lnTo>
                <a:cubicBezTo>
                  <a:pt x="1667" y="33212"/>
                  <a:pt x="121" y="37000"/>
                  <a:pt x="0" y="41545"/>
                </a:cubicBezTo>
                <a:lnTo>
                  <a:pt x="0" y="41545"/>
                </a:lnTo>
                <a:cubicBezTo>
                  <a:pt x="121" y="46091"/>
                  <a:pt x="1667" y="49879"/>
                  <a:pt x="4636" y="52909"/>
                </a:cubicBezTo>
                <a:lnTo>
                  <a:pt x="4636" y="52909"/>
                </a:lnTo>
                <a:cubicBezTo>
                  <a:pt x="7667" y="55879"/>
                  <a:pt x="11455" y="57424"/>
                  <a:pt x="16000" y="57545"/>
                </a:cubicBezTo>
                <a:lnTo>
                  <a:pt x="16000" y="57545"/>
                </a:lnTo>
                <a:cubicBezTo>
                  <a:pt x="18364" y="57545"/>
                  <a:pt x="20606" y="57000"/>
                  <a:pt x="22727" y="55909"/>
                </a:cubicBezTo>
                <a:lnTo>
                  <a:pt x="22727" y="55909"/>
                </a:lnTo>
                <a:lnTo>
                  <a:pt x="51909" y="81455"/>
                </a:lnTo>
                <a:cubicBezTo>
                  <a:pt x="51424" y="82970"/>
                  <a:pt x="51182" y="84576"/>
                  <a:pt x="51182" y="86273"/>
                </a:cubicBezTo>
                <a:lnTo>
                  <a:pt x="51182" y="86273"/>
                </a:lnTo>
                <a:cubicBezTo>
                  <a:pt x="51303" y="90818"/>
                  <a:pt x="52818" y="94606"/>
                  <a:pt x="55727" y="97636"/>
                </a:cubicBezTo>
                <a:lnTo>
                  <a:pt x="55727" y="97636"/>
                </a:lnTo>
                <a:cubicBezTo>
                  <a:pt x="58818" y="100606"/>
                  <a:pt x="62606" y="102152"/>
                  <a:pt x="67091" y="102273"/>
                </a:cubicBezTo>
                <a:lnTo>
                  <a:pt x="67091" y="102273"/>
                </a:lnTo>
                <a:cubicBezTo>
                  <a:pt x="71636" y="102152"/>
                  <a:pt x="75455" y="100606"/>
                  <a:pt x="78545" y="97636"/>
                </a:cubicBezTo>
                <a:lnTo>
                  <a:pt x="78545" y="97636"/>
                </a:lnTo>
                <a:cubicBezTo>
                  <a:pt x="81455" y="94606"/>
                  <a:pt x="82970" y="90818"/>
                  <a:pt x="83091" y="86273"/>
                </a:cubicBezTo>
                <a:lnTo>
                  <a:pt x="83091" y="86273"/>
                </a:lnTo>
                <a:cubicBezTo>
                  <a:pt x="82848" y="80576"/>
                  <a:pt x="80515" y="76182"/>
                  <a:pt x="76091" y="73091"/>
                </a:cubicBezTo>
                <a:lnTo>
                  <a:pt x="76091" y="73091"/>
                </a:lnTo>
                <a:lnTo>
                  <a:pt x="83455" y="31545"/>
                </a:lnTo>
                <a:moveTo>
                  <a:pt x="31182" y="46364"/>
                </a:moveTo>
                <a:lnTo>
                  <a:pt x="31182" y="46364"/>
                </a:lnTo>
                <a:cubicBezTo>
                  <a:pt x="31727" y="45030"/>
                  <a:pt x="32000" y="43636"/>
                  <a:pt x="32000" y="42182"/>
                </a:cubicBezTo>
                <a:lnTo>
                  <a:pt x="32000" y="42182"/>
                </a:lnTo>
                <a:lnTo>
                  <a:pt x="68727" y="27364"/>
                </a:lnTo>
                <a:cubicBezTo>
                  <a:pt x="69394" y="28030"/>
                  <a:pt x="70121" y="28697"/>
                  <a:pt x="70909" y="29364"/>
                </a:cubicBezTo>
                <a:lnTo>
                  <a:pt x="70909" y="29364"/>
                </a:lnTo>
                <a:lnTo>
                  <a:pt x="63545" y="70727"/>
                </a:lnTo>
                <a:cubicBezTo>
                  <a:pt x="62333" y="70970"/>
                  <a:pt x="61273" y="71364"/>
                  <a:pt x="60364" y="71909"/>
                </a:cubicBezTo>
                <a:lnTo>
                  <a:pt x="60364" y="71909"/>
                </a:lnTo>
                <a:lnTo>
                  <a:pt x="31182" y="46364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4251-14"/>
          <p:cNvSpPr/>
          <p:nvPr/>
        </p:nvSpPr>
        <p:spPr>
          <a:xfrm>
            <a:off x="400050" y="4221956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4252-17"/>
          <p:cNvCxnSpPr/>
          <p:nvPr/>
        </p:nvCxnSpPr>
        <p:spPr>
          <a:xfrm>
            <a:off x="428625" y="4221956"/>
            <a:ext cx="914" cy="46434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4291-95"/>
          <p:cNvSpPr/>
          <p:nvPr/>
        </p:nvSpPr>
        <p:spPr>
          <a:xfrm>
            <a:off x="690265" y="4364831"/>
            <a:ext cx="162520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235" y="27400"/>
                </a:moveTo>
                <a:lnTo>
                  <a:pt x="32235" y="27400"/>
                </a:lnTo>
                <a:lnTo>
                  <a:pt x="32235" y="36550"/>
                </a:lnTo>
                <a:lnTo>
                  <a:pt x="68118" y="36550"/>
                </a:lnTo>
                <a:lnTo>
                  <a:pt x="68118" y="27400"/>
                </a:lnTo>
                <a:cubicBezTo>
                  <a:pt x="67961" y="23100"/>
                  <a:pt x="66235" y="19483"/>
                  <a:pt x="62941" y="16550"/>
                </a:cubicBezTo>
                <a:lnTo>
                  <a:pt x="62941" y="16550"/>
                </a:lnTo>
                <a:cubicBezTo>
                  <a:pt x="59529" y="13783"/>
                  <a:pt x="55275" y="12333"/>
                  <a:pt x="50176" y="12200"/>
                </a:cubicBezTo>
                <a:lnTo>
                  <a:pt x="50176" y="12200"/>
                </a:lnTo>
                <a:cubicBezTo>
                  <a:pt x="45118" y="12333"/>
                  <a:pt x="40863" y="13783"/>
                  <a:pt x="37412" y="16550"/>
                </a:cubicBezTo>
                <a:lnTo>
                  <a:pt x="37412" y="16550"/>
                </a:lnTo>
                <a:cubicBezTo>
                  <a:pt x="34118" y="19483"/>
                  <a:pt x="32392" y="23100"/>
                  <a:pt x="32235" y="27400"/>
                </a:cubicBezTo>
                <a:lnTo>
                  <a:pt x="32235" y="27400"/>
                </a:lnTo>
                <a:moveTo>
                  <a:pt x="17941" y="36550"/>
                </a:moveTo>
                <a:lnTo>
                  <a:pt x="17941" y="36550"/>
                </a:lnTo>
                <a:lnTo>
                  <a:pt x="17941" y="27400"/>
                </a:lnTo>
                <a:cubicBezTo>
                  <a:pt x="18216" y="19667"/>
                  <a:pt x="21353" y="13200"/>
                  <a:pt x="27353" y="8000"/>
                </a:cubicBezTo>
                <a:lnTo>
                  <a:pt x="27353" y="8000"/>
                </a:lnTo>
                <a:cubicBezTo>
                  <a:pt x="33471" y="2933"/>
                  <a:pt x="41078" y="267"/>
                  <a:pt x="50176" y="0"/>
                </a:cubicBezTo>
                <a:lnTo>
                  <a:pt x="50176" y="0"/>
                </a:lnTo>
                <a:cubicBezTo>
                  <a:pt x="59275" y="267"/>
                  <a:pt x="66902" y="2933"/>
                  <a:pt x="73059" y="8000"/>
                </a:cubicBezTo>
                <a:lnTo>
                  <a:pt x="73059" y="8000"/>
                </a:lnTo>
                <a:cubicBezTo>
                  <a:pt x="79020" y="13200"/>
                  <a:pt x="82157" y="19667"/>
                  <a:pt x="82471" y="27400"/>
                </a:cubicBezTo>
                <a:lnTo>
                  <a:pt x="82471" y="27400"/>
                </a:lnTo>
                <a:lnTo>
                  <a:pt x="82471" y="36550"/>
                </a:lnTo>
                <a:lnTo>
                  <a:pt x="86059" y="36550"/>
                </a:lnTo>
                <a:cubicBezTo>
                  <a:pt x="90059" y="36683"/>
                  <a:pt x="93412" y="37900"/>
                  <a:pt x="96118" y="40200"/>
                </a:cubicBezTo>
                <a:lnTo>
                  <a:pt x="96118" y="40200"/>
                </a:lnTo>
                <a:cubicBezTo>
                  <a:pt x="98784" y="42467"/>
                  <a:pt x="100196" y="45317"/>
                  <a:pt x="100353" y="48750"/>
                </a:cubicBezTo>
                <a:lnTo>
                  <a:pt x="100353" y="48750"/>
                </a:lnTo>
                <a:lnTo>
                  <a:pt x="100353" y="85300"/>
                </a:lnTo>
                <a:cubicBezTo>
                  <a:pt x="100196" y="88733"/>
                  <a:pt x="98784" y="91600"/>
                  <a:pt x="96118" y="93900"/>
                </a:cubicBezTo>
                <a:lnTo>
                  <a:pt x="96118" y="93900"/>
                </a:lnTo>
                <a:cubicBezTo>
                  <a:pt x="93412" y="96167"/>
                  <a:pt x="90059" y="97367"/>
                  <a:pt x="86059" y="97500"/>
                </a:cubicBezTo>
                <a:lnTo>
                  <a:pt x="86059" y="97500"/>
                </a:lnTo>
                <a:lnTo>
                  <a:pt x="14353" y="97500"/>
                </a:lnTo>
                <a:cubicBezTo>
                  <a:pt x="10314" y="97367"/>
                  <a:pt x="6941" y="96167"/>
                  <a:pt x="4235" y="93900"/>
                </a:cubicBezTo>
                <a:lnTo>
                  <a:pt x="4235" y="93900"/>
                </a:lnTo>
                <a:cubicBezTo>
                  <a:pt x="1569" y="91600"/>
                  <a:pt x="157" y="88733"/>
                  <a:pt x="0" y="85300"/>
                </a:cubicBezTo>
                <a:lnTo>
                  <a:pt x="0" y="85300"/>
                </a:lnTo>
                <a:lnTo>
                  <a:pt x="0" y="48750"/>
                </a:lnTo>
                <a:cubicBezTo>
                  <a:pt x="157" y="45317"/>
                  <a:pt x="1569" y="42467"/>
                  <a:pt x="4235" y="40200"/>
                </a:cubicBezTo>
                <a:lnTo>
                  <a:pt x="4235" y="40200"/>
                </a:lnTo>
                <a:cubicBezTo>
                  <a:pt x="6941" y="37900"/>
                  <a:pt x="10314" y="36683"/>
                  <a:pt x="14353" y="36550"/>
                </a:cubicBezTo>
                <a:lnTo>
                  <a:pt x="14353" y="36550"/>
                </a:lnTo>
                <a:lnTo>
                  <a:pt x="17941" y="365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4255-24"/>
          <p:cNvSpPr/>
          <p:nvPr/>
        </p:nvSpPr>
        <p:spPr>
          <a:xfrm>
            <a:off x="7638343" y="4336256"/>
            <a:ext cx="927013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4291-93"/>
          <p:cNvSpPr/>
          <p:nvPr/>
        </p:nvSpPr>
        <p:spPr>
          <a:xfrm>
            <a:off x="7766931" y="44005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424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425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4290-9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425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8319684251-9"/>
          <p:cNvSpPr txBox="1"/>
          <p:nvPr/>
        </p:nvSpPr>
        <p:spPr>
          <a:xfrm>
            <a:off x="557213" y="121444"/>
            <a:ext cx="3875230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用电设备安全管理 · 一机一闸一漏一箱</a:t>
            </a:r>
            <a:endParaRPr/>
          </a:p>
        </p:txBody>
      </p:sp>
      <p:sp>
        <p:nvSpPr>
          <p:cNvPr id="50" name="el-1788319684256-2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51" name="el-1788319684254-19"/>
          <p:cNvSpPr txBox="1"/>
          <p:nvPr/>
        </p:nvSpPr>
        <p:spPr>
          <a:xfrm>
            <a:off x="1042988" y="792956"/>
            <a:ext cx="465328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每台用电设备应有各自</a:t>
            </a:r>
            <a:r>
              <a:rPr b="1" sz="118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专用的开关箱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— 执行"一机一闸一漏一箱"</a:t>
            </a:r>
            <a:endParaRPr/>
          </a:p>
        </p:txBody>
      </p:sp>
      <p:sp>
        <p:nvSpPr>
          <p:cNvPr id="52" name="el-1788319684254-20"/>
          <p:cNvSpPr txBox="1"/>
          <p:nvPr/>
        </p:nvSpPr>
        <p:spPr>
          <a:xfrm>
            <a:off x="7818834" y="814388"/>
            <a:ext cx="84081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强制标准</a:t>
            </a:r>
            <a:endParaRPr/>
          </a:p>
        </p:txBody>
      </p:sp>
      <p:sp>
        <p:nvSpPr>
          <p:cNvPr id="53" name="el-1788319684265-54"/>
          <p:cNvSpPr txBox="1"/>
          <p:nvPr/>
        </p:nvSpPr>
        <p:spPr>
          <a:xfrm>
            <a:off x="377761" y="1443038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4" name="el-1788319684265-56"/>
          <p:cNvSpPr txBox="1"/>
          <p:nvPr/>
        </p:nvSpPr>
        <p:spPr>
          <a:xfrm>
            <a:off x="864394" y="1465920"/>
            <a:ext cx="936546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专用开关箱</a:t>
            </a:r>
            <a:endParaRPr/>
          </a:p>
        </p:txBody>
      </p:sp>
      <p:sp>
        <p:nvSpPr>
          <p:cNvPr id="55" name="el-1788319684259-34"/>
          <p:cNvSpPr txBox="1"/>
          <p:nvPr/>
        </p:nvSpPr>
        <p:spPr>
          <a:xfrm>
            <a:off x="550069" y="1807369"/>
            <a:ext cx="3902631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每台用电设备应设有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各自专用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的开关箱，独立控制。</a:t>
            </a:r>
            <a:endParaRPr/>
          </a:p>
        </p:txBody>
      </p:sp>
      <p:sp>
        <p:nvSpPr>
          <p:cNvPr id="56" name="el-1788319684263-50"/>
          <p:cNvSpPr txBox="1"/>
          <p:nvPr/>
        </p:nvSpPr>
        <p:spPr>
          <a:xfrm>
            <a:off x="801886" y="2314575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一机一箱</a:t>
            </a:r>
            <a:endParaRPr/>
          </a:p>
        </p:txBody>
      </p:sp>
      <p:sp>
        <p:nvSpPr>
          <p:cNvPr id="57" name="el-1788319684265-57"/>
          <p:cNvSpPr txBox="1"/>
          <p:nvPr/>
        </p:nvSpPr>
        <p:spPr>
          <a:xfrm>
            <a:off x="4614005" y="1443038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8" name="el-1788319684265-59"/>
          <p:cNvSpPr txBox="1"/>
          <p:nvPr/>
        </p:nvSpPr>
        <p:spPr>
          <a:xfrm>
            <a:off x="5100638" y="1465920"/>
            <a:ext cx="110085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禁止一闸多机</a:t>
            </a:r>
            <a:endParaRPr/>
          </a:p>
        </p:txBody>
      </p:sp>
      <p:sp>
        <p:nvSpPr>
          <p:cNvPr id="59" name="el-1788319684260-35"/>
          <p:cNvSpPr txBox="1"/>
          <p:nvPr/>
        </p:nvSpPr>
        <p:spPr>
          <a:xfrm>
            <a:off x="4786313" y="1807369"/>
            <a:ext cx="3807619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不得用同一个开关箱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直接控制 2 台及以上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用电设备（含插座）。</a:t>
            </a:r>
            <a:endParaRPr/>
          </a:p>
        </p:txBody>
      </p:sp>
      <p:sp>
        <p:nvSpPr>
          <p:cNvPr id="60" name="el-1788319684263-51"/>
          <p:cNvSpPr txBox="1"/>
          <p:nvPr/>
        </p:nvSpPr>
        <p:spPr>
          <a:xfrm>
            <a:off x="5064919" y="2314575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一闸一机</a:t>
            </a:r>
            <a:endParaRPr/>
          </a:p>
        </p:txBody>
      </p:sp>
      <p:sp>
        <p:nvSpPr>
          <p:cNvPr id="61" name="el-1788319684265-60"/>
          <p:cNvSpPr txBox="1"/>
          <p:nvPr/>
        </p:nvSpPr>
        <p:spPr>
          <a:xfrm>
            <a:off x="377761" y="2900363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62" name="el-1788319684266-62"/>
          <p:cNvSpPr txBox="1"/>
          <p:nvPr/>
        </p:nvSpPr>
        <p:spPr>
          <a:xfrm>
            <a:off x="864394" y="2923245"/>
            <a:ext cx="936546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开关箱配置</a:t>
            </a:r>
            <a:endParaRPr/>
          </a:p>
        </p:txBody>
      </p:sp>
      <p:sp>
        <p:nvSpPr>
          <p:cNvPr id="63" name="el-1788319684260-36"/>
          <p:cNvSpPr txBox="1"/>
          <p:nvPr/>
        </p:nvSpPr>
        <p:spPr>
          <a:xfrm>
            <a:off x="550069" y="3264694"/>
            <a:ext cx="3807619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开关箱应装设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及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短路、过载、漏电保护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器，不得设置分路开关。</a:t>
            </a:r>
            <a:endParaRPr/>
          </a:p>
        </p:txBody>
      </p:sp>
      <p:sp>
        <p:nvSpPr>
          <p:cNvPr id="64" name="el-1788319684263-52"/>
          <p:cNvSpPr txBox="1"/>
          <p:nvPr/>
        </p:nvSpPr>
        <p:spPr>
          <a:xfrm>
            <a:off x="828675" y="3771900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一漏一箱</a:t>
            </a:r>
            <a:endParaRPr/>
          </a:p>
        </p:txBody>
      </p:sp>
      <p:sp>
        <p:nvSpPr>
          <p:cNvPr id="65" name="el-1788319684266-63"/>
          <p:cNvSpPr txBox="1"/>
          <p:nvPr/>
        </p:nvSpPr>
        <p:spPr>
          <a:xfrm>
            <a:off x="4614005" y="2900363"/>
            <a:ext cx="58750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66" name="el-1788319684266-65"/>
          <p:cNvSpPr txBox="1"/>
          <p:nvPr/>
        </p:nvSpPr>
        <p:spPr>
          <a:xfrm>
            <a:off x="5100638" y="2923245"/>
            <a:ext cx="110085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保护零线连接</a:t>
            </a:r>
            <a:endParaRPr/>
          </a:p>
        </p:txBody>
      </p:sp>
      <p:sp>
        <p:nvSpPr>
          <p:cNvPr id="67" name="el-1788319684261-37"/>
          <p:cNvSpPr txBox="1"/>
          <p:nvPr/>
        </p:nvSpPr>
        <p:spPr>
          <a:xfrm>
            <a:off x="4786313" y="3264694"/>
            <a:ext cx="3807619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各种施工机具和施工设施应做好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保护零线(PE)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连接，确保接地可靠。</a:t>
            </a:r>
            <a:endParaRPr/>
          </a:p>
        </p:txBody>
      </p:sp>
      <p:sp>
        <p:nvSpPr>
          <p:cNvPr id="68" name="el-1788319684263-53"/>
          <p:cNvSpPr txBox="1"/>
          <p:nvPr/>
        </p:nvSpPr>
        <p:spPr>
          <a:xfrm>
            <a:off x="5064919" y="3771900"/>
            <a:ext cx="4896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PE可靠</a:t>
            </a:r>
            <a:endParaRPr/>
          </a:p>
        </p:txBody>
      </p:sp>
      <p:sp>
        <p:nvSpPr>
          <p:cNvPr id="69" name="el-1788319684255-22"/>
          <p:cNvSpPr txBox="1"/>
          <p:nvPr/>
        </p:nvSpPr>
        <p:spPr>
          <a:xfrm>
            <a:off x="1028700" y="4361259"/>
            <a:ext cx="505319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核心制度：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一机一闸一漏一箱 — 防止"一闸多机"引发触电事故的最后屏障</a:t>
            </a:r>
            <a:endParaRPr/>
          </a:p>
        </p:txBody>
      </p:sp>
      <p:sp>
        <p:nvSpPr>
          <p:cNvPr id="70" name="el-1788319684255-23"/>
          <p:cNvSpPr txBox="1"/>
          <p:nvPr/>
        </p:nvSpPr>
        <p:spPr>
          <a:xfrm>
            <a:off x="7766931" y="4379119"/>
            <a:ext cx="87843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严格执行</a:t>
            </a:r>
            <a:endParaRPr/>
          </a:p>
        </p:txBody>
      </p:sp>
      <p:sp>
        <p:nvSpPr>
          <p:cNvPr id="71" name="el-1788319684252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2" name="el-1788319684251-10"/>
          <p:cNvSpPr txBox="1"/>
          <p:nvPr/>
        </p:nvSpPr>
        <p:spPr>
          <a:xfrm>
            <a:off x="6929772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每台设备 · 独立开关箱</a:t>
            </a:r>
            <a:endParaRPr/>
          </a:p>
        </p:txBody>
      </p:sp>
      <p:sp>
        <p:nvSpPr>
          <p:cNvPr id="73" name="el-1788319684251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P63 / 110</a:t>
            </a:r>
            <a:endParaRPr/>
          </a:p>
        </p:txBody>
      </p:sp>
      <p:cxnSp>
        <p:nvCxnSpPr>
          <p:cNvPr id="74" name="el-1788319684249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8319684249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4249-5"/>
          <p:cNvSpPr/>
          <p:nvPr/>
        </p:nvSpPr>
        <p:spPr>
          <a:xfrm>
            <a:off x="171450" y="17145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4293-9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214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21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21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218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277-68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50" y="583"/>
                </a:moveTo>
                <a:lnTo>
                  <a:pt x="47250" y="583"/>
                </a:lnTo>
                <a:cubicBezTo>
                  <a:pt x="49083" y="-194"/>
                  <a:pt x="50917" y="-194"/>
                  <a:pt x="52750" y="583"/>
                </a:cubicBezTo>
                <a:lnTo>
                  <a:pt x="52750" y="583"/>
                </a:lnTo>
                <a:lnTo>
                  <a:pt x="84000" y="16250"/>
                </a:lnTo>
                <a:cubicBezTo>
                  <a:pt x="85556" y="17139"/>
                  <a:pt x="86583" y="18361"/>
                  <a:pt x="87083" y="19917"/>
                </a:cubicBezTo>
                <a:lnTo>
                  <a:pt x="87083" y="19917"/>
                </a:lnTo>
                <a:cubicBezTo>
                  <a:pt x="87639" y="21472"/>
                  <a:pt x="87583" y="23028"/>
                  <a:pt x="86917" y="24583"/>
                </a:cubicBezTo>
                <a:lnTo>
                  <a:pt x="86917" y="24583"/>
                </a:lnTo>
                <a:cubicBezTo>
                  <a:pt x="85639" y="26972"/>
                  <a:pt x="83750" y="28167"/>
                  <a:pt x="81250" y="28167"/>
                </a:cubicBezTo>
                <a:lnTo>
                  <a:pt x="81250" y="28167"/>
                </a:lnTo>
                <a:lnTo>
                  <a:pt x="81250" y="43750"/>
                </a:lnTo>
                <a:cubicBezTo>
                  <a:pt x="81250" y="45583"/>
                  <a:pt x="80667" y="47083"/>
                  <a:pt x="79500" y="48250"/>
                </a:cubicBezTo>
                <a:lnTo>
                  <a:pt x="79500" y="48250"/>
                </a:lnTo>
                <a:cubicBezTo>
                  <a:pt x="78333" y="49417"/>
                  <a:pt x="76833" y="50000"/>
                  <a:pt x="75000" y="50000"/>
                </a:cubicBezTo>
                <a:lnTo>
                  <a:pt x="75000" y="50000"/>
                </a:lnTo>
                <a:lnTo>
                  <a:pt x="74000" y="50000"/>
                </a:lnTo>
                <a:lnTo>
                  <a:pt x="80250" y="87500"/>
                </a:lnTo>
                <a:lnTo>
                  <a:pt x="93750" y="87500"/>
                </a:lnTo>
                <a:cubicBezTo>
                  <a:pt x="95583" y="87500"/>
                  <a:pt x="97083" y="88083"/>
                  <a:pt x="98250" y="89250"/>
                </a:cubicBezTo>
                <a:lnTo>
                  <a:pt x="98250" y="89250"/>
                </a:lnTo>
                <a:cubicBezTo>
                  <a:pt x="99417" y="90417"/>
                  <a:pt x="100000" y="91917"/>
                  <a:pt x="100000" y="93750"/>
                </a:cubicBezTo>
                <a:lnTo>
                  <a:pt x="100000" y="93750"/>
                </a:lnTo>
                <a:cubicBezTo>
                  <a:pt x="100000" y="95583"/>
                  <a:pt x="99417" y="97083"/>
                  <a:pt x="98250" y="98250"/>
                </a:cubicBezTo>
                <a:lnTo>
                  <a:pt x="98250" y="98250"/>
                </a:lnTo>
                <a:cubicBezTo>
                  <a:pt x="97083" y="99417"/>
                  <a:pt x="95583" y="100000"/>
                  <a:pt x="93750" y="100000"/>
                </a:cubicBezTo>
                <a:lnTo>
                  <a:pt x="93750" y="100000"/>
                </a:lnTo>
                <a:lnTo>
                  <a:pt x="75167" y="100000"/>
                </a:lnTo>
                <a:cubicBezTo>
                  <a:pt x="75056" y="100000"/>
                  <a:pt x="75000" y="100000"/>
                  <a:pt x="75000" y="100000"/>
                </a:cubicBezTo>
                <a:lnTo>
                  <a:pt x="75000" y="100000"/>
                </a:lnTo>
                <a:cubicBezTo>
                  <a:pt x="75000" y="100000"/>
                  <a:pt x="74944" y="100000"/>
                  <a:pt x="74833" y="100000"/>
                </a:cubicBezTo>
                <a:lnTo>
                  <a:pt x="74833" y="100000"/>
                </a:lnTo>
                <a:lnTo>
                  <a:pt x="25167" y="100000"/>
                </a:lnTo>
                <a:cubicBezTo>
                  <a:pt x="25056" y="100000"/>
                  <a:pt x="25000" y="100000"/>
                  <a:pt x="25000" y="100000"/>
                </a:cubicBezTo>
                <a:lnTo>
                  <a:pt x="25000" y="100000"/>
                </a:lnTo>
                <a:cubicBezTo>
                  <a:pt x="25000" y="100000"/>
                  <a:pt x="25000" y="100000"/>
                  <a:pt x="25000" y="100000"/>
                </a:cubicBezTo>
                <a:lnTo>
                  <a:pt x="25000" y="100000"/>
                </a:lnTo>
                <a:lnTo>
                  <a:pt x="6250" y="100000"/>
                </a:lnTo>
                <a:cubicBezTo>
                  <a:pt x="4417" y="100000"/>
                  <a:pt x="2917" y="99417"/>
                  <a:pt x="1750" y="98250"/>
                </a:cubicBezTo>
                <a:lnTo>
                  <a:pt x="1750" y="98250"/>
                </a:lnTo>
                <a:cubicBezTo>
                  <a:pt x="583" y="97083"/>
                  <a:pt x="0" y="95583"/>
                  <a:pt x="0" y="93750"/>
                </a:cubicBezTo>
                <a:lnTo>
                  <a:pt x="0" y="93750"/>
                </a:lnTo>
                <a:cubicBezTo>
                  <a:pt x="0" y="91917"/>
                  <a:pt x="583" y="90417"/>
                  <a:pt x="1750" y="89250"/>
                </a:cubicBezTo>
                <a:lnTo>
                  <a:pt x="1750" y="89250"/>
                </a:lnTo>
                <a:cubicBezTo>
                  <a:pt x="2917" y="88083"/>
                  <a:pt x="4417" y="87500"/>
                  <a:pt x="6250" y="87500"/>
                </a:cubicBezTo>
                <a:lnTo>
                  <a:pt x="6250" y="87500"/>
                </a:lnTo>
                <a:lnTo>
                  <a:pt x="19750" y="87500"/>
                </a:lnTo>
                <a:lnTo>
                  <a:pt x="26000" y="50000"/>
                </a:lnTo>
                <a:lnTo>
                  <a:pt x="25000" y="50000"/>
                </a:lnTo>
                <a:cubicBezTo>
                  <a:pt x="23167" y="50000"/>
                  <a:pt x="21667" y="49417"/>
                  <a:pt x="20500" y="48250"/>
                </a:cubicBezTo>
                <a:lnTo>
                  <a:pt x="20500" y="48250"/>
                </a:lnTo>
                <a:cubicBezTo>
                  <a:pt x="19333" y="47083"/>
                  <a:pt x="18750" y="45583"/>
                  <a:pt x="18750" y="43750"/>
                </a:cubicBezTo>
                <a:lnTo>
                  <a:pt x="18750" y="43750"/>
                </a:lnTo>
                <a:lnTo>
                  <a:pt x="18750" y="28167"/>
                </a:lnTo>
                <a:cubicBezTo>
                  <a:pt x="16250" y="28167"/>
                  <a:pt x="14361" y="26972"/>
                  <a:pt x="13083" y="24583"/>
                </a:cubicBezTo>
                <a:lnTo>
                  <a:pt x="13083" y="24583"/>
                </a:lnTo>
                <a:cubicBezTo>
                  <a:pt x="12417" y="23028"/>
                  <a:pt x="12361" y="21472"/>
                  <a:pt x="12917" y="19917"/>
                </a:cubicBezTo>
                <a:lnTo>
                  <a:pt x="12917" y="19917"/>
                </a:lnTo>
                <a:cubicBezTo>
                  <a:pt x="13417" y="18361"/>
                  <a:pt x="14444" y="17139"/>
                  <a:pt x="16000" y="16250"/>
                </a:cubicBezTo>
                <a:lnTo>
                  <a:pt x="16000" y="16250"/>
                </a:lnTo>
                <a:lnTo>
                  <a:pt x="47250" y="583"/>
                </a:lnTo>
                <a:moveTo>
                  <a:pt x="61500" y="87500"/>
                </a:moveTo>
                <a:lnTo>
                  <a:pt x="61500" y="87500"/>
                </a:lnTo>
                <a:lnTo>
                  <a:pt x="50000" y="77917"/>
                </a:lnTo>
                <a:lnTo>
                  <a:pt x="38667" y="87500"/>
                </a:lnTo>
                <a:lnTo>
                  <a:pt x="61500" y="87500"/>
                </a:lnTo>
                <a:moveTo>
                  <a:pt x="38667" y="50000"/>
                </a:moveTo>
                <a:lnTo>
                  <a:pt x="38667" y="50000"/>
                </a:lnTo>
                <a:lnTo>
                  <a:pt x="37667" y="55500"/>
                </a:lnTo>
                <a:lnTo>
                  <a:pt x="50000" y="65833"/>
                </a:lnTo>
                <a:lnTo>
                  <a:pt x="62333" y="55500"/>
                </a:lnTo>
                <a:lnTo>
                  <a:pt x="61333" y="50000"/>
                </a:lnTo>
                <a:lnTo>
                  <a:pt x="38667" y="50000"/>
                </a:lnTo>
                <a:moveTo>
                  <a:pt x="35917" y="66250"/>
                </a:moveTo>
                <a:lnTo>
                  <a:pt x="35917" y="66250"/>
                </a:lnTo>
                <a:lnTo>
                  <a:pt x="33750" y="79333"/>
                </a:lnTo>
                <a:lnTo>
                  <a:pt x="42750" y="71917"/>
                </a:lnTo>
                <a:lnTo>
                  <a:pt x="35917" y="66250"/>
                </a:lnTo>
                <a:moveTo>
                  <a:pt x="57417" y="71917"/>
                </a:moveTo>
                <a:lnTo>
                  <a:pt x="57417" y="71917"/>
                </a:lnTo>
                <a:lnTo>
                  <a:pt x="66250" y="79333"/>
                </a:lnTo>
                <a:lnTo>
                  <a:pt x="64083" y="66250"/>
                </a:lnTo>
                <a:lnTo>
                  <a:pt x="57417" y="71917"/>
                </a:lnTo>
                <a:moveTo>
                  <a:pt x="34417" y="25000"/>
                </a:moveTo>
                <a:lnTo>
                  <a:pt x="34417" y="25000"/>
                </a:lnTo>
                <a:cubicBezTo>
                  <a:pt x="32417" y="25111"/>
                  <a:pt x="31361" y="26167"/>
                  <a:pt x="31250" y="28167"/>
                </a:cubicBezTo>
                <a:lnTo>
                  <a:pt x="31250" y="28167"/>
                </a:lnTo>
                <a:cubicBezTo>
                  <a:pt x="31361" y="30111"/>
                  <a:pt x="32417" y="31139"/>
                  <a:pt x="34417" y="31250"/>
                </a:cubicBezTo>
                <a:lnTo>
                  <a:pt x="34417" y="31250"/>
                </a:lnTo>
                <a:lnTo>
                  <a:pt x="65667" y="31250"/>
                </a:lnTo>
                <a:cubicBezTo>
                  <a:pt x="67611" y="31139"/>
                  <a:pt x="68639" y="30111"/>
                  <a:pt x="68750" y="28167"/>
                </a:cubicBezTo>
                <a:lnTo>
                  <a:pt x="68750" y="28167"/>
                </a:lnTo>
                <a:cubicBezTo>
                  <a:pt x="68639" y="26167"/>
                  <a:pt x="67611" y="25111"/>
                  <a:pt x="65667" y="25000"/>
                </a:cubicBezTo>
                <a:lnTo>
                  <a:pt x="65667" y="25000"/>
                </a:lnTo>
                <a:lnTo>
                  <a:pt x="34417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221-20"/>
          <p:cNvSpPr/>
          <p:nvPr/>
        </p:nvSpPr>
        <p:spPr>
          <a:xfrm>
            <a:off x="400050" y="1101254"/>
            <a:ext cx="2666963" cy="2548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222-24"/>
          <p:cNvCxnSpPr/>
          <p:nvPr/>
        </p:nvCxnSpPr>
        <p:spPr>
          <a:xfrm>
            <a:off x="400050" y="1122685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225-30"/>
          <p:cNvSpPr/>
          <p:nvPr/>
        </p:nvSpPr>
        <p:spPr>
          <a:xfrm>
            <a:off x="550069" y="128699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4228-39"/>
          <p:cNvCxnSpPr/>
          <p:nvPr/>
        </p:nvCxnSpPr>
        <p:spPr>
          <a:xfrm>
            <a:off x="550069" y="1912739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4230-51"/>
          <p:cNvSpPr/>
          <p:nvPr/>
        </p:nvSpPr>
        <p:spPr>
          <a:xfrm>
            <a:off x="550069" y="2918222"/>
            <a:ext cx="2366925" cy="259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4231-54"/>
          <p:cNvCxnSpPr/>
          <p:nvPr/>
        </p:nvCxnSpPr>
        <p:spPr>
          <a:xfrm>
            <a:off x="564356" y="2918222"/>
            <a:ext cx="914" cy="259631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4279-74"/>
          <p:cNvSpPr/>
          <p:nvPr/>
        </p:nvSpPr>
        <p:spPr>
          <a:xfrm>
            <a:off x="654351" y="2994532"/>
            <a:ext cx="143266" cy="1116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333" y="51333"/>
                </a:moveTo>
                <a:lnTo>
                  <a:pt x="93333" y="51333"/>
                </a:lnTo>
                <a:cubicBezTo>
                  <a:pt x="97956" y="45111"/>
                  <a:pt x="100267" y="38000"/>
                  <a:pt x="100267" y="30000"/>
                </a:cubicBezTo>
                <a:lnTo>
                  <a:pt x="100267" y="30000"/>
                </a:lnTo>
                <a:lnTo>
                  <a:pt x="100267" y="30000"/>
                </a:lnTo>
                <a:cubicBezTo>
                  <a:pt x="100267" y="22111"/>
                  <a:pt x="97956" y="15056"/>
                  <a:pt x="93333" y="8833"/>
                </a:cubicBezTo>
                <a:lnTo>
                  <a:pt x="93333" y="8833"/>
                </a:lnTo>
                <a:cubicBezTo>
                  <a:pt x="88978" y="3722"/>
                  <a:pt x="83933" y="806"/>
                  <a:pt x="78200" y="83"/>
                </a:cubicBezTo>
                <a:lnTo>
                  <a:pt x="78200" y="83"/>
                </a:lnTo>
                <a:cubicBezTo>
                  <a:pt x="72556" y="-472"/>
                  <a:pt x="67289" y="1389"/>
                  <a:pt x="62400" y="5667"/>
                </a:cubicBezTo>
                <a:lnTo>
                  <a:pt x="62400" y="5667"/>
                </a:lnTo>
                <a:lnTo>
                  <a:pt x="62067" y="5917"/>
                </a:lnTo>
                <a:cubicBezTo>
                  <a:pt x="60867" y="7028"/>
                  <a:pt x="60156" y="8472"/>
                  <a:pt x="59933" y="10250"/>
                </a:cubicBezTo>
                <a:lnTo>
                  <a:pt x="59933" y="10250"/>
                </a:lnTo>
                <a:cubicBezTo>
                  <a:pt x="59711" y="11917"/>
                  <a:pt x="60044" y="13583"/>
                  <a:pt x="60933" y="15250"/>
                </a:cubicBezTo>
                <a:lnTo>
                  <a:pt x="60933" y="15250"/>
                </a:lnTo>
                <a:cubicBezTo>
                  <a:pt x="61822" y="16639"/>
                  <a:pt x="62933" y="17472"/>
                  <a:pt x="64267" y="17750"/>
                </a:cubicBezTo>
                <a:lnTo>
                  <a:pt x="64267" y="17750"/>
                </a:lnTo>
                <a:cubicBezTo>
                  <a:pt x="65689" y="18139"/>
                  <a:pt x="67000" y="17778"/>
                  <a:pt x="68200" y="16667"/>
                </a:cubicBezTo>
                <a:lnTo>
                  <a:pt x="68200" y="16667"/>
                </a:lnTo>
                <a:lnTo>
                  <a:pt x="68533" y="16500"/>
                </a:lnTo>
                <a:cubicBezTo>
                  <a:pt x="71333" y="14167"/>
                  <a:pt x="74267" y="13139"/>
                  <a:pt x="77333" y="13417"/>
                </a:cubicBezTo>
                <a:lnTo>
                  <a:pt x="77333" y="13417"/>
                </a:lnTo>
                <a:cubicBezTo>
                  <a:pt x="80578" y="13639"/>
                  <a:pt x="83400" y="15222"/>
                  <a:pt x="85800" y="18167"/>
                </a:cubicBezTo>
                <a:lnTo>
                  <a:pt x="85800" y="18167"/>
                </a:lnTo>
                <a:cubicBezTo>
                  <a:pt x="88378" y="21611"/>
                  <a:pt x="89667" y="25556"/>
                  <a:pt x="89667" y="30000"/>
                </a:cubicBezTo>
                <a:lnTo>
                  <a:pt x="89667" y="30000"/>
                </a:lnTo>
                <a:cubicBezTo>
                  <a:pt x="89667" y="34556"/>
                  <a:pt x="88378" y="38500"/>
                  <a:pt x="85800" y="41833"/>
                </a:cubicBezTo>
                <a:lnTo>
                  <a:pt x="85800" y="41833"/>
                </a:lnTo>
                <a:lnTo>
                  <a:pt x="67067" y="65250"/>
                </a:lnTo>
                <a:cubicBezTo>
                  <a:pt x="64311" y="68417"/>
                  <a:pt x="61156" y="70000"/>
                  <a:pt x="57600" y="70000"/>
                </a:cubicBezTo>
                <a:lnTo>
                  <a:pt x="57600" y="70000"/>
                </a:lnTo>
                <a:cubicBezTo>
                  <a:pt x="54044" y="70000"/>
                  <a:pt x="50889" y="68417"/>
                  <a:pt x="48133" y="65250"/>
                </a:cubicBezTo>
                <a:lnTo>
                  <a:pt x="48133" y="65250"/>
                </a:lnTo>
                <a:cubicBezTo>
                  <a:pt x="45822" y="62194"/>
                  <a:pt x="44556" y="58667"/>
                  <a:pt x="44333" y="54667"/>
                </a:cubicBezTo>
                <a:lnTo>
                  <a:pt x="44333" y="54667"/>
                </a:lnTo>
                <a:cubicBezTo>
                  <a:pt x="44111" y="50778"/>
                  <a:pt x="44933" y="47111"/>
                  <a:pt x="46800" y="43667"/>
                </a:cubicBezTo>
                <a:lnTo>
                  <a:pt x="46800" y="43667"/>
                </a:lnTo>
                <a:lnTo>
                  <a:pt x="47000" y="43250"/>
                </a:lnTo>
                <a:cubicBezTo>
                  <a:pt x="47756" y="41750"/>
                  <a:pt x="48022" y="40167"/>
                  <a:pt x="47800" y="38500"/>
                </a:cubicBezTo>
                <a:lnTo>
                  <a:pt x="47800" y="38500"/>
                </a:lnTo>
                <a:cubicBezTo>
                  <a:pt x="47578" y="36667"/>
                  <a:pt x="46867" y="35222"/>
                  <a:pt x="45667" y="34167"/>
                </a:cubicBezTo>
                <a:lnTo>
                  <a:pt x="45667" y="34167"/>
                </a:lnTo>
                <a:cubicBezTo>
                  <a:pt x="44422" y="33056"/>
                  <a:pt x="43156" y="32639"/>
                  <a:pt x="41867" y="32917"/>
                </a:cubicBezTo>
                <a:lnTo>
                  <a:pt x="41867" y="32917"/>
                </a:lnTo>
                <a:cubicBezTo>
                  <a:pt x="40400" y="33194"/>
                  <a:pt x="39222" y="34083"/>
                  <a:pt x="38333" y="35583"/>
                </a:cubicBezTo>
                <a:lnTo>
                  <a:pt x="38333" y="35583"/>
                </a:lnTo>
                <a:lnTo>
                  <a:pt x="38200" y="36000"/>
                </a:lnTo>
                <a:cubicBezTo>
                  <a:pt x="34778" y="42111"/>
                  <a:pt x="33289" y="48750"/>
                  <a:pt x="33733" y="55917"/>
                </a:cubicBezTo>
                <a:lnTo>
                  <a:pt x="33733" y="55917"/>
                </a:lnTo>
                <a:cubicBezTo>
                  <a:pt x="34133" y="62972"/>
                  <a:pt x="36444" y="69194"/>
                  <a:pt x="40667" y="74583"/>
                </a:cubicBezTo>
                <a:lnTo>
                  <a:pt x="40667" y="74583"/>
                </a:lnTo>
                <a:cubicBezTo>
                  <a:pt x="45644" y="80417"/>
                  <a:pt x="51289" y="83333"/>
                  <a:pt x="57600" y="83333"/>
                </a:cubicBezTo>
                <a:lnTo>
                  <a:pt x="57600" y="83333"/>
                </a:lnTo>
                <a:cubicBezTo>
                  <a:pt x="64044" y="83333"/>
                  <a:pt x="69756" y="80417"/>
                  <a:pt x="74733" y="74583"/>
                </a:cubicBezTo>
                <a:lnTo>
                  <a:pt x="74733" y="74583"/>
                </a:lnTo>
                <a:lnTo>
                  <a:pt x="93333" y="51333"/>
                </a:lnTo>
                <a:moveTo>
                  <a:pt x="7000" y="46333"/>
                </a:moveTo>
                <a:lnTo>
                  <a:pt x="7000" y="46333"/>
                </a:lnTo>
                <a:cubicBezTo>
                  <a:pt x="2333" y="52611"/>
                  <a:pt x="0" y="59750"/>
                  <a:pt x="0" y="67750"/>
                </a:cubicBezTo>
                <a:lnTo>
                  <a:pt x="0" y="67750"/>
                </a:lnTo>
                <a:lnTo>
                  <a:pt x="0" y="67750"/>
                </a:lnTo>
                <a:cubicBezTo>
                  <a:pt x="0" y="75639"/>
                  <a:pt x="2333" y="82694"/>
                  <a:pt x="7000" y="88917"/>
                </a:cubicBezTo>
                <a:lnTo>
                  <a:pt x="7000" y="88917"/>
                </a:lnTo>
                <a:cubicBezTo>
                  <a:pt x="11311" y="94028"/>
                  <a:pt x="16333" y="96944"/>
                  <a:pt x="22067" y="97667"/>
                </a:cubicBezTo>
                <a:lnTo>
                  <a:pt x="22067" y="97667"/>
                </a:lnTo>
                <a:cubicBezTo>
                  <a:pt x="27711" y="98222"/>
                  <a:pt x="33022" y="96333"/>
                  <a:pt x="38000" y="92000"/>
                </a:cubicBezTo>
                <a:lnTo>
                  <a:pt x="38000" y="92000"/>
                </a:lnTo>
                <a:lnTo>
                  <a:pt x="38200" y="91833"/>
                </a:lnTo>
                <a:cubicBezTo>
                  <a:pt x="39400" y="90722"/>
                  <a:pt x="40111" y="89278"/>
                  <a:pt x="40333" y="87500"/>
                </a:cubicBezTo>
                <a:lnTo>
                  <a:pt x="40333" y="87500"/>
                </a:lnTo>
                <a:cubicBezTo>
                  <a:pt x="40556" y="85833"/>
                  <a:pt x="40289" y="84167"/>
                  <a:pt x="39533" y="82500"/>
                </a:cubicBezTo>
                <a:lnTo>
                  <a:pt x="39533" y="82500"/>
                </a:lnTo>
                <a:cubicBezTo>
                  <a:pt x="38511" y="81111"/>
                  <a:pt x="37333" y="80278"/>
                  <a:pt x="36000" y="80000"/>
                </a:cubicBezTo>
                <a:lnTo>
                  <a:pt x="36000" y="80000"/>
                </a:lnTo>
                <a:cubicBezTo>
                  <a:pt x="34578" y="79556"/>
                  <a:pt x="33267" y="79889"/>
                  <a:pt x="32067" y="81000"/>
                </a:cubicBezTo>
                <a:lnTo>
                  <a:pt x="32067" y="81000"/>
                </a:lnTo>
                <a:lnTo>
                  <a:pt x="31733" y="81250"/>
                </a:lnTo>
                <a:cubicBezTo>
                  <a:pt x="28933" y="83583"/>
                  <a:pt x="26000" y="84611"/>
                  <a:pt x="22933" y="84333"/>
                </a:cubicBezTo>
                <a:lnTo>
                  <a:pt x="22933" y="84333"/>
                </a:lnTo>
                <a:cubicBezTo>
                  <a:pt x="19689" y="84056"/>
                  <a:pt x="16867" y="82472"/>
                  <a:pt x="14467" y="79583"/>
                </a:cubicBezTo>
                <a:lnTo>
                  <a:pt x="14467" y="79583"/>
                </a:lnTo>
                <a:cubicBezTo>
                  <a:pt x="11889" y="76139"/>
                  <a:pt x="10600" y="72194"/>
                  <a:pt x="10600" y="67750"/>
                </a:cubicBezTo>
                <a:lnTo>
                  <a:pt x="10600" y="67750"/>
                </a:lnTo>
                <a:cubicBezTo>
                  <a:pt x="10600" y="63194"/>
                  <a:pt x="11933" y="59250"/>
                  <a:pt x="14600" y="55917"/>
                </a:cubicBezTo>
                <a:lnTo>
                  <a:pt x="14600" y="55917"/>
                </a:lnTo>
                <a:lnTo>
                  <a:pt x="33200" y="32500"/>
                </a:lnTo>
                <a:cubicBezTo>
                  <a:pt x="35956" y="29278"/>
                  <a:pt x="39111" y="27667"/>
                  <a:pt x="42667" y="27667"/>
                </a:cubicBezTo>
                <a:lnTo>
                  <a:pt x="42667" y="27667"/>
                </a:lnTo>
                <a:cubicBezTo>
                  <a:pt x="46222" y="27667"/>
                  <a:pt x="49378" y="29278"/>
                  <a:pt x="52133" y="32500"/>
                </a:cubicBezTo>
                <a:lnTo>
                  <a:pt x="52133" y="32500"/>
                </a:lnTo>
                <a:cubicBezTo>
                  <a:pt x="54444" y="35500"/>
                  <a:pt x="55711" y="39028"/>
                  <a:pt x="55933" y="43083"/>
                </a:cubicBezTo>
                <a:lnTo>
                  <a:pt x="55933" y="43083"/>
                </a:lnTo>
                <a:cubicBezTo>
                  <a:pt x="56156" y="46917"/>
                  <a:pt x="55333" y="50583"/>
                  <a:pt x="53467" y="54083"/>
                </a:cubicBezTo>
                <a:lnTo>
                  <a:pt x="53467" y="54083"/>
                </a:lnTo>
                <a:lnTo>
                  <a:pt x="53267" y="54500"/>
                </a:lnTo>
                <a:cubicBezTo>
                  <a:pt x="52511" y="56000"/>
                  <a:pt x="52244" y="57639"/>
                  <a:pt x="52467" y="59417"/>
                </a:cubicBezTo>
                <a:lnTo>
                  <a:pt x="52467" y="59417"/>
                </a:lnTo>
                <a:cubicBezTo>
                  <a:pt x="52689" y="61083"/>
                  <a:pt x="53400" y="62472"/>
                  <a:pt x="54600" y="63583"/>
                </a:cubicBezTo>
                <a:lnTo>
                  <a:pt x="54600" y="63583"/>
                </a:lnTo>
                <a:cubicBezTo>
                  <a:pt x="55844" y="64694"/>
                  <a:pt x="57133" y="65111"/>
                  <a:pt x="58467" y="64833"/>
                </a:cubicBezTo>
                <a:lnTo>
                  <a:pt x="58467" y="64833"/>
                </a:lnTo>
                <a:cubicBezTo>
                  <a:pt x="59889" y="64556"/>
                  <a:pt x="61044" y="63667"/>
                  <a:pt x="61933" y="62167"/>
                </a:cubicBezTo>
                <a:lnTo>
                  <a:pt x="61933" y="62167"/>
                </a:lnTo>
                <a:lnTo>
                  <a:pt x="62067" y="61750"/>
                </a:lnTo>
                <a:cubicBezTo>
                  <a:pt x="65533" y="55639"/>
                  <a:pt x="67044" y="49000"/>
                  <a:pt x="66600" y="41833"/>
                </a:cubicBezTo>
                <a:lnTo>
                  <a:pt x="66600" y="41833"/>
                </a:lnTo>
                <a:cubicBezTo>
                  <a:pt x="66156" y="34778"/>
                  <a:pt x="63822" y="28556"/>
                  <a:pt x="59600" y="23167"/>
                </a:cubicBezTo>
                <a:lnTo>
                  <a:pt x="59600" y="23167"/>
                </a:lnTo>
                <a:cubicBezTo>
                  <a:pt x="54622" y="17333"/>
                  <a:pt x="48978" y="14417"/>
                  <a:pt x="42667" y="14417"/>
                </a:cubicBezTo>
                <a:lnTo>
                  <a:pt x="42667" y="14417"/>
                </a:lnTo>
                <a:cubicBezTo>
                  <a:pt x="36267" y="14417"/>
                  <a:pt x="30622" y="17333"/>
                  <a:pt x="25733" y="23167"/>
                </a:cubicBezTo>
                <a:lnTo>
                  <a:pt x="25733" y="23167"/>
                </a:lnTo>
                <a:lnTo>
                  <a:pt x="7000" y="463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4229-44"/>
          <p:cNvSpPr/>
          <p:nvPr/>
        </p:nvSpPr>
        <p:spPr>
          <a:xfrm>
            <a:off x="550069" y="3263578"/>
            <a:ext cx="236692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4229-47"/>
          <p:cNvCxnSpPr/>
          <p:nvPr/>
        </p:nvCxnSpPr>
        <p:spPr>
          <a:xfrm>
            <a:off x="564356" y="3263578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4278-71"/>
          <p:cNvSpPr/>
          <p:nvPr/>
        </p:nvSpPr>
        <p:spPr>
          <a:xfrm>
            <a:off x="653864" y="3335371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4221-21"/>
          <p:cNvSpPr/>
          <p:nvPr/>
        </p:nvSpPr>
        <p:spPr>
          <a:xfrm>
            <a:off x="3238463" y="1101254"/>
            <a:ext cx="2666963" cy="2548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4222-25"/>
          <p:cNvCxnSpPr/>
          <p:nvPr/>
        </p:nvCxnSpPr>
        <p:spPr>
          <a:xfrm>
            <a:off x="3238463" y="1122685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4226-33"/>
          <p:cNvSpPr/>
          <p:nvPr/>
        </p:nvSpPr>
        <p:spPr>
          <a:xfrm>
            <a:off x="3388482" y="128699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4228-40"/>
          <p:cNvCxnSpPr/>
          <p:nvPr/>
        </p:nvCxnSpPr>
        <p:spPr>
          <a:xfrm>
            <a:off x="3388482" y="1912739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4229-45"/>
          <p:cNvSpPr/>
          <p:nvPr/>
        </p:nvSpPr>
        <p:spPr>
          <a:xfrm>
            <a:off x="3388482" y="3263578"/>
            <a:ext cx="236692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4229-48"/>
          <p:cNvCxnSpPr/>
          <p:nvPr/>
        </p:nvCxnSpPr>
        <p:spPr>
          <a:xfrm>
            <a:off x="3402769" y="3263578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4278-72"/>
          <p:cNvSpPr/>
          <p:nvPr/>
        </p:nvSpPr>
        <p:spPr>
          <a:xfrm>
            <a:off x="3488494" y="3335042"/>
            <a:ext cx="121444" cy="1213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2923"/>
                </a:moveTo>
                <a:lnTo>
                  <a:pt x="0" y="42923"/>
                </a:lnTo>
                <a:cubicBezTo>
                  <a:pt x="103" y="48154"/>
                  <a:pt x="1897" y="52487"/>
                  <a:pt x="5385" y="55923"/>
                </a:cubicBezTo>
                <a:lnTo>
                  <a:pt x="5385" y="55923"/>
                </a:lnTo>
                <a:lnTo>
                  <a:pt x="5385" y="55923"/>
                </a:lnTo>
                <a:cubicBezTo>
                  <a:pt x="8821" y="59359"/>
                  <a:pt x="13154" y="61154"/>
                  <a:pt x="18385" y="61308"/>
                </a:cubicBezTo>
                <a:lnTo>
                  <a:pt x="18385" y="61308"/>
                </a:lnTo>
                <a:lnTo>
                  <a:pt x="27385" y="61308"/>
                </a:lnTo>
                <a:lnTo>
                  <a:pt x="55538" y="38923"/>
                </a:lnTo>
                <a:cubicBezTo>
                  <a:pt x="57333" y="37487"/>
                  <a:pt x="59256" y="36769"/>
                  <a:pt x="61308" y="36769"/>
                </a:cubicBezTo>
                <a:lnTo>
                  <a:pt x="61308" y="36769"/>
                </a:lnTo>
                <a:cubicBezTo>
                  <a:pt x="63462" y="36769"/>
                  <a:pt x="65385" y="37487"/>
                  <a:pt x="67077" y="38923"/>
                </a:cubicBezTo>
                <a:lnTo>
                  <a:pt x="67077" y="38923"/>
                </a:lnTo>
                <a:cubicBezTo>
                  <a:pt x="68718" y="40308"/>
                  <a:pt x="69795" y="42026"/>
                  <a:pt x="70308" y="44077"/>
                </a:cubicBezTo>
                <a:lnTo>
                  <a:pt x="70308" y="44077"/>
                </a:lnTo>
                <a:cubicBezTo>
                  <a:pt x="70667" y="46128"/>
                  <a:pt x="70410" y="48154"/>
                  <a:pt x="69538" y="50154"/>
                </a:cubicBezTo>
                <a:lnTo>
                  <a:pt x="69538" y="50154"/>
                </a:lnTo>
                <a:lnTo>
                  <a:pt x="64000" y="61308"/>
                </a:lnTo>
                <a:lnTo>
                  <a:pt x="67462" y="61308"/>
                </a:lnTo>
                <a:lnTo>
                  <a:pt x="79692" y="61308"/>
                </a:lnTo>
                <a:cubicBezTo>
                  <a:pt x="84923" y="61154"/>
                  <a:pt x="89256" y="59359"/>
                  <a:pt x="92692" y="55923"/>
                </a:cubicBezTo>
                <a:lnTo>
                  <a:pt x="92692" y="55923"/>
                </a:lnTo>
                <a:cubicBezTo>
                  <a:pt x="96179" y="52487"/>
                  <a:pt x="97974" y="48154"/>
                  <a:pt x="98077" y="42923"/>
                </a:cubicBezTo>
                <a:lnTo>
                  <a:pt x="98077" y="42923"/>
                </a:lnTo>
                <a:cubicBezTo>
                  <a:pt x="97974" y="37692"/>
                  <a:pt x="96179" y="33333"/>
                  <a:pt x="92692" y="29846"/>
                </a:cubicBezTo>
                <a:lnTo>
                  <a:pt x="92692" y="29846"/>
                </a:lnTo>
                <a:cubicBezTo>
                  <a:pt x="89256" y="26410"/>
                  <a:pt x="84923" y="24641"/>
                  <a:pt x="79692" y="24538"/>
                </a:cubicBezTo>
                <a:lnTo>
                  <a:pt x="79692" y="24538"/>
                </a:lnTo>
                <a:cubicBezTo>
                  <a:pt x="79692" y="24538"/>
                  <a:pt x="79615" y="24538"/>
                  <a:pt x="79462" y="24538"/>
                </a:cubicBezTo>
                <a:lnTo>
                  <a:pt x="79462" y="24538"/>
                </a:lnTo>
                <a:cubicBezTo>
                  <a:pt x="79462" y="24538"/>
                  <a:pt x="79410" y="24538"/>
                  <a:pt x="79308" y="24538"/>
                </a:cubicBezTo>
                <a:lnTo>
                  <a:pt x="79308" y="24538"/>
                </a:lnTo>
                <a:cubicBezTo>
                  <a:pt x="79564" y="23513"/>
                  <a:pt x="79692" y="22487"/>
                  <a:pt x="79692" y="21462"/>
                </a:cubicBezTo>
                <a:lnTo>
                  <a:pt x="79692" y="21462"/>
                </a:lnTo>
                <a:cubicBezTo>
                  <a:pt x="79538" y="17103"/>
                  <a:pt x="78077" y="13462"/>
                  <a:pt x="75308" y="10538"/>
                </a:cubicBezTo>
                <a:lnTo>
                  <a:pt x="75308" y="10538"/>
                </a:lnTo>
                <a:cubicBezTo>
                  <a:pt x="72333" y="7718"/>
                  <a:pt x="68692" y="6256"/>
                  <a:pt x="64385" y="6154"/>
                </a:cubicBezTo>
                <a:lnTo>
                  <a:pt x="64385" y="6154"/>
                </a:lnTo>
                <a:cubicBezTo>
                  <a:pt x="59513" y="6256"/>
                  <a:pt x="55615" y="8026"/>
                  <a:pt x="52692" y="11462"/>
                </a:cubicBezTo>
                <a:lnTo>
                  <a:pt x="52692" y="11462"/>
                </a:lnTo>
                <a:cubicBezTo>
                  <a:pt x="50897" y="8026"/>
                  <a:pt x="48333" y="5282"/>
                  <a:pt x="45000" y="3231"/>
                </a:cubicBezTo>
                <a:lnTo>
                  <a:pt x="45000" y="3231"/>
                </a:lnTo>
                <a:cubicBezTo>
                  <a:pt x="41667" y="1077"/>
                  <a:pt x="37897" y="0"/>
                  <a:pt x="33692" y="0"/>
                </a:cubicBezTo>
                <a:lnTo>
                  <a:pt x="33692" y="0"/>
                </a:lnTo>
                <a:cubicBezTo>
                  <a:pt x="27590" y="103"/>
                  <a:pt x="22564" y="2205"/>
                  <a:pt x="18615" y="6308"/>
                </a:cubicBezTo>
                <a:lnTo>
                  <a:pt x="18615" y="6308"/>
                </a:lnTo>
                <a:cubicBezTo>
                  <a:pt x="14513" y="10256"/>
                  <a:pt x="12385" y="15308"/>
                  <a:pt x="12231" y="21462"/>
                </a:cubicBezTo>
                <a:lnTo>
                  <a:pt x="12231" y="21462"/>
                </a:lnTo>
                <a:cubicBezTo>
                  <a:pt x="12231" y="22846"/>
                  <a:pt x="12359" y="24179"/>
                  <a:pt x="12615" y="25462"/>
                </a:cubicBezTo>
                <a:lnTo>
                  <a:pt x="12615" y="25462"/>
                </a:lnTo>
                <a:cubicBezTo>
                  <a:pt x="8923" y="26744"/>
                  <a:pt x="5923" y="28923"/>
                  <a:pt x="3615" y="32000"/>
                </a:cubicBezTo>
                <a:lnTo>
                  <a:pt x="3615" y="32000"/>
                </a:lnTo>
                <a:cubicBezTo>
                  <a:pt x="1308" y="35179"/>
                  <a:pt x="103" y="38821"/>
                  <a:pt x="0" y="42923"/>
                </a:cubicBezTo>
                <a:lnTo>
                  <a:pt x="0" y="42923"/>
                </a:lnTo>
                <a:moveTo>
                  <a:pt x="63231" y="43692"/>
                </a:moveTo>
                <a:lnTo>
                  <a:pt x="63231" y="43692"/>
                </a:lnTo>
                <a:cubicBezTo>
                  <a:pt x="61949" y="42769"/>
                  <a:pt x="60667" y="42769"/>
                  <a:pt x="59385" y="43692"/>
                </a:cubicBezTo>
                <a:lnTo>
                  <a:pt x="59385" y="43692"/>
                </a:lnTo>
                <a:lnTo>
                  <a:pt x="28769" y="68231"/>
                </a:lnTo>
                <a:cubicBezTo>
                  <a:pt x="27744" y="69103"/>
                  <a:pt x="27410" y="70179"/>
                  <a:pt x="27769" y="71462"/>
                </a:cubicBezTo>
                <a:lnTo>
                  <a:pt x="27769" y="71462"/>
                </a:lnTo>
                <a:cubicBezTo>
                  <a:pt x="28282" y="72744"/>
                  <a:pt x="29231" y="73436"/>
                  <a:pt x="30615" y="73538"/>
                </a:cubicBezTo>
                <a:lnTo>
                  <a:pt x="30615" y="73538"/>
                </a:lnTo>
                <a:lnTo>
                  <a:pt x="44077" y="73538"/>
                </a:lnTo>
                <a:lnTo>
                  <a:pt x="34077" y="93692"/>
                </a:lnTo>
                <a:cubicBezTo>
                  <a:pt x="33462" y="95077"/>
                  <a:pt x="33718" y="96282"/>
                  <a:pt x="34846" y="97308"/>
                </a:cubicBezTo>
                <a:lnTo>
                  <a:pt x="34846" y="97308"/>
                </a:lnTo>
                <a:cubicBezTo>
                  <a:pt x="36128" y="98179"/>
                  <a:pt x="37410" y="98256"/>
                  <a:pt x="38692" y="97538"/>
                </a:cubicBezTo>
                <a:lnTo>
                  <a:pt x="38692" y="97538"/>
                </a:lnTo>
                <a:lnTo>
                  <a:pt x="69308" y="73000"/>
                </a:lnTo>
                <a:cubicBezTo>
                  <a:pt x="70333" y="71974"/>
                  <a:pt x="70667" y="70821"/>
                  <a:pt x="70308" y="69538"/>
                </a:cubicBezTo>
                <a:lnTo>
                  <a:pt x="70308" y="69538"/>
                </a:lnTo>
                <a:cubicBezTo>
                  <a:pt x="69795" y="68256"/>
                  <a:pt x="68846" y="67564"/>
                  <a:pt x="67462" y="67462"/>
                </a:cubicBezTo>
                <a:lnTo>
                  <a:pt x="67462" y="67462"/>
                </a:lnTo>
                <a:lnTo>
                  <a:pt x="54000" y="67462"/>
                </a:lnTo>
                <a:lnTo>
                  <a:pt x="64000" y="47308"/>
                </a:lnTo>
                <a:cubicBezTo>
                  <a:pt x="64615" y="45923"/>
                  <a:pt x="64359" y="44718"/>
                  <a:pt x="63231" y="43692"/>
                </a:cubicBezTo>
                <a:lnTo>
                  <a:pt x="63231" y="43692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4221-22"/>
          <p:cNvSpPr/>
          <p:nvPr/>
        </p:nvSpPr>
        <p:spPr>
          <a:xfrm>
            <a:off x="6076876" y="1101254"/>
            <a:ext cx="2667074" cy="2548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4222-26"/>
          <p:cNvCxnSpPr/>
          <p:nvPr/>
        </p:nvCxnSpPr>
        <p:spPr>
          <a:xfrm>
            <a:off x="6076876" y="1122685"/>
            <a:ext cx="2667074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4227-37"/>
          <p:cNvSpPr/>
          <p:nvPr/>
        </p:nvSpPr>
        <p:spPr>
          <a:xfrm>
            <a:off x="6226894" y="128699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4228-41"/>
          <p:cNvCxnSpPr/>
          <p:nvPr/>
        </p:nvCxnSpPr>
        <p:spPr>
          <a:xfrm>
            <a:off x="6226894" y="1912739"/>
            <a:ext cx="236703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4230-53"/>
          <p:cNvSpPr/>
          <p:nvPr/>
        </p:nvSpPr>
        <p:spPr>
          <a:xfrm>
            <a:off x="6226894" y="2918222"/>
            <a:ext cx="2367037" cy="259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4231-57"/>
          <p:cNvCxnSpPr/>
          <p:nvPr/>
        </p:nvCxnSpPr>
        <p:spPr>
          <a:xfrm>
            <a:off x="6241182" y="2918222"/>
            <a:ext cx="914" cy="259631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4279-75"/>
          <p:cNvSpPr/>
          <p:nvPr/>
        </p:nvSpPr>
        <p:spPr>
          <a:xfrm>
            <a:off x="6326907" y="298965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229-46"/>
          <p:cNvSpPr/>
          <p:nvPr/>
        </p:nvSpPr>
        <p:spPr>
          <a:xfrm>
            <a:off x="6226894" y="3263578"/>
            <a:ext cx="2367037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4230-49"/>
          <p:cNvCxnSpPr/>
          <p:nvPr/>
        </p:nvCxnSpPr>
        <p:spPr>
          <a:xfrm>
            <a:off x="6241182" y="3263578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4279-73"/>
          <p:cNvSpPr/>
          <p:nvPr/>
        </p:nvSpPr>
        <p:spPr>
          <a:xfrm>
            <a:off x="6326907" y="3335015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36" y="27615"/>
                </a:moveTo>
                <a:lnTo>
                  <a:pt x="32636" y="27615"/>
                </a:lnTo>
                <a:lnTo>
                  <a:pt x="32636" y="36769"/>
                </a:lnTo>
                <a:lnTo>
                  <a:pt x="68818" y="36769"/>
                </a:lnTo>
                <a:lnTo>
                  <a:pt x="68818" y="27615"/>
                </a:lnTo>
                <a:cubicBezTo>
                  <a:pt x="68697" y="23256"/>
                  <a:pt x="66970" y="19615"/>
                  <a:pt x="63636" y="16692"/>
                </a:cubicBezTo>
                <a:lnTo>
                  <a:pt x="63636" y="16692"/>
                </a:lnTo>
                <a:cubicBezTo>
                  <a:pt x="60121" y="13872"/>
                  <a:pt x="55818" y="12385"/>
                  <a:pt x="50727" y="12231"/>
                </a:cubicBezTo>
                <a:lnTo>
                  <a:pt x="50727" y="12231"/>
                </a:lnTo>
                <a:cubicBezTo>
                  <a:pt x="45576" y="12385"/>
                  <a:pt x="41273" y="13872"/>
                  <a:pt x="37818" y="16692"/>
                </a:cubicBezTo>
                <a:lnTo>
                  <a:pt x="37818" y="16692"/>
                </a:lnTo>
                <a:cubicBezTo>
                  <a:pt x="34485" y="19615"/>
                  <a:pt x="32758" y="23256"/>
                  <a:pt x="32636" y="27615"/>
                </a:cubicBezTo>
                <a:lnTo>
                  <a:pt x="32636" y="27615"/>
                </a:lnTo>
                <a:moveTo>
                  <a:pt x="18091" y="36769"/>
                </a:moveTo>
                <a:lnTo>
                  <a:pt x="18091" y="36769"/>
                </a:lnTo>
                <a:lnTo>
                  <a:pt x="18091" y="27615"/>
                </a:lnTo>
                <a:cubicBezTo>
                  <a:pt x="18394" y="19821"/>
                  <a:pt x="21576" y="13308"/>
                  <a:pt x="27636" y="8077"/>
                </a:cubicBezTo>
                <a:lnTo>
                  <a:pt x="27636" y="8077"/>
                </a:lnTo>
                <a:cubicBezTo>
                  <a:pt x="33818" y="2949"/>
                  <a:pt x="41515" y="256"/>
                  <a:pt x="50727" y="0"/>
                </a:cubicBezTo>
                <a:lnTo>
                  <a:pt x="50727" y="0"/>
                </a:lnTo>
                <a:cubicBezTo>
                  <a:pt x="59939" y="256"/>
                  <a:pt x="67636" y="2949"/>
                  <a:pt x="73818" y="8077"/>
                </a:cubicBezTo>
                <a:lnTo>
                  <a:pt x="73818" y="8077"/>
                </a:lnTo>
                <a:cubicBezTo>
                  <a:pt x="79818" y="13308"/>
                  <a:pt x="82970" y="19821"/>
                  <a:pt x="83273" y="27615"/>
                </a:cubicBezTo>
                <a:lnTo>
                  <a:pt x="83273" y="27615"/>
                </a:lnTo>
                <a:lnTo>
                  <a:pt x="83273" y="36769"/>
                </a:lnTo>
                <a:lnTo>
                  <a:pt x="86909" y="36769"/>
                </a:lnTo>
                <a:cubicBezTo>
                  <a:pt x="90970" y="36923"/>
                  <a:pt x="94364" y="38128"/>
                  <a:pt x="97091" y="40385"/>
                </a:cubicBezTo>
                <a:lnTo>
                  <a:pt x="97091" y="40385"/>
                </a:lnTo>
                <a:cubicBezTo>
                  <a:pt x="99818" y="42692"/>
                  <a:pt x="101273" y="45590"/>
                  <a:pt x="101455" y="49077"/>
                </a:cubicBezTo>
                <a:lnTo>
                  <a:pt x="101455" y="49077"/>
                </a:lnTo>
                <a:lnTo>
                  <a:pt x="101455" y="85846"/>
                </a:lnTo>
                <a:cubicBezTo>
                  <a:pt x="101273" y="89282"/>
                  <a:pt x="99818" y="92154"/>
                  <a:pt x="97091" y="94462"/>
                </a:cubicBezTo>
                <a:lnTo>
                  <a:pt x="97091" y="94462"/>
                </a:lnTo>
                <a:cubicBezTo>
                  <a:pt x="94364" y="96769"/>
                  <a:pt x="90970" y="97974"/>
                  <a:pt x="86909" y="98077"/>
                </a:cubicBezTo>
                <a:lnTo>
                  <a:pt x="86909" y="98077"/>
                </a:lnTo>
                <a:lnTo>
                  <a:pt x="14455" y="98077"/>
                </a:lnTo>
                <a:cubicBezTo>
                  <a:pt x="10394" y="97974"/>
                  <a:pt x="7000" y="96769"/>
                  <a:pt x="4273" y="94462"/>
                </a:cubicBezTo>
                <a:lnTo>
                  <a:pt x="4273" y="94462"/>
                </a:lnTo>
                <a:cubicBezTo>
                  <a:pt x="1545" y="92154"/>
                  <a:pt x="121" y="89282"/>
                  <a:pt x="0" y="85846"/>
                </a:cubicBezTo>
                <a:lnTo>
                  <a:pt x="0" y="85846"/>
                </a:lnTo>
                <a:lnTo>
                  <a:pt x="0" y="49077"/>
                </a:lnTo>
                <a:cubicBezTo>
                  <a:pt x="121" y="45590"/>
                  <a:pt x="1545" y="42692"/>
                  <a:pt x="4273" y="40385"/>
                </a:cubicBezTo>
                <a:lnTo>
                  <a:pt x="4273" y="40385"/>
                </a:lnTo>
                <a:cubicBezTo>
                  <a:pt x="7000" y="38128"/>
                  <a:pt x="10394" y="36923"/>
                  <a:pt x="14455" y="36769"/>
                </a:cubicBezTo>
                <a:lnTo>
                  <a:pt x="14455" y="36769"/>
                </a:lnTo>
                <a:lnTo>
                  <a:pt x="18091" y="36769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4218-13"/>
          <p:cNvSpPr/>
          <p:nvPr/>
        </p:nvSpPr>
        <p:spPr>
          <a:xfrm>
            <a:off x="400050" y="3806503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4219-15"/>
          <p:cNvCxnSpPr/>
          <p:nvPr/>
        </p:nvCxnSpPr>
        <p:spPr>
          <a:xfrm>
            <a:off x="435769" y="3806503"/>
            <a:ext cx="914" cy="450056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4277-69"/>
          <p:cNvSpPr/>
          <p:nvPr/>
        </p:nvSpPr>
        <p:spPr>
          <a:xfrm>
            <a:off x="700088" y="3954735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984" y="148"/>
                  <a:pt x="55270" y="1667"/>
                  <a:pt x="56857" y="4556"/>
                </a:cubicBezTo>
                <a:lnTo>
                  <a:pt x="56857" y="4556"/>
                </a:lnTo>
                <a:lnTo>
                  <a:pt x="99000" y="88389"/>
                </a:lnTo>
                <a:cubicBezTo>
                  <a:pt x="100333" y="91426"/>
                  <a:pt x="100333" y="94463"/>
                  <a:pt x="99000" y="97500"/>
                </a:cubicBezTo>
                <a:lnTo>
                  <a:pt x="99000" y="97500"/>
                </a:lnTo>
                <a:cubicBezTo>
                  <a:pt x="97444" y="100389"/>
                  <a:pt x="95175" y="101926"/>
                  <a:pt x="92190" y="102111"/>
                </a:cubicBezTo>
                <a:lnTo>
                  <a:pt x="92190" y="102111"/>
                </a:lnTo>
                <a:lnTo>
                  <a:pt x="7810" y="102111"/>
                </a:lnTo>
                <a:cubicBezTo>
                  <a:pt x="4825" y="101926"/>
                  <a:pt x="2556" y="100389"/>
                  <a:pt x="1000" y="97500"/>
                </a:cubicBezTo>
                <a:lnTo>
                  <a:pt x="1000" y="97500"/>
                </a:lnTo>
                <a:cubicBezTo>
                  <a:pt x="-333" y="94463"/>
                  <a:pt x="-333" y="91426"/>
                  <a:pt x="1000" y="88389"/>
                </a:cubicBezTo>
                <a:lnTo>
                  <a:pt x="1000" y="88389"/>
                </a:lnTo>
                <a:lnTo>
                  <a:pt x="43381" y="4556"/>
                </a:lnTo>
                <a:cubicBezTo>
                  <a:pt x="44937" y="1667"/>
                  <a:pt x="47143" y="148"/>
                  <a:pt x="50000" y="0"/>
                </a:cubicBezTo>
                <a:lnTo>
                  <a:pt x="50000" y="0"/>
                </a:lnTo>
                <a:moveTo>
                  <a:pt x="50000" y="29167"/>
                </a:moveTo>
                <a:lnTo>
                  <a:pt x="50000" y="29167"/>
                </a:lnTo>
                <a:cubicBezTo>
                  <a:pt x="47143" y="29463"/>
                  <a:pt x="45587" y="31278"/>
                  <a:pt x="45333" y="34611"/>
                </a:cubicBezTo>
                <a:lnTo>
                  <a:pt x="45333" y="34611"/>
                </a:lnTo>
                <a:lnTo>
                  <a:pt x="45333" y="60167"/>
                </a:lnTo>
                <a:cubicBezTo>
                  <a:pt x="45587" y="63500"/>
                  <a:pt x="47143" y="65315"/>
                  <a:pt x="50000" y="65611"/>
                </a:cubicBezTo>
                <a:lnTo>
                  <a:pt x="50000" y="65611"/>
                </a:lnTo>
                <a:cubicBezTo>
                  <a:pt x="52857" y="65315"/>
                  <a:pt x="54413" y="63500"/>
                  <a:pt x="54667" y="60167"/>
                </a:cubicBezTo>
                <a:lnTo>
                  <a:pt x="54667" y="60167"/>
                </a:lnTo>
                <a:lnTo>
                  <a:pt x="54667" y="34611"/>
                </a:lnTo>
                <a:cubicBezTo>
                  <a:pt x="54413" y="31278"/>
                  <a:pt x="52857" y="29463"/>
                  <a:pt x="50000" y="29167"/>
                </a:cubicBezTo>
                <a:lnTo>
                  <a:pt x="50000" y="29167"/>
                </a:lnTo>
                <a:moveTo>
                  <a:pt x="56238" y="80222"/>
                </a:moveTo>
                <a:lnTo>
                  <a:pt x="56238" y="80222"/>
                </a:lnTo>
                <a:cubicBezTo>
                  <a:pt x="56238" y="78074"/>
                  <a:pt x="55651" y="76315"/>
                  <a:pt x="54476" y="74944"/>
                </a:cubicBezTo>
                <a:lnTo>
                  <a:pt x="54476" y="74944"/>
                </a:lnTo>
                <a:lnTo>
                  <a:pt x="54476" y="74944"/>
                </a:lnTo>
                <a:cubicBezTo>
                  <a:pt x="53302" y="73611"/>
                  <a:pt x="51810" y="72944"/>
                  <a:pt x="50000" y="72944"/>
                </a:cubicBezTo>
                <a:lnTo>
                  <a:pt x="50000" y="72944"/>
                </a:lnTo>
                <a:cubicBezTo>
                  <a:pt x="48190" y="72944"/>
                  <a:pt x="46698" y="73611"/>
                  <a:pt x="45524" y="74944"/>
                </a:cubicBezTo>
                <a:lnTo>
                  <a:pt x="45524" y="74944"/>
                </a:lnTo>
                <a:cubicBezTo>
                  <a:pt x="44349" y="76315"/>
                  <a:pt x="43762" y="78074"/>
                  <a:pt x="43762" y="80222"/>
                </a:cubicBezTo>
                <a:lnTo>
                  <a:pt x="43762" y="80222"/>
                </a:lnTo>
                <a:cubicBezTo>
                  <a:pt x="43762" y="82333"/>
                  <a:pt x="44349" y="84074"/>
                  <a:pt x="45524" y="85444"/>
                </a:cubicBezTo>
                <a:lnTo>
                  <a:pt x="45524" y="85444"/>
                </a:lnTo>
                <a:cubicBezTo>
                  <a:pt x="46698" y="86815"/>
                  <a:pt x="48190" y="87500"/>
                  <a:pt x="50000" y="87500"/>
                </a:cubicBezTo>
                <a:lnTo>
                  <a:pt x="50000" y="87500"/>
                </a:lnTo>
                <a:cubicBezTo>
                  <a:pt x="51810" y="87500"/>
                  <a:pt x="53302" y="86815"/>
                  <a:pt x="54476" y="85444"/>
                </a:cubicBezTo>
                <a:lnTo>
                  <a:pt x="54476" y="85444"/>
                </a:lnTo>
                <a:cubicBezTo>
                  <a:pt x="55651" y="84074"/>
                  <a:pt x="56238" y="82333"/>
                  <a:pt x="56238" y="80222"/>
                </a:cubicBezTo>
                <a:lnTo>
                  <a:pt x="56238" y="8022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4222-23"/>
          <p:cNvSpPr/>
          <p:nvPr/>
        </p:nvSpPr>
        <p:spPr>
          <a:xfrm>
            <a:off x="7260841" y="3910087"/>
            <a:ext cx="1304516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4278-70"/>
          <p:cNvSpPr/>
          <p:nvPr/>
        </p:nvSpPr>
        <p:spPr>
          <a:xfrm>
            <a:off x="7379159" y="3967237"/>
            <a:ext cx="12055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385" y="6000"/>
                </a:moveTo>
                <a:lnTo>
                  <a:pt x="58385" y="6000"/>
                </a:lnTo>
                <a:cubicBezTo>
                  <a:pt x="58385" y="4238"/>
                  <a:pt x="57795" y="2810"/>
                  <a:pt x="56615" y="1714"/>
                </a:cubicBezTo>
                <a:lnTo>
                  <a:pt x="56615" y="1714"/>
                </a:lnTo>
                <a:lnTo>
                  <a:pt x="56615" y="1714"/>
                </a:lnTo>
                <a:cubicBezTo>
                  <a:pt x="55385" y="571"/>
                  <a:pt x="53821" y="0"/>
                  <a:pt x="51923" y="0"/>
                </a:cubicBezTo>
                <a:lnTo>
                  <a:pt x="51923" y="0"/>
                </a:lnTo>
                <a:cubicBezTo>
                  <a:pt x="50026" y="0"/>
                  <a:pt x="48462" y="571"/>
                  <a:pt x="47231" y="1714"/>
                </a:cubicBezTo>
                <a:lnTo>
                  <a:pt x="47231" y="1714"/>
                </a:lnTo>
                <a:cubicBezTo>
                  <a:pt x="46051" y="2810"/>
                  <a:pt x="45462" y="4238"/>
                  <a:pt x="45462" y="6000"/>
                </a:cubicBezTo>
                <a:lnTo>
                  <a:pt x="45462" y="6000"/>
                </a:lnTo>
                <a:lnTo>
                  <a:pt x="45462" y="45214"/>
                </a:lnTo>
                <a:cubicBezTo>
                  <a:pt x="45308" y="47071"/>
                  <a:pt x="44205" y="48071"/>
                  <a:pt x="42154" y="48214"/>
                </a:cubicBezTo>
                <a:lnTo>
                  <a:pt x="42154" y="48214"/>
                </a:lnTo>
                <a:cubicBezTo>
                  <a:pt x="40154" y="48071"/>
                  <a:pt x="39077" y="47071"/>
                  <a:pt x="38923" y="45214"/>
                </a:cubicBezTo>
                <a:lnTo>
                  <a:pt x="38923" y="45214"/>
                </a:lnTo>
                <a:lnTo>
                  <a:pt x="38923" y="12071"/>
                </a:lnTo>
                <a:cubicBezTo>
                  <a:pt x="38923" y="10310"/>
                  <a:pt x="38333" y="8857"/>
                  <a:pt x="37154" y="7714"/>
                </a:cubicBezTo>
                <a:lnTo>
                  <a:pt x="37154" y="7714"/>
                </a:lnTo>
                <a:cubicBezTo>
                  <a:pt x="35923" y="6571"/>
                  <a:pt x="34359" y="6000"/>
                  <a:pt x="32462" y="6000"/>
                </a:cubicBezTo>
                <a:lnTo>
                  <a:pt x="32462" y="6000"/>
                </a:lnTo>
                <a:cubicBezTo>
                  <a:pt x="30564" y="6000"/>
                  <a:pt x="29000" y="6571"/>
                  <a:pt x="27769" y="7714"/>
                </a:cubicBezTo>
                <a:lnTo>
                  <a:pt x="27769" y="7714"/>
                </a:lnTo>
                <a:cubicBezTo>
                  <a:pt x="26590" y="8857"/>
                  <a:pt x="26000" y="10310"/>
                  <a:pt x="26000" y="12071"/>
                </a:cubicBezTo>
                <a:lnTo>
                  <a:pt x="26000" y="12071"/>
                </a:lnTo>
                <a:lnTo>
                  <a:pt x="26000" y="63286"/>
                </a:lnTo>
                <a:cubicBezTo>
                  <a:pt x="26000" y="63524"/>
                  <a:pt x="26000" y="63833"/>
                  <a:pt x="26000" y="64214"/>
                </a:cubicBezTo>
                <a:lnTo>
                  <a:pt x="26000" y="64214"/>
                </a:lnTo>
                <a:lnTo>
                  <a:pt x="13769" y="53286"/>
                </a:lnTo>
                <a:cubicBezTo>
                  <a:pt x="12026" y="51905"/>
                  <a:pt x="10077" y="51214"/>
                  <a:pt x="7923" y="51214"/>
                </a:cubicBezTo>
                <a:lnTo>
                  <a:pt x="7923" y="51214"/>
                </a:lnTo>
                <a:cubicBezTo>
                  <a:pt x="5769" y="51214"/>
                  <a:pt x="3872" y="51976"/>
                  <a:pt x="2231" y="53500"/>
                </a:cubicBezTo>
                <a:lnTo>
                  <a:pt x="2231" y="53500"/>
                </a:lnTo>
                <a:cubicBezTo>
                  <a:pt x="744" y="55119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21" y="62690"/>
                  <a:pt x="2462" y="64214"/>
                </a:cubicBezTo>
                <a:lnTo>
                  <a:pt x="2462" y="64214"/>
                </a:lnTo>
                <a:lnTo>
                  <a:pt x="25385" y="84357"/>
                </a:lnTo>
                <a:cubicBezTo>
                  <a:pt x="34410" y="92262"/>
                  <a:pt x="45205" y="96286"/>
                  <a:pt x="57769" y="96429"/>
                </a:cubicBezTo>
                <a:lnTo>
                  <a:pt x="57769" y="96429"/>
                </a:lnTo>
                <a:lnTo>
                  <a:pt x="61692" y="96429"/>
                </a:lnTo>
                <a:cubicBezTo>
                  <a:pt x="71795" y="96190"/>
                  <a:pt x="80179" y="92929"/>
                  <a:pt x="86846" y="86643"/>
                </a:cubicBezTo>
                <a:lnTo>
                  <a:pt x="86846" y="86643"/>
                </a:lnTo>
                <a:cubicBezTo>
                  <a:pt x="93564" y="80500"/>
                  <a:pt x="97077" y="72714"/>
                  <a:pt x="97385" y="63286"/>
                </a:cubicBezTo>
                <a:lnTo>
                  <a:pt x="97385" y="63286"/>
                </a:lnTo>
                <a:lnTo>
                  <a:pt x="97385" y="24143"/>
                </a:lnTo>
                <a:cubicBezTo>
                  <a:pt x="97385" y="22381"/>
                  <a:pt x="96769" y="20929"/>
                  <a:pt x="95538" y="19786"/>
                </a:cubicBezTo>
                <a:lnTo>
                  <a:pt x="95538" y="19786"/>
                </a:lnTo>
                <a:cubicBezTo>
                  <a:pt x="94308" y="18643"/>
                  <a:pt x="92744" y="18071"/>
                  <a:pt x="90846" y="18071"/>
                </a:cubicBezTo>
                <a:lnTo>
                  <a:pt x="90846" y="18071"/>
                </a:lnTo>
                <a:cubicBezTo>
                  <a:pt x="88949" y="18071"/>
                  <a:pt x="87410" y="18643"/>
                  <a:pt x="86231" y="19786"/>
                </a:cubicBezTo>
                <a:lnTo>
                  <a:pt x="86231" y="19786"/>
                </a:lnTo>
                <a:cubicBezTo>
                  <a:pt x="85000" y="20929"/>
                  <a:pt x="84385" y="22381"/>
                  <a:pt x="84385" y="24143"/>
                </a:cubicBezTo>
                <a:lnTo>
                  <a:pt x="84385" y="24143"/>
                </a:lnTo>
                <a:lnTo>
                  <a:pt x="84385" y="45214"/>
                </a:lnTo>
                <a:cubicBezTo>
                  <a:pt x="84231" y="47071"/>
                  <a:pt x="83154" y="48071"/>
                  <a:pt x="81154" y="48214"/>
                </a:cubicBezTo>
                <a:lnTo>
                  <a:pt x="81154" y="48214"/>
                </a:lnTo>
                <a:cubicBezTo>
                  <a:pt x="79103" y="48071"/>
                  <a:pt x="78026" y="47071"/>
                  <a:pt x="77923" y="45214"/>
                </a:cubicBezTo>
                <a:lnTo>
                  <a:pt x="77923" y="45214"/>
                </a:lnTo>
                <a:lnTo>
                  <a:pt x="77923" y="12071"/>
                </a:lnTo>
                <a:cubicBezTo>
                  <a:pt x="77923" y="10310"/>
                  <a:pt x="77308" y="8857"/>
                  <a:pt x="76077" y="7714"/>
                </a:cubicBezTo>
                <a:lnTo>
                  <a:pt x="76077" y="7714"/>
                </a:lnTo>
                <a:cubicBezTo>
                  <a:pt x="74846" y="6571"/>
                  <a:pt x="73282" y="6000"/>
                  <a:pt x="71385" y="6000"/>
                </a:cubicBezTo>
                <a:lnTo>
                  <a:pt x="71385" y="6000"/>
                </a:lnTo>
                <a:cubicBezTo>
                  <a:pt x="69487" y="6000"/>
                  <a:pt x="67923" y="6571"/>
                  <a:pt x="66692" y="7714"/>
                </a:cubicBezTo>
                <a:lnTo>
                  <a:pt x="66692" y="7714"/>
                </a:lnTo>
                <a:cubicBezTo>
                  <a:pt x="65513" y="8857"/>
                  <a:pt x="64923" y="10310"/>
                  <a:pt x="64923" y="12071"/>
                </a:cubicBezTo>
                <a:lnTo>
                  <a:pt x="64923" y="12071"/>
                </a:lnTo>
                <a:lnTo>
                  <a:pt x="64923" y="45214"/>
                </a:lnTo>
                <a:cubicBezTo>
                  <a:pt x="64769" y="47071"/>
                  <a:pt x="63692" y="48071"/>
                  <a:pt x="61692" y="48214"/>
                </a:cubicBezTo>
                <a:lnTo>
                  <a:pt x="61692" y="48214"/>
                </a:lnTo>
                <a:cubicBezTo>
                  <a:pt x="59641" y="48071"/>
                  <a:pt x="58538" y="47071"/>
                  <a:pt x="58385" y="45214"/>
                </a:cubicBezTo>
                <a:lnTo>
                  <a:pt x="58385" y="45214"/>
                </a:lnTo>
                <a:lnTo>
                  <a:pt x="58385" y="6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4214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421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4271-6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421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8319684217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大型机械用电安全</a:t>
            </a:r>
            <a:endParaRPr/>
          </a:p>
        </p:txBody>
      </p:sp>
      <p:sp>
        <p:nvSpPr>
          <p:cNvPr id="44" name="el-1788319684221-19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5" name="el-1788319684225-29"/>
          <p:cNvSpPr txBox="1"/>
          <p:nvPr/>
        </p:nvSpPr>
        <p:spPr>
          <a:xfrm>
            <a:off x="377761" y="1286991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6" name="el-1788319684225-31"/>
          <p:cNvSpPr txBox="1"/>
          <p:nvPr/>
        </p:nvSpPr>
        <p:spPr>
          <a:xfrm>
            <a:off x="550069" y="1629891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高耸设施接地</a:t>
            </a:r>
            <a:endParaRPr/>
          </a:p>
        </p:txBody>
      </p:sp>
      <p:sp>
        <p:nvSpPr>
          <p:cNvPr id="47" name="el-1788319684228-42"/>
          <p:cNvSpPr txBox="1"/>
          <p:nvPr/>
        </p:nvSpPr>
        <p:spPr>
          <a:xfrm>
            <a:off x="550069" y="2019895"/>
            <a:ext cx="2307431" cy="8094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塔式起重机、施工升降机、滑动模板、爬升模板的金属操作平台、需设置避雷装置的物料提升机及其他高耸临时设施。</a:t>
            </a:r>
            <a:endParaRPr/>
          </a:p>
        </p:txBody>
      </p:sp>
      <p:sp>
        <p:nvSpPr>
          <p:cNvPr id="48" name="el-1788319684230-50"/>
          <p:cNvSpPr txBox="1"/>
          <p:nvPr/>
        </p:nvSpPr>
        <p:spPr>
          <a:xfrm>
            <a:off x="650081" y="2953941"/>
            <a:ext cx="2507371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4667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除应连接 PE 线外还应进行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重复接地</a:t>
            </a:r>
            <a:endParaRPr/>
          </a:p>
        </p:txBody>
      </p:sp>
      <p:sp>
        <p:nvSpPr>
          <p:cNvPr id="49" name="el-1788319684231-55"/>
          <p:cNvSpPr txBox="1"/>
          <p:nvPr/>
        </p:nvSpPr>
        <p:spPr>
          <a:xfrm>
            <a:off x="828675" y="3320728"/>
            <a:ext cx="122190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防雷 · 接地 · 接零</a:t>
            </a:r>
            <a:endParaRPr/>
          </a:p>
        </p:txBody>
      </p:sp>
      <p:sp>
        <p:nvSpPr>
          <p:cNvPr id="50" name="el-1788319684225-32"/>
          <p:cNvSpPr txBox="1"/>
          <p:nvPr/>
        </p:nvSpPr>
        <p:spPr>
          <a:xfrm>
            <a:off x="3216174" y="1286991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1" name="el-1788319684226-34"/>
          <p:cNvSpPr txBox="1"/>
          <p:nvPr/>
        </p:nvSpPr>
        <p:spPr>
          <a:xfrm>
            <a:off x="3388482" y="1629891"/>
            <a:ext cx="2577523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防雷设备PE线</a:t>
            </a:r>
            <a:endParaRPr/>
          </a:p>
        </p:txBody>
      </p:sp>
      <p:sp>
        <p:nvSpPr>
          <p:cNvPr id="52" name="el-1788319684225-28"/>
          <p:cNvSpPr txBox="1"/>
          <p:nvPr/>
        </p:nvSpPr>
        <p:spPr>
          <a:xfrm>
            <a:off x="3388482" y="2005608"/>
            <a:ext cx="2366925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43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防雷接地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的电气设备，所连接的 </a:t>
            </a:r>
            <a:r>
              <a:rPr sz="94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应同时作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重复接地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3" name="el-1788319684227-35"/>
          <p:cNvSpPr/>
          <p:nvPr/>
        </p:nvSpPr>
        <p:spPr>
          <a:xfrm>
            <a:off x="5328903" y="2019895"/>
            <a:ext cx="359755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4227-35__text"/>
          <p:cNvSpPr txBox="1"/>
          <p:nvPr/>
        </p:nvSpPr>
        <p:spPr>
          <a:xfrm>
            <a:off x="5328903" y="2019895"/>
            <a:ext cx="359755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PE线</a:t>
            </a:r>
            <a:endParaRPr/>
          </a:p>
        </p:txBody>
      </p:sp>
      <p:sp>
        <p:nvSpPr>
          <p:cNvPr id="55" name="el-1788319684231-56"/>
          <p:cNvSpPr txBox="1"/>
          <p:nvPr/>
        </p:nvSpPr>
        <p:spPr>
          <a:xfrm>
            <a:off x="3667088" y="3320728"/>
            <a:ext cx="10306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防雷 + 重复接地</a:t>
            </a:r>
            <a:endParaRPr/>
          </a:p>
        </p:txBody>
      </p:sp>
      <p:sp>
        <p:nvSpPr>
          <p:cNvPr id="56" name="el-1788319684227-36"/>
          <p:cNvSpPr txBox="1"/>
          <p:nvPr/>
        </p:nvSpPr>
        <p:spPr>
          <a:xfrm>
            <a:off x="6054587" y="1286991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7" name="el-1788319684228-38"/>
          <p:cNvSpPr txBox="1"/>
          <p:nvPr/>
        </p:nvSpPr>
        <p:spPr>
          <a:xfrm>
            <a:off x="6226894" y="1629891"/>
            <a:ext cx="2527343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检修·断电上锁</a:t>
            </a:r>
            <a:endParaRPr/>
          </a:p>
        </p:txBody>
      </p:sp>
      <p:sp>
        <p:nvSpPr>
          <p:cNvPr id="58" name="el-1788319684229-43"/>
          <p:cNvSpPr txBox="1"/>
          <p:nvPr/>
        </p:nvSpPr>
        <p:spPr>
          <a:xfrm>
            <a:off x="6226894" y="2019895"/>
            <a:ext cx="2307431" cy="8094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对混凝土搅拌机、钢筋加工机械、木工机械、盾构机械等设备进行清理、检查、维修时，应首先将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开关箱分闸断电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9" name="el-1788319684230-52"/>
          <p:cNvSpPr txBox="1"/>
          <p:nvPr/>
        </p:nvSpPr>
        <p:spPr>
          <a:xfrm>
            <a:off x="6326907" y="2953941"/>
            <a:ext cx="2352035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呈现可见电源分断点，并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关门上锁</a:t>
            </a:r>
            <a:endParaRPr/>
          </a:p>
        </p:txBody>
      </p:sp>
      <p:sp>
        <p:nvSpPr>
          <p:cNvPr id="60" name="el-1788319684231-58"/>
          <p:cNvSpPr txBox="1"/>
          <p:nvPr/>
        </p:nvSpPr>
        <p:spPr>
          <a:xfrm>
            <a:off x="6490320" y="3320728"/>
            <a:ext cx="122190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断电 · 上锁 · 维修</a:t>
            </a:r>
            <a:endParaRPr/>
          </a:p>
        </p:txBody>
      </p:sp>
      <p:sp>
        <p:nvSpPr>
          <p:cNvPr id="61" name="el-1788319684220-17"/>
          <p:cNvSpPr txBox="1"/>
          <p:nvPr/>
        </p:nvSpPr>
        <p:spPr>
          <a:xfrm>
            <a:off x="1071563" y="3938662"/>
            <a:ext cx="404577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75841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未断电上锁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进行清理、检查、维修作业</a:t>
            </a:r>
            <a:endParaRPr/>
          </a:p>
        </p:txBody>
      </p:sp>
      <p:sp>
        <p:nvSpPr>
          <p:cNvPr id="62" name="el-1788319684221-18"/>
          <p:cNvSpPr/>
          <p:nvPr/>
        </p:nvSpPr>
        <p:spPr>
          <a:xfrm>
            <a:off x="1071563" y="3952949"/>
            <a:ext cx="404403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4221-18__text"/>
          <p:cNvSpPr txBox="1"/>
          <p:nvPr/>
        </p:nvSpPr>
        <p:spPr>
          <a:xfrm>
            <a:off x="1071563" y="3952949"/>
            <a:ext cx="40440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64" name="el-1788319684223-27"/>
          <p:cNvSpPr txBox="1"/>
          <p:nvPr/>
        </p:nvSpPr>
        <p:spPr>
          <a:xfrm>
            <a:off x="7564450" y="3952949"/>
            <a:ext cx="108820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先断电 · 再检修</a:t>
            </a:r>
            <a:endParaRPr/>
          </a:p>
        </p:txBody>
      </p:sp>
      <p:sp>
        <p:nvSpPr>
          <p:cNvPr id="65" name="el-1788319684219-16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6" name="el-1788319684217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大型机械 · 接地规范 · 断电检修</a:t>
            </a:r>
            <a:endParaRPr/>
          </a:p>
        </p:txBody>
      </p:sp>
      <p:sp>
        <p:nvSpPr>
          <p:cNvPr id="67" name="el-178831968421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P64 / 110</a:t>
            </a:r>
            <a:endParaRPr/>
          </a:p>
        </p:txBody>
      </p:sp>
      <p:sp>
        <p:nvSpPr>
          <p:cNvPr id="68" name="el-1788319684215-4"/>
          <p:cNvSpPr/>
          <p:nvPr/>
        </p:nvSpPr>
        <p:spPr>
          <a:xfrm>
            <a:off x="200025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4215-5"/>
          <p:cNvSpPr/>
          <p:nvPr/>
        </p:nvSpPr>
        <p:spPr>
          <a:xfrm>
            <a:off x="8801100" y="4514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4213-1"/>
          <p:cNvCxnSpPr/>
          <p:nvPr/>
        </p:nvCxnSpPr>
        <p:spPr>
          <a:xfrm>
            <a:off x="7243763" y="950119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4280-7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8319684280-77"/>
          <p:cNvSpPr/>
          <p:nvPr/>
        </p:nvSpPr>
        <p:spPr>
          <a:xfrm>
            <a:off x="8743950" y="100013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488-4"/>
          <p:cNvSpPr/>
          <p:nvPr/>
        </p:nvSpPr>
        <p:spPr>
          <a:xfrm>
            <a:off x="228600" y="10001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4488-5"/>
          <p:cNvSpPr/>
          <p:nvPr/>
        </p:nvSpPr>
        <p:spPr>
          <a:xfrm>
            <a:off x="8872538" y="444341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4487-1"/>
          <p:cNvCxnSpPr/>
          <p:nvPr/>
        </p:nvCxnSpPr>
        <p:spPr>
          <a:xfrm>
            <a:off x="8601075" y="2593181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493-20"/>
          <p:cNvSpPr/>
          <p:nvPr/>
        </p:nvSpPr>
        <p:spPr>
          <a:xfrm>
            <a:off x="400050" y="897992"/>
            <a:ext cx="4107656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4494-28"/>
          <p:cNvCxnSpPr/>
          <p:nvPr/>
        </p:nvCxnSpPr>
        <p:spPr>
          <a:xfrm>
            <a:off x="421481" y="897992"/>
            <a:ext cx="914" cy="514350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4524-71"/>
          <p:cNvSpPr/>
          <p:nvPr/>
        </p:nvSpPr>
        <p:spPr>
          <a:xfrm>
            <a:off x="614363" y="104801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78" y="62500"/>
                </a:moveTo>
                <a:lnTo>
                  <a:pt x="18778" y="62500"/>
                </a:lnTo>
                <a:cubicBezTo>
                  <a:pt x="13407" y="62352"/>
                  <a:pt x="8963" y="60537"/>
                  <a:pt x="5444" y="57056"/>
                </a:cubicBezTo>
                <a:lnTo>
                  <a:pt x="5444" y="57056"/>
                </a:lnTo>
                <a:lnTo>
                  <a:pt x="5444" y="57056"/>
                </a:lnTo>
                <a:cubicBezTo>
                  <a:pt x="1963" y="53537"/>
                  <a:pt x="148" y="49111"/>
                  <a:pt x="0" y="43778"/>
                </a:cubicBezTo>
                <a:lnTo>
                  <a:pt x="0" y="43778"/>
                </a:lnTo>
                <a:cubicBezTo>
                  <a:pt x="148" y="39593"/>
                  <a:pt x="1389" y="35870"/>
                  <a:pt x="3722" y="32611"/>
                </a:cubicBezTo>
                <a:lnTo>
                  <a:pt x="3722" y="32611"/>
                </a:lnTo>
                <a:cubicBezTo>
                  <a:pt x="6056" y="29500"/>
                  <a:pt x="9111" y="27296"/>
                  <a:pt x="12889" y="26000"/>
                </a:cubicBezTo>
                <a:lnTo>
                  <a:pt x="12889" y="26000"/>
                </a:lnTo>
                <a:cubicBezTo>
                  <a:pt x="12630" y="24667"/>
                  <a:pt x="12500" y="23296"/>
                  <a:pt x="12500" y="21889"/>
                </a:cubicBezTo>
                <a:lnTo>
                  <a:pt x="12500" y="21889"/>
                </a:lnTo>
                <a:cubicBezTo>
                  <a:pt x="12648" y="15630"/>
                  <a:pt x="14796" y="10481"/>
                  <a:pt x="18944" y="6444"/>
                </a:cubicBezTo>
                <a:lnTo>
                  <a:pt x="18944" y="6444"/>
                </a:lnTo>
                <a:cubicBezTo>
                  <a:pt x="22981" y="2296"/>
                  <a:pt x="28130" y="148"/>
                  <a:pt x="34389" y="0"/>
                </a:cubicBezTo>
                <a:lnTo>
                  <a:pt x="34389" y="0"/>
                </a:lnTo>
                <a:cubicBezTo>
                  <a:pt x="38685" y="0"/>
                  <a:pt x="42519" y="1111"/>
                  <a:pt x="45889" y="3333"/>
                </a:cubicBezTo>
                <a:lnTo>
                  <a:pt x="45889" y="3333"/>
                </a:lnTo>
                <a:cubicBezTo>
                  <a:pt x="49296" y="5407"/>
                  <a:pt x="51907" y="8204"/>
                  <a:pt x="53722" y="11722"/>
                </a:cubicBezTo>
                <a:lnTo>
                  <a:pt x="53722" y="11722"/>
                </a:lnTo>
                <a:cubicBezTo>
                  <a:pt x="56722" y="8204"/>
                  <a:pt x="60685" y="6389"/>
                  <a:pt x="65611" y="6278"/>
                </a:cubicBezTo>
                <a:lnTo>
                  <a:pt x="65611" y="6278"/>
                </a:lnTo>
                <a:cubicBezTo>
                  <a:pt x="70056" y="6389"/>
                  <a:pt x="73778" y="7870"/>
                  <a:pt x="76778" y="10722"/>
                </a:cubicBezTo>
                <a:lnTo>
                  <a:pt x="76778" y="10722"/>
                </a:lnTo>
                <a:cubicBezTo>
                  <a:pt x="79630" y="13722"/>
                  <a:pt x="81130" y="17444"/>
                  <a:pt x="81278" y="21889"/>
                </a:cubicBezTo>
                <a:lnTo>
                  <a:pt x="81278" y="21889"/>
                </a:lnTo>
                <a:cubicBezTo>
                  <a:pt x="81278" y="22926"/>
                  <a:pt x="81130" y="23963"/>
                  <a:pt x="80833" y="25000"/>
                </a:cubicBezTo>
                <a:lnTo>
                  <a:pt x="80833" y="25000"/>
                </a:lnTo>
                <a:cubicBezTo>
                  <a:pt x="80981" y="25000"/>
                  <a:pt x="81056" y="25000"/>
                  <a:pt x="81056" y="25000"/>
                </a:cubicBezTo>
                <a:lnTo>
                  <a:pt x="81056" y="25000"/>
                </a:lnTo>
                <a:cubicBezTo>
                  <a:pt x="81204" y="25000"/>
                  <a:pt x="81278" y="25000"/>
                  <a:pt x="81278" y="25000"/>
                </a:cubicBezTo>
                <a:lnTo>
                  <a:pt x="81278" y="25000"/>
                </a:lnTo>
                <a:cubicBezTo>
                  <a:pt x="86611" y="25148"/>
                  <a:pt x="91037" y="26963"/>
                  <a:pt x="94556" y="30444"/>
                </a:cubicBezTo>
                <a:lnTo>
                  <a:pt x="94556" y="30444"/>
                </a:lnTo>
                <a:cubicBezTo>
                  <a:pt x="98037" y="33963"/>
                  <a:pt x="99852" y="38407"/>
                  <a:pt x="100000" y="43778"/>
                </a:cubicBezTo>
                <a:lnTo>
                  <a:pt x="100000" y="43778"/>
                </a:lnTo>
                <a:cubicBezTo>
                  <a:pt x="99852" y="49111"/>
                  <a:pt x="98037" y="53537"/>
                  <a:pt x="94556" y="57056"/>
                </a:cubicBezTo>
                <a:lnTo>
                  <a:pt x="94556" y="57056"/>
                </a:lnTo>
                <a:cubicBezTo>
                  <a:pt x="91037" y="60537"/>
                  <a:pt x="86611" y="62352"/>
                  <a:pt x="81278" y="62500"/>
                </a:cubicBezTo>
                <a:lnTo>
                  <a:pt x="81278" y="62500"/>
                </a:lnTo>
                <a:lnTo>
                  <a:pt x="18778" y="62500"/>
                </a:lnTo>
                <a:moveTo>
                  <a:pt x="17389" y="72667"/>
                </a:moveTo>
                <a:lnTo>
                  <a:pt x="17389" y="72667"/>
                </a:lnTo>
                <a:cubicBezTo>
                  <a:pt x="17648" y="72148"/>
                  <a:pt x="18111" y="71889"/>
                  <a:pt x="18778" y="71889"/>
                </a:cubicBezTo>
                <a:lnTo>
                  <a:pt x="18778" y="71889"/>
                </a:lnTo>
                <a:cubicBezTo>
                  <a:pt x="19407" y="71889"/>
                  <a:pt x="19852" y="72148"/>
                  <a:pt x="20111" y="72667"/>
                </a:cubicBezTo>
                <a:lnTo>
                  <a:pt x="20111" y="72667"/>
                </a:lnTo>
                <a:lnTo>
                  <a:pt x="26944" y="85333"/>
                </a:lnTo>
                <a:cubicBezTo>
                  <a:pt x="27722" y="86778"/>
                  <a:pt x="28111" y="88352"/>
                  <a:pt x="28111" y="90056"/>
                </a:cubicBezTo>
                <a:lnTo>
                  <a:pt x="28111" y="90056"/>
                </a:lnTo>
                <a:lnTo>
                  <a:pt x="28111" y="90611"/>
                </a:lnTo>
                <a:cubicBezTo>
                  <a:pt x="28111" y="93241"/>
                  <a:pt x="27204" y="95463"/>
                  <a:pt x="25389" y="97278"/>
                </a:cubicBezTo>
                <a:lnTo>
                  <a:pt x="25389" y="97278"/>
                </a:lnTo>
                <a:cubicBezTo>
                  <a:pt x="23574" y="98944"/>
                  <a:pt x="21370" y="99852"/>
                  <a:pt x="18778" y="100000"/>
                </a:cubicBezTo>
                <a:lnTo>
                  <a:pt x="18778" y="100000"/>
                </a:lnTo>
                <a:cubicBezTo>
                  <a:pt x="16148" y="99852"/>
                  <a:pt x="13926" y="98944"/>
                  <a:pt x="12111" y="97278"/>
                </a:cubicBezTo>
                <a:lnTo>
                  <a:pt x="12111" y="97278"/>
                </a:lnTo>
                <a:cubicBezTo>
                  <a:pt x="10407" y="95463"/>
                  <a:pt x="9500" y="93241"/>
                  <a:pt x="9389" y="90611"/>
                </a:cubicBezTo>
                <a:lnTo>
                  <a:pt x="9389" y="90611"/>
                </a:lnTo>
                <a:lnTo>
                  <a:pt x="9389" y="90056"/>
                </a:lnTo>
                <a:cubicBezTo>
                  <a:pt x="9389" y="88352"/>
                  <a:pt x="9778" y="86778"/>
                  <a:pt x="10556" y="85333"/>
                </a:cubicBezTo>
                <a:lnTo>
                  <a:pt x="10556" y="85333"/>
                </a:lnTo>
                <a:lnTo>
                  <a:pt x="17389" y="72667"/>
                </a:lnTo>
                <a:moveTo>
                  <a:pt x="48611" y="72667"/>
                </a:moveTo>
                <a:lnTo>
                  <a:pt x="48611" y="72667"/>
                </a:lnTo>
                <a:cubicBezTo>
                  <a:pt x="48870" y="72148"/>
                  <a:pt x="49333" y="71889"/>
                  <a:pt x="50000" y="71889"/>
                </a:cubicBezTo>
                <a:lnTo>
                  <a:pt x="50000" y="71889"/>
                </a:lnTo>
                <a:cubicBezTo>
                  <a:pt x="50667" y="71889"/>
                  <a:pt x="51130" y="72148"/>
                  <a:pt x="51389" y="72667"/>
                </a:cubicBezTo>
                <a:lnTo>
                  <a:pt x="51389" y="72667"/>
                </a:lnTo>
                <a:lnTo>
                  <a:pt x="58222" y="85333"/>
                </a:lnTo>
                <a:cubicBezTo>
                  <a:pt x="59000" y="86778"/>
                  <a:pt x="59389" y="88352"/>
                  <a:pt x="59389" y="90056"/>
                </a:cubicBezTo>
                <a:lnTo>
                  <a:pt x="59389" y="90056"/>
                </a:lnTo>
                <a:lnTo>
                  <a:pt x="59389" y="90611"/>
                </a:lnTo>
                <a:cubicBezTo>
                  <a:pt x="59389" y="93241"/>
                  <a:pt x="58481" y="95463"/>
                  <a:pt x="56667" y="97278"/>
                </a:cubicBezTo>
                <a:lnTo>
                  <a:pt x="56667" y="97278"/>
                </a:lnTo>
                <a:cubicBezTo>
                  <a:pt x="54815" y="98944"/>
                  <a:pt x="52593" y="99852"/>
                  <a:pt x="50000" y="100000"/>
                </a:cubicBezTo>
                <a:lnTo>
                  <a:pt x="50000" y="100000"/>
                </a:lnTo>
                <a:cubicBezTo>
                  <a:pt x="47407" y="99852"/>
                  <a:pt x="45185" y="98944"/>
                  <a:pt x="43333" y="97278"/>
                </a:cubicBezTo>
                <a:lnTo>
                  <a:pt x="43333" y="97278"/>
                </a:lnTo>
                <a:cubicBezTo>
                  <a:pt x="41667" y="95463"/>
                  <a:pt x="40759" y="93241"/>
                  <a:pt x="40611" y="90611"/>
                </a:cubicBezTo>
                <a:lnTo>
                  <a:pt x="40611" y="90611"/>
                </a:lnTo>
                <a:lnTo>
                  <a:pt x="40611" y="90056"/>
                </a:lnTo>
                <a:cubicBezTo>
                  <a:pt x="40611" y="88352"/>
                  <a:pt x="41000" y="86778"/>
                  <a:pt x="41778" y="85333"/>
                </a:cubicBezTo>
                <a:lnTo>
                  <a:pt x="41778" y="85333"/>
                </a:lnTo>
                <a:lnTo>
                  <a:pt x="48611" y="72667"/>
                </a:lnTo>
                <a:moveTo>
                  <a:pt x="73056" y="85333"/>
                </a:moveTo>
                <a:lnTo>
                  <a:pt x="73056" y="85333"/>
                </a:lnTo>
                <a:lnTo>
                  <a:pt x="79889" y="72667"/>
                </a:lnTo>
                <a:cubicBezTo>
                  <a:pt x="80148" y="72148"/>
                  <a:pt x="80611" y="71889"/>
                  <a:pt x="81278" y="71889"/>
                </a:cubicBezTo>
                <a:lnTo>
                  <a:pt x="81278" y="71889"/>
                </a:lnTo>
                <a:cubicBezTo>
                  <a:pt x="81907" y="71889"/>
                  <a:pt x="82352" y="72148"/>
                  <a:pt x="82611" y="72667"/>
                </a:cubicBezTo>
                <a:lnTo>
                  <a:pt x="82611" y="72667"/>
                </a:lnTo>
                <a:lnTo>
                  <a:pt x="89444" y="85333"/>
                </a:lnTo>
                <a:cubicBezTo>
                  <a:pt x="90222" y="86778"/>
                  <a:pt x="90611" y="88352"/>
                  <a:pt x="90611" y="90056"/>
                </a:cubicBezTo>
                <a:lnTo>
                  <a:pt x="90611" y="90056"/>
                </a:lnTo>
                <a:lnTo>
                  <a:pt x="90611" y="90611"/>
                </a:lnTo>
                <a:cubicBezTo>
                  <a:pt x="90611" y="93241"/>
                  <a:pt x="89704" y="95463"/>
                  <a:pt x="87889" y="97278"/>
                </a:cubicBezTo>
                <a:lnTo>
                  <a:pt x="87889" y="97278"/>
                </a:lnTo>
                <a:cubicBezTo>
                  <a:pt x="86074" y="98944"/>
                  <a:pt x="83870" y="99852"/>
                  <a:pt x="81278" y="100000"/>
                </a:cubicBezTo>
                <a:lnTo>
                  <a:pt x="81278" y="100000"/>
                </a:lnTo>
                <a:cubicBezTo>
                  <a:pt x="78648" y="99852"/>
                  <a:pt x="76426" y="98944"/>
                  <a:pt x="74611" y="97278"/>
                </a:cubicBezTo>
                <a:lnTo>
                  <a:pt x="74611" y="97278"/>
                </a:lnTo>
                <a:cubicBezTo>
                  <a:pt x="72907" y="95463"/>
                  <a:pt x="72000" y="93241"/>
                  <a:pt x="71889" y="90611"/>
                </a:cubicBezTo>
                <a:lnTo>
                  <a:pt x="71889" y="90611"/>
                </a:lnTo>
                <a:lnTo>
                  <a:pt x="71889" y="90056"/>
                </a:lnTo>
                <a:cubicBezTo>
                  <a:pt x="71889" y="88352"/>
                  <a:pt x="72278" y="86778"/>
                  <a:pt x="73056" y="85333"/>
                </a:cubicBezTo>
                <a:lnTo>
                  <a:pt x="73056" y="8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4493-21"/>
          <p:cNvSpPr/>
          <p:nvPr/>
        </p:nvSpPr>
        <p:spPr>
          <a:xfrm>
            <a:off x="4636294" y="897992"/>
            <a:ext cx="4107656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4494-29"/>
          <p:cNvCxnSpPr/>
          <p:nvPr/>
        </p:nvCxnSpPr>
        <p:spPr>
          <a:xfrm>
            <a:off x="4657725" y="897992"/>
            <a:ext cx="914" cy="514350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4525-72"/>
          <p:cNvSpPr/>
          <p:nvPr/>
        </p:nvSpPr>
        <p:spPr>
          <a:xfrm>
            <a:off x="4829162" y="1048010"/>
            <a:ext cx="21433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61" y="50000"/>
                </a:moveTo>
                <a:lnTo>
                  <a:pt x="34261" y="50000"/>
                </a:lnTo>
                <a:cubicBezTo>
                  <a:pt x="37826" y="50000"/>
                  <a:pt x="41087" y="48889"/>
                  <a:pt x="44043" y="46667"/>
                </a:cubicBezTo>
                <a:lnTo>
                  <a:pt x="44043" y="46667"/>
                </a:lnTo>
                <a:lnTo>
                  <a:pt x="44043" y="46667"/>
                </a:lnTo>
                <a:cubicBezTo>
                  <a:pt x="46971" y="44444"/>
                  <a:pt x="49362" y="41389"/>
                  <a:pt x="51217" y="37500"/>
                </a:cubicBezTo>
                <a:lnTo>
                  <a:pt x="51217" y="37500"/>
                </a:lnTo>
                <a:cubicBezTo>
                  <a:pt x="52957" y="33611"/>
                  <a:pt x="53826" y="29444"/>
                  <a:pt x="53826" y="25000"/>
                </a:cubicBezTo>
                <a:lnTo>
                  <a:pt x="53826" y="25000"/>
                </a:lnTo>
                <a:cubicBezTo>
                  <a:pt x="53826" y="20556"/>
                  <a:pt x="52957" y="16389"/>
                  <a:pt x="51217" y="12500"/>
                </a:cubicBezTo>
                <a:lnTo>
                  <a:pt x="51217" y="12500"/>
                </a:lnTo>
                <a:cubicBezTo>
                  <a:pt x="49362" y="8611"/>
                  <a:pt x="46971" y="5556"/>
                  <a:pt x="44043" y="3333"/>
                </a:cubicBezTo>
                <a:lnTo>
                  <a:pt x="44043" y="3333"/>
                </a:lnTo>
                <a:cubicBezTo>
                  <a:pt x="41087" y="1111"/>
                  <a:pt x="37826" y="0"/>
                  <a:pt x="34261" y="0"/>
                </a:cubicBezTo>
                <a:lnTo>
                  <a:pt x="34261" y="0"/>
                </a:lnTo>
                <a:cubicBezTo>
                  <a:pt x="30667" y="0"/>
                  <a:pt x="27406" y="1111"/>
                  <a:pt x="24478" y="3333"/>
                </a:cubicBezTo>
                <a:lnTo>
                  <a:pt x="24478" y="3333"/>
                </a:lnTo>
                <a:cubicBezTo>
                  <a:pt x="21522" y="5556"/>
                  <a:pt x="19116" y="8611"/>
                  <a:pt x="17261" y="12500"/>
                </a:cubicBezTo>
                <a:lnTo>
                  <a:pt x="17261" y="12500"/>
                </a:lnTo>
                <a:cubicBezTo>
                  <a:pt x="15551" y="16389"/>
                  <a:pt x="14696" y="20556"/>
                  <a:pt x="14696" y="25000"/>
                </a:cubicBezTo>
                <a:lnTo>
                  <a:pt x="14696" y="25000"/>
                </a:lnTo>
                <a:cubicBezTo>
                  <a:pt x="14696" y="29444"/>
                  <a:pt x="15551" y="33611"/>
                  <a:pt x="17261" y="37500"/>
                </a:cubicBezTo>
                <a:lnTo>
                  <a:pt x="17261" y="37500"/>
                </a:lnTo>
                <a:cubicBezTo>
                  <a:pt x="19116" y="41389"/>
                  <a:pt x="21522" y="44444"/>
                  <a:pt x="24478" y="46667"/>
                </a:cubicBezTo>
                <a:lnTo>
                  <a:pt x="24478" y="46667"/>
                </a:lnTo>
                <a:cubicBezTo>
                  <a:pt x="27406" y="48889"/>
                  <a:pt x="30667" y="50000"/>
                  <a:pt x="34261" y="50000"/>
                </a:cubicBezTo>
                <a:lnTo>
                  <a:pt x="34261" y="50000"/>
                </a:lnTo>
                <a:moveTo>
                  <a:pt x="27217" y="59389"/>
                </a:moveTo>
                <a:lnTo>
                  <a:pt x="27217" y="59389"/>
                </a:lnTo>
                <a:cubicBezTo>
                  <a:pt x="19565" y="59648"/>
                  <a:pt x="13145" y="63037"/>
                  <a:pt x="7957" y="69556"/>
                </a:cubicBezTo>
                <a:lnTo>
                  <a:pt x="7957" y="69556"/>
                </a:lnTo>
                <a:lnTo>
                  <a:pt x="7957" y="69556"/>
                </a:lnTo>
                <a:cubicBezTo>
                  <a:pt x="2855" y="76185"/>
                  <a:pt x="203" y="84389"/>
                  <a:pt x="0" y="94167"/>
                </a:cubicBezTo>
                <a:lnTo>
                  <a:pt x="0" y="94167"/>
                </a:lnTo>
                <a:cubicBezTo>
                  <a:pt x="0" y="95833"/>
                  <a:pt x="464" y="97185"/>
                  <a:pt x="1391" y="98222"/>
                </a:cubicBezTo>
                <a:lnTo>
                  <a:pt x="1391" y="98222"/>
                </a:lnTo>
                <a:cubicBezTo>
                  <a:pt x="2203" y="99407"/>
                  <a:pt x="3261" y="100000"/>
                  <a:pt x="4565" y="100000"/>
                </a:cubicBezTo>
                <a:lnTo>
                  <a:pt x="4565" y="100000"/>
                </a:lnTo>
                <a:lnTo>
                  <a:pt x="63913" y="100000"/>
                </a:lnTo>
                <a:cubicBezTo>
                  <a:pt x="64203" y="100000"/>
                  <a:pt x="64507" y="100000"/>
                  <a:pt x="64826" y="100000"/>
                </a:cubicBezTo>
                <a:lnTo>
                  <a:pt x="64826" y="100000"/>
                </a:lnTo>
                <a:cubicBezTo>
                  <a:pt x="59000" y="94259"/>
                  <a:pt x="54971" y="87815"/>
                  <a:pt x="52739" y="80667"/>
                </a:cubicBezTo>
                <a:lnTo>
                  <a:pt x="52739" y="80667"/>
                </a:lnTo>
                <a:cubicBezTo>
                  <a:pt x="50391" y="73370"/>
                  <a:pt x="49116" y="66722"/>
                  <a:pt x="48913" y="60722"/>
                </a:cubicBezTo>
                <a:lnTo>
                  <a:pt x="48913" y="60722"/>
                </a:lnTo>
                <a:cubicBezTo>
                  <a:pt x="46478" y="59833"/>
                  <a:pt x="43928" y="59389"/>
                  <a:pt x="41261" y="59389"/>
                </a:cubicBezTo>
                <a:lnTo>
                  <a:pt x="41261" y="59389"/>
                </a:lnTo>
                <a:lnTo>
                  <a:pt x="27217" y="59389"/>
                </a:lnTo>
                <a:moveTo>
                  <a:pt x="74435" y="44167"/>
                </a:moveTo>
                <a:lnTo>
                  <a:pt x="74435" y="44167"/>
                </a:lnTo>
                <a:lnTo>
                  <a:pt x="56087" y="53500"/>
                </a:lnTo>
                <a:cubicBezTo>
                  <a:pt x="54667" y="54278"/>
                  <a:pt x="53913" y="55722"/>
                  <a:pt x="53826" y="57833"/>
                </a:cubicBezTo>
                <a:lnTo>
                  <a:pt x="53826" y="57833"/>
                </a:lnTo>
                <a:cubicBezTo>
                  <a:pt x="53710" y="62130"/>
                  <a:pt x="54261" y="66944"/>
                  <a:pt x="55478" y="72278"/>
                </a:cubicBezTo>
                <a:lnTo>
                  <a:pt x="55478" y="72278"/>
                </a:lnTo>
                <a:cubicBezTo>
                  <a:pt x="56609" y="77611"/>
                  <a:pt x="58652" y="82759"/>
                  <a:pt x="61609" y="87722"/>
                </a:cubicBezTo>
                <a:lnTo>
                  <a:pt x="61609" y="87722"/>
                </a:lnTo>
                <a:cubicBezTo>
                  <a:pt x="64652" y="92648"/>
                  <a:pt x="68928" y="96611"/>
                  <a:pt x="74435" y="99611"/>
                </a:cubicBezTo>
                <a:lnTo>
                  <a:pt x="74435" y="99611"/>
                </a:lnTo>
                <a:cubicBezTo>
                  <a:pt x="75362" y="100130"/>
                  <a:pt x="76275" y="100130"/>
                  <a:pt x="77174" y="99611"/>
                </a:cubicBezTo>
                <a:lnTo>
                  <a:pt x="77174" y="99611"/>
                </a:lnTo>
                <a:cubicBezTo>
                  <a:pt x="82681" y="96611"/>
                  <a:pt x="86971" y="92648"/>
                  <a:pt x="90043" y="87722"/>
                </a:cubicBezTo>
                <a:lnTo>
                  <a:pt x="90043" y="87722"/>
                </a:lnTo>
                <a:cubicBezTo>
                  <a:pt x="93000" y="82759"/>
                  <a:pt x="95029" y="77611"/>
                  <a:pt x="96130" y="72278"/>
                </a:cubicBezTo>
                <a:lnTo>
                  <a:pt x="96130" y="72278"/>
                </a:lnTo>
                <a:cubicBezTo>
                  <a:pt x="97377" y="66944"/>
                  <a:pt x="97942" y="62130"/>
                  <a:pt x="97826" y="57833"/>
                </a:cubicBezTo>
                <a:lnTo>
                  <a:pt x="97826" y="57833"/>
                </a:lnTo>
                <a:cubicBezTo>
                  <a:pt x="97710" y="55722"/>
                  <a:pt x="96942" y="54278"/>
                  <a:pt x="95522" y="53500"/>
                </a:cubicBezTo>
                <a:lnTo>
                  <a:pt x="95522" y="53500"/>
                </a:lnTo>
                <a:lnTo>
                  <a:pt x="77174" y="44167"/>
                </a:lnTo>
                <a:cubicBezTo>
                  <a:pt x="76275" y="43611"/>
                  <a:pt x="75362" y="43611"/>
                  <a:pt x="74435" y="44167"/>
                </a:cubicBezTo>
                <a:lnTo>
                  <a:pt x="74435" y="44167"/>
                </a:lnTo>
                <a:moveTo>
                  <a:pt x="90348" y="60944"/>
                </a:moveTo>
                <a:lnTo>
                  <a:pt x="90348" y="60944"/>
                </a:lnTo>
                <a:cubicBezTo>
                  <a:pt x="90145" y="66167"/>
                  <a:pt x="88971" y="71444"/>
                  <a:pt x="86826" y="76778"/>
                </a:cubicBezTo>
                <a:lnTo>
                  <a:pt x="86826" y="76778"/>
                </a:lnTo>
                <a:lnTo>
                  <a:pt x="86826" y="76778"/>
                </a:lnTo>
                <a:cubicBezTo>
                  <a:pt x="84594" y="82222"/>
                  <a:pt x="80928" y="86704"/>
                  <a:pt x="75826" y="90222"/>
                </a:cubicBezTo>
                <a:lnTo>
                  <a:pt x="75826" y="90222"/>
                </a:lnTo>
                <a:lnTo>
                  <a:pt x="75826" y="53500"/>
                </a:lnTo>
                <a:lnTo>
                  <a:pt x="90348" y="6094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4493-22"/>
          <p:cNvSpPr/>
          <p:nvPr/>
        </p:nvSpPr>
        <p:spPr>
          <a:xfrm>
            <a:off x="400050" y="1540929"/>
            <a:ext cx="4107656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4494-30"/>
          <p:cNvCxnSpPr/>
          <p:nvPr/>
        </p:nvCxnSpPr>
        <p:spPr>
          <a:xfrm>
            <a:off x="421481" y="1540929"/>
            <a:ext cx="914" cy="514350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4527-73"/>
          <p:cNvSpPr/>
          <p:nvPr/>
        </p:nvSpPr>
        <p:spPr>
          <a:xfrm>
            <a:off x="614363" y="169094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78" y="40611"/>
                </a:moveTo>
                <a:lnTo>
                  <a:pt x="81278" y="40611"/>
                </a:lnTo>
                <a:cubicBezTo>
                  <a:pt x="81130" y="49722"/>
                  <a:pt x="78519" y="57741"/>
                  <a:pt x="73444" y="64667"/>
                </a:cubicBezTo>
                <a:lnTo>
                  <a:pt x="73444" y="64667"/>
                </a:lnTo>
                <a:lnTo>
                  <a:pt x="98222" y="89278"/>
                </a:lnTo>
                <a:cubicBezTo>
                  <a:pt x="99407" y="90574"/>
                  <a:pt x="100000" y="92074"/>
                  <a:pt x="100000" y="93778"/>
                </a:cubicBezTo>
                <a:lnTo>
                  <a:pt x="100000" y="93778"/>
                </a:lnTo>
                <a:cubicBezTo>
                  <a:pt x="100000" y="95444"/>
                  <a:pt x="99407" y="96926"/>
                  <a:pt x="98222" y="98222"/>
                </a:cubicBezTo>
                <a:lnTo>
                  <a:pt x="98222" y="98222"/>
                </a:lnTo>
                <a:cubicBezTo>
                  <a:pt x="96926" y="99407"/>
                  <a:pt x="95444" y="100000"/>
                  <a:pt x="93778" y="100000"/>
                </a:cubicBezTo>
                <a:lnTo>
                  <a:pt x="93778" y="100000"/>
                </a:lnTo>
                <a:cubicBezTo>
                  <a:pt x="92074" y="100000"/>
                  <a:pt x="90574" y="99407"/>
                  <a:pt x="89278" y="98222"/>
                </a:cubicBezTo>
                <a:lnTo>
                  <a:pt x="89278" y="98222"/>
                </a:lnTo>
                <a:lnTo>
                  <a:pt x="64667" y="73444"/>
                </a:lnTo>
                <a:cubicBezTo>
                  <a:pt x="57741" y="78519"/>
                  <a:pt x="49722" y="81130"/>
                  <a:pt x="40611" y="81278"/>
                </a:cubicBezTo>
                <a:lnTo>
                  <a:pt x="40611" y="81278"/>
                </a:lnTo>
                <a:cubicBezTo>
                  <a:pt x="29167" y="80981"/>
                  <a:pt x="19593" y="77000"/>
                  <a:pt x="11889" y="69333"/>
                </a:cubicBezTo>
                <a:lnTo>
                  <a:pt x="11889" y="69333"/>
                </a:lnTo>
                <a:cubicBezTo>
                  <a:pt x="4222" y="61667"/>
                  <a:pt x="259" y="52093"/>
                  <a:pt x="0" y="40611"/>
                </a:cubicBezTo>
                <a:lnTo>
                  <a:pt x="0" y="40611"/>
                </a:lnTo>
                <a:cubicBezTo>
                  <a:pt x="259" y="29167"/>
                  <a:pt x="4222" y="19593"/>
                  <a:pt x="11889" y="11889"/>
                </a:cubicBezTo>
                <a:lnTo>
                  <a:pt x="11889" y="11889"/>
                </a:lnTo>
                <a:cubicBezTo>
                  <a:pt x="19593" y="4222"/>
                  <a:pt x="29167" y="259"/>
                  <a:pt x="40611" y="0"/>
                </a:cubicBezTo>
                <a:lnTo>
                  <a:pt x="40611" y="0"/>
                </a:lnTo>
                <a:cubicBezTo>
                  <a:pt x="52093" y="259"/>
                  <a:pt x="61667" y="4222"/>
                  <a:pt x="69333" y="11889"/>
                </a:cubicBezTo>
                <a:lnTo>
                  <a:pt x="69333" y="11889"/>
                </a:lnTo>
                <a:cubicBezTo>
                  <a:pt x="77000" y="19593"/>
                  <a:pt x="80981" y="29167"/>
                  <a:pt x="81278" y="40611"/>
                </a:cubicBezTo>
                <a:lnTo>
                  <a:pt x="81278" y="40611"/>
                </a:lnTo>
                <a:moveTo>
                  <a:pt x="40611" y="68778"/>
                </a:moveTo>
                <a:lnTo>
                  <a:pt x="40611" y="68778"/>
                </a:lnTo>
                <a:cubicBezTo>
                  <a:pt x="45685" y="68778"/>
                  <a:pt x="50370" y="67537"/>
                  <a:pt x="54667" y="65056"/>
                </a:cubicBezTo>
                <a:lnTo>
                  <a:pt x="54667" y="65056"/>
                </a:lnTo>
                <a:lnTo>
                  <a:pt x="54667" y="65056"/>
                </a:lnTo>
                <a:cubicBezTo>
                  <a:pt x="58963" y="62574"/>
                  <a:pt x="62426" y="59111"/>
                  <a:pt x="65056" y="54667"/>
                </a:cubicBezTo>
                <a:lnTo>
                  <a:pt x="65056" y="54667"/>
                </a:lnTo>
                <a:cubicBezTo>
                  <a:pt x="67537" y="50259"/>
                  <a:pt x="68778" y="45574"/>
                  <a:pt x="68778" y="40611"/>
                </a:cubicBezTo>
                <a:lnTo>
                  <a:pt x="68778" y="40611"/>
                </a:lnTo>
                <a:cubicBezTo>
                  <a:pt x="68778" y="35685"/>
                  <a:pt x="67537" y="31000"/>
                  <a:pt x="65056" y="26556"/>
                </a:cubicBezTo>
                <a:lnTo>
                  <a:pt x="65056" y="26556"/>
                </a:lnTo>
                <a:cubicBezTo>
                  <a:pt x="62426" y="22148"/>
                  <a:pt x="58963" y="18704"/>
                  <a:pt x="54667" y="16222"/>
                </a:cubicBezTo>
                <a:lnTo>
                  <a:pt x="54667" y="16222"/>
                </a:lnTo>
                <a:cubicBezTo>
                  <a:pt x="50370" y="13741"/>
                  <a:pt x="45685" y="12500"/>
                  <a:pt x="40611" y="12500"/>
                </a:cubicBezTo>
                <a:lnTo>
                  <a:pt x="40611" y="12500"/>
                </a:lnTo>
                <a:cubicBezTo>
                  <a:pt x="35537" y="12500"/>
                  <a:pt x="30852" y="13741"/>
                  <a:pt x="26556" y="16222"/>
                </a:cubicBezTo>
                <a:lnTo>
                  <a:pt x="26556" y="16222"/>
                </a:lnTo>
                <a:cubicBezTo>
                  <a:pt x="22259" y="18704"/>
                  <a:pt x="18815" y="22148"/>
                  <a:pt x="16222" y="26556"/>
                </a:cubicBezTo>
                <a:lnTo>
                  <a:pt x="16222" y="26556"/>
                </a:lnTo>
                <a:cubicBezTo>
                  <a:pt x="13741" y="31000"/>
                  <a:pt x="12500" y="35685"/>
                  <a:pt x="12500" y="40611"/>
                </a:cubicBezTo>
                <a:lnTo>
                  <a:pt x="12500" y="40611"/>
                </a:lnTo>
                <a:cubicBezTo>
                  <a:pt x="12500" y="45574"/>
                  <a:pt x="13741" y="50259"/>
                  <a:pt x="16222" y="54667"/>
                </a:cubicBezTo>
                <a:lnTo>
                  <a:pt x="16222" y="54667"/>
                </a:lnTo>
                <a:cubicBezTo>
                  <a:pt x="18815" y="59111"/>
                  <a:pt x="22259" y="62574"/>
                  <a:pt x="26556" y="65056"/>
                </a:cubicBezTo>
                <a:lnTo>
                  <a:pt x="26556" y="65056"/>
                </a:lnTo>
                <a:cubicBezTo>
                  <a:pt x="30852" y="67537"/>
                  <a:pt x="35537" y="68778"/>
                  <a:pt x="40611" y="68778"/>
                </a:cubicBezTo>
                <a:lnTo>
                  <a:pt x="40611" y="687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4493-23"/>
          <p:cNvSpPr/>
          <p:nvPr/>
        </p:nvSpPr>
        <p:spPr>
          <a:xfrm>
            <a:off x="4636294" y="1540929"/>
            <a:ext cx="4107656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C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4494-31"/>
          <p:cNvCxnSpPr/>
          <p:nvPr/>
        </p:nvCxnSpPr>
        <p:spPr>
          <a:xfrm>
            <a:off x="4657725" y="1540929"/>
            <a:ext cx="914" cy="514350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4539-95"/>
          <p:cNvSpPr/>
          <p:nvPr/>
        </p:nvSpPr>
        <p:spPr>
          <a:xfrm>
            <a:off x="4850606" y="169094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56" y="28333"/>
                </a:lnTo>
                <a:cubicBezTo>
                  <a:pt x="15000" y="34593"/>
                  <a:pt x="12648" y="41815"/>
                  <a:pt x="12500" y="50000"/>
                </a:cubicBezTo>
                <a:lnTo>
                  <a:pt x="12500" y="50000"/>
                </a:lnTo>
                <a:cubicBezTo>
                  <a:pt x="12759" y="60667"/>
                  <a:pt x="16407" y="69519"/>
                  <a:pt x="23444" y="76556"/>
                </a:cubicBezTo>
                <a:lnTo>
                  <a:pt x="23444" y="76556"/>
                </a:lnTo>
                <a:cubicBezTo>
                  <a:pt x="30481" y="83593"/>
                  <a:pt x="39333" y="87241"/>
                  <a:pt x="50000" y="87500"/>
                </a:cubicBezTo>
                <a:lnTo>
                  <a:pt x="50000" y="87500"/>
                </a:lnTo>
                <a:cubicBezTo>
                  <a:pt x="58185" y="87352"/>
                  <a:pt x="65407" y="85074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74" y="65407"/>
                  <a:pt x="87352" y="58185"/>
                  <a:pt x="87500" y="50000"/>
                </a:cubicBezTo>
                <a:lnTo>
                  <a:pt x="87500" y="50000"/>
                </a:lnTo>
                <a:cubicBezTo>
                  <a:pt x="87241" y="39333"/>
                  <a:pt x="83593" y="30481"/>
                  <a:pt x="76556" y="23444"/>
                </a:cubicBezTo>
                <a:lnTo>
                  <a:pt x="76556" y="23444"/>
                </a:lnTo>
                <a:cubicBezTo>
                  <a:pt x="69519" y="16407"/>
                  <a:pt x="60667" y="12759"/>
                  <a:pt x="50000" y="12500"/>
                </a:cubicBezTo>
                <a:lnTo>
                  <a:pt x="50000" y="12500"/>
                </a:lnTo>
                <a:cubicBezTo>
                  <a:pt x="41815" y="12648"/>
                  <a:pt x="34593" y="15000"/>
                  <a:pt x="28333" y="19556"/>
                </a:cubicBezTo>
                <a:lnTo>
                  <a:pt x="28333" y="19556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4500-50"/>
          <p:cNvCxnSpPr/>
          <p:nvPr/>
        </p:nvCxnSpPr>
        <p:spPr>
          <a:xfrm>
            <a:off x="5164931" y="1848110"/>
            <a:ext cx="37147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4490-13"/>
          <p:cNvSpPr/>
          <p:nvPr/>
        </p:nvSpPr>
        <p:spPr>
          <a:xfrm>
            <a:off x="400050" y="3981190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4490-15"/>
          <p:cNvCxnSpPr/>
          <p:nvPr/>
        </p:nvCxnSpPr>
        <p:spPr>
          <a:xfrm>
            <a:off x="428625" y="3981190"/>
            <a:ext cx="914" cy="464344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4536-90"/>
          <p:cNvSpPr/>
          <p:nvPr/>
        </p:nvSpPr>
        <p:spPr>
          <a:xfrm>
            <a:off x="671513" y="4124101"/>
            <a:ext cx="200025" cy="1999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62" y="62524"/>
                </a:moveTo>
                <a:lnTo>
                  <a:pt x="18762" y="62524"/>
                </a:lnTo>
                <a:cubicBezTo>
                  <a:pt x="13429" y="62365"/>
                  <a:pt x="9000" y="60540"/>
                  <a:pt x="5476" y="57048"/>
                </a:cubicBezTo>
                <a:lnTo>
                  <a:pt x="5476" y="57048"/>
                </a:lnTo>
                <a:lnTo>
                  <a:pt x="5476" y="57048"/>
                </a:lnTo>
                <a:cubicBezTo>
                  <a:pt x="1952" y="53524"/>
                  <a:pt x="127" y="49095"/>
                  <a:pt x="0" y="43762"/>
                </a:cubicBezTo>
                <a:lnTo>
                  <a:pt x="0" y="43762"/>
                </a:lnTo>
                <a:cubicBezTo>
                  <a:pt x="127" y="39603"/>
                  <a:pt x="1365" y="35889"/>
                  <a:pt x="3714" y="32619"/>
                </a:cubicBezTo>
                <a:lnTo>
                  <a:pt x="3714" y="32619"/>
                </a:lnTo>
                <a:cubicBezTo>
                  <a:pt x="6063" y="29508"/>
                  <a:pt x="9127" y="27302"/>
                  <a:pt x="12905" y="26000"/>
                </a:cubicBezTo>
                <a:lnTo>
                  <a:pt x="12905" y="26000"/>
                </a:lnTo>
                <a:cubicBezTo>
                  <a:pt x="12651" y="24667"/>
                  <a:pt x="12524" y="23286"/>
                  <a:pt x="12524" y="21857"/>
                </a:cubicBezTo>
                <a:lnTo>
                  <a:pt x="12524" y="21857"/>
                </a:lnTo>
                <a:cubicBezTo>
                  <a:pt x="12651" y="15635"/>
                  <a:pt x="14794" y="10492"/>
                  <a:pt x="18952" y="6429"/>
                </a:cubicBezTo>
                <a:lnTo>
                  <a:pt x="18952" y="6429"/>
                </a:lnTo>
                <a:cubicBezTo>
                  <a:pt x="22984" y="2270"/>
                  <a:pt x="28127" y="127"/>
                  <a:pt x="34381" y="0"/>
                </a:cubicBezTo>
                <a:lnTo>
                  <a:pt x="34381" y="0"/>
                </a:lnTo>
                <a:cubicBezTo>
                  <a:pt x="38667" y="0"/>
                  <a:pt x="42508" y="1111"/>
                  <a:pt x="45905" y="3333"/>
                </a:cubicBezTo>
                <a:lnTo>
                  <a:pt x="45905" y="3333"/>
                </a:lnTo>
                <a:cubicBezTo>
                  <a:pt x="49302" y="5397"/>
                  <a:pt x="51905" y="8190"/>
                  <a:pt x="53714" y="11714"/>
                </a:cubicBezTo>
                <a:lnTo>
                  <a:pt x="53714" y="11714"/>
                </a:lnTo>
                <a:cubicBezTo>
                  <a:pt x="56698" y="8190"/>
                  <a:pt x="60667" y="6365"/>
                  <a:pt x="65619" y="6238"/>
                </a:cubicBezTo>
                <a:lnTo>
                  <a:pt x="65619" y="6238"/>
                </a:lnTo>
                <a:cubicBezTo>
                  <a:pt x="70063" y="6365"/>
                  <a:pt x="73778" y="7873"/>
                  <a:pt x="76762" y="10762"/>
                </a:cubicBezTo>
                <a:lnTo>
                  <a:pt x="76762" y="10762"/>
                </a:lnTo>
                <a:cubicBezTo>
                  <a:pt x="79619" y="13746"/>
                  <a:pt x="81111" y="17444"/>
                  <a:pt x="81238" y="21857"/>
                </a:cubicBezTo>
                <a:lnTo>
                  <a:pt x="81238" y="21857"/>
                </a:lnTo>
                <a:cubicBezTo>
                  <a:pt x="81238" y="22905"/>
                  <a:pt x="81111" y="23952"/>
                  <a:pt x="80857" y="25000"/>
                </a:cubicBezTo>
                <a:lnTo>
                  <a:pt x="80857" y="25000"/>
                </a:lnTo>
                <a:cubicBezTo>
                  <a:pt x="80984" y="25000"/>
                  <a:pt x="81048" y="25000"/>
                  <a:pt x="81048" y="25000"/>
                </a:cubicBezTo>
                <a:lnTo>
                  <a:pt x="81048" y="25000"/>
                </a:lnTo>
                <a:cubicBezTo>
                  <a:pt x="81175" y="25000"/>
                  <a:pt x="81238" y="25000"/>
                  <a:pt x="81238" y="25000"/>
                </a:cubicBezTo>
                <a:lnTo>
                  <a:pt x="81238" y="25000"/>
                </a:lnTo>
                <a:cubicBezTo>
                  <a:pt x="86571" y="25127"/>
                  <a:pt x="91000" y="26952"/>
                  <a:pt x="94524" y="30476"/>
                </a:cubicBezTo>
                <a:lnTo>
                  <a:pt x="94524" y="30476"/>
                </a:lnTo>
                <a:cubicBezTo>
                  <a:pt x="98048" y="34000"/>
                  <a:pt x="99873" y="38429"/>
                  <a:pt x="100000" y="43762"/>
                </a:cubicBezTo>
                <a:lnTo>
                  <a:pt x="100000" y="43762"/>
                </a:lnTo>
                <a:cubicBezTo>
                  <a:pt x="99873" y="49095"/>
                  <a:pt x="98048" y="53524"/>
                  <a:pt x="94524" y="57048"/>
                </a:cubicBezTo>
                <a:lnTo>
                  <a:pt x="94524" y="57048"/>
                </a:lnTo>
                <a:cubicBezTo>
                  <a:pt x="91000" y="60540"/>
                  <a:pt x="86571" y="62365"/>
                  <a:pt x="81238" y="62524"/>
                </a:cubicBezTo>
                <a:lnTo>
                  <a:pt x="81238" y="62524"/>
                </a:lnTo>
                <a:lnTo>
                  <a:pt x="18762" y="62524"/>
                </a:lnTo>
                <a:moveTo>
                  <a:pt x="15810" y="69143"/>
                </a:moveTo>
                <a:lnTo>
                  <a:pt x="16000" y="69143"/>
                </a:lnTo>
                <a:cubicBezTo>
                  <a:pt x="18476" y="70444"/>
                  <a:pt x="19270" y="72460"/>
                  <a:pt x="18381" y="75190"/>
                </a:cubicBezTo>
                <a:lnTo>
                  <a:pt x="18381" y="75190"/>
                </a:lnTo>
                <a:lnTo>
                  <a:pt x="9000" y="97048"/>
                </a:lnTo>
                <a:cubicBezTo>
                  <a:pt x="7698" y="99683"/>
                  <a:pt x="5683" y="100540"/>
                  <a:pt x="2952" y="99619"/>
                </a:cubicBezTo>
                <a:lnTo>
                  <a:pt x="2952" y="99619"/>
                </a:lnTo>
                <a:cubicBezTo>
                  <a:pt x="317" y="98317"/>
                  <a:pt x="-540" y="96302"/>
                  <a:pt x="381" y="93571"/>
                </a:cubicBezTo>
                <a:lnTo>
                  <a:pt x="381" y="93571"/>
                </a:lnTo>
                <a:lnTo>
                  <a:pt x="9762" y="71667"/>
                </a:lnTo>
                <a:cubicBezTo>
                  <a:pt x="11063" y="69063"/>
                  <a:pt x="13079" y="68222"/>
                  <a:pt x="15810" y="69143"/>
                </a:cubicBezTo>
                <a:lnTo>
                  <a:pt x="15810" y="69143"/>
                </a:lnTo>
                <a:moveTo>
                  <a:pt x="39476" y="69143"/>
                </a:moveTo>
                <a:lnTo>
                  <a:pt x="39476" y="69143"/>
                </a:lnTo>
                <a:cubicBezTo>
                  <a:pt x="41921" y="70444"/>
                  <a:pt x="42698" y="72460"/>
                  <a:pt x="41810" y="75190"/>
                </a:cubicBezTo>
                <a:lnTo>
                  <a:pt x="41810" y="75190"/>
                </a:lnTo>
                <a:lnTo>
                  <a:pt x="32429" y="97048"/>
                </a:lnTo>
                <a:cubicBezTo>
                  <a:pt x="31127" y="99683"/>
                  <a:pt x="29111" y="100540"/>
                  <a:pt x="26381" y="99619"/>
                </a:cubicBezTo>
                <a:lnTo>
                  <a:pt x="26381" y="99619"/>
                </a:lnTo>
                <a:cubicBezTo>
                  <a:pt x="23778" y="98317"/>
                  <a:pt x="22921" y="96302"/>
                  <a:pt x="23810" y="93571"/>
                </a:cubicBezTo>
                <a:lnTo>
                  <a:pt x="23810" y="93571"/>
                </a:lnTo>
                <a:lnTo>
                  <a:pt x="33190" y="71667"/>
                </a:lnTo>
                <a:cubicBezTo>
                  <a:pt x="34619" y="69063"/>
                  <a:pt x="36714" y="68222"/>
                  <a:pt x="39476" y="69143"/>
                </a:cubicBezTo>
                <a:lnTo>
                  <a:pt x="39476" y="69143"/>
                </a:lnTo>
                <a:moveTo>
                  <a:pt x="87095" y="75190"/>
                </a:moveTo>
                <a:lnTo>
                  <a:pt x="87095" y="75190"/>
                </a:lnTo>
                <a:lnTo>
                  <a:pt x="77714" y="97048"/>
                </a:lnTo>
                <a:cubicBezTo>
                  <a:pt x="76413" y="99683"/>
                  <a:pt x="74397" y="100540"/>
                  <a:pt x="71667" y="99619"/>
                </a:cubicBezTo>
                <a:lnTo>
                  <a:pt x="71667" y="99619"/>
                </a:lnTo>
                <a:cubicBezTo>
                  <a:pt x="69063" y="98317"/>
                  <a:pt x="68222" y="96302"/>
                  <a:pt x="69143" y="93571"/>
                </a:cubicBezTo>
                <a:lnTo>
                  <a:pt x="69143" y="93571"/>
                </a:lnTo>
                <a:lnTo>
                  <a:pt x="78524" y="71667"/>
                </a:lnTo>
                <a:cubicBezTo>
                  <a:pt x="79952" y="69063"/>
                  <a:pt x="82032" y="68222"/>
                  <a:pt x="84762" y="69143"/>
                </a:cubicBezTo>
                <a:lnTo>
                  <a:pt x="84762" y="69143"/>
                </a:lnTo>
                <a:cubicBezTo>
                  <a:pt x="87238" y="70444"/>
                  <a:pt x="88016" y="72460"/>
                  <a:pt x="87095" y="75190"/>
                </a:cubicBezTo>
                <a:lnTo>
                  <a:pt x="87095" y="75190"/>
                </a:lnTo>
                <a:moveTo>
                  <a:pt x="61333" y="69143"/>
                </a:moveTo>
                <a:lnTo>
                  <a:pt x="61333" y="69143"/>
                </a:lnTo>
                <a:cubicBezTo>
                  <a:pt x="63810" y="70444"/>
                  <a:pt x="64587" y="72460"/>
                  <a:pt x="63667" y="75190"/>
                </a:cubicBezTo>
                <a:lnTo>
                  <a:pt x="63667" y="75190"/>
                </a:lnTo>
                <a:lnTo>
                  <a:pt x="54286" y="97048"/>
                </a:lnTo>
                <a:cubicBezTo>
                  <a:pt x="52984" y="99683"/>
                  <a:pt x="50968" y="100540"/>
                  <a:pt x="48238" y="99619"/>
                </a:cubicBezTo>
                <a:lnTo>
                  <a:pt x="48238" y="99619"/>
                </a:lnTo>
                <a:cubicBezTo>
                  <a:pt x="45635" y="98317"/>
                  <a:pt x="44794" y="96302"/>
                  <a:pt x="45714" y="93571"/>
                </a:cubicBezTo>
                <a:lnTo>
                  <a:pt x="45714" y="93571"/>
                </a:lnTo>
                <a:lnTo>
                  <a:pt x="55095" y="71667"/>
                </a:lnTo>
                <a:cubicBezTo>
                  <a:pt x="56524" y="69063"/>
                  <a:pt x="58603" y="68222"/>
                  <a:pt x="61333" y="69143"/>
                </a:cubicBezTo>
                <a:lnTo>
                  <a:pt x="61333" y="6914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4494-27"/>
          <p:cNvSpPr/>
          <p:nvPr/>
        </p:nvSpPr>
        <p:spPr>
          <a:xfrm>
            <a:off x="7654528" y="4095490"/>
            <a:ext cx="917972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4536-91"/>
          <p:cNvSpPr/>
          <p:nvPr/>
        </p:nvSpPr>
        <p:spPr>
          <a:xfrm>
            <a:off x="7787134" y="4149068"/>
            <a:ext cx="12055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385" y="6000"/>
                </a:moveTo>
                <a:lnTo>
                  <a:pt x="58385" y="6000"/>
                </a:lnTo>
                <a:cubicBezTo>
                  <a:pt x="58385" y="4238"/>
                  <a:pt x="57795" y="2810"/>
                  <a:pt x="56615" y="1714"/>
                </a:cubicBezTo>
                <a:lnTo>
                  <a:pt x="56615" y="1714"/>
                </a:lnTo>
                <a:lnTo>
                  <a:pt x="56615" y="1714"/>
                </a:lnTo>
                <a:cubicBezTo>
                  <a:pt x="55385" y="571"/>
                  <a:pt x="53821" y="0"/>
                  <a:pt x="51923" y="0"/>
                </a:cubicBezTo>
                <a:lnTo>
                  <a:pt x="51923" y="0"/>
                </a:lnTo>
                <a:cubicBezTo>
                  <a:pt x="50026" y="0"/>
                  <a:pt x="48462" y="571"/>
                  <a:pt x="47231" y="1714"/>
                </a:cubicBezTo>
                <a:lnTo>
                  <a:pt x="47231" y="1714"/>
                </a:lnTo>
                <a:cubicBezTo>
                  <a:pt x="46051" y="2810"/>
                  <a:pt x="45462" y="4238"/>
                  <a:pt x="45462" y="6000"/>
                </a:cubicBezTo>
                <a:lnTo>
                  <a:pt x="45462" y="6000"/>
                </a:lnTo>
                <a:lnTo>
                  <a:pt x="45462" y="45214"/>
                </a:lnTo>
                <a:cubicBezTo>
                  <a:pt x="45308" y="47071"/>
                  <a:pt x="44205" y="48071"/>
                  <a:pt x="42154" y="48214"/>
                </a:cubicBezTo>
                <a:lnTo>
                  <a:pt x="42154" y="48214"/>
                </a:lnTo>
                <a:cubicBezTo>
                  <a:pt x="40154" y="48071"/>
                  <a:pt x="39077" y="47071"/>
                  <a:pt x="38923" y="45214"/>
                </a:cubicBezTo>
                <a:lnTo>
                  <a:pt x="38923" y="45214"/>
                </a:lnTo>
                <a:lnTo>
                  <a:pt x="38923" y="12071"/>
                </a:lnTo>
                <a:cubicBezTo>
                  <a:pt x="38923" y="10310"/>
                  <a:pt x="38333" y="8857"/>
                  <a:pt x="37154" y="7714"/>
                </a:cubicBezTo>
                <a:lnTo>
                  <a:pt x="37154" y="7714"/>
                </a:lnTo>
                <a:cubicBezTo>
                  <a:pt x="35923" y="6571"/>
                  <a:pt x="34359" y="6000"/>
                  <a:pt x="32462" y="6000"/>
                </a:cubicBezTo>
                <a:lnTo>
                  <a:pt x="32462" y="6000"/>
                </a:lnTo>
                <a:cubicBezTo>
                  <a:pt x="30564" y="6000"/>
                  <a:pt x="29000" y="6571"/>
                  <a:pt x="27769" y="7714"/>
                </a:cubicBezTo>
                <a:lnTo>
                  <a:pt x="27769" y="7714"/>
                </a:lnTo>
                <a:cubicBezTo>
                  <a:pt x="26590" y="8857"/>
                  <a:pt x="26000" y="10310"/>
                  <a:pt x="26000" y="12071"/>
                </a:cubicBezTo>
                <a:lnTo>
                  <a:pt x="26000" y="12071"/>
                </a:lnTo>
                <a:lnTo>
                  <a:pt x="26000" y="63286"/>
                </a:lnTo>
                <a:cubicBezTo>
                  <a:pt x="26000" y="63524"/>
                  <a:pt x="26000" y="63833"/>
                  <a:pt x="26000" y="64214"/>
                </a:cubicBezTo>
                <a:lnTo>
                  <a:pt x="26000" y="64214"/>
                </a:lnTo>
                <a:lnTo>
                  <a:pt x="13769" y="53286"/>
                </a:lnTo>
                <a:cubicBezTo>
                  <a:pt x="12026" y="51905"/>
                  <a:pt x="10077" y="51214"/>
                  <a:pt x="7923" y="51214"/>
                </a:cubicBezTo>
                <a:lnTo>
                  <a:pt x="7923" y="51214"/>
                </a:lnTo>
                <a:cubicBezTo>
                  <a:pt x="5769" y="51214"/>
                  <a:pt x="3872" y="51976"/>
                  <a:pt x="2231" y="53500"/>
                </a:cubicBezTo>
                <a:lnTo>
                  <a:pt x="2231" y="53500"/>
                </a:lnTo>
                <a:cubicBezTo>
                  <a:pt x="744" y="55119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21" y="62690"/>
                  <a:pt x="2462" y="64214"/>
                </a:cubicBezTo>
                <a:lnTo>
                  <a:pt x="2462" y="64214"/>
                </a:lnTo>
                <a:lnTo>
                  <a:pt x="25385" y="84357"/>
                </a:lnTo>
                <a:cubicBezTo>
                  <a:pt x="34410" y="92262"/>
                  <a:pt x="45205" y="96286"/>
                  <a:pt x="57769" y="96429"/>
                </a:cubicBezTo>
                <a:lnTo>
                  <a:pt x="57769" y="96429"/>
                </a:lnTo>
                <a:lnTo>
                  <a:pt x="61692" y="96429"/>
                </a:lnTo>
                <a:cubicBezTo>
                  <a:pt x="71795" y="96190"/>
                  <a:pt x="80179" y="92929"/>
                  <a:pt x="86846" y="86643"/>
                </a:cubicBezTo>
                <a:lnTo>
                  <a:pt x="86846" y="86643"/>
                </a:lnTo>
                <a:cubicBezTo>
                  <a:pt x="93564" y="80500"/>
                  <a:pt x="97077" y="72714"/>
                  <a:pt x="97385" y="63286"/>
                </a:cubicBezTo>
                <a:lnTo>
                  <a:pt x="97385" y="63286"/>
                </a:lnTo>
                <a:lnTo>
                  <a:pt x="97385" y="24143"/>
                </a:lnTo>
                <a:cubicBezTo>
                  <a:pt x="97385" y="22381"/>
                  <a:pt x="96769" y="20929"/>
                  <a:pt x="95538" y="19786"/>
                </a:cubicBezTo>
                <a:lnTo>
                  <a:pt x="95538" y="19786"/>
                </a:lnTo>
                <a:cubicBezTo>
                  <a:pt x="94308" y="18643"/>
                  <a:pt x="92744" y="18071"/>
                  <a:pt x="90846" y="18071"/>
                </a:cubicBezTo>
                <a:lnTo>
                  <a:pt x="90846" y="18071"/>
                </a:lnTo>
                <a:cubicBezTo>
                  <a:pt x="88949" y="18071"/>
                  <a:pt x="87410" y="18643"/>
                  <a:pt x="86231" y="19786"/>
                </a:cubicBezTo>
                <a:lnTo>
                  <a:pt x="86231" y="19786"/>
                </a:lnTo>
                <a:cubicBezTo>
                  <a:pt x="85000" y="20929"/>
                  <a:pt x="84385" y="22381"/>
                  <a:pt x="84385" y="24143"/>
                </a:cubicBezTo>
                <a:lnTo>
                  <a:pt x="84385" y="24143"/>
                </a:lnTo>
                <a:lnTo>
                  <a:pt x="84385" y="45214"/>
                </a:lnTo>
                <a:cubicBezTo>
                  <a:pt x="84231" y="47071"/>
                  <a:pt x="83154" y="48071"/>
                  <a:pt x="81154" y="48214"/>
                </a:cubicBezTo>
                <a:lnTo>
                  <a:pt x="81154" y="48214"/>
                </a:lnTo>
                <a:cubicBezTo>
                  <a:pt x="79103" y="48071"/>
                  <a:pt x="78026" y="47071"/>
                  <a:pt x="77923" y="45214"/>
                </a:cubicBezTo>
                <a:lnTo>
                  <a:pt x="77923" y="45214"/>
                </a:lnTo>
                <a:lnTo>
                  <a:pt x="77923" y="12071"/>
                </a:lnTo>
                <a:cubicBezTo>
                  <a:pt x="77923" y="10310"/>
                  <a:pt x="77308" y="8857"/>
                  <a:pt x="76077" y="7714"/>
                </a:cubicBezTo>
                <a:lnTo>
                  <a:pt x="76077" y="7714"/>
                </a:lnTo>
                <a:cubicBezTo>
                  <a:pt x="74846" y="6571"/>
                  <a:pt x="73282" y="6000"/>
                  <a:pt x="71385" y="6000"/>
                </a:cubicBezTo>
                <a:lnTo>
                  <a:pt x="71385" y="6000"/>
                </a:lnTo>
                <a:cubicBezTo>
                  <a:pt x="69487" y="6000"/>
                  <a:pt x="67923" y="6571"/>
                  <a:pt x="66692" y="7714"/>
                </a:cubicBezTo>
                <a:lnTo>
                  <a:pt x="66692" y="7714"/>
                </a:lnTo>
                <a:cubicBezTo>
                  <a:pt x="65513" y="8857"/>
                  <a:pt x="64923" y="10310"/>
                  <a:pt x="64923" y="12071"/>
                </a:cubicBezTo>
                <a:lnTo>
                  <a:pt x="64923" y="12071"/>
                </a:lnTo>
                <a:lnTo>
                  <a:pt x="64923" y="45214"/>
                </a:lnTo>
                <a:cubicBezTo>
                  <a:pt x="64769" y="47071"/>
                  <a:pt x="63692" y="48071"/>
                  <a:pt x="61692" y="48214"/>
                </a:cubicBezTo>
                <a:lnTo>
                  <a:pt x="61692" y="48214"/>
                </a:lnTo>
                <a:cubicBezTo>
                  <a:pt x="59641" y="48071"/>
                  <a:pt x="58538" y="47071"/>
                  <a:pt x="58385" y="45214"/>
                </a:cubicBezTo>
                <a:lnTo>
                  <a:pt x="58385" y="45214"/>
                </a:lnTo>
                <a:lnTo>
                  <a:pt x="58385" y="6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4497-36"/>
          <p:cNvSpPr txBox="1"/>
          <p:nvPr/>
        </p:nvSpPr>
        <p:spPr>
          <a:xfrm>
            <a:off x="928688" y="1005148"/>
            <a:ext cx="290266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潮湿场所、露天作业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必须使用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Ⅱ类绝缘工具</a:t>
            </a:r>
            <a:endParaRPr/>
          </a:p>
        </p:txBody>
      </p:sp>
      <p:sp>
        <p:nvSpPr>
          <p:cNvPr id="24" name="el-1788319684497-37"/>
          <p:cNvSpPr txBox="1"/>
          <p:nvPr/>
        </p:nvSpPr>
        <p:spPr>
          <a:xfrm>
            <a:off x="5164931" y="1005148"/>
            <a:ext cx="295751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操作时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必须穿戴绝缘手套、绝缘鞋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等防护用品</a:t>
            </a:r>
            <a:endParaRPr/>
          </a:p>
        </p:txBody>
      </p:sp>
      <p:sp>
        <p:nvSpPr>
          <p:cNvPr id="25" name="el-1788319684497-38"/>
          <p:cNvSpPr txBox="1"/>
          <p:nvPr/>
        </p:nvSpPr>
        <p:spPr>
          <a:xfrm>
            <a:off x="928688" y="1648085"/>
            <a:ext cx="290266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使用前应检查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绝缘是否完好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开关是否正常</a:t>
            </a:r>
            <a:endParaRPr/>
          </a:p>
        </p:txBody>
      </p:sp>
      <p:sp>
        <p:nvSpPr>
          <p:cNvPr id="26" name="el-1788319684498-39"/>
          <p:cNvSpPr txBox="1"/>
          <p:nvPr/>
        </p:nvSpPr>
        <p:spPr>
          <a:xfrm>
            <a:off x="5164931" y="1648085"/>
            <a:ext cx="261461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71475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在雨天或特别潮湿环境下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露天使用</a:t>
            </a:r>
            <a:endParaRPr/>
          </a:p>
        </p:txBody>
      </p:sp>
      <p:sp>
        <p:nvSpPr>
          <p:cNvPr id="27" name="el-1788319684500-49"/>
          <p:cNvSpPr/>
          <p:nvPr/>
        </p:nvSpPr>
        <p:spPr>
          <a:xfrm>
            <a:off x="5164931" y="1655229"/>
            <a:ext cx="3714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4500-49__text"/>
          <p:cNvSpPr txBox="1"/>
          <p:nvPr/>
        </p:nvSpPr>
        <p:spPr>
          <a:xfrm>
            <a:off x="5164931" y="1655229"/>
            <a:ext cx="3714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29" name="el-1788319684492-17"/>
          <p:cNvSpPr txBox="1"/>
          <p:nvPr/>
        </p:nvSpPr>
        <p:spPr>
          <a:xfrm>
            <a:off x="1042988" y="4120493"/>
            <a:ext cx="567128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防潮铁律：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露天作业选Ⅱ类 · 雨天严禁使用手持工具 </a:t>
            </a:r>
            <a:r>
              <a:rPr b="1" sz="106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⁠⁠⁠⁠⁠⁠⁠⁠</a:t>
            </a:r>
            <a:endParaRPr/>
          </a:p>
        </p:txBody>
      </p:sp>
      <p:sp>
        <p:nvSpPr>
          <p:cNvPr id="30" name="el-1788319684492-18"/>
          <p:cNvSpPr/>
          <p:nvPr/>
        </p:nvSpPr>
        <p:spPr>
          <a:xfrm>
            <a:off x="4475336" y="4106205"/>
            <a:ext cx="1041648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492-18__text"/>
          <p:cNvSpPr txBox="1"/>
          <p:nvPr/>
        </p:nvSpPr>
        <p:spPr>
          <a:xfrm>
            <a:off x="4475336" y="4106205"/>
            <a:ext cx="104164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7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严禁冒险作业</a:t>
            </a:r>
            <a:endParaRPr/>
          </a:p>
        </p:txBody>
      </p:sp>
      <p:sp>
        <p:nvSpPr>
          <p:cNvPr id="32" name="el-1788319684495-35"/>
          <p:cNvSpPr txBox="1"/>
          <p:nvPr/>
        </p:nvSpPr>
        <p:spPr>
          <a:xfrm>
            <a:off x="7972425" y="4138352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安全第一</a:t>
            </a:r>
            <a:endParaRPr/>
          </a:p>
        </p:txBody>
      </p:sp>
      <p:sp>
        <p:nvSpPr>
          <p:cNvPr id="33" name="el-1788319684493-24"/>
          <p:cNvSpPr/>
          <p:nvPr/>
        </p:nvSpPr>
        <p:spPr>
          <a:xfrm>
            <a:off x="400050" y="2255304"/>
            <a:ext cx="2666963" cy="15258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4494-32"/>
          <p:cNvCxnSpPr/>
          <p:nvPr/>
        </p:nvCxnSpPr>
        <p:spPr>
          <a:xfrm>
            <a:off x="400050" y="2276735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4498-41"/>
          <p:cNvSpPr/>
          <p:nvPr/>
        </p:nvSpPr>
        <p:spPr>
          <a:xfrm>
            <a:off x="550069" y="2702458"/>
            <a:ext cx="803672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4537-92"/>
          <p:cNvSpPr/>
          <p:nvPr/>
        </p:nvSpPr>
        <p:spPr>
          <a:xfrm>
            <a:off x="650081" y="2745321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0"/>
                </a:moveTo>
                <a:lnTo>
                  <a:pt x="25000" y="0"/>
                </a:lnTo>
                <a:cubicBezTo>
                  <a:pt x="22556" y="0"/>
                  <a:pt x="20556" y="583"/>
                  <a:pt x="19000" y="1750"/>
                </a:cubicBezTo>
                <a:lnTo>
                  <a:pt x="19000" y="1750"/>
                </a:lnTo>
                <a:lnTo>
                  <a:pt x="19000" y="1750"/>
                </a:lnTo>
                <a:cubicBezTo>
                  <a:pt x="17444" y="2917"/>
                  <a:pt x="16667" y="4417"/>
                  <a:pt x="16667" y="6250"/>
                </a:cubicBezTo>
                <a:lnTo>
                  <a:pt x="16667" y="6250"/>
                </a:lnTo>
                <a:lnTo>
                  <a:pt x="16667" y="25000"/>
                </a:lnTo>
                <a:lnTo>
                  <a:pt x="33333" y="25000"/>
                </a:lnTo>
                <a:lnTo>
                  <a:pt x="33333" y="6250"/>
                </a:lnTo>
                <a:cubicBezTo>
                  <a:pt x="33333" y="4417"/>
                  <a:pt x="32556" y="2917"/>
                  <a:pt x="31000" y="1750"/>
                </a:cubicBezTo>
                <a:lnTo>
                  <a:pt x="31000" y="1750"/>
                </a:lnTo>
                <a:cubicBezTo>
                  <a:pt x="29444" y="583"/>
                  <a:pt x="27444" y="0"/>
                  <a:pt x="25000" y="0"/>
                </a:cubicBezTo>
                <a:lnTo>
                  <a:pt x="25000" y="0"/>
                </a:lnTo>
                <a:moveTo>
                  <a:pt x="75000" y="0"/>
                </a:moveTo>
                <a:lnTo>
                  <a:pt x="75000" y="0"/>
                </a:lnTo>
                <a:cubicBezTo>
                  <a:pt x="72556" y="0"/>
                  <a:pt x="70556" y="583"/>
                  <a:pt x="69000" y="1750"/>
                </a:cubicBezTo>
                <a:lnTo>
                  <a:pt x="69000" y="1750"/>
                </a:lnTo>
                <a:lnTo>
                  <a:pt x="69000" y="1750"/>
                </a:lnTo>
                <a:cubicBezTo>
                  <a:pt x="67444" y="2917"/>
                  <a:pt x="66667" y="4417"/>
                  <a:pt x="66667" y="6250"/>
                </a:cubicBezTo>
                <a:lnTo>
                  <a:pt x="66667" y="6250"/>
                </a:lnTo>
                <a:lnTo>
                  <a:pt x="66667" y="25000"/>
                </a:lnTo>
                <a:lnTo>
                  <a:pt x="83333" y="25000"/>
                </a:lnTo>
                <a:lnTo>
                  <a:pt x="83333" y="6250"/>
                </a:lnTo>
                <a:cubicBezTo>
                  <a:pt x="83333" y="4417"/>
                  <a:pt x="82556" y="2917"/>
                  <a:pt x="81000" y="1750"/>
                </a:cubicBezTo>
                <a:lnTo>
                  <a:pt x="81000" y="1750"/>
                </a:lnTo>
                <a:cubicBezTo>
                  <a:pt x="79444" y="583"/>
                  <a:pt x="77444" y="0"/>
                  <a:pt x="75000" y="0"/>
                </a:cubicBezTo>
                <a:lnTo>
                  <a:pt x="75000" y="0"/>
                </a:lnTo>
                <a:moveTo>
                  <a:pt x="8333" y="31250"/>
                </a:moveTo>
                <a:lnTo>
                  <a:pt x="8333" y="31250"/>
                </a:lnTo>
                <a:cubicBezTo>
                  <a:pt x="5889" y="31250"/>
                  <a:pt x="3889" y="31833"/>
                  <a:pt x="2333" y="33000"/>
                </a:cubicBezTo>
                <a:lnTo>
                  <a:pt x="2333" y="33000"/>
                </a:lnTo>
                <a:lnTo>
                  <a:pt x="2333" y="33000"/>
                </a:lnTo>
                <a:cubicBezTo>
                  <a:pt x="778" y="34167"/>
                  <a:pt x="0" y="35667"/>
                  <a:pt x="0" y="37500"/>
                </a:cubicBezTo>
                <a:lnTo>
                  <a:pt x="0" y="37500"/>
                </a:lnTo>
                <a:cubicBezTo>
                  <a:pt x="0" y="39333"/>
                  <a:pt x="778" y="40833"/>
                  <a:pt x="2333" y="42000"/>
                </a:cubicBezTo>
                <a:lnTo>
                  <a:pt x="2333" y="42000"/>
                </a:lnTo>
                <a:cubicBezTo>
                  <a:pt x="3889" y="43167"/>
                  <a:pt x="5889" y="43750"/>
                  <a:pt x="8333" y="43750"/>
                </a:cubicBezTo>
                <a:lnTo>
                  <a:pt x="8333" y="43750"/>
                </a:lnTo>
                <a:lnTo>
                  <a:pt x="8333" y="50000"/>
                </a:lnTo>
                <a:cubicBezTo>
                  <a:pt x="8481" y="57667"/>
                  <a:pt x="11704" y="64306"/>
                  <a:pt x="18000" y="69917"/>
                </a:cubicBezTo>
                <a:lnTo>
                  <a:pt x="18000" y="69917"/>
                </a:lnTo>
                <a:cubicBezTo>
                  <a:pt x="24074" y="75528"/>
                  <a:pt x="31963" y="79111"/>
                  <a:pt x="41667" y="80667"/>
                </a:cubicBezTo>
                <a:lnTo>
                  <a:pt x="41667" y="80667"/>
                </a:lnTo>
                <a:lnTo>
                  <a:pt x="41667" y="93750"/>
                </a:lnTo>
                <a:cubicBezTo>
                  <a:pt x="41667" y="95583"/>
                  <a:pt x="42444" y="97083"/>
                  <a:pt x="44000" y="98250"/>
                </a:cubicBezTo>
                <a:lnTo>
                  <a:pt x="44000" y="98250"/>
                </a:lnTo>
                <a:cubicBezTo>
                  <a:pt x="45556" y="99417"/>
                  <a:pt x="47556" y="100000"/>
                  <a:pt x="50000" y="100000"/>
                </a:cubicBezTo>
                <a:lnTo>
                  <a:pt x="50000" y="100000"/>
                </a:lnTo>
                <a:cubicBezTo>
                  <a:pt x="52444" y="100000"/>
                  <a:pt x="54444" y="99417"/>
                  <a:pt x="56000" y="98250"/>
                </a:cubicBezTo>
                <a:lnTo>
                  <a:pt x="56000" y="98250"/>
                </a:lnTo>
                <a:cubicBezTo>
                  <a:pt x="57556" y="97083"/>
                  <a:pt x="58333" y="95583"/>
                  <a:pt x="58333" y="93750"/>
                </a:cubicBezTo>
                <a:lnTo>
                  <a:pt x="58333" y="93750"/>
                </a:lnTo>
                <a:lnTo>
                  <a:pt x="58333" y="80667"/>
                </a:lnTo>
                <a:cubicBezTo>
                  <a:pt x="68037" y="79111"/>
                  <a:pt x="75926" y="75528"/>
                  <a:pt x="82000" y="69917"/>
                </a:cubicBezTo>
                <a:lnTo>
                  <a:pt x="82000" y="69917"/>
                </a:lnTo>
                <a:cubicBezTo>
                  <a:pt x="88296" y="64306"/>
                  <a:pt x="91519" y="57667"/>
                  <a:pt x="91667" y="50000"/>
                </a:cubicBezTo>
                <a:lnTo>
                  <a:pt x="91667" y="50000"/>
                </a:lnTo>
                <a:lnTo>
                  <a:pt x="91667" y="43750"/>
                </a:lnTo>
                <a:cubicBezTo>
                  <a:pt x="94111" y="43750"/>
                  <a:pt x="96111" y="43167"/>
                  <a:pt x="97667" y="42000"/>
                </a:cubicBezTo>
                <a:lnTo>
                  <a:pt x="97667" y="42000"/>
                </a:lnTo>
                <a:cubicBezTo>
                  <a:pt x="99222" y="40833"/>
                  <a:pt x="100000" y="39333"/>
                  <a:pt x="100000" y="37500"/>
                </a:cubicBezTo>
                <a:lnTo>
                  <a:pt x="100000" y="37500"/>
                </a:lnTo>
                <a:cubicBezTo>
                  <a:pt x="100000" y="35667"/>
                  <a:pt x="99222" y="34167"/>
                  <a:pt x="97667" y="33000"/>
                </a:cubicBezTo>
                <a:lnTo>
                  <a:pt x="97667" y="33000"/>
                </a:lnTo>
                <a:cubicBezTo>
                  <a:pt x="96111" y="31833"/>
                  <a:pt x="94111" y="31250"/>
                  <a:pt x="91667" y="31250"/>
                </a:cubicBezTo>
                <a:lnTo>
                  <a:pt x="91667" y="31250"/>
                </a:lnTo>
                <a:lnTo>
                  <a:pt x="8333" y="31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4502-51"/>
          <p:cNvSpPr/>
          <p:nvPr/>
        </p:nvSpPr>
        <p:spPr>
          <a:xfrm>
            <a:off x="550069" y="3445408"/>
            <a:ext cx="864394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4503-54"/>
          <p:cNvCxnSpPr/>
          <p:nvPr/>
        </p:nvCxnSpPr>
        <p:spPr>
          <a:xfrm>
            <a:off x="564356" y="3445408"/>
            <a:ext cx="914" cy="22860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4540-96"/>
          <p:cNvSpPr/>
          <p:nvPr/>
        </p:nvSpPr>
        <p:spPr>
          <a:xfrm>
            <a:off x="650081" y="350255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4494-25"/>
          <p:cNvSpPr/>
          <p:nvPr/>
        </p:nvSpPr>
        <p:spPr>
          <a:xfrm>
            <a:off x="3238463" y="2255304"/>
            <a:ext cx="2666963" cy="15258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4495-33"/>
          <p:cNvCxnSpPr/>
          <p:nvPr/>
        </p:nvCxnSpPr>
        <p:spPr>
          <a:xfrm>
            <a:off x="3238463" y="2276735"/>
            <a:ext cx="2666963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4499-44"/>
          <p:cNvSpPr/>
          <p:nvPr/>
        </p:nvSpPr>
        <p:spPr>
          <a:xfrm>
            <a:off x="3388482" y="2702458"/>
            <a:ext cx="832247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4537-93"/>
          <p:cNvSpPr/>
          <p:nvPr/>
        </p:nvSpPr>
        <p:spPr>
          <a:xfrm>
            <a:off x="3492054" y="2745656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4502-52"/>
          <p:cNvSpPr/>
          <p:nvPr/>
        </p:nvSpPr>
        <p:spPr>
          <a:xfrm>
            <a:off x="3388482" y="3445408"/>
            <a:ext cx="1296814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4503-55"/>
          <p:cNvCxnSpPr/>
          <p:nvPr/>
        </p:nvCxnSpPr>
        <p:spPr>
          <a:xfrm>
            <a:off x="3402769" y="3445408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4546-97"/>
          <p:cNvSpPr/>
          <p:nvPr/>
        </p:nvSpPr>
        <p:spPr>
          <a:xfrm>
            <a:off x="3488494" y="350255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4494-26"/>
          <p:cNvSpPr/>
          <p:nvPr/>
        </p:nvSpPr>
        <p:spPr>
          <a:xfrm>
            <a:off x="6076876" y="2255304"/>
            <a:ext cx="2667074" cy="15258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4495-34"/>
          <p:cNvCxnSpPr/>
          <p:nvPr/>
        </p:nvCxnSpPr>
        <p:spPr>
          <a:xfrm>
            <a:off x="6076876" y="2276735"/>
            <a:ext cx="2667074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4499-47"/>
          <p:cNvSpPr/>
          <p:nvPr/>
        </p:nvSpPr>
        <p:spPr>
          <a:xfrm>
            <a:off x="6226894" y="2702458"/>
            <a:ext cx="817959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4537-94"/>
          <p:cNvSpPr/>
          <p:nvPr/>
        </p:nvSpPr>
        <p:spPr>
          <a:xfrm>
            <a:off x="6334021" y="2745313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4502-53"/>
          <p:cNvSpPr/>
          <p:nvPr/>
        </p:nvSpPr>
        <p:spPr>
          <a:xfrm>
            <a:off x="6226894" y="3445408"/>
            <a:ext cx="118965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4503-56"/>
          <p:cNvCxnSpPr/>
          <p:nvPr/>
        </p:nvCxnSpPr>
        <p:spPr>
          <a:xfrm>
            <a:off x="6241182" y="3445408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4546-98"/>
          <p:cNvSpPr/>
          <p:nvPr/>
        </p:nvSpPr>
        <p:spPr>
          <a:xfrm>
            <a:off x="6326907" y="350255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4504-57"/>
          <p:cNvSpPr txBox="1"/>
          <p:nvPr/>
        </p:nvSpPr>
        <p:spPr>
          <a:xfrm>
            <a:off x="550069" y="2398179"/>
            <a:ext cx="31575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Ⅰ</a:t>
            </a:r>
            <a:endParaRPr/>
          </a:p>
        </p:txBody>
      </p:sp>
      <p:sp>
        <p:nvSpPr>
          <p:cNvPr id="55" name="el-1788319684507-63"/>
          <p:cNvSpPr txBox="1"/>
          <p:nvPr/>
        </p:nvSpPr>
        <p:spPr>
          <a:xfrm>
            <a:off x="778669" y="2462473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/>
          </a:p>
        </p:txBody>
      </p:sp>
      <p:sp>
        <p:nvSpPr>
          <p:cNvPr id="56" name="el-1788319684498-40"/>
          <p:cNvSpPr txBox="1"/>
          <p:nvPr/>
        </p:nvSpPr>
        <p:spPr>
          <a:xfrm>
            <a:off x="650081" y="2723890"/>
            <a:ext cx="78366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b="1" sz="90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接地保护</a:t>
            </a:r>
            <a:endParaRPr/>
          </a:p>
        </p:txBody>
      </p:sp>
      <p:sp>
        <p:nvSpPr>
          <p:cNvPr id="57" name="el-1788319684498-42"/>
          <p:cNvSpPr txBox="1"/>
          <p:nvPr/>
        </p:nvSpPr>
        <p:spPr>
          <a:xfrm>
            <a:off x="550069" y="2966777"/>
            <a:ext cx="2366925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依靠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基本绝缘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+ 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接地保护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，金属外壳必须可靠接 PE 线。</a:t>
            </a:r>
            <a:endParaRPr/>
          </a:p>
        </p:txBody>
      </p:sp>
      <p:sp>
        <p:nvSpPr>
          <p:cNvPr id="58" name="el-1788319684504-60"/>
          <p:cNvSpPr txBox="1"/>
          <p:nvPr/>
        </p:nvSpPr>
        <p:spPr>
          <a:xfrm>
            <a:off x="807244" y="3488271"/>
            <a:ext cx="6107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需接地使用</a:t>
            </a:r>
            <a:endParaRPr/>
          </a:p>
        </p:txBody>
      </p:sp>
      <p:sp>
        <p:nvSpPr>
          <p:cNvPr id="59" name="el-1788319684504-58"/>
          <p:cNvSpPr txBox="1"/>
          <p:nvPr/>
        </p:nvSpPr>
        <p:spPr>
          <a:xfrm>
            <a:off x="3388482" y="2398179"/>
            <a:ext cx="31575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Ⅱ</a:t>
            </a:r>
            <a:endParaRPr/>
          </a:p>
        </p:txBody>
      </p:sp>
      <p:sp>
        <p:nvSpPr>
          <p:cNvPr id="60" name="el-1788319684507-64"/>
          <p:cNvSpPr txBox="1"/>
          <p:nvPr/>
        </p:nvSpPr>
        <p:spPr>
          <a:xfrm>
            <a:off x="3617082" y="2462473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/>
          </a:p>
        </p:txBody>
      </p:sp>
      <p:sp>
        <p:nvSpPr>
          <p:cNvPr id="61" name="el-1788319684499-43"/>
          <p:cNvSpPr txBox="1"/>
          <p:nvPr/>
        </p:nvSpPr>
        <p:spPr>
          <a:xfrm>
            <a:off x="3488494" y="2723890"/>
            <a:ext cx="81224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双重绝缘</a:t>
            </a:r>
            <a:endParaRPr/>
          </a:p>
        </p:txBody>
      </p:sp>
      <p:sp>
        <p:nvSpPr>
          <p:cNvPr id="62" name="el-1788319684499-45"/>
          <p:cNvSpPr txBox="1"/>
          <p:nvPr/>
        </p:nvSpPr>
        <p:spPr>
          <a:xfrm>
            <a:off x="3388482" y="2966777"/>
            <a:ext cx="2366925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双重绝缘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加强绝缘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，无需接地，适合潮湿露天作业。</a:t>
            </a:r>
            <a:endParaRPr/>
          </a:p>
        </p:txBody>
      </p:sp>
      <p:sp>
        <p:nvSpPr>
          <p:cNvPr id="63" name="el-1788319684504-61"/>
          <p:cNvSpPr txBox="1"/>
          <p:nvPr/>
        </p:nvSpPr>
        <p:spPr>
          <a:xfrm>
            <a:off x="3645657" y="3488271"/>
            <a:ext cx="114608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无需接地 · 安全优选</a:t>
            </a:r>
            <a:endParaRPr/>
          </a:p>
        </p:txBody>
      </p:sp>
      <p:sp>
        <p:nvSpPr>
          <p:cNvPr id="64" name="el-1788319684504-59"/>
          <p:cNvSpPr txBox="1"/>
          <p:nvPr/>
        </p:nvSpPr>
        <p:spPr>
          <a:xfrm>
            <a:off x="6226894" y="2398179"/>
            <a:ext cx="31575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Ⅲ</a:t>
            </a:r>
            <a:endParaRPr/>
          </a:p>
        </p:txBody>
      </p:sp>
      <p:sp>
        <p:nvSpPr>
          <p:cNvPr id="65" name="el-1788319684507-65"/>
          <p:cNvSpPr txBox="1"/>
          <p:nvPr/>
        </p:nvSpPr>
        <p:spPr>
          <a:xfrm>
            <a:off x="6455494" y="2462473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类</a:t>
            </a:r>
            <a:endParaRPr/>
          </a:p>
        </p:txBody>
      </p:sp>
      <p:sp>
        <p:nvSpPr>
          <p:cNvPr id="66" name="el-1788319684499-46"/>
          <p:cNvSpPr txBox="1"/>
          <p:nvPr/>
        </p:nvSpPr>
        <p:spPr>
          <a:xfrm>
            <a:off x="6326907" y="2723890"/>
            <a:ext cx="79795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b="1" sz="90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安全电压</a:t>
            </a:r>
            <a:endParaRPr/>
          </a:p>
        </p:txBody>
      </p:sp>
      <p:sp>
        <p:nvSpPr>
          <p:cNvPr id="67" name="el-1788319684499-48"/>
          <p:cNvSpPr txBox="1"/>
          <p:nvPr/>
        </p:nvSpPr>
        <p:spPr>
          <a:xfrm>
            <a:off x="6226894" y="2966777"/>
            <a:ext cx="2367037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安全电压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（≤ 36V）供电，从源头杜绝触电风险。</a:t>
            </a:r>
            <a:endParaRPr/>
          </a:p>
        </p:txBody>
      </p:sp>
      <p:sp>
        <p:nvSpPr>
          <p:cNvPr id="68" name="el-1788319684504-62"/>
          <p:cNvSpPr txBox="1"/>
          <p:nvPr/>
        </p:nvSpPr>
        <p:spPr>
          <a:xfrm>
            <a:off x="6484069" y="3488271"/>
            <a:ext cx="103892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特低电压 · 最安全</a:t>
            </a:r>
            <a:endParaRPr/>
          </a:p>
        </p:txBody>
      </p:sp>
      <p:sp>
        <p:nvSpPr>
          <p:cNvPr id="69" name="el-1788319684487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448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4487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4488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-1788319684489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4490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el-1788319684535-89"/>
          <p:cNvSpPr/>
          <p:nvPr/>
        </p:nvSpPr>
        <p:spPr>
          <a:xfrm>
            <a:off x="7690019" y="196448"/>
            <a:ext cx="114309" cy="1143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417" y="1000"/>
                </a:moveTo>
                <a:lnTo>
                  <a:pt x="15417" y="1000"/>
                </a:lnTo>
                <a:cubicBezTo>
                  <a:pt x="13194" y="-444"/>
                  <a:pt x="11111" y="-306"/>
                  <a:pt x="9167" y="1417"/>
                </a:cubicBezTo>
                <a:lnTo>
                  <a:pt x="9167" y="1417"/>
                </a:lnTo>
                <a:lnTo>
                  <a:pt x="1417" y="9167"/>
                </a:lnTo>
                <a:cubicBezTo>
                  <a:pt x="-306" y="11111"/>
                  <a:pt x="-444" y="13194"/>
                  <a:pt x="1000" y="15417"/>
                </a:cubicBezTo>
                <a:lnTo>
                  <a:pt x="1000" y="15417"/>
                </a:lnTo>
                <a:lnTo>
                  <a:pt x="16583" y="35750"/>
                </a:lnTo>
                <a:cubicBezTo>
                  <a:pt x="17528" y="36917"/>
                  <a:pt x="18778" y="37500"/>
                  <a:pt x="20333" y="37500"/>
                </a:cubicBezTo>
                <a:lnTo>
                  <a:pt x="20333" y="37500"/>
                </a:lnTo>
                <a:lnTo>
                  <a:pt x="30833" y="37500"/>
                </a:lnTo>
                <a:lnTo>
                  <a:pt x="52167" y="58833"/>
                </a:lnTo>
                <a:cubicBezTo>
                  <a:pt x="50722" y="61667"/>
                  <a:pt x="50250" y="64722"/>
                  <a:pt x="50750" y="68000"/>
                </a:cubicBezTo>
                <a:lnTo>
                  <a:pt x="50750" y="68000"/>
                </a:lnTo>
                <a:cubicBezTo>
                  <a:pt x="51194" y="71111"/>
                  <a:pt x="52583" y="73917"/>
                  <a:pt x="54917" y="76417"/>
                </a:cubicBezTo>
                <a:lnTo>
                  <a:pt x="54917" y="76417"/>
                </a:lnTo>
                <a:lnTo>
                  <a:pt x="76750" y="98250"/>
                </a:lnTo>
                <a:cubicBezTo>
                  <a:pt x="78083" y="99417"/>
                  <a:pt x="79583" y="100000"/>
                  <a:pt x="81250" y="100000"/>
                </a:cubicBezTo>
                <a:lnTo>
                  <a:pt x="81250" y="100000"/>
                </a:lnTo>
                <a:cubicBezTo>
                  <a:pt x="82972" y="100000"/>
                  <a:pt x="84472" y="99417"/>
                  <a:pt x="85750" y="98250"/>
                </a:cubicBezTo>
                <a:lnTo>
                  <a:pt x="85750" y="98250"/>
                </a:lnTo>
                <a:lnTo>
                  <a:pt x="98250" y="85750"/>
                </a:lnTo>
                <a:cubicBezTo>
                  <a:pt x="99417" y="84472"/>
                  <a:pt x="100000" y="82972"/>
                  <a:pt x="100000" y="81250"/>
                </a:cubicBezTo>
                <a:lnTo>
                  <a:pt x="100000" y="81250"/>
                </a:lnTo>
                <a:cubicBezTo>
                  <a:pt x="100000" y="79583"/>
                  <a:pt x="99417" y="78083"/>
                  <a:pt x="98250" y="76750"/>
                </a:cubicBezTo>
                <a:lnTo>
                  <a:pt x="98250" y="76750"/>
                </a:lnTo>
                <a:lnTo>
                  <a:pt x="76417" y="54917"/>
                </a:lnTo>
                <a:cubicBezTo>
                  <a:pt x="73917" y="52583"/>
                  <a:pt x="71111" y="51194"/>
                  <a:pt x="68000" y="50750"/>
                </a:cubicBezTo>
                <a:lnTo>
                  <a:pt x="68000" y="50750"/>
                </a:lnTo>
                <a:cubicBezTo>
                  <a:pt x="64722" y="50250"/>
                  <a:pt x="61667" y="50722"/>
                  <a:pt x="58833" y="52167"/>
                </a:cubicBezTo>
                <a:lnTo>
                  <a:pt x="58833" y="52167"/>
                </a:lnTo>
                <a:lnTo>
                  <a:pt x="37500" y="30833"/>
                </a:lnTo>
                <a:lnTo>
                  <a:pt x="37500" y="20333"/>
                </a:lnTo>
                <a:cubicBezTo>
                  <a:pt x="37500" y="18778"/>
                  <a:pt x="36917" y="17528"/>
                  <a:pt x="35750" y="16583"/>
                </a:cubicBezTo>
                <a:lnTo>
                  <a:pt x="35750" y="16583"/>
                </a:lnTo>
                <a:lnTo>
                  <a:pt x="15417" y="1000"/>
                </a:lnTo>
                <a:moveTo>
                  <a:pt x="3917" y="77333"/>
                </a:moveTo>
                <a:lnTo>
                  <a:pt x="3917" y="77333"/>
                </a:lnTo>
                <a:cubicBezTo>
                  <a:pt x="1306" y="79944"/>
                  <a:pt x="0" y="83083"/>
                  <a:pt x="0" y="86750"/>
                </a:cubicBezTo>
                <a:lnTo>
                  <a:pt x="0" y="86750"/>
                </a:lnTo>
                <a:cubicBezTo>
                  <a:pt x="111" y="90528"/>
                  <a:pt x="1417" y="93639"/>
                  <a:pt x="3917" y="96083"/>
                </a:cubicBezTo>
                <a:lnTo>
                  <a:pt x="3917" y="96083"/>
                </a:lnTo>
                <a:cubicBezTo>
                  <a:pt x="6417" y="98583"/>
                  <a:pt x="9528" y="99889"/>
                  <a:pt x="13250" y="100000"/>
                </a:cubicBezTo>
                <a:lnTo>
                  <a:pt x="13250" y="100000"/>
                </a:lnTo>
                <a:cubicBezTo>
                  <a:pt x="16917" y="100000"/>
                  <a:pt x="20056" y="98694"/>
                  <a:pt x="22667" y="96083"/>
                </a:cubicBezTo>
                <a:lnTo>
                  <a:pt x="22667" y="96083"/>
                </a:lnTo>
                <a:lnTo>
                  <a:pt x="45750" y="73083"/>
                </a:lnTo>
                <a:cubicBezTo>
                  <a:pt x="44139" y="68917"/>
                  <a:pt x="43861" y="64667"/>
                  <a:pt x="44917" y="60333"/>
                </a:cubicBezTo>
                <a:lnTo>
                  <a:pt x="44917" y="60333"/>
                </a:lnTo>
                <a:lnTo>
                  <a:pt x="32833" y="48250"/>
                </a:lnTo>
                <a:lnTo>
                  <a:pt x="3917" y="77333"/>
                </a:lnTo>
                <a:moveTo>
                  <a:pt x="100000" y="28167"/>
                </a:moveTo>
                <a:lnTo>
                  <a:pt x="100000" y="28167"/>
                </a:lnTo>
                <a:cubicBezTo>
                  <a:pt x="100000" y="26056"/>
                  <a:pt x="99806" y="24083"/>
                  <a:pt x="99417" y="22250"/>
                </a:cubicBezTo>
                <a:lnTo>
                  <a:pt x="99417" y="22250"/>
                </a:lnTo>
                <a:cubicBezTo>
                  <a:pt x="99028" y="21083"/>
                  <a:pt x="98389" y="20389"/>
                  <a:pt x="97500" y="20167"/>
                </a:cubicBezTo>
                <a:lnTo>
                  <a:pt x="97500" y="20167"/>
                </a:lnTo>
                <a:cubicBezTo>
                  <a:pt x="96444" y="20000"/>
                  <a:pt x="95528" y="20306"/>
                  <a:pt x="94750" y="21083"/>
                </a:cubicBezTo>
                <a:lnTo>
                  <a:pt x="94750" y="21083"/>
                </a:lnTo>
                <a:lnTo>
                  <a:pt x="82250" y="33417"/>
                </a:lnTo>
                <a:cubicBezTo>
                  <a:pt x="81583" y="34083"/>
                  <a:pt x="80806" y="34417"/>
                  <a:pt x="79917" y="34417"/>
                </a:cubicBezTo>
                <a:lnTo>
                  <a:pt x="79917" y="34417"/>
                </a:lnTo>
                <a:lnTo>
                  <a:pt x="68750" y="34417"/>
                </a:lnTo>
                <a:cubicBezTo>
                  <a:pt x="66806" y="34250"/>
                  <a:pt x="65778" y="33194"/>
                  <a:pt x="65667" y="31250"/>
                </a:cubicBezTo>
                <a:lnTo>
                  <a:pt x="65667" y="31250"/>
                </a:lnTo>
                <a:lnTo>
                  <a:pt x="65667" y="20167"/>
                </a:lnTo>
                <a:cubicBezTo>
                  <a:pt x="65667" y="19222"/>
                  <a:pt x="65972" y="18417"/>
                  <a:pt x="66583" y="17750"/>
                </a:cubicBezTo>
                <a:lnTo>
                  <a:pt x="66583" y="17750"/>
                </a:lnTo>
                <a:lnTo>
                  <a:pt x="79083" y="5250"/>
                </a:lnTo>
                <a:cubicBezTo>
                  <a:pt x="79861" y="4472"/>
                  <a:pt x="80139" y="3583"/>
                  <a:pt x="79917" y="2583"/>
                </a:cubicBezTo>
                <a:lnTo>
                  <a:pt x="79917" y="2583"/>
                </a:lnTo>
                <a:cubicBezTo>
                  <a:pt x="79639" y="1639"/>
                  <a:pt x="78972" y="972"/>
                  <a:pt x="77917" y="583"/>
                </a:cubicBezTo>
                <a:lnTo>
                  <a:pt x="77917" y="583"/>
                </a:lnTo>
                <a:cubicBezTo>
                  <a:pt x="75972" y="194"/>
                  <a:pt x="73972" y="0"/>
                  <a:pt x="71917" y="0"/>
                </a:cubicBezTo>
                <a:lnTo>
                  <a:pt x="71917" y="0"/>
                </a:lnTo>
                <a:cubicBezTo>
                  <a:pt x="63972" y="278"/>
                  <a:pt x="57333" y="3028"/>
                  <a:pt x="52000" y="8250"/>
                </a:cubicBezTo>
                <a:lnTo>
                  <a:pt x="52000" y="8250"/>
                </a:lnTo>
                <a:cubicBezTo>
                  <a:pt x="46778" y="13583"/>
                  <a:pt x="44028" y="20222"/>
                  <a:pt x="43750" y="28167"/>
                </a:cubicBezTo>
                <a:lnTo>
                  <a:pt x="43750" y="28167"/>
                </a:lnTo>
                <a:lnTo>
                  <a:pt x="43750" y="28333"/>
                </a:lnTo>
                <a:lnTo>
                  <a:pt x="60333" y="44917"/>
                </a:lnTo>
                <a:cubicBezTo>
                  <a:pt x="64000" y="44028"/>
                  <a:pt x="67583" y="44028"/>
                  <a:pt x="71083" y="44917"/>
                </a:cubicBezTo>
                <a:lnTo>
                  <a:pt x="71083" y="44917"/>
                </a:lnTo>
                <a:cubicBezTo>
                  <a:pt x="74750" y="45972"/>
                  <a:pt x="77944" y="47861"/>
                  <a:pt x="80667" y="50583"/>
                </a:cubicBezTo>
                <a:lnTo>
                  <a:pt x="80667" y="50583"/>
                </a:lnTo>
                <a:lnTo>
                  <a:pt x="83833" y="53750"/>
                </a:lnTo>
                <a:cubicBezTo>
                  <a:pt x="88611" y="51361"/>
                  <a:pt x="92500" y="47889"/>
                  <a:pt x="95500" y="43333"/>
                </a:cubicBezTo>
                <a:lnTo>
                  <a:pt x="95500" y="43333"/>
                </a:lnTo>
                <a:cubicBezTo>
                  <a:pt x="98389" y="38944"/>
                  <a:pt x="99889" y="33889"/>
                  <a:pt x="100000" y="28167"/>
                </a:cubicBezTo>
                <a:lnTo>
                  <a:pt x="100000" y="28167"/>
                </a:lnTo>
                <a:moveTo>
                  <a:pt x="10917" y="84417"/>
                </a:moveTo>
                <a:lnTo>
                  <a:pt x="10917" y="84417"/>
                </a:lnTo>
                <a:cubicBezTo>
                  <a:pt x="11194" y="81528"/>
                  <a:pt x="12778" y="79944"/>
                  <a:pt x="15667" y="79667"/>
                </a:cubicBezTo>
                <a:lnTo>
                  <a:pt x="15667" y="79667"/>
                </a:lnTo>
                <a:cubicBezTo>
                  <a:pt x="18500" y="79944"/>
                  <a:pt x="20056" y="81528"/>
                  <a:pt x="20333" y="84417"/>
                </a:cubicBezTo>
                <a:lnTo>
                  <a:pt x="20333" y="84417"/>
                </a:lnTo>
                <a:cubicBezTo>
                  <a:pt x="20056" y="87250"/>
                  <a:pt x="18500" y="88806"/>
                  <a:pt x="15667" y="89083"/>
                </a:cubicBezTo>
                <a:lnTo>
                  <a:pt x="15667" y="89083"/>
                </a:lnTo>
                <a:cubicBezTo>
                  <a:pt x="12778" y="88806"/>
                  <a:pt x="11194" y="87250"/>
                  <a:pt x="10917" y="84417"/>
                </a:cubicBezTo>
                <a:lnTo>
                  <a:pt x="10917" y="8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el-1788319684535-8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4489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el-1788319684489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手持电动工具使用规范</a:t>
            </a:r>
            <a:endParaRPr/>
          </a:p>
        </p:txBody>
      </p:sp>
      <p:sp>
        <p:nvSpPr>
          <p:cNvPr id="79" name="el-1788319684492-19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0" name="el-1788319684491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1" name="el-1788319684489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Ⅱ类绝缘 · 护具齐全 · 雨禁露天</a:t>
            </a:r>
            <a:endParaRPr/>
          </a:p>
        </p:txBody>
      </p:sp>
      <p:sp>
        <p:nvSpPr>
          <p:cNvPr id="82" name="el-1788319684489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P65 / 110</a:t>
            </a:r>
            <a:endParaRPr/>
          </a:p>
        </p:txBody>
      </p:sp>
      <p:sp>
        <p:nvSpPr>
          <p:cNvPr id="83" name="el-1788319684547-9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el-1788319684547-100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44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446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447-3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448-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511-66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453-7"/>
          <p:cNvSpPr/>
          <p:nvPr/>
        </p:nvSpPr>
        <p:spPr>
          <a:xfrm>
            <a:off x="400050" y="1523070"/>
            <a:ext cx="3701690" cy="10986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457-10"/>
          <p:cNvCxnSpPr/>
          <p:nvPr/>
        </p:nvCxnSpPr>
        <p:spPr>
          <a:xfrm>
            <a:off x="400050" y="1540929"/>
            <a:ext cx="370169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464-20"/>
          <p:cNvSpPr/>
          <p:nvPr/>
        </p:nvSpPr>
        <p:spPr>
          <a:xfrm>
            <a:off x="550069" y="1687376"/>
            <a:ext cx="1005483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514-67"/>
          <p:cNvSpPr/>
          <p:nvPr/>
        </p:nvSpPr>
        <p:spPr>
          <a:xfrm>
            <a:off x="635794" y="1723095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375" y="0"/>
                </a:moveTo>
                <a:lnTo>
                  <a:pt x="26375" y="0"/>
                </a:lnTo>
                <a:cubicBezTo>
                  <a:pt x="23792" y="0"/>
                  <a:pt x="21667" y="606"/>
                  <a:pt x="20000" y="1818"/>
                </a:cubicBezTo>
                <a:lnTo>
                  <a:pt x="20000" y="1818"/>
                </a:lnTo>
                <a:lnTo>
                  <a:pt x="20000" y="1818"/>
                </a:lnTo>
                <a:cubicBezTo>
                  <a:pt x="18417" y="3030"/>
                  <a:pt x="17625" y="4545"/>
                  <a:pt x="17625" y="6364"/>
                </a:cubicBezTo>
                <a:lnTo>
                  <a:pt x="17625" y="6364"/>
                </a:lnTo>
                <a:lnTo>
                  <a:pt x="17625" y="25545"/>
                </a:lnTo>
                <a:lnTo>
                  <a:pt x="35125" y="25545"/>
                </a:lnTo>
                <a:lnTo>
                  <a:pt x="35125" y="6364"/>
                </a:lnTo>
                <a:cubicBezTo>
                  <a:pt x="35125" y="4545"/>
                  <a:pt x="34292" y="3030"/>
                  <a:pt x="32625" y="1818"/>
                </a:cubicBezTo>
                <a:lnTo>
                  <a:pt x="32625" y="1818"/>
                </a:lnTo>
                <a:cubicBezTo>
                  <a:pt x="31042" y="606"/>
                  <a:pt x="28958" y="0"/>
                  <a:pt x="26375" y="0"/>
                </a:cubicBezTo>
                <a:lnTo>
                  <a:pt x="26375" y="0"/>
                </a:lnTo>
                <a:moveTo>
                  <a:pt x="79125" y="0"/>
                </a:moveTo>
                <a:lnTo>
                  <a:pt x="79125" y="0"/>
                </a:lnTo>
                <a:cubicBezTo>
                  <a:pt x="76542" y="0"/>
                  <a:pt x="74417" y="606"/>
                  <a:pt x="72750" y="1818"/>
                </a:cubicBezTo>
                <a:lnTo>
                  <a:pt x="72750" y="1818"/>
                </a:lnTo>
                <a:lnTo>
                  <a:pt x="72750" y="1818"/>
                </a:lnTo>
                <a:cubicBezTo>
                  <a:pt x="71167" y="3030"/>
                  <a:pt x="70375" y="4545"/>
                  <a:pt x="70375" y="6364"/>
                </a:cubicBezTo>
                <a:lnTo>
                  <a:pt x="70375" y="6364"/>
                </a:lnTo>
                <a:lnTo>
                  <a:pt x="70375" y="25545"/>
                </a:lnTo>
                <a:lnTo>
                  <a:pt x="87875" y="25545"/>
                </a:lnTo>
                <a:lnTo>
                  <a:pt x="87875" y="6364"/>
                </a:lnTo>
                <a:cubicBezTo>
                  <a:pt x="87875" y="4545"/>
                  <a:pt x="87042" y="3030"/>
                  <a:pt x="85375" y="1818"/>
                </a:cubicBezTo>
                <a:lnTo>
                  <a:pt x="85375" y="1818"/>
                </a:lnTo>
                <a:cubicBezTo>
                  <a:pt x="83792" y="606"/>
                  <a:pt x="81708" y="0"/>
                  <a:pt x="79125" y="0"/>
                </a:cubicBezTo>
                <a:lnTo>
                  <a:pt x="79125" y="0"/>
                </a:lnTo>
                <a:moveTo>
                  <a:pt x="8750" y="32000"/>
                </a:moveTo>
                <a:lnTo>
                  <a:pt x="8750" y="32000"/>
                </a:lnTo>
                <a:cubicBezTo>
                  <a:pt x="6250" y="32000"/>
                  <a:pt x="4167" y="32576"/>
                  <a:pt x="2500" y="33727"/>
                </a:cubicBezTo>
                <a:lnTo>
                  <a:pt x="2500" y="33727"/>
                </a:lnTo>
                <a:lnTo>
                  <a:pt x="2500" y="33727"/>
                </a:lnTo>
                <a:cubicBezTo>
                  <a:pt x="833" y="34939"/>
                  <a:pt x="0" y="36485"/>
                  <a:pt x="0" y="38364"/>
                </a:cubicBezTo>
                <a:lnTo>
                  <a:pt x="0" y="38364"/>
                </a:lnTo>
                <a:cubicBezTo>
                  <a:pt x="0" y="40242"/>
                  <a:pt x="833" y="41758"/>
                  <a:pt x="2500" y="42909"/>
                </a:cubicBezTo>
                <a:lnTo>
                  <a:pt x="2500" y="42909"/>
                </a:lnTo>
                <a:cubicBezTo>
                  <a:pt x="4167" y="44121"/>
                  <a:pt x="6250" y="44727"/>
                  <a:pt x="8750" y="44727"/>
                </a:cubicBezTo>
                <a:lnTo>
                  <a:pt x="8750" y="44727"/>
                </a:lnTo>
                <a:lnTo>
                  <a:pt x="8750" y="51182"/>
                </a:lnTo>
                <a:cubicBezTo>
                  <a:pt x="9000" y="59000"/>
                  <a:pt x="12417" y="65788"/>
                  <a:pt x="19000" y="71545"/>
                </a:cubicBezTo>
                <a:lnTo>
                  <a:pt x="19000" y="71545"/>
                </a:lnTo>
                <a:cubicBezTo>
                  <a:pt x="25417" y="77242"/>
                  <a:pt x="33750" y="80879"/>
                  <a:pt x="44000" y="82455"/>
                </a:cubicBezTo>
                <a:lnTo>
                  <a:pt x="44000" y="82455"/>
                </a:lnTo>
                <a:lnTo>
                  <a:pt x="44000" y="95909"/>
                </a:lnTo>
                <a:cubicBezTo>
                  <a:pt x="44000" y="97727"/>
                  <a:pt x="44792" y="99242"/>
                  <a:pt x="46375" y="100455"/>
                </a:cubicBezTo>
                <a:lnTo>
                  <a:pt x="46375" y="100455"/>
                </a:lnTo>
                <a:cubicBezTo>
                  <a:pt x="48042" y="101667"/>
                  <a:pt x="50167" y="102273"/>
                  <a:pt x="52750" y="102273"/>
                </a:cubicBezTo>
                <a:lnTo>
                  <a:pt x="52750" y="102273"/>
                </a:lnTo>
                <a:cubicBezTo>
                  <a:pt x="55333" y="102273"/>
                  <a:pt x="57417" y="101667"/>
                  <a:pt x="59000" y="100455"/>
                </a:cubicBezTo>
                <a:lnTo>
                  <a:pt x="59000" y="100455"/>
                </a:lnTo>
                <a:cubicBezTo>
                  <a:pt x="60667" y="99242"/>
                  <a:pt x="61500" y="97727"/>
                  <a:pt x="61500" y="95909"/>
                </a:cubicBezTo>
                <a:lnTo>
                  <a:pt x="61500" y="95909"/>
                </a:lnTo>
                <a:lnTo>
                  <a:pt x="61500" y="82455"/>
                </a:lnTo>
                <a:cubicBezTo>
                  <a:pt x="71750" y="80879"/>
                  <a:pt x="80083" y="77242"/>
                  <a:pt x="86500" y="71545"/>
                </a:cubicBezTo>
                <a:lnTo>
                  <a:pt x="86500" y="71545"/>
                </a:lnTo>
                <a:cubicBezTo>
                  <a:pt x="93083" y="65788"/>
                  <a:pt x="96458" y="59000"/>
                  <a:pt x="96625" y="51182"/>
                </a:cubicBezTo>
                <a:lnTo>
                  <a:pt x="96625" y="51182"/>
                </a:lnTo>
                <a:lnTo>
                  <a:pt x="96625" y="44727"/>
                </a:lnTo>
                <a:cubicBezTo>
                  <a:pt x="99208" y="44727"/>
                  <a:pt x="101333" y="44121"/>
                  <a:pt x="103000" y="42909"/>
                </a:cubicBezTo>
                <a:lnTo>
                  <a:pt x="103000" y="42909"/>
                </a:lnTo>
                <a:cubicBezTo>
                  <a:pt x="104667" y="41758"/>
                  <a:pt x="105500" y="40242"/>
                  <a:pt x="105500" y="38364"/>
                </a:cubicBezTo>
                <a:lnTo>
                  <a:pt x="105500" y="38364"/>
                </a:lnTo>
                <a:cubicBezTo>
                  <a:pt x="105500" y="36485"/>
                  <a:pt x="104667" y="34939"/>
                  <a:pt x="103000" y="33727"/>
                </a:cubicBezTo>
                <a:lnTo>
                  <a:pt x="103000" y="33727"/>
                </a:lnTo>
                <a:cubicBezTo>
                  <a:pt x="101333" y="32576"/>
                  <a:pt x="99208" y="32000"/>
                  <a:pt x="96625" y="32000"/>
                </a:cubicBezTo>
                <a:lnTo>
                  <a:pt x="96625" y="32000"/>
                </a:lnTo>
                <a:lnTo>
                  <a:pt x="8750" y="3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4463-17"/>
          <p:cNvCxnSpPr/>
          <p:nvPr/>
        </p:nvCxnSpPr>
        <p:spPr>
          <a:xfrm>
            <a:off x="550069" y="2298167"/>
            <a:ext cx="3401653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4455-8"/>
          <p:cNvSpPr/>
          <p:nvPr/>
        </p:nvSpPr>
        <p:spPr>
          <a:xfrm>
            <a:off x="400050" y="2721769"/>
            <a:ext cx="3701690" cy="10986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4458-11"/>
          <p:cNvCxnSpPr/>
          <p:nvPr/>
        </p:nvCxnSpPr>
        <p:spPr>
          <a:xfrm>
            <a:off x="400050" y="2739628"/>
            <a:ext cx="3701690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4464-21"/>
          <p:cNvSpPr/>
          <p:nvPr/>
        </p:nvSpPr>
        <p:spPr>
          <a:xfrm>
            <a:off x="550069" y="2886075"/>
            <a:ext cx="1150144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4514-68"/>
          <p:cNvSpPr/>
          <p:nvPr/>
        </p:nvSpPr>
        <p:spPr>
          <a:xfrm>
            <a:off x="639142" y="2923468"/>
            <a:ext cx="100459" cy="1038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364" y="6364"/>
                </a:moveTo>
                <a:lnTo>
                  <a:pt x="54364" y="6364"/>
                </a:lnTo>
                <a:cubicBezTo>
                  <a:pt x="54364" y="4545"/>
                  <a:pt x="53758" y="3030"/>
                  <a:pt x="52545" y="1818"/>
                </a:cubicBezTo>
                <a:lnTo>
                  <a:pt x="52545" y="1818"/>
                </a:lnTo>
                <a:lnTo>
                  <a:pt x="52545" y="1818"/>
                </a:lnTo>
                <a:cubicBezTo>
                  <a:pt x="51333" y="606"/>
                  <a:pt x="49788" y="0"/>
                  <a:pt x="47909" y="0"/>
                </a:cubicBezTo>
                <a:lnTo>
                  <a:pt x="47909" y="0"/>
                </a:lnTo>
                <a:cubicBezTo>
                  <a:pt x="46091" y="0"/>
                  <a:pt x="44576" y="606"/>
                  <a:pt x="43364" y="1818"/>
                </a:cubicBezTo>
                <a:lnTo>
                  <a:pt x="43364" y="1818"/>
                </a:lnTo>
                <a:cubicBezTo>
                  <a:pt x="42152" y="3030"/>
                  <a:pt x="41545" y="4545"/>
                  <a:pt x="41545" y="6364"/>
                </a:cubicBezTo>
                <a:lnTo>
                  <a:pt x="41545" y="6364"/>
                </a:lnTo>
                <a:lnTo>
                  <a:pt x="41545" y="51182"/>
                </a:lnTo>
                <a:cubicBezTo>
                  <a:pt x="41545" y="53000"/>
                  <a:pt x="42152" y="54515"/>
                  <a:pt x="43364" y="55727"/>
                </a:cubicBezTo>
                <a:lnTo>
                  <a:pt x="43364" y="55727"/>
                </a:lnTo>
                <a:cubicBezTo>
                  <a:pt x="44576" y="56939"/>
                  <a:pt x="46091" y="57545"/>
                  <a:pt x="47909" y="57545"/>
                </a:cubicBezTo>
                <a:lnTo>
                  <a:pt x="47909" y="57545"/>
                </a:lnTo>
                <a:cubicBezTo>
                  <a:pt x="49788" y="57545"/>
                  <a:pt x="51333" y="56939"/>
                  <a:pt x="52545" y="55727"/>
                </a:cubicBezTo>
                <a:lnTo>
                  <a:pt x="52545" y="55727"/>
                </a:lnTo>
                <a:cubicBezTo>
                  <a:pt x="53758" y="54515"/>
                  <a:pt x="54364" y="53000"/>
                  <a:pt x="54364" y="51182"/>
                </a:cubicBezTo>
                <a:lnTo>
                  <a:pt x="54364" y="51182"/>
                </a:lnTo>
                <a:lnTo>
                  <a:pt x="54364" y="6364"/>
                </a:lnTo>
                <a:moveTo>
                  <a:pt x="25364" y="24182"/>
                </a:moveTo>
                <a:lnTo>
                  <a:pt x="25545" y="24182"/>
                </a:lnTo>
                <a:cubicBezTo>
                  <a:pt x="26879" y="22970"/>
                  <a:pt x="27606" y="21515"/>
                  <a:pt x="27727" y="19818"/>
                </a:cubicBezTo>
                <a:lnTo>
                  <a:pt x="27727" y="19818"/>
                </a:lnTo>
                <a:lnTo>
                  <a:pt x="27727" y="19818"/>
                </a:lnTo>
                <a:cubicBezTo>
                  <a:pt x="27909" y="18061"/>
                  <a:pt x="27455" y="16515"/>
                  <a:pt x="26364" y="15182"/>
                </a:cubicBezTo>
                <a:lnTo>
                  <a:pt x="26364" y="15182"/>
                </a:lnTo>
                <a:cubicBezTo>
                  <a:pt x="25152" y="13727"/>
                  <a:pt x="23697" y="12939"/>
                  <a:pt x="22000" y="12818"/>
                </a:cubicBezTo>
                <a:lnTo>
                  <a:pt x="22000" y="12818"/>
                </a:lnTo>
                <a:cubicBezTo>
                  <a:pt x="20242" y="12636"/>
                  <a:pt x="18697" y="13091"/>
                  <a:pt x="17364" y="14182"/>
                </a:cubicBezTo>
                <a:lnTo>
                  <a:pt x="17364" y="14182"/>
                </a:lnTo>
                <a:cubicBezTo>
                  <a:pt x="11909" y="18727"/>
                  <a:pt x="7667" y="24121"/>
                  <a:pt x="4636" y="30364"/>
                </a:cubicBezTo>
                <a:lnTo>
                  <a:pt x="4636" y="30364"/>
                </a:lnTo>
                <a:cubicBezTo>
                  <a:pt x="1545" y="36727"/>
                  <a:pt x="0" y="43667"/>
                  <a:pt x="0" y="51182"/>
                </a:cubicBezTo>
                <a:lnTo>
                  <a:pt x="0" y="51182"/>
                </a:lnTo>
                <a:cubicBezTo>
                  <a:pt x="121" y="60091"/>
                  <a:pt x="2333" y="68121"/>
                  <a:pt x="6636" y="75273"/>
                </a:cubicBezTo>
                <a:lnTo>
                  <a:pt x="6636" y="75273"/>
                </a:lnTo>
                <a:cubicBezTo>
                  <a:pt x="10879" y="82485"/>
                  <a:pt x="16576" y="88212"/>
                  <a:pt x="23727" y="92455"/>
                </a:cubicBezTo>
                <a:lnTo>
                  <a:pt x="23727" y="92455"/>
                </a:lnTo>
                <a:cubicBezTo>
                  <a:pt x="30939" y="96758"/>
                  <a:pt x="39000" y="98970"/>
                  <a:pt x="47909" y="99091"/>
                </a:cubicBezTo>
                <a:lnTo>
                  <a:pt x="47909" y="99091"/>
                </a:lnTo>
                <a:cubicBezTo>
                  <a:pt x="56879" y="98970"/>
                  <a:pt x="64939" y="96758"/>
                  <a:pt x="72091" y="92455"/>
                </a:cubicBezTo>
                <a:lnTo>
                  <a:pt x="72091" y="92455"/>
                </a:lnTo>
                <a:cubicBezTo>
                  <a:pt x="79303" y="88212"/>
                  <a:pt x="85030" y="82485"/>
                  <a:pt x="89273" y="75273"/>
                </a:cubicBezTo>
                <a:lnTo>
                  <a:pt x="89273" y="75273"/>
                </a:lnTo>
                <a:cubicBezTo>
                  <a:pt x="93515" y="68121"/>
                  <a:pt x="95727" y="60091"/>
                  <a:pt x="95909" y="51182"/>
                </a:cubicBezTo>
                <a:lnTo>
                  <a:pt x="95909" y="51182"/>
                </a:lnTo>
                <a:cubicBezTo>
                  <a:pt x="95909" y="43667"/>
                  <a:pt x="94364" y="36727"/>
                  <a:pt x="91273" y="30364"/>
                </a:cubicBezTo>
                <a:lnTo>
                  <a:pt x="91273" y="30364"/>
                </a:lnTo>
                <a:cubicBezTo>
                  <a:pt x="88061" y="24121"/>
                  <a:pt x="83818" y="18727"/>
                  <a:pt x="78545" y="14182"/>
                </a:cubicBezTo>
                <a:lnTo>
                  <a:pt x="78545" y="14182"/>
                </a:lnTo>
                <a:cubicBezTo>
                  <a:pt x="77212" y="13091"/>
                  <a:pt x="75667" y="12636"/>
                  <a:pt x="73909" y="12818"/>
                </a:cubicBezTo>
                <a:lnTo>
                  <a:pt x="73909" y="12818"/>
                </a:lnTo>
                <a:cubicBezTo>
                  <a:pt x="72152" y="12939"/>
                  <a:pt x="70697" y="13667"/>
                  <a:pt x="69545" y="15000"/>
                </a:cubicBezTo>
                <a:lnTo>
                  <a:pt x="69545" y="15000"/>
                </a:lnTo>
                <a:cubicBezTo>
                  <a:pt x="68455" y="16455"/>
                  <a:pt x="67970" y="18061"/>
                  <a:pt x="68091" y="19818"/>
                </a:cubicBezTo>
                <a:lnTo>
                  <a:pt x="68091" y="19818"/>
                </a:lnTo>
                <a:cubicBezTo>
                  <a:pt x="68212" y="21515"/>
                  <a:pt x="68939" y="22970"/>
                  <a:pt x="70273" y="24182"/>
                </a:cubicBezTo>
                <a:lnTo>
                  <a:pt x="70273" y="24182"/>
                </a:lnTo>
                <a:cubicBezTo>
                  <a:pt x="74273" y="27394"/>
                  <a:pt x="77424" y="31333"/>
                  <a:pt x="79727" y="36000"/>
                </a:cubicBezTo>
                <a:lnTo>
                  <a:pt x="79727" y="36000"/>
                </a:lnTo>
                <a:cubicBezTo>
                  <a:pt x="81970" y="40606"/>
                  <a:pt x="83091" y="45667"/>
                  <a:pt x="83091" y="51182"/>
                </a:cubicBezTo>
                <a:lnTo>
                  <a:pt x="83091" y="51182"/>
                </a:lnTo>
                <a:cubicBezTo>
                  <a:pt x="82848" y="61121"/>
                  <a:pt x="79394" y="69364"/>
                  <a:pt x="72727" y="75909"/>
                </a:cubicBezTo>
                <a:lnTo>
                  <a:pt x="72727" y="75909"/>
                </a:lnTo>
                <a:cubicBezTo>
                  <a:pt x="66182" y="82576"/>
                  <a:pt x="57909" y="86030"/>
                  <a:pt x="47909" y="86273"/>
                </a:cubicBezTo>
                <a:lnTo>
                  <a:pt x="47909" y="86273"/>
                </a:lnTo>
                <a:cubicBezTo>
                  <a:pt x="37970" y="86030"/>
                  <a:pt x="29667" y="82576"/>
                  <a:pt x="23000" y="75909"/>
                </a:cubicBezTo>
                <a:lnTo>
                  <a:pt x="23000" y="75909"/>
                </a:lnTo>
                <a:cubicBezTo>
                  <a:pt x="16455" y="69364"/>
                  <a:pt x="13061" y="61121"/>
                  <a:pt x="12818" y="51182"/>
                </a:cubicBezTo>
                <a:lnTo>
                  <a:pt x="12818" y="51182"/>
                </a:lnTo>
                <a:cubicBezTo>
                  <a:pt x="12818" y="45667"/>
                  <a:pt x="13939" y="40606"/>
                  <a:pt x="16182" y="36000"/>
                </a:cubicBezTo>
                <a:lnTo>
                  <a:pt x="16182" y="36000"/>
                </a:lnTo>
                <a:cubicBezTo>
                  <a:pt x="18424" y="31333"/>
                  <a:pt x="21485" y="27394"/>
                  <a:pt x="25364" y="24182"/>
                </a:cubicBezTo>
                <a:lnTo>
                  <a:pt x="25364" y="24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4463-18"/>
          <p:cNvCxnSpPr/>
          <p:nvPr/>
        </p:nvCxnSpPr>
        <p:spPr>
          <a:xfrm>
            <a:off x="550069" y="3496866"/>
            <a:ext cx="3401653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4456-9"/>
          <p:cNvSpPr/>
          <p:nvPr/>
        </p:nvSpPr>
        <p:spPr>
          <a:xfrm>
            <a:off x="4301765" y="2486025"/>
            <a:ext cx="444218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4458-12"/>
          <p:cNvCxnSpPr/>
          <p:nvPr/>
        </p:nvCxnSpPr>
        <p:spPr>
          <a:xfrm>
            <a:off x="4323197" y="2486025"/>
            <a:ext cx="914" cy="371475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8319684463-19"/>
          <p:cNvCxnSpPr/>
          <p:nvPr/>
        </p:nvCxnSpPr>
        <p:spPr>
          <a:xfrm>
            <a:off x="4694672" y="2578894"/>
            <a:ext cx="914" cy="185738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4447-4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电焊机安全使用要求</a:t>
            </a:r>
            <a:endParaRPr/>
          </a:p>
        </p:txBody>
      </p:sp>
      <p:sp>
        <p:nvSpPr>
          <p:cNvPr id="21" name="el-1788319684451-6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2" name="el-1788319684464-24"/>
          <p:cNvSpPr txBox="1"/>
          <p:nvPr/>
        </p:nvSpPr>
        <p:spPr>
          <a:xfrm>
            <a:off x="762595" y="1701664"/>
            <a:ext cx="7872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一次侧电源线</a:t>
            </a:r>
            <a:endParaRPr/>
          </a:p>
        </p:txBody>
      </p:sp>
      <p:sp>
        <p:nvSpPr>
          <p:cNvPr id="23" name="el-1788319684465-26"/>
          <p:cNvSpPr txBox="1"/>
          <p:nvPr/>
        </p:nvSpPr>
        <p:spPr>
          <a:xfrm>
            <a:off x="550069" y="2037420"/>
            <a:ext cx="250723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≤</a:t>
            </a:r>
            <a:endParaRPr/>
          </a:p>
        </p:txBody>
      </p:sp>
      <p:sp>
        <p:nvSpPr>
          <p:cNvPr id="24" name="el-1788319684464-22"/>
          <p:cNvSpPr txBox="1"/>
          <p:nvPr/>
        </p:nvSpPr>
        <p:spPr>
          <a:xfrm>
            <a:off x="752215" y="1894545"/>
            <a:ext cx="46771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25" name="el-1788319684465-27"/>
          <p:cNvSpPr txBox="1"/>
          <p:nvPr/>
        </p:nvSpPr>
        <p:spPr>
          <a:xfrm>
            <a:off x="957039" y="2058851"/>
            <a:ext cx="28604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26" name="el-1788319684462-14"/>
          <p:cNvSpPr txBox="1"/>
          <p:nvPr/>
        </p:nvSpPr>
        <p:spPr>
          <a:xfrm>
            <a:off x="550069" y="2344601"/>
            <a:ext cx="3603249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变压器一次侧电源线长度不得超过 5 米</a:t>
            </a:r>
            <a:endParaRPr/>
          </a:p>
        </p:txBody>
      </p:sp>
      <p:sp>
        <p:nvSpPr>
          <p:cNvPr id="27" name="el-1788319684464-25"/>
          <p:cNvSpPr txBox="1"/>
          <p:nvPr/>
        </p:nvSpPr>
        <p:spPr>
          <a:xfrm>
            <a:off x="789384" y="2900363"/>
            <a:ext cx="9051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二次侧焊接电缆</a:t>
            </a:r>
            <a:endParaRPr/>
          </a:p>
        </p:txBody>
      </p:sp>
      <p:sp>
        <p:nvSpPr>
          <p:cNvPr id="28" name="el-1788319684465-28"/>
          <p:cNvSpPr txBox="1"/>
          <p:nvPr/>
        </p:nvSpPr>
        <p:spPr>
          <a:xfrm>
            <a:off x="550069" y="3236119"/>
            <a:ext cx="250723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≤</a:t>
            </a:r>
            <a:endParaRPr/>
          </a:p>
        </p:txBody>
      </p:sp>
      <p:sp>
        <p:nvSpPr>
          <p:cNvPr id="29" name="el-1788319684464-23"/>
          <p:cNvSpPr txBox="1"/>
          <p:nvPr/>
        </p:nvSpPr>
        <p:spPr>
          <a:xfrm>
            <a:off x="752215" y="3093244"/>
            <a:ext cx="735404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/>
          </a:p>
        </p:txBody>
      </p:sp>
      <p:sp>
        <p:nvSpPr>
          <p:cNvPr id="30" name="el-1788319684465-29"/>
          <p:cNvSpPr txBox="1"/>
          <p:nvPr/>
        </p:nvSpPr>
        <p:spPr>
          <a:xfrm>
            <a:off x="1133289" y="3257550"/>
            <a:ext cx="28604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31" name="el-1788319684463-15"/>
          <p:cNvSpPr txBox="1"/>
          <p:nvPr/>
        </p:nvSpPr>
        <p:spPr>
          <a:xfrm>
            <a:off x="550069" y="3543300"/>
            <a:ext cx="3642111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二次侧焊接电缆长度不得超过 30 米</a:t>
            </a:r>
            <a:endParaRPr/>
          </a:p>
        </p:txBody>
      </p:sp>
      <p:sp>
        <p:nvSpPr>
          <p:cNvPr id="32" name="el-1788319684463-16"/>
          <p:cNvSpPr txBox="1"/>
          <p:nvPr/>
        </p:nvSpPr>
        <p:spPr>
          <a:xfrm>
            <a:off x="4327483" y="2578894"/>
            <a:ext cx="44862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3" name="el-1788319684462-13"/>
          <p:cNvSpPr txBox="1"/>
          <p:nvPr/>
        </p:nvSpPr>
        <p:spPr>
          <a:xfrm>
            <a:off x="4830403" y="2571750"/>
            <a:ext cx="15287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一次侧电源线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长度不得</a:t>
            </a:r>
            <a:endParaRPr/>
          </a:p>
        </p:txBody>
      </p:sp>
      <p:sp>
        <p:nvSpPr>
          <p:cNvPr id="34" name="el-1788319684515-6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4515-70"/>
          <p:cNvSpPr/>
          <p:nvPr/>
        </p:nvSpPr>
        <p:spPr>
          <a:xfrm>
            <a:off x="880110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532-8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8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4468-3"/>
          <p:cNvSpPr/>
          <p:nvPr/>
        </p:nvSpPr>
        <p:spPr>
          <a:xfrm>
            <a:off x="200025" y="11430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4468-4"/>
          <p:cNvSpPr/>
          <p:nvPr/>
        </p:nvSpPr>
        <p:spPr>
          <a:xfrm>
            <a:off x="8901113" y="4679156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4468-5"/>
          <p:cNvSpPr/>
          <p:nvPr/>
        </p:nvSpPr>
        <p:spPr>
          <a:xfrm>
            <a:off x="257175" y="28575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4470-13"/>
          <p:cNvSpPr/>
          <p:nvPr/>
        </p:nvSpPr>
        <p:spPr>
          <a:xfrm>
            <a:off x="400050" y="1188765"/>
            <a:ext cx="83439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8319684529-76"/>
          <p:cNvSpPr/>
          <p:nvPr/>
        </p:nvSpPr>
        <p:spPr>
          <a:xfrm>
            <a:off x="628650" y="1310208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130" y="78913"/>
                </a:moveTo>
                <a:lnTo>
                  <a:pt x="70130" y="78913"/>
                </a:lnTo>
                <a:lnTo>
                  <a:pt x="19087" y="27696"/>
                </a:lnTo>
                <a:cubicBezTo>
                  <a:pt x="14652" y="33812"/>
                  <a:pt x="12362" y="40884"/>
                  <a:pt x="12217" y="48913"/>
                </a:cubicBezTo>
                <a:lnTo>
                  <a:pt x="12217" y="48913"/>
                </a:lnTo>
                <a:cubicBezTo>
                  <a:pt x="12478" y="59348"/>
                  <a:pt x="16043" y="68014"/>
                  <a:pt x="22913" y="74913"/>
                </a:cubicBezTo>
                <a:lnTo>
                  <a:pt x="22913" y="74913"/>
                </a:lnTo>
                <a:cubicBezTo>
                  <a:pt x="29812" y="81783"/>
                  <a:pt x="38478" y="85348"/>
                  <a:pt x="48913" y="85609"/>
                </a:cubicBezTo>
                <a:lnTo>
                  <a:pt x="48913" y="85609"/>
                </a:lnTo>
                <a:cubicBezTo>
                  <a:pt x="56942" y="85464"/>
                  <a:pt x="64014" y="83232"/>
                  <a:pt x="70130" y="78913"/>
                </a:cubicBezTo>
                <a:lnTo>
                  <a:pt x="70130" y="78913"/>
                </a:lnTo>
                <a:moveTo>
                  <a:pt x="78913" y="70130"/>
                </a:moveTo>
                <a:lnTo>
                  <a:pt x="78913" y="70130"/>
                </a:lnTo>
                <a:cubicBezTo>
                  <a:pt x="83232" y="64014"/>
                  <a:pt x="85464" y="56942"/>
                  <a:pt x="85609" y="48913"/>
                </a:cubicBezTo>
                <a:lnTo>
                  <a:pt x="85609" y="48913"/>
                </a:lnTo>
                <a:cubicBezTo>
                  <a:pt x="85348" y="38478"/>
                  <a:pt x="81783" y="29812"/>
                  <a:pt x="74913" y="22913"/>
                </a:cubicBezTo>
                <a:lnTo>
                  <a:pt x="74913" y="22913"/>
                </a:lnTo>
                <a:cubicBezTo>
                  <a:pt x="68014" y="16043"/>
                  <a:pt x="59348" y="12478"/>
                  <a:pt x="48913" y="12217"/>
                </a:cubicBezTo>
                <a:lnTo>
                  <a:pt x="48913" y="12217"/>
                </a:lnTo>
                <a:cubicBezTo>
                  <a:pt x="40884" y="12362"/>
                  <a:pt x="33812" y="14652"/>
                  <a:pt x="27696" y="19087"/>
                </a:cubicBezTo>
                <a:lnTo>
                  <a:pt x="27696" y="19087"/>
                </a:lnTo>
                <a:lnTo>
                  <a:pt x="78913" y="70130"/>
                </a:lnTo>
                <a:moveTo>
                  <a:pt x="0" y="48913"/>
                </a:moveTo>
                <a:lnTo>
                  <a:pt x="0" y="48913"/>
                </a:lnTo>
                <a:cubicBezTo>
                  <a:pt x="116" y="39986"/>
                  <a:pt x="2275" y="31841"/>
                  <a:pt x="6478" y="24478"/>
                </a:cubicBezTo>
                <a:lnTo>
                  <a:pt x="6478" y="24478"/>
                </a:lnTo>
                <a:lnTo>
                  <a:pt x="6478" y="24478"/>
                </a:lnTo>
                <a:cubicBezTo>
                  <a:pt x="10826" y="17087"/>
                  <a:pt x="16826" y="11087"/>
                  <a:pt x="24478" y="6478"/>
                </a:cubicBezTo>
                <a:lnTo>
                  <a:pt x="24478" y="6478"/>
                </a:lnTo>
                <a:cubicBezTo>
                  <a:pt x="32246" y="2159"/>
                  <a:pt x="40391" y="0"/>
                  <a:pt x="48913" y="0"/>
                </a:cubicBezTo>
                <a:lnTo>
                  <a:pt x="48913" y="0"/>
                </a:lnTo>
                <a:cubicBezTo>
                  <a:pt x="57435" y="0"/>
                  <a:pt x="65594" y="2159"/>
                  <a:pt x="73391" y="6478"/>
                </a:cubicBezTo>
                <a:lnTo>
                  <a:pt x="73391" y="6478"/>
                </a:lnTo>
                <a:cubicBezTo>
                  <a:pt x="81014" y="11087"/>
                  <a:pt x="87000" y="17087"/>
                  <a:pt x="91348" y="24478"/>
                </a:cubicBezTo>
                <a:lnTo>
                  <a:pt x="91348" y="24478"/>
                </a:lnTo>
                <a:cubicBezTo>
                  <a:pt x="95551" y="31841"/>
                  <a:pt x="97710" y="39986"/>
                  <a:pt x="97826" y="48913"/>
                </a:cubicBezTo>
                <a:lnTo>
                  <a:pt x="97826" y="48913"/>
                </a:lnTo>
                <a:cubicBezTo>
                  <a:pt x="97710" y="57841"/>
                  <a:pt x="95551" y="66000"/>
                  <a:pt x="91348" y="73391"/>
                </a:cubicBezTo>
                <a:lnTo>
                  <a:pt x="91348" y="73391"/>
                </a:lnTo>
                <a:cubicBezTo>
                  <a:pt x="87000" y="80754"/>
                  <a:pt x="81014" y="86739"/>
                  <a:pt x="73391" y="91348"/>
                </a:cubicBezTo>
                <a:lnTo>
                  <a:pt x="73391" y="91348"/>
                </a:lnTo>
                <a:cubicBezTo>
                  <a:pt x="65594" y="95667"/>
                  <a:pt x="57435" y="97826"/>
                  <a:pt x="48913" y="97826"/>
                </a:cubicBezTo>
                <a:lnTo>
                  <a:pt x="48913" y="97826"/>
                </a:lnTo>
                <a:cubicBezTo>
                  <a:pt x="40391" y="97826"/>
                  <a:pt x="32246" y="95667"/>
                  <a:pt x="24478" y="91348"/>
                </a:cubicBezTo>
                <a:lnTo>
                  <a:pt x="24478" y="91348"/>
                </a:lnTo>
                <a:cubicBezTo>
                  <a:pt x="16826" y="86739"/>
                  <a:pt x="10826" y="80754"/>
                  <a:pt x="6478" y="73391"/>
                </a:cubicBezTo>
                <a:lnTo>
                  <a:pt x="6478" y="73391"/>
                </a:lnTo>
                <a:cubicBezTo>
                  <a:pt x="2275" y="66000"/>
                  <a:pt x="116" y="57841"/>
                  <a:pt x="0" y="48913"/>
                </a:cubicBezTo>
                <a:lnTo>
                  <a:pt x="0" y="4891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4480-41"/>
          <p:cNvSpPr/>
          <p:nvPr/>
        </p:nvSpPr>
        <p:spPr>
          <a:xfrm>
            <a:off x="1007269" y="1288777"/>
            <a:ext cx="52149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4475-23"/>
          <p:cNvSpPr/>
          <p:nvPr/>
        </p:nvSpPr>
        <p:spPr>
          <a:xfrm>
            <a:off x="7609768" y="1288777"/>
            <a:ext cx="9555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530-78"/>
          <p:cNvSpPr/>
          <p:nvPr/>
        </p:nvSpPr>
        <p:spPr>
          <a:xfrm>
            <a:off x="7738356" y="1345927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67" y="0"/>
                </a:moveTo>
                <a:lnTo>
                  <a:pt x="16867" y="0"/>
                </a:lnTo>
                <a:cubicBezTo>
                  <a:pt x="15222" y="0"/>
                  <a:pt x="13867" y="571"/>
                  <a:pt x="12800" y="1714"/>
                </a:cubicBezTo>
                <a:lnTo>
                  <a:pt x="12800" y="1714"/>
                </a:lnTo>
                <a:lnTo>
                  <a:pt x="12800" y="1714"/>
                </a:lnTo>
                <a:cubicBezTo>
                  <a:pt x="11778" y="2810"/>
                  <a:pt x="11267" y="4238"/>
                  <a:pt x="11267" y="6000"/>
                </a:cubicBezTo>
                <a:lnTo>
                  <a:pt x="11267" y="6000"/>
                </a:lnTo>
                <a:lnTo>
                  <a:pt x="11267" y="24143"/>
                </a:lnTo>
                <a:lnTo>
                  <a:pt x="22533" y="24143"/>
                </a:lnTo>
                <a:lnTo>
                  <a:pt x="22533" y="6000"/>
                </a:lnTo>
                <a:cubicBezTo>
                  <a:pt x="22533" y="4238"/>
                  <a:pt x="22000" y="2810"/>
                  <a:pt x="20933" y="1714"/>
                </a:cubicBezTo>
                <a:lnTo>
                  <a:pt x="20933" y="1714"/>
                </a:lnTo>
                <a:cubicBezTo>
                  <a:pt x="19867" y="571"/>
                  <a:pt x="18511" y="0"/>
                  <a:pt x="16867" y="0"/>
                </a:cubicBezTo>
                <a:lnTo>
                  <a:pt x="16867" y="0"/>
                </a:lnTo>
                <a:moveTo>
                  <a:pt x="50600" y="0"/>
                </a:moveTo>
                <a:lnTo>
                  <a:pt x="50600" y="0"/>
                </a:lnTo>
                <a:cubicBezTo>
                  <a:pt x="48956" y="0"/>
                  <a:pt x="47622" y="571"/>
                  <a:pt x="46600" y="1714"/>
                </a:cubicBezTo>
                <a:lnTo>
                  <a:pt x="46600" y="1714"/>
                </a:lnTo>
                <a:lnTo>
                  <a:pt x="46600" y="1714"/>
                </a:lnTo>
                <a:cubicBezTo>
                  <a:pt x="45533" y="2810"/>
                  <a:pt x="45000" y="4238"/>
                  <a:pt x="45000" y="6000"/>
                </a:cubicBezTo>
                <a:lnTo>
                  <a:pt x="45000" y="6000"/>
                </a:lnTo>
                <a:lnTo>
                  <a:pt x="45000" y="24143"/>
                </a:lnTo>
                <a:lnTo>
                  <a:pt x="56267" y="24143"/>
                </a:lnTo>
                <a:lnTo>
                  <a:pt x="56267" y="6000"/>
                </a:lnTo>
                <a:cubicBezTo>
                  <a:pt x="56267" y="4238"/>
                  <a:pt x="55733" y="2810"/>
                  <a:pt x="54667" y="1714"/>
                </a:cubicBezTo>
                <a:lnTo>
                  <a:pt x="54667" y="1714"/>
                </a:lnTo>
                <a:cubicBezTo>
                  <a:pt x="53600" y="571"/>
                  <a:pt x="52244" y="0"/>
                  <a:pt x="50600" y="0"/>
                </a:cubicBezTo>
                <a:lnTo>
                  <a:pt x="50600" y="0"/>
                </a:lnTo>
                <a:moveTo>
                  <a:pt x="5600" y="30143"/>
                </a:moveTo>
                <a:lnTo>
                  <a:pt x="5600" y="30143"/>
                </a:lnTo>
                <a:cubicBezTo>
                  <a:pt x="3956" y="30143"/>
                  <a:pt x="2622" y="30714"/>
                  <a:pt x="1600" y="31857"/>
                </a:cubicBezTo>
                <a:lnTo>
                  <a:pt x="1600" y="31857"/>
                </a:lnTo>
                <a:lnTo>
                  <a:pt x="1600" y="31857"/>
                </a:lnTo>
                <a:cubicBezTo>
                  <a:pt x="533" y="32952"/>
                  <a:pt x="0" y="34381"/>
                  <a:pt x="0" y="36143"/>
                </a:cubicBezTo>
                <a:lnTo>
                  <a:pt x="0" y="36143"/>
                </a:lnTo>
                <a:cubicBezTo>
                  <a:pt x="0" y="37905"/>
                  <a:pt x="533" y="39357"/>
                  <a:pt x="1600" y="40500"/>
                </a:cubicBezTo>
                <a:lnTo>
                  <a:pt x="1600" y="40500"/>
                </a:lnTo>
                <a:cubicBezTo>
                  <a:pt x="2622" y="41643"/>
                  <a:pt x="3956" y="42214"/>
                  <a:pt x="5600" y="42214"/>
                </a:cubicBezTo>
                <a:lnTo>
                  <a:pt x="5600" y="42214"/>
                </a:lnTo>
                <a:lnTo>
                  <a:pt x="5600" y="48214"/>
                </a:lnTo>
                <a:cubicBezTo>
                  <a:pt x="5733" y="55643"/>
                  <a:pt x="7911" y="62048"/>
                  <a:pt x="12133" y="67429"/>
                </a:cubicBezTo>
                <a:lnTo>
                  <a:pt x="12133" y="67429"/>
                </a:lnTo>
                <a:cubicBezTo>
                  <a:pt x="16222" y="72810"/>
                  <a:pt x="21556" y="76262"/>
                  <a:pt x="28133" y="77786"/>
                </a:cubicBezTo>
                <a:lnTo>
                  <a:pt x="28133" y="77786"/>
                </a:lnTo>
                <a:lnTo>
                  <a:pt x="28133" y="90429"/>
                </a:lnTo>
                <a:cubicBezTo>
                  <a:pt x="28133" y="92190"/>
                  <a:pt x="28667" y="93619"/>
                  <a:pt x="29733" y="94714"/>
                </a:cubicBezTo>
                <a:lnTo>
                  <a:pt x="29733" y="94714"/>
                </a:lnTo>
                <a:cubicBezTo>
                  <a:pt x="30756" y="95857"/>
                  <a:pt x="32089" y="96429"/>
                  <a:pt x="33733" y="96429"/>
                </a:cubicBezTo>
                <a:lnTo>
                  <a:pt x="33733" y="96429"/>
                </a:lnTo>
                <a:cubicBezTo>
                  <a:pt x="35378" y="96429"/>
                  <a:pt x="36733" y="95857"/>
                  <a:pt x="37800" y="94714"/>
                </a:cubicBezTo>
                <a:lnTo>
                  <a:pt x="37800" y="94714"/>
                </a:lnTo>
                <a:cubicBezTo>
                  <a:pt x="38867" y="93619"/>
                  <a:pt x="39400" y="92190"/>
                  <a:pt x="39400" y="90429"/>
                </a:cubicBezTo>
                <a:lnTo>
                  <a:pt x="39400" y="90429"/>
                </a:lnTo>
                <a:lnTo>
                  <a:pt x="39400" y="77786"/>
                </a:lnTo>
                <a:cubicBezTo>
                  <a:pt x="41622" y="77262"/>
                  <a:pt x="43667" y="76500"/>
                  <a:pt x="45533" y="75500"/>
                </a:cubicBezTo>
                <a:lnTo>
                  <a:pt x="45533" y="75500"/>
                </a:lnTo>
                <a:cubicBezTo>
                  <a:pt x="45178" y="73500"/>
                  <a:pt x="45000" y="71429"/>
                  <a:pt x="45000" y="69286"/>
                </a:cubicBezTo>
                <a:lnTo>
                  <a:pt x="45000" y="69286"/>
                </a:lnTo>
                <a:cubicBezTo>
                  <a:pt x="45133" y="61619"/>
                  <a:pt x="47244" y="54905"/>
                  <a:pt x="51333" y="49143"/>
                </a:cubicBezTo>
                <a:lnTo>
                  <a:pt x="51333" y="49143"/>
                </a:lnTo>
                <a:cubicBezTo>
                  <a:pt x="55422" y="43524"/>
                  <a:pt x="60756" y="39643"/>
                  <a:pt x="67333" y="37500"/>
                </a:cubicBezTo>
                <a:lnTo>
                  <a:pt x="67333" y="37500"/>
                </a:lnTo>
                <a:cubicBezTo>
                  <a:pt x="67467" y="36976"/>
                  <a:pt x="67533" y="36524"/>
                  <a:pt x="67533" y="36143"/>
                </a:cubicBezTo>
                <a:lnTo>
                  <a:pt x="67533" y="36143"/>
                </a:lnTo>
                <a:cubicBezTo>
                  <a:pt x="67533" y="34381"/>
                  <a:pt x="67000" y="32952"/>
                  <a:pt x="65933" y="31857"/>
                </a:cubicBezTo>
                <a:lnTo>
                  <a:pt x="65933" y="31857"/>
                </a:lnTo>
                <a:cubicBezTo>
                  <a:pt x="64867" y="30714"/>
                  <a:pt x="63511" y="30143"/>
                  <a:pt x="61867" y="30143"/>
                </a:cubicBezTo>
                <a:lnTo>
                  <a:pt x="61867" y="30143"/>
                </a:lnTo>
                <a:lnTo>
                  <a:pt x="5600" y="30143"/>
                </a:lnTo>
                <a:moveTo>
                  <a:pt x="75933" y="96429"/>
                </a:moveTo>
                <a:lnTo>
                  <a:pt x="75933" y="96429"/>
                </a:lnTo>
                <a:cubicBezTo>
                  <a:pt x="80511" y="96429"/>
                  <a:pt x="84733" y="95238"/>
                  <a:pt x="88600" y="92857"/>
                </a:cubicBezTo>
                <a:lnTo>
                  <a:pt x="88600" y="92857"/>
                </a:lnTo>
                <a:lnTo>
                  <a:pt x="88600" y="92857"/>
                </a:lnTo>
                <a:cubicBezTo>
                  <a:pt x="92467" y="90476"/>
                  <a:pt x="95578" y="87143"/>
                  <a:pt x="97933" y="82857"/>
                </a:cubicBezTo>
                <a:lnTo>
                  <a:pt x="97933" y="82857"/>
                </a:lnTo>
                <a:cubicBezTo>
                  <a:pt x="100156" y="78619"/>
                  <a:pt x="101267" y="74095"/>
                  <a:pt x="101267" y="69286"/>
                </a:cubicBezTo>
                <a:lnTo>
                  <a:pt x="101267" y="69286"/>
                </a:lnTo>
                <a:cubicBezTo>
                  <a:pt x="101267" y="64524"/>
                  <a:pt x="100156" y="60000"/>
                  <a:pt x="97933" y="55714"/>
                </a:cubicBezTo>
                <a:lnTo>
                  <a:pt x="97933" y="55714"/>
                </a:lnTo>
                <a:cubicBezTo>
                  <a:pt x="95578" y="51476"/>
                  <a:pt x="92467" y="48167"/>
                  <a:pt x="88600" y="45786"/>
                </a:cubicBezTo>
                <a:lnTo>
                  <a:pt x="88600" y="45786"/>
                </a:lnTo>
                <a:cubicBezTo>
                  <a:pt x="84733" y="43405"/>
                  <a:pt x="80511" y="42214"/>
                  <a:pt x="75933" y="42214"/>
                </a:cubicBezTo>
                <a:lnTo>
                  <a:pt x="75933" y="42214"/>
                </a:lnTo>
                <a:cubicBezTo>
                  <a:pt x="71356" y="42214"/>
                  <a:pt x="67133" y="43405"/>
                  <a:pt x="63267" y="45786"/>
                </a:cubicBezTo>
                <a:lnTo>
                  <a:pt x="63267" y="45786"/>
                </a:lnTo>
                <a:cubicBezTo>
                  <a:pt x="59400" y="48167"/>
                  <a:pt x="56289" y="51476"/>
                  <a:pt x="53933" y="55714"/>
                </a:cubicBezTo>
                <a:lnTo>
                  <a:pt x="53933" y="55714"/>
                </a:lnTo>
                <a:cubicBezTo>
                  <a:pt x="51711" y="60000"/>
                  <a:pt x="50600" y="64524"/>
                  <a:pt x="50600" y="69286"/>
                </a:cubicBezTo>
                <a:lnTo>
                  <a:pt x="50600" y="69286"/>
                </a:lnTo>
                <a:cubicBezTo>
                  <a:pt x="50600" y="74095"/>
                  <a:pt x="51711" y="78619"/>
                  <a:pt x="53933" y="82857"/>
                </a:cubicBezTo>
                <a:lnTo>
                  <a:pt x="53933" y="82857"/>
                </a:lnTo>
                <a:cubicBezTo>
                  <a:pt x="56289" y="87143"/>
                  <a:pt x="59400" y="90476"/>
                  <a:pt x="63267" y="92857"/>
                </a:cubicBezTo>
                <a:lnTo>
                  <a:pt x="63267" y="92857"/>
                </a:lnTo>
                <a:cubicBezTo>
                  <a:pt x="67133" y="95238"/>
                  <a:pt x="71356" y="96429"/>
                  <a:pt x="75933" y="96429"/>
                </a:cubicBezTo>
                <a:lnTo>
                  <a:pt x="75933" y="96429"/>
                </a:lnTo>
                <a:moveTo>
                  <a:pt x="86333" y="62357"/>
                </a:moveTo>
                <a:lnTo>
                  <a:pt x="86333" y="62357"/>
                </a:lnTo>
                <a:lnTo>
                  <a:pt x="80000" y="69286"/>
                </a:lnTo>
                <a:lnTo>
                  <a:pt x="86333" y="76286"/>
                </a:lnTo>
                <a:cubicBezTo>
                  <a:pt x="87489" y="77667"/>
                  <a:pt x="87489" y="79048"/>
                  <a:pt x="86333" y="80429"/>
                </a:cubicBezTo>
                <a:lnTo>
                  <a:pt x="86333" y="80429"/>
                </a:lnTo>
                <a:cubicBezTo>
                  <a:pt x="85044" y="81667"/>
                  <a:pt x="83756" y="81667"/>
                  <a:pt x="82467" y="80429"/>
                </a:cubicBezTo>
                <a:lnTo>
                  <a:pt x="82467" y="80429"/>
                </a:lnTo>
                <a:lnTo>
                  <a:pt x="75933" y="73643"/>
                </a:lnTo>
                <a:lnTo>
                  <a:pt x="69467" y="80429"/>
                </a:lnTo>
                <a:cubicBezTo>
                  <a:pt x="68178" y="81667"/>
                  <a:pt x="66867" y="81667"/>
                  <a:pt x="65533" y="80429"/>
                </a:cubicBezTo>
                <a:lnTo>
                  <a:pt x="65533" y="80429"/>
                </a:lnTo>
                <a:cubicBezTo>
                  <a:pt x="64378" y="79048"/>
                  <a:pt x="64378" y="77667"/>
                  <a:pt x="65533" y="76286"/>
                </a:cubicBezTo>
                <a:lnTo>
                  <a:pt x="65533" y="76286"/>
                </a:lnTo>
                <a:lnTo>
                  <a:pt x="71867" y="69286"/>
                </a:lnTo>
                <a:lnTo>
                  <a:pt x="65533" y="62357"/>
                </a:lnTo>
                <a:cubicBezTo>
                  <a:pt x="64378" y="60976"/>
                  <a:pt x="64378" y="59595"/>
                  <a:pt x="65533" y="58214"/>
                </a:cubicBezTo>
                <a:lnTo>
                  <a:pt x="65533" y="58214"/>
                </a:lnTo>
                <a:cubicBezTo>
                  <a:pt x="66867" y="56929"/>
                  <a:pt x="68178" y="56929"/>
                  <a:pt x="69467" y="58214"/>
                </a:cubicBezTo>
                <a:lnTo>
                  <a:pt x="69467" y="58214"/>
                </a:lnTo>
                <a:lnTo>
                  <a:pt x="75933" y="65000"/>
                </a:lnTo>
                <a:lnTo>
                  <a:pt x="82467" y="58214"/>
                </a:lnTo>
                <a:cubicBezTo>
                  <a:pt x="83756" y="56929"/>
                  <a:pt x="85044" y="56929"/>
                  <a:pt x="86333" y="58214"/>
                </a:cubicBezTo>
                <a:lnTo>
                  <a:pt x="86333" y="58214"/>
                </a:lnTo>
                <a:cubicBezTo>
                  <a:pt x="87489" y="59595"/>
                  <a:pt x="87489" y="60976"/>
                  <a:pt x="86333" y="62357"/>
                </a:cubicBezTo>
                <a:lnTo>
                  <a:pt x="86333" y="6235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4474-20"/>
          <p:cNvSpPr/>
          <p:nvPr/>
        </p:nvSpPr>
        <p:spPr>
          <a:xfrm>
            <a:off x="400050" y="1803127"/>
            <a:ext cx="2686050" cy="17086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4475-25"/>
          <p:cNvCxnSpPr/>
          <p:nvPr/>
        </p:nvCxnSpPr>
        <p:spPr>
          <a:xfrm>
            <a:off x="400050" y="1824558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4479-32"/>
          <p:cNvSpPr/>
          <p:nvPr/>
        </p:nvSpPr>
        <p:spPr>
          <a:xfrm>
            <a:off x="550069" y="1988865"/>
            <a:ext cx="80992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4530-80"/>
          <p:cNvSpPr/>
          <p:nvPr/>
        </p:nvSpPr>
        <p:spPr>
          <a:xfrm>
            <a:off x="650081" y="2045568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00"/>
                </a:moveTo>
                <a:lnTo>
                  <a:pt x="0" y="10500"/>
                </a:lnTo>
                <a:cubicBezTo>
                  <a:pt x="103" y="7633"/>
                  <a:pt x="897" y="5167"/>
                  <a:pt x="2385" y="3100"/>
                </a:cubicBezTo>
                <a:lnTo>
                  <a:pt x="2385" y="3100"/>
                </a:lnTo>
                <a:lnTo>
                  <a:pt x="2385" y="3100"/>
                </a:lnTo>
                <a:cubicBezTo>
                  <a:pt x="3974" y="1167"/>
                  <a:pt x="5872" y="133"/>
                  <a:pt x="8077" y="0"/>
                </a:cubicBezTo>
                <a:lnTo>
                  <a:pt x="8077" y="0"/>
                </a:lnTo>
                <a:lnTo>
                  <a:pt x="24308" y="0"/>
                </a:lnTo>
                <a:cubicBezTo>
                  <a:pt x="26564" y="133"/>
                  <a:pt x="28487" y="1167"/>
                  <a:pt x="30077" y="3100"/>
                </a:cubicBezTo>
                <a:lnTo>
                  <a:pt x="30077" y="3100"/>
                </a:lnTo>
                <a:cubicBezTo>
                  <a:pt x="31564" y="5167"/>
                  <a:pt x="32359" y="7633"/>
                  <a:pt x="32462" y="10500"/>
                </a:cubicBezTo>
                <a:lnTo>
                  <a:pt x="32462" y="10500"/>
                </a:lnTo>
                <a:lnTo>
                  <a:pt x="32462" y="14100"/>
                </a:lnTo>
                <a:lnTo>
                  <a:pt x="64923" y="14100"/>
                </a:lnTo>
                <a:lnTo>
                  <a:pt x="64923" y="10500"/>
                </a:lnTo>
                <a:cubicBezTo>
                  <a:pt x="65026" y="7633"/>
                  <a:pt x="65821" y="5167"/>
                  <a:pt x="67308" y="3100"/>
                </a:cubicBezTo>
                <a:lnTo>
                  <a:pt x="67308" y="3100"/>
                </a:lnTo>
                <a:cubicBezTo>
                  <a:pt x="68846" y="1167"/>
                  <a:pt x="70744" y="133"/>
                  <a:pt x="73000" y="0"/>
                </a:cubicBezTo>
                <a:lnTo>
                  <a:pt x="73000" y="0"/>
                </a:lnTo>
                <a:lnTo>
                  <a:pt x="89231" y="0"/>
                </a:lnTo>
                <a:cubicBezTo>
                  <a:pt x="91487" y="133"/>
                  <a:pt x="93410" y="1167"/>
                  <a:pt x="95000" y="3100"/>
                </a:cubicBezTo>
                <a:lnTo>
                  <a:pt x="95000" y="3100"/>
                </a:lnTo>
                <a:cubicBezTo>
                  <a:pt x="96436" y="5167"/>
                  <a:pt x="97231" y="7633"/>
                  <a:pt x="97385" y="10500"/>
                </a:cubicBezTo>
                <a:lnTo>
                  <a:pt x="97385" y="10500"/>
                </a:lnTo>
                <a:lnTo>
                  <a:pt x="97385" y="31600"/>
                </a:lnTo>
                <a:cubicBezTo>
                  <a:pt x="97231" y="34533"/>
                  <a:pt x="96436" y="37033"/>
                  <a:pt x="95000" y="39100"/>
                </a:cubicBezTo>
                <a:lnTo>
                  <a:pt x="95000" y="39100"/>
                </a:lnTo>
                <a:cubicBezTo>
                  <a:pt x="93410" y="41033"/>
                  <a:pt x="91487" y="42067"/>
                  <a:pt x="89231" y="42200"/>
                </a:cubicBezTo>
                <a:lnTo>
                  <a:pt x="89231" y="42200"/>
                </a:lnTo>
                <a:lnTo>
                  <a:pt x="73000" y="42200"/>
                </a:lnTo>
                <a:cubicBezTo>
                  <a:pt x="70744" y="42067"/>
                  <a:pt x="68846" y="41033"/>
                  <a:pt x="67308" y="39100"/>
                </a:cubicBezTo>
                <a:lnTo>
                  <a:pt x="67308" y="39100"/>
                </a:lnTo>
                <a:cubicBezTo>
                  <a:pt x="65821" y="37033"/>
                  <a:pt x="65026" y="34533"/>
                  <a:pt x="64923" y="31600"/>
                </a:cubicBezTo>
                <a:lnTo>
                  <a:pt x="64923" y="31600"/>
                </a:lnTo>
                <a:lnTo>
                  <a:pt x="64923" y="28100"/>
                </a:lnTo>
                <a:lnTo>
                  <a:pt x="32462" y="28100"/>
                </a:lnTo>
                <a:lnTo>
                  <a:pt x="32462" y="31600"/>
                </a:lnTo>
                <a:cubicBezTo>
                  <a:pt x="32462" y="32067"/>
                  <a:pt x="32462" y="32433"/>
                  <a:pt x="32462" y="32700"/>
                </a:cubicBezTo>
                <a:lnTo>
                  <a:pt x="32462" y="32700"/>
                </a:lnTo>
                <a:lnTo>
                  <a:pt x="46000" y="56300"/>
                </a:lnTo>
                <a:lnTo>
                  <a:pt x="62231" y="56300"/>
                </a:lnTo>
                <a:cubicBezTo>
                  <a:pt x="64487" y="56433"/>
                  <a:pt x="66385" y="57433"/>
                  <a:pt x="67923" y="59300"/>
                </a:cubicBezTo>
                <a:lnTo>
                  <a:pt x="67923" y="59300"/>
                </a:lnTo>
                <a:cubicBezTo>
                  <a:pt x="69410" y="61367"/>
                  <a:pt x="70205" y="63867"/>
                  <a:pt x="70308" y="66800"/>
                </a:cubicBezTo>
                <a:lnTo>
                  <a:pt x="70308" y="66800"/>
                </a:lnTo>
                <a:lnTo>
                  <a:pt x="70308" y="87900"/>
                </a:lnTo>
                <a:cubicBezTo>
                  <a:pt x="70205" y="90833"/>
                  <a:pt x="69410" y="93333"/>
                  <a:pt x="67923" y="95400"/>
                </a:cubicBezTo>
                <a:lnTo>
                  <a:pt x="67923" y="95400"/>
                </a:lnTo>
                <a:cubicBezTo>
                  <a:pt x="66385" y="97267"/>
                  <a:pt x="64487" y="98267"/>
                  <a:pt x="62231" y="98400"/>
                </a:cubicBezTo>
                <a:lnTo>
                  <a:pt x="62231" y="98400"/>
                </a:lnTo>
                <a:lnTo>
                  <a:pt x="46000" y="98400"/>
                </a:lnTo>
                <a:cubicBezTo>
                  <a:pt x="43744" y="98267"/>
                  <a:pt x="41821" y="97267"/>
                  <a:pt x="40231" y="95400"/>
                </a:cubicBezTo>
                <a:lnTo>
                  <a:pt x="40231" y="95400"/>
                </a:lnTo>
                <a:cubicBezTo>
                  <a:pt x="38744" y="93333"/>
                  <a:pt x="37949" y="90833"/>
                  <a:pt x="37846" y="87900"/>
                </a:cubicBezTo>
                <a:lnTo>
                  <a:pt x="37846" y="87900"/>
                </a:lnTo>
                <a:lnTo>
                  <a:pt x="37846" y="66800"/>
                </a:lnTo>
                <a:cubicBezTo>
                  <a:pt x="37846" y="66333"/>
                  <a:pt x="37846" y="65967"/>
                  <a:pt x="37846" y="65700"/>
                </a:cubicBezTo>
                <a:lnTo>
                  <a:pt x="37846" y="65700"/>
                </a:lnTo>
                <a:lnTo>
                  <a:pt x="24308" y="42200"/>
                </a:lnTo>
                <a:lnTo>
                  <a:pt x="8077" y="42200"/>
                </a:lnTo>
                <a:cubicBezTo>
                  <a:pt x="5872" y="42067"/>
                  <a:pt x="3974" y="41033"/>
                  <a:pt x="2385" y="39100"/>
                </a:cubicBezTo>
                <a:lnTo>
                  <a:pt x="2385" y="39100"/>
                </a:lnTo>
                <a:cubicBezTo>
                  <a:pt x="897" y="37033"/>
                  <a:pt x="103" y="34533"/>
                  <a:pt x="0" y="31600"/>
                </a:cubicBezTo>
                <a:lnTo>
                  <a:pt x="0" y="31600"/>
                </a:lnTo>
                <a:lnTo>
                  <a:pt x="0" y="10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4482-47"/>
          <p:cNvCxnSpPr/>
          <p:nvPr/>
        </p:nvCxnSpPr>
        <p:spPr>
          <a:xfrm>
            <a:off x="550069" y="2547417"/>
            <a:ext cx="23860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8319684481-44"/>
          <p:cNvCxnSpPr/>
          <p:nvPr/>
        </p:nvCxnSpPr>
        <p:spPr>
          <a:xfrm>
            <a:off x="978694" y="3047479"/>
            <a:ext cx="37147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4483-50"/>
          <p:cNvSpPr/>
          <p:nvPr/>
        </p:nvSpPr>
        <p:spPr>
          <a:xfrm>
            <a:off x="550069" y="3126060"/>
            <a:ext cx="2386013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4483-53"/>
          <p:cNvCxnSpPr/>
          <p:nvPr/>
        </p:nvCxnSpPr>
        <p:spPr>
          <a:xfrm>
            <a:off x="564356" y="3126060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4531-83"/>
          <p:cNvSpPr/>
          <p:nvPr/>
        </p:nvSpPr>
        <p:spPr>
          <a:xfrm>
            <a:off x="664369" y="319749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4474-21"/>
          <p:cNvSpPr/>
          <p:nvPr/>
        </p:nvSpPr>
        <p:spPr>
          <a:xfrm>
            <a:off x="3228975" y="1803127"/>
            <a:ext cx="2686050" cy="17086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4476-26"/>
          <p:cNvCxnSpPr/>
          <p:nvPr/>
        </p:nvCxnSpPr>
        <p:spPr>
          <a:xfrm>
            <a:off x="3228975" y="1824558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4479-35"/>
          <p:cNvSpPr/>
          <p:nvPr/>
        </p:nvSpPr>
        <p:spPr>
          <a:xfrm>
            <a:off x="3378994" y="1988865"/>
            <a:ext cx="79652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4530-81"/>
          <p:cNvSpPr/>
          <p:nvPr/>
        </p:nvSpPr>
        <p:spPr>
          <a:xfrm>
            <a:off x="3479006" y="203887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45" y="6364"/>
                </a:moveTo>
                <a:lnTo>
                  <a:pt x="57545" y="6364"/>
                </a:lnTo>
                <a:cubicBezTo>
                  <a:pt x="57545" y="4545"/>
                  <a:pt x="56939" y="3030"/>
                  <a:pt x="55727" y="1818"/>
                </a:cubicBezTo>
                <a:lnTo>
                  <a:pt x="55727" y="1818"/>
                </a:lnTo>
                <a:lnTo>
                  <a:pt x="55727" y="1818"/>
                </a:lnTo>
                <a:cubicBezTo>
                  <a:pt x="54515" y="606"/>
                  <a:pt x="53000" y="0"/>
                  <a:pt x="51182" y="0"/>
                </a:cubicBezTo>
                <a:lnTo>
                  <a:pt x="51182" y="0"/>
                </a:lnTo>
                <a:cubicBezTo>
                  <a:pt x="49303" y="0"/>
                  <a:pt x="47758" y="606"/>
                  <a:pt x="46545" y="1818"/>
                </a:cubicBezTo>
                <a:lnTo>
                  <a:pt x="46545" y="1818"/>
                </a:lnTo>
                <a:cubicBezTo>
                  <a:pt x="45333" y="3030"/>
                  <a:pt x="44727" y="4545"/>
                  <a:pt x="44727" y="6364"/>
                </a:cubicBezTo>
                <a:lnTo>
                  <a:pt x="44727" y="6364"/>
                </a:lnTo>
                <a:lnTo>
                  <a:pt x="44727" y="54909"/>
                </a:lnTo>
                <a:lnTo>
                  <a:pt x="30182" y="40182"/>
                </a:lnTo>
                <a:cubicBezTo>
                  <a:pt x="28848" y="38970"/>
                  <a:pt x="27303" y="38364"/>
                  <a:pt x="25545" y="38364"/>
                </a:cubicBezTo>
                <a:lnTo>
                  <a:pt x="25545" y="38364"/>
                </a:lnTo>
                <a:cubicBezTo>
                  <a:pt x="23848" y="38364"/>
                  <a:pt x="22333" y="38970"/>
                  <a:pt x="21000" y="40182"/>
                </a:cubicBezTo>
                <a:lnTo>
                  <a:pt x="21000" y="40182"/>
                </a:lnTo>
                <a:cubicBezTo>
                  <a:pt x="19788" y="41515"/>
                  <a:pt x="19182" y="43030"/>
                  <a:pt x="19182" y="44727"/>
                </a:cubicBezTo>
                <a:lnTo>
                  <a:pt x="19182" y="44727"/>
                </a:lnTo>
                <a:cubicBezTo>
                  <a:pt x="19182" y="46485"/>
                  <a:pt x="19788" y="48030"/>
                  <a:pt x="21000" y="49364"/>
                </a:cubicBezTo>
                <a:lnTo>
                  <a:pt x="21000" y="49364"/>
                </a:lnTo>
                <a:lnTo>
                  <a:pt x="46545" y="74909"/>
                </a:lnTo>
                <a:cubicBezTo>
                  <a:pt x="47879" y="76121"/>
                  <a:pt x="49424" y="76727"/>
                  <a:pt x="51182" y="76727"/>
                </a:cubicBezTo>
                <a:lnTo>
                  <a:pt x="51182" y="76727"/>
                </a:lnTo>
                <a:cubicBezTo>
                  <a:pt x="52879" y="76727"/>
                  <a:pt x="54394" y="76121"/>
                  <a:pt x="55727" y="74909"/>
                </a:cubicBezTo>
                <a:lnTo>
                  <a:pt x="55727" y="74909"/>
                </a:lnTo>
                <a:lnTo>
                  <a:pt x="81273" y="49364"/>
                </a:lnTo>
                <a:cubicBezTo>
                  <a:pt x="82485" y="48030"/>
                  <a:pt x="83091" y="46485"/>
                  <a:pt x="83091" y="44727"/>
                </a:cubicBezTo>
                <a:lnTo>
                  <a:pt x="83091" y="44727"/>
                </a:lnTo>
                <a:cubicBezTo>
                  <a:pt x="83091" y="43030"/>
                  <a:pt x="82485" y="41515"/>
                  <a:pt x="81273" y="40182"/>
                </a:cubicBezTo>
                <a:lnTo>
                  <a:pt x="81273" y="40182"/>
                </a:lnTo>
                <a:cubicBezTo>
                  <a:pt x="79939" y="38970"/>
                  <a:pt x="78424" y="38364"/>
                  <a:pt x="76727" y="38364"/>
                </a:cubicBezTo>
                <a:lnTo>
                  <a:pt x="76727" y="38364"/>
                </a:lnTo>
                <a:cubicBezTo>
                  <a:pt x="74970" y="38364"/>
                  <a:pt x="73424" y="38970"/>
                  <a:pt x="72091" y="40182"/>
                </a:cubicBezTo>
                <a:lnTo>
                  <a:pt x="72091" y="40182"/>
                </a:lnTo>
                <a:lnTo>
                  <a:pt x="57545" y="54909"/>
                </a:lnTo>
                <a:lnTo>
                  <a:pt x="57545" y="6364"/>
                </a:lnTo>
                <a:moveTo>
                  <a:pt x="12818" y="70273"/>
                </a:moveTo>
                <a:lnTo>
                  <a:pt x="12818" y="70273"/>
                </a:lnTo>
                <a:cubicBezTo>
                  <a:pt x="9182" y="70455"/>
                  <a:pt x="6182" y="71727"/>
                  <a:pt x="3818" y="74091"/>
                </a:cubicBezTo>
                <a:lnTo>
                  <a:pt x="3818" y="74091"/>
                </a:lnTo>
                <a:lnTo>
                  <a:pt x="3818" y="74091"/>
                </a:lnTo>
                <a:cubicBezTo>
                  <a:pt x="1394" y="76515"/>
                  <a:pt x="121" y="79515"/>
                  <a:pt x="0" y="83091"/>
                </a:cubicBezTo>
                <a:lnTo>
                  <a:pt x="0" y="83091"/>
                </a:lnTo>
                <a:lnTo>
                  <a:pt x="0" y="89455"/>
                </a:lnTo>
                <a:cubicBezTo>
                  <a:pt x="121" y="93091"/>
                  <a:pt x="1394" y="96091"/>
                  <a:pt x="3818" y="98455"/>
                </a:cubicBezTo>
                <a:lnTo>
                  <a:pt x="3818" y="98455"/>
                </a:lnTo>
                <a:cubicBezTo>
                  <a:pt x="6182" y="100879"/>
                  <a:pt x="9182" y="102152"/>
                  <a:pt x="12818" y="102273"/>
                </a:cubicBezTo>
                <a:lnTo>
                  <a:pt x="12818" y="102273"/>
                </a:lnTo>
                <a:lnTo>
                  <a:pt x="89455" y="102273"/>
                </a:lnTo>
                <a:cubicBezTo>
                  <a:pt x="93091" y="102152"/>
                  <a:pt x="96091" y="100879"/>
                  <a:pt x="98455" y="98455"/>
                </a:cubicBezTo>
                <a:lnTo>
                  <a:pt x="98455" y="98455"/>
                </a:lnTo>
                <a:cubicBezTo>
                  <a:pt x="100879" y="96091"/>
                  <a:pt x="102152" y="93091"/>
                  <a:pt x="102273" y="89455"/>
                </a:cubicBezTo>
                <a:lnTo>
                  <a:pt x="102273" y="89455"/>
                </a:lnTo>
                <a:lnTo>
                  <a:pt x="102273" y="83091"/>
                </a:lnTo>
                <a:cubicBezTo>
                  <a:pt x="102152" y="79515"/>
                  <a:pt x="100879" y="76515"/>
                  <a:pt x="98455" y="74091"/>
                </a:cubicBezTo>
                <a:lnTo>
                  <a:pt x="98455" y="74091"/>
                </a:lnTo>
                <a:cubicBezTo>
                  <a:pt x="96091" y="71727"/>
                  <a:pt x="93091" y="70455"/>
                  <a:pt x="89455" y="70273"/>
                </a:cubicBezTo>
                <a:lnTo>
                  <a:pt x="89455" y="70273"/>
                </a:lnTo>
                <a:lnTo>
                  <a:pt x="69273" y="70273"/>
                </a:lnTo>
                <a:lnTo>
                  <a:pt x="60091" y="79273"/>
                </a:lnTo>
                <a:cubicBezTo>
                  <a:pt x="57424" y="81818"/>
                  <a:pt x="54455" y="83091"/>
                  <a:pt x="51182" y="83091"/>
                </a:cubicBezTo>
                <a:lnTo>
                  <a:pt x="51182" y="83091"/>
                </a:lnTo>
                <a:cubicBezTo>
                  <a:pt x="47667" y="83091"/>
                  <a:pt x="44667" y="81818"/>
                  <a:pt x="42182" y="79273"/>
                </a:cubicBezTo>
                <a:lnTo>
                  <a:pt x="42182" y="79273"/>
                </a:lnTo>
                <a:lnTo>
                  <a:pt x="33182" y="70273"/>
                </a:lnTo>
                <a:lnTo>
                  <a:pt x="12818" y="70273"/>
                </a:lnTo>
                <a:moveTo>
                  <a:pt x="86273" y="81455"/>
                </a:moveTo>
                <a:lnTo>
                  <a:pt x="86273" y="81455"/>
                </a:lnTo>
                <a:cubicBezTo>
                  <a:pt x="89242" y="81758"/>
                  <a:pt x="90848" y="83364"/>
                  <a:pt x="91091" y="86273"/>
                </a:cubicBezTo>
                <a:lnTo>
                  <a:pt x="91091" y="86273"/>
                </a:lnTo>
                <a:cubicBezTo>
                  <a:pt x="90848" y="89242"/>
                  <a:pt x="89242" y="90848"/>
                  <a:pt x="86273" y="91091"/>
                </a:cubicBezTo>
                <a:lnTo>
                  <a:pt x="86273" y="91091"/>
                </a:lnTo>
                <a:cubicBezTo>
                  <a:pt x="83364" y="90848"/>
                  <a:pt x="81758" y="89242"/>
                  <a:pt x="81455" y="86273"/>
                </a:cubicBezTo>
                <a:lnTo>
                  <a:pt x="81455" y="86273"/>
                </a:lnTo>
                <a:cubicBezTo>
                  <a:pt x="81758" y="83364"/>
                  <a:pt x="83364" y="81758"/>
                  <a:pt x="86273" y="81455"/>
                </a:cubicBezTo>
                <a:lnTo>
                  <a:pt x="86273" y="8145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4482-48"/>
          <p:cNvCxnSpPr/>
          <p:nvPr/>
        </p:nvCxnSpPr>
        <p:spPr>
          <a:xfrm>
            <a:off x="3378994" y="2547417"/>
            <a:ext cx="23860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4483-51"/>
          <p:cNvSpPr/>
          <p:nvPr/>
        </p:nvSpPr>
        <p:spPr>
          <a:xfrm>
            <a:off x="3378994" y="3126060"/>
            <a:ext cx="2386013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4484-54"/>
          <p:cNvCxnSpPr/>
          <p:nvPr/>
        </p:nvCxnSpPr>
        <p:spPr>
          <a:xfrm>
            <a:off x="3393281" y="3126060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4531-84"/>
          <p:cNvSpPr/>
          <p:nvPr/>
        </p:nvSpPr>
        <p:spPr>
          <a:xfrm>
            <a:off x="3494661" y="3198854"/>
            <a:ext cx="149070" cy="118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75" y="26333"/>
                </a:moveTo>
                <a:lnTo>
                  <a:pt x="47563" y="26333"/>
                </a:lnTo>
                <a:cubicBezTo>
                  <a:pt x="48688" y="24944"/>
                  <a:pt x="49000" y="23222"/>
                  <a:pt x="48500" y="21167"/>
                </a:cubicBezTo>
                <a:lnTo>
                  <a:pt x="48500" y="21167"/>
                </a:lnTo>
                <a:cubicBezTo>
                  <a:pt x="48083" y="20056"/>
                  <a:pt x="47667" y="19028"/>
                  <a:pt x="47250" y="18083"/>
                </a:cubicBezTo>
                <a:lnTo>
                  <a:pt x="47250" y="18083"/>
                </a:lnTo>
                <a:lnTo>
                  <a:pt x="46750" y="16833"/>
                </a:lnTo>
                <a:cubicBezTo>
                  <a:pt x="46250" y="15833"/>
                  <a:pt x="45729" y="14861"/>
                  <a:pt x="45188" y="13917"/>
                </a:cubicBezTo>
                <a:lnTo>
                  <a:pt x="45188" y="13917"/>
                </a:lnTo>
                <a:cubicBezTo>
                  <a:pt x="44146" y="12250"/>
                  <a:pt x="42917" y="11750"/>
                  <a:pt x="41500" y="12417"/>
                </a:cubicBezTo>
                <a:lnTo>
                  <a:pt x="41500" y="12417"/>
                </a:lnTo>
                <a:lnTo>
                  <a:pt x="36938" y="14333"/>
                </a:lnTo>
                <a:cubicBezTo>
                  <a:pt x="35313" y="12500"/>
                  <a:pt x="33458" y="11056"/>
                  <a:pt x="31375" y="10000"/>
                </a:cubicBezTo>
                <a:lnTo>
                  <a:pt x="31375" y="10000"/>
                </a:lnTo>
                <a:lnTo>
                  <a:pt x="30438" y="3917"/>
                </a:lnTo>
                <a:cubicBezTo>
                  <a:pt x="30021" y="1861"/>
                  <a:pt x="29083" y="611"/>
                  <a:pt x="27625" y="167"/>
                </a:cubicBezTo>
                <a:lnTo>
                  <a:pt x="27625" y="167"/>
                </a:lnTo>
                <a:cubicBezTo>
                  <a:pt x="26583" y="56"/>
                  <a:pt x="25500" y="0"/>
                  <a:pt x="24375" y="0"/>
                </a:cubicBezTo>
                <a:lnTo>
                  <a:pt x="24375" y="0"/>
                </a:lnTo>
                <a:lnTo>
                  <a:pt x="24375" y="0"/>
                </a:lnTo>
                <a:cubicBezTo>
                  <a:pt x="23333" y="0"/>
                  <a:pt x="22292" y="56"/>
                  <a:pt x="21250" y="167"/>
                </a:cubicBezTo>
                <a:lnTo>
                  <a:pt x="21250" y="167"/>
                </a:lnTo>
                <a:cubicBezTo>
                  <a:pt x="19667" y="611"/>
                  <a:pt x="18688" y="1861"/>
                  <a:pt x="18313" y="3917"/>
                </a:cubicBezTo>
                <a:lnTo>
                  <a:pt x="18313" y="3917"/>
                </a:lnTo>
                <a:lnTo>
                  <a:pt x="17375" y="10000"/>
                </a:lnTo>
                <a:cubicBezTo>
                  <a:pt x="15292" y="11056"/>
                  <a:pt x="13417" y="12500"/>
                  <a:pt x="11750" y="14333"/>
                </a:cubicBezTo>
                <a:lnTo>
                  <a:pt x="11750" y="14333"/>
                </a:lnTo>
                <a:lnTo>
                  <a:pt x="7375" y="12417"/>
                </a:lnTo>
                <a:cubicBezTo>
                  <a:pt x="5833" y="11750"/>
                  <a:pt x="4542" y="12250"/>
                  <a:pt x="3500" y="13917"/>
                </a:cubicBezTo>
                <a:lnTo>
                  <a:pt x="3500" y="13917"/>
                </a:lnTo>
                <a:cubicBezTo>
                  <a:pt x="3000" y="14861"/>
                  <a:pt x="2479" y="15889"/>
                  <a:pt x="1938" y="17000"/>
                </a:cubicBezTo>
                <a:lnTo>
                  <a:pt x="1938" y="17000"/>
                </a:lnTo>
                <a:lnTo>
                  <a:pt x="1500" y="18083"/>
                </a:lnTo>
                <a:cubicBezTo>
                  <a:pt x="1083" y="19028"/>
                  <a:pt x="667" y="20056"/>
                  <a:pt x="250" y="21167"/>
                </a:cubicBezTo>
                <a:lnTo>
                  <a:pt x="250" y="21167"/>
                </a:lnTo>
                <a:cubicBezTo>
                  <a:pt x="-292" y="23222"/>
                  <a:pt x="63" y="24944"/>
                  <a:pt x="1313" y="26333"/>
                </a:cubicBezTo>
                <a:lnTo>
                  <a:pt x="1313" y="26333"/>
                </a:lnTo>
                <a:lnTo>
                  <a:pt x="4750" y="30500"/>
                </a:lnTo>
                <a:cubicBezTo>
                  <a:pt x="4542" y="31889"/>
                  <a:pt x="4438" y="33333"/>
                  <a:pt x="4438" y="34833"/>
                </a:cubicBezTo>
                <a:lnTo>
                  <a:pt x="4438" y="34833"/>
                </a:lnTo>
                <a:cubicBezTo>
                  <a:pt x="4438" y="36389"/>
                  <a:pt x="4542" y="37861"/>
                  <a:pt x="4750" y="39250"/>
                </a:cubicBezTo>
                <a:lnTo>
                  <a:pt x="4750" y="39250"/>
                </a:lnTo>
                <a:lnTo>
                  <a:pt x="1313" y="43333"/>
                </a:lnTo>
                <a:cubicBezTo>
                  <a:pt x="63" y="44722"/>
                  <a:pt x="-292" y="46472"/>
                  <a:pt x="250" y="48583"/>
                </a:cubicBezTo>
                <a:lnTo>
                  <a:pt x="250" y="48583"/>
                </a:lnTo>
                <a:cubicBezTo>
                  <a:pt x="667" y="49694"/>
                  <a:pt x="1083" y="50722"/>
                  <a:pt x="1500" y="51667"/>
                </a:cubicBezTo>
                <a:lnTo>
                  <a:pt x="1500" y="51667"/>
                </a:lnTo>
                <a:lnTo>
                  <a:pt x="1938" y="52917"/>
                </a:lnTo>
                <a:cubicBezTo>
                  <a:pt x="2354" y="53861"/>
                  <a:pt x="2875" y="54833"/>
                  <a:pt x="3500" y="55833"/>
                </a:cubicBezTo>
                <a:lnTo>
                  <a:pt x="3500" y="55833"/>
                </a:lnTo>
                <a:cubicBezTo>
                  <a:pt x="4542" y="57500"/>
                  <a:pt x="5833" y="57972"/>
                  <a:pt x="7375" y="57250"/>
                </a:cubicBezTo>
                <a:lnTo>
                  <a:pt x="7375" y="57250"/>
                </a:lnTo>
                <a:lnTo>
                  <a:pt x="11750" y="55417"/>
                </a:lnTo>
                <a:cubicBezTo>
                  <a:pt x="13417" y="57194"/>
                  <a:pt x="15292" y="58639"/>
                  <a:pt x="17375" y="59750"/>
                </a:cubicBezTo>
                <a:lnTo>
                  <a:pt x="17375" y="59750"/>
                </a:lnTo>
                <a:lnTo>
                  <a:pt x="18313" y="65750"/>
                </a:lnTo>
                <a:cubicBezTo>
                  <a:pt x="18688" y="67861"/>
                  <a:pt x="19667" y="69111"/>
                  <a:pt x="21250" y="69500"/>
                </a:cubicBezTo>
                <a:lnTo>
                  <a:pt x="21250" y="69500"/>
                </a:lnTo>
                <a:cubicBezTo>
                  <a:pt x="22292" y="69667"/>
                  <a:pt x="23333" y="69750"/>
                  <a:pt x="24375" y="69750"/>
                </a:cubicBezTo>
                <a:lnTo>
                  <a:pt x="24375" y="69750"/>
                </a:lnTo>
                <a:cubicBezTo>
                  <a:pt x="25417" y="69750"/>
                  <a:pt x="26438" y="69667"/>
                  <a:pt x="27437" y="69500"/>
                </a:cubicBezTo>
                <a:lnTo>
                  <a:pt x="27437" y="69500"/>
                </a:lnTo>
                <a:cubicBezTo>
                  <a:pt x="29021" y="69111"/>
                  <a:pt x="30021" y="67861"/>
                  <a:pt x="30438" y="65750"/>
                </a:cubicBezTo>
                <a:lnTo>
                  <a:pt x="30438" y="65750"/>
                </a:lnTo>
                <a:lnTo>
                  <a:pt x="31375" y="59750"/>
                </a:lnTo>
                <a:cubicBezTo>
                  <a:pt x="33458" y="58639"/>
                  <a:pt x="35313" y="57194"/>
                  <a:pt x="36938" y="55417"/>
                </a:cubicBezTo>
                <a:lnTo>
                  <a:pt x="36938" y="55417"/>
                </a:lnTo>
                <a:lnTo>
                  <a:pt x="41313" y="57250"/>
                </a:lnTo>
                <a:cubicBezTo>
                  <a:pt x="42854" y="57972"/>
                  <a:pt x="44146" y="57500"/>
                  <a:pt x="45188" y="55833"/>
                </a:cubicBezTo>
                <a:lnTo>
                  <a:pt x="45188" y="55833"/>
                </a:lnTo>
                <a:cubicBezTo>
                  <a:pt x="45729" y="54833"/>
                  <a:pt x="46250" y="53861"/>
                  <a:pt x="46750" y="52917"/>
                </a:cubicBezTo>
                <a:lnTo>
                  <a:pt x="46750" y="52917"/>
                </a:lnTo>
                <a:lnTo>
                  <a:pt x="47250" y="51667"/>
                </a:lnTo>
                <a:cubicBezTo>
                  <a:pt x="47667" y="50722"/>
                  <a:pt x="48083" y="49694"/>
                  <a:pt x="48500" y="48583"/>
                </a:cubicBezTo>
                <a:lnTo>
                  <a:pt x="48500" y="48583"/>
                </a:lnTo>
                <a:cubicBezTo>
                  <a:pt x="49000" y="46472"/>
                  <a:pt x="48625" y="44722"/>
                  <a:pt x="47375" y="43333"/>
                </a:cubicBezTo>
                <a:lnTo>
                  <a:pt x="47375" y="43333"/>
                </a:lnTo>
                <a:lnTo>
                  <a:pt x="43938" y="39250"/>
                </a:lnTo>
                <a:cubicBezTo>
                  <a:pt x="44146" y="37861"/>
                  <a:pt x="44250" y="36389"/>
                  <a:pt x="44250" y="34833"/>
                </a:cubicBezTo>
                <a:lnTo>
                  <a:pt x="44250" y="34833"/>
                </a:lnTo>
                <a:cubicBezTo>
                  <a:pt x="44250" y="33333"/>
                  <a:pt x="44146" y="31889"/>
                  <a:pt x="43938" y="30500"/>
                </a:cubicBezTo>
                <a:lnTo>
                  <a:pt x="43938" y="30500"/>
                </a:lnTo>
                <a:lnTo>
                  <a:pt x="47375" y="26333"/>
                </a:lnTo>
                <a:moveTo>
                  <a:pt x="16875" y="34833"/>
                </a:moveTo>
                <a:lnTo>
                  <a:pt x="16875" y="34833"/>
                </a:lnTo>
                <a:cubicBezTo>
                  <a:pt x="17000" y="31111"/>
                  <a:pt x="18250" y="28222"/>
                  <a:pt x="20625" y="26167"/>
                </a:cubicBezTo>
                <a:lnTo>
                  <a:pt x="20625" y="26167"/>
                </a:lnTo>
                <a:cubicBezTo>
                  <a:pt x="23125" y="24500"/>
                  <a:pt x="25604" y="24500"/>
                  <a:pt x="28063" y="26167"/>
                </a:cubicBezTo>
                <a:lnTo>
                  <a:pt x="28063" y="26167"/>
                </a:lnTo>
                <a:cubicBezTo>
                  <a:pt x="30479" y="28222"/>
                  <a:pt x="31729" y="31111"/>
                  <a:pt x="31813" y="34833"/>
                </a:cubicBezTo>
                <a:lnTo>
                  <a:pt x="31813" y="34833"/>
                </a:lnTo>
                <a:cubicBezTo>
                  <a:pt x="31729" y="38611"/>
                  <a:pt x="30479" y="41528"/>
                  <a:pt x="28063" y="43583"/>
                </a:cubicBezTo>
                <a:lnTo>
                  <a:pt x="28063" y="43583"/>
                </a:lnTo>
                <a:cubicBezTo>
                  <a:pt x="25604" y="45250"/>
                  <a:pt x="23125" y="45250"/>
                  <a:pt x="20625" y="43583"/>
                </a:cubicBezTo>
                <a:lnTo>
                  <a:pt x="20625" y="43583"/>
                </a:lnTo>
                <a:cubicBezTo>
                  <a:pt x="18250" y="41528"/>
                  <a:pt x="17000" y="38611"/>
                  <a:pt x="16875" y="34833"/>
                </a:cubicBezTo>
                <a:lnTo>
                  <a:pt x="16875" y="34833"/>
                </a:lnTo>
                <a:moveTo>
                  <a:pt x="78063" y="102083"/>
                </a:moveTo>
                <a:lnTo>
                  <a:pt x="78063" y="102333"/>
                </a:lnTo>
                <a:cubicBezTo>
                  <a:pt x="79104" y="103833"/>
                  <a:pt x="80396" y="104250"/>
                  <a:pt x="81938" y="103583"/>
                </a:cubicBezTo>
                <a:lnTo>
                  <a:pt x="81938" y="103583"/>
                </a:lnTo>
                <a:cubicBezTo>
                  <a:pt x="82771" y="103028"/>
                  <a:pt x="83542" y="102472"/>
                  <a:pt x="84250" y="101917"/>
                </a:cubicBezTo>
                <a:lnTo>
                  <a:pt x="84250" y="101917"/>
                </a:lnTo>
                <a:lnTo>
                  <a:pt x="85188" y="101250"/>
                </a:lnTo>
                <a:cubicBezTo>
                  <a:pt x="85938" y="100583"/>
                  <a:pt x="86667" y="99889"/>
                  <a:pt x="87375" y="99167"/>
                </a:cubicBezTo>
                <a:lnTo>
                  <a:pt x="87375" y="99167"/>
                </a:lnTo>
                <a:cubicBezTo>
                  <a:pt x="88625" y="97778"/>
                  <a:pt x="89000" y="96139"/>
                  <a:pt x="88500" y="94250"/>
                </a:cubicBezTo>
                <a:lnTo>
                  <a:pt x="88500" y="94250"/>
                </a:lnTo>
                <a:lnTo>
                  <a:pt x="87063" y="88167"/>
                </a:lnTo>
                <a:cubicBezTo>
                  <a:pt x="88438" y="86000"/>
                  <a:pt x="89542" y="83528"/>
                  <a:pt x="90375" y="80750"/>
                </a:cubicBezTo>
                <a:lnTo>
                  <a:pt x="90375" y="80750"/>
                </a:lnTo>
                <a:lnTo>
                  <a:pt x="94875" y="79500"/>
                </a:lnTo>
                <a:cubicBezTo>
                  <a:pt x="96417" y="78944"/>
                  <a:pt x="97354" y="77611"/>
                  <a:pt x="97688" y="75500"/>
                </a:cubicBezTo>
                <a:lnTo>
                  <a:pt x="97688" y="75500"/>
                </a:lnTo>
                <a:cubicBezTo>
                  <a:pt x="97771" y="74167"/>
                  <a:pt x="97813" y="72806"/>
                  <a:pt x="97813" y="71417"/>
                </a:cubicBezTo>
                <a:lnTo>
                  <a:pt x="97813" y="71417"/>
                </a:lnTo>
                <a:cubicBezTo>
                  <a:pt x="97813" y="70028"/>
                  <a:pt x="97771" y="68639"/>
                  <a:pt x="97688" y="67250"/>
                </a:cubicBezTo>
                <a:lnTo>
                  <a:pt x="97688" y="67250"/>
                </a:lnTo>
                <a:cubicBezTo>
                  <a:pt x="97354" y="65139"/>
                  <a:pt x="96417" y="63833"/>
                  <a:pt x="94875" y="63333"/>
                </a:cubicBezTo>
                <a:lnTo>
                  <a:pt x="94875" y="63333"/>
                </a:lnTo>
                <a:lnTo>
                  <a:pt x="90375" y="62083"/>
                </a:lnTo>
                <a:cubicBezTo>
                  <a:pt x="89542" y="59306"/>
                  <a:pt x="88438" y="56806"/>
                  <a:pt x="87063" y="54583"/>
                </a:cubicBezTo>
                <a:lnTo>
                  <a:pt x="87063" y="54583"/>
                </a:lnTo>
                <a:lnTo>
                  <a:pt x="88500" y="48750"/>
                </a:lnTo>
                <a:cubicBezTo>
                  <a:pt x="89000" y="46694"/>
                  <a:pt x="88625" y="44972"/>
                  <a:pt x="87375" y="43583"/>
                </a:cubicBezTo>
                <a:lnTo>
                  <a:pt x="87375" y="43583"/>
                </a:lnTo>
                <a:cubicBezTo>
                  <a:pt x="86667" y="42861"/>
                  <a:pt x="85938" y="42167"/>
                  <a:pt x="85188" y="41500"/>
                </a:cubicBezTo>
                <a:lnTo>
                  <a:pt x="85188" y="41500"/>
                </a:lnTo>
                <a:lnTo>
                  <a:pt x="84250" y="40917"/>
                </a:lnTo>
                <a:cubicBezTo>
                  <a:pt x="83542" y="40361"/>
                  <a:pt x="82771" y="39806"/>
                  <a:pt x="81938" y="39250"/>
                </a:cubicBezTo>
                <a:lnTo>
                  <a:pt x="81938" y="39250"/>
                </a:lnTo>
                <a:cubicBezTo>
                  <a:pt x="80396" y="38528"/>
                  <a:pt x="79104" y="39000"/>
                  <a:pt x="78063" y="40667"/>
                </a:cubicBezTo>
                <a:lnTo>
                  <a:pt x="78063" y="40667"/>
                </a:lnTo>
                <a:lnTo>
                  <a:pt x="74938" y="45250"/>
                </a:lnTo>
                <a:cubicBezTo>
                  <a:pt x="73896" y="44972"/>
                  <a:pt x="72813" y="44833"/>
                  <a:pt x="71688" y="44833"/>
                </a:cubicBezTo>
                <a:lnTo>
                  <a:pt x="71688" y="44833"/>
                </a:lnTo>
                <a:cubicBezTo>
                  <a:pt x="70521" y="44833"/>
                  <a:pt x="69417" y="44972"/>
                  <a:pt x="68375" y="45250"/>
                </a:cubicBezTo>
                <a:lnTo>
                  <a:pt x="68375" y="45250"/>
                </a:lnTo>
                <a:lnTo>
                  <a:pt x="65312" y="40667"/>
                </a:lnTo>
                <a:cubicBezTo>
                  <a:pt x="64271" y="39000"/>
                  <a:pt x="62958" y="38528"/>
                  <a:pt x="61375" y="39250"/>
                </a:cubicBezTo>
                <a:lnTo>
                  <a:pt x="61375" y="39250"/>
                </a:lnTo>
                <a:cubicBezTo>
                  <a:pt x="60542" y="39806"/>
                  <a:pt x="59771" y="40361"/>
                  <a:pt x="59062" y="40917"/>
                </a:cubicBezTo>
                <a:lnTo>
                  <a:pt x="59062" y="40917"/>
                </a:lnTo>
                <a:lnTo>
                  <a:pt x="58313" y="41500"/>
                </a:lnTo>
                <a:cubicBezTo>
                  <a:pt x="57479" y="42167"/>
                  <a:pt x="56688" y="42861"/>
                  <a:pt x="55937" y="43583"/>
                </a:cubicBezTo>
                <a:lnTo>
                  <a:pt x="55937" y="43583"/>
                </a:lnTo>
                <a:cubicBezTo>
                  <a:pt x="54688" y="44972"/>
                  <a:pt x="54333" y="46694"/>
                  <a:pt x="54875" y="48750"/>
                </a:cubicBezTo>
                <a:lnTo>
                  <a:pt x="54875" y="48750"/>
                </a:lnTo>
                <a:lnTo>
                  <a:pt x="56250" y="54583"/>
                </a:lnTo>
                <a:cubicBezTo>
                  <a:pt x="54917" y="56806"/>
                  <a:pt x="53833" y="59306"/>
                  <a:pt x="53000" y="62083"/>
                </a:cubicBezTo>
                <a:lnTo>
                  <a:pt x="53000" y="62083"/>
                </a:lnTo>
                <a:lnTo>
                  <a:pt x="48500" y="63333"/>
                </a:lnTo>
                <a:cubicBezTo>
                  <a:pt x="46917" y="63833"/>
                  <a:pt x="45979" y="65139"/>
                  <a:pt x="45688" y="67250"/>
                </a:cubicBezTo>
                <a:lnTo>
                  <a:pt x="45688" y="67250"/>
                </a:lnTo>
                <a:cubicBezTo>
                  <a:pt x="45563" y="68639"/>
                  <a:pt x="45500" y="70028"/>
                  <a:pt x="45500" y="71417"/>
                </a:cubicBezTo>
                <a:lnTo>
                  <a:pt x="45500" y="71417"/>
                </a:lnTo>
                <a:cubicBezTo>
                  <a:pt x="45500" y="72806"/>
                  <a:pt x="45563" y="74167"/>
                  <a:pt x="45688" y="75500"/>
                </a:cubicBezTo>
                <a:lnTo>
                  <a:pt x="45688" y="75500"/>
                </a:lnTo>
                <a:cubicBezTo>
                  <a:pt x="45979" y="77611"/>
                  <a:pt x="46917" y="78944"/>
                  <a:pt x="48500" y="79500"/>
                </a:cubicBezTo>
                <a:lnTo>
                  <a:pt x="48500" y="79500"/>
                </a:lnTo>
                <a:lnTo>
                  <a:pt x="53000" y="80750"/>
                </a:lnTo>
                <a:cubicBezTo>
                  <a:pt x="53833" y="83528"/>
                  <a:pt x="54917" y="86000"/>
                  <a:pt x="56250" y="88167"/>
                </a:cubicBezTo>
                <a:lnTo>
                  <a:pt x="56250" y="88167"/>
                </a:lnTo>
                <a:lnTo>
                  <a:pt x="54875" y="94000"/>
                </a:lnTo>
                <a:cubicBezTo>
                  <a:pt x="54333" y="96056"/>
                  <a:pt x="54688" y="97778"/>
                  <a:pt x="55937" y="99167"/>
                </a:cubicBezTo>
                <a:lnTo>
                  <a:pt x="55937" y="99167"/>
                </a:lnTo>
                <a:cubicBezTo>
                  <a:pt x="56688" y="99889"/>
                  <a:pt x="57479" y="100583"/>
                  <a:pt x="58313" y="101250"/>
                </a:cubicBezTo>
                <a:lnTo>
                  <a:pt x="58313" y="101250"/>
                </a:lnTo>
                <a:lnTo>
                  <a:pt x="59062" y="101917"/>
                </a:lnTo>
                <a:cubicBezTo>
                  <a:pt x="59771" y="102472"/>
                  <a:pt x="60542" y="103028"/>
                  <a:pt x="61375" y="103583"/>
                </a:cubicBezTo>
                <a:lnTo>
                  <a:pt x="61375" y="103583"/>
                </a:lnTo>
                <a:cubicBezTo>
                  <a:pt x="62958" y="104250"/>
                  <a:pt x="64271" y="103750"/>
                  <a:pt x="65312" y="102083"/>
                </a:cubicBezTo>
                <a:lnTo>
                  <a:pt x="65312" y="102083"/>
                </a:lnTo>
                <a:lnTo>
                  <a:pt x="68375" y="97500"/>
                </a:lnTo>
                <a:cubicBezTo>
                  <a:pt x="69417" y="97778"/>
                  <a:pt x="70521" y="97917"/>
                  <a:pt x="71688" y="97917"/>
                </a:cubicBezTo>
                <a:lnTo>
                  <a:pt x="71688" y="97917"/>
                </a:lnTo>
                <a:cubicBezTo>
                  <a:pt x="72813" y="97917"/>
                  <a:pt x="73896" y="97778"/>
                  <a:pt x="74938" y="97500"/>
                </a:cubicBezTo>
                <a:lnTo>
                  <a:pt x="74938" y="97500"/>
                </a:lnTo>
                <a:lnTo>
                  <a:pt x="78063" y="102083"/>
                </a:lnTo>
                <a:moveTo>
                  <a:pt x="71688" y="61417"/>
                </a:moveTo>
                <a:lnTo>
                  <a:pt x="71688" y="61417"/>
                </a:lnTo>
                <a:cubicBezTo>
                  <a:pt x="74479" y="61583"/>
                  <a:pt x="76646" y="63250"/>
                  <a:pt x="78188" y="66417"/>
                </a:cubicBezTo>
                <a:lnTo>
                  <a:pt x="78188" y="66417"/>
                </a:lnTo>
                <a:cubicBezTo>
                  <a:pt x="79438" y="69750"/>
                  <a:pt x="79438" y="73056"/>
                  <a:pt x="78188" y="76333"/>
                </a:cubicBezTo>
                <a:lnTo>
                  <a:pt x="78188" y="76333"/>
                </a:lnTo>
                <a:cubicBezTo>
                  <a:pt x="76646" y="79556"/>
                  <a:pt x="74479" y="81222"/>
                  <a:pt x="71688" y="81333"/>
                </a:cubicBezTo>
                <a:lnTo>
                  <a:pt x="71688" y="81333"/>
                </a:lnTo>
                <a:cubicBezTo>
                  <a:pt x="68854" y="81222"/>
                  <a:pt x="66667" y="79556"/>
                  <a:pt x="65125" y="76333"/>
                </a:cubicBezTo>
                <a:lnTo>
                  <a:pt x="65125" y="76333"/>
                </a:lnTo>
                <a:cubicBezTo>
                  <a:pt x="63875" y="73056"/>
                  <a:pt x="63875" y="69750"/>
                  <a:pt x="65125" y="66417"/>
                </a:cubicBezTo>
                <a:lnTo>
                  <a:pt x="65125" y="66417"/>
                </a:lnTo>
                <a:cubicBezTo>
                  <a:pt x="66667" y="63250"/>
                  <a:pt x="68854" y="61583"/>
                  <a:pt x="71688" y="61417"/>
                </a:cubicBezTo>
                <a:lnTo>
                  <a:pt x="71688" y="61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4474-22"/>
          <p:cNvSpPr/>
          <p:nvPr/>
        </p:nvSpPr>
        <p:spPr>
          <a:xfrm>
            <a:off x="6057900" y="1803127"/>
            <a:ext cx="2686050" cy="17086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4476-27"/>
          <p:cNvCxnSpPr/>
          <p:nvPr/>
        </p:nvCxnSpPr>
        <p:spPr>
          <a:xfrm>
            <a:off x="6057900" y="1824558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4480-38"/>
          <p:cNvSpPr/>
          <p:nvPr/>
        </p:nvSpPr>
        <p:spPr>
          <a:xfrm>
            <a:off x="6207919" y="1988865"/>
            <a:ext cx="79652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531-82"/>
          <p:cNvSpPr/>
          <p:nvPr/>
        </p:nvSpPr>
        <p:spPr>
          <a:xfrm>
            <a:off x="6307931" y="2045568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455" y="14100"/>
                </a:moveTo>
                <a:lnTo>
                  <a:pt x="89455" y="14100"/>
                </a:lnTo>
                <a:lnTo>
                  <a:pt x="89455" y="42200"/>
                </a:lnTo>
                <a:lnTo>
                  <a:pt x="57545" y="42200"/>
                </a:lnTo>
                <a:lnTo>
                  <a:pt x="57545" y="14100"/>
                </a:lnTo>
                <a:lnTo>
                  <a:pt x="89455" y="14100"/>
                </a:lnTo>
                <a:moveTo>
                  <a:pt x="89455" y="56300"/>
                </a:moveTo>
                <a:lnTo>
                  <a:pt x="89455" y="56300"/>
                </a:lnTo>
                <a:lnTo>
                  <a:pt x="89455" y="84400"/>
                </a:lnTo>
                <a:lnTo>
                  <a:pt x="57545" y="84400"/>
                </a:lnTo>
                <a:lnTo>
                  <a:pt x="57545" y="56300"/>
                </a:lnTo>
                <a:lnTo>
                  <a:pt x="89455" y="56300"/>
                </a:lnTo>
                <a:moveTo>
                  <a:pt x="44727" y="42200"/>
                </a:moveTo>
                <a:lnTo>
                  <a:pt x="44727" y="42200"/>
                </a:lnTo>
                <a:lnTo>
                  <a:pt x="12818" y="42200"/>
                </a:lnTo>
                <a:lnTo>
                  <a:pt x="12818" y="14100"/>
                </a:lnTo>
                <a:lnTo>
                  <a:pt x="44727" y="14100"/>
                </a:lnTo>
                <a:lnTo>
                  <a:pt x="44727" y="42200"/>
                </a:lnTo>
                <a:moveTo>
                  <a:pt x="12818" y="56300"/>
                </a:moveTo>
                <a:lnTo>
                  <a:pt x="12818" y="56300"/>
                </a:lnTo>
                <a:lnTo>
                  <a:pt x="44727" y="56300"/>
                </a:lnTo>
                <a:lnTo>
                  <a:pt x="44727" y="84400"/>
                </a:lnTo>
                <a:lnTo>
                  <a:pt x="12818" y="84400"/>
                </a:lnTo>
                <a:lnTo>
                  <a:pt x="12818" y="56300"/>
                </a:lnTo>
                <a:moveTo>
                  <a:pt x="12818" y="0"/>
                </a:moveTo>
                <a:lnTo>
                  <a:pt x="12818" y="0"/>
                </a:lnTo>
                <a:cubicBezTo>
                  <a:pt x="9182" y="133"/>
                  <a:pt x="6182" y="1533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1394" y="6800"/>
                  <a:pt x="121" y="10100"/>
                  <a:pt x="0" y="14100"/>
                </a:cubicBezTo>
                <a:lnTo>
                  <a:pt x="0" y="14100"/>
                </a:lnTo>
                <a:lnTo>
                  <a:pt x="0" y="84400"/>
                </a:lnTo>
                <a:cubicBezTo>
                  <a:pt x="121" y="88333"/>
                  <a:pt x="1394" y="91633"/>
                  <a:pt x="3818" y="94300"/>
                </a:cubicBezTo>
                <a:lnTo>
                  <a:pt x="3818" y="94300"/>
                </a:lnTo>
                <a:cubicBezTo>
                  <a:pt x="6182" y="96900"/>
                  <a:pt x="9182" y="98267"/>
                  <a:pt x="12818" y="98400"/>
                </a:cubicBezTo>
                <a:lnTo>
                  <a:pt x="12818" y="98400"/>
                </a:lnTo>
                <a:lnTo>
                  <a:pt x="89455" y="98400"/>
                </a:lnTo>
                <a:cubicBezTo>
                  <a:pt x="93091" y="98267"/>
                  <a:pt x="96091" y="96900"/>
                  <a:pt x="98455" y="94300"/>
                </a:cubicBezTo>
                <a:lnTo>
                  <a:pt x="98455" y="94300"/>
                </a:lnTo>
                <a:cubicBezTo>
                  <a:pt x="100879" y="91633"/>
                  <a:pt x="102152" y="88333"/>
                  <a:pt x="102273" y="84400"/>
                </a:cubicBezTo>
                <a:lnTo>
                  <a:pt x="102273" y="84400"/>
                </a:lnTo>
                <a:lnTo>
                  <a:pt x="102273" y="14100"/>
                </a:lnTo>
                <a:cubicBezTo>
                  <a:pt x="102152" y="10100"/>
                  <a:pt x="100879" y="6800"/>
                  <a:pt x="98455" y="4200"/>
                </a:cubicBezTo>
                <a:lnTo>
                  <a:pt x="98455" y="4200"/>
                </a:lnTo>
                <a:cubicBezTo>
                  <a:pt x="96091" y="1533"/>
                  <a:pt x="93091" y="133"/>
                  <a:pt x="89455" y="0"/>
                </a:cubicBezTo>
                <a:lnTo>
                  <a:pt x="89455" y="0"/>
                </a:lnTo>
                <a:lnTo>
                  <a:pt x="12818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4482-49"/>
          <p:cNvCxnSpPr/>
          <p:nvPr/>
        </p:nvCxnSpPr>
        <p:spPr>
          <a:xfrm>
            <a:off x="6207919" y="2547417"/>
            <a:ext cx="23860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4483-52"/>
          <p:cNvSpPr/>
          <p:nvPr/>
        </p:nvSpPr>
        <p:spPr>
          <a:xfrm>
            <a:off x="6207919" y="3126060"/>
            <a:ext cx="2386013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4484-55"/>
          <p:cNvCxnSpPr/>
          <p:nvPr/>
        </p:nvCxnSpPr>
        <p:spPr>
          <a:xfrm>
            <a:off x="6222206" y="3126060"/>
            <a:ext cx="914" cy="26431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4532-85"/>
          <p:cNvSpPr/>
          <p:nvPr/>
        </p:nvSpPr>
        <p:spPr>
          <a:xfrm>
            <a:off x="6326001" y="3197854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4470-14"/>
          <p:cNvSpPr/>
          <p:nvPr/>
        </p:nvSpPr>
        <p:spPr>
          <a:xfrm>
            <a:off x="400050" y="3683273"/>
            <a:ext cx="8343900" cy="4714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4471-16"/>
          <p:cNvCxnSpPr/>
          <p:nvPr/>
        </p:nvCxnSpPr>
        <p:spPr>
          <a:xfrm>
            <a:off x="435769" y="3683273"/>
            <a:ext cx="914" cy="471488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4529-77"/>
          <p:cNvSpPr/>
          <p:nvPr/>
        </p:nvSpPr>
        <p:spPr>
          <a:xfrm>
            <a:off x="708138" y="3841328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4475-24"/>
          <p:cNvSpPr/>
          <p:nvPr/>
        </p:nvSpPr>
        <p:spPr>
          <a:xfrm>
            <a:off x="7613452" y="3783285"/>
            <a:ext cx="95904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4530-79"/>
          <p:cNvSpPr/>
          <p:nvPr/>
        </p:nvSpPr>
        <p:spPr>
          <a:xfrm>
            <a:off x="7756327" y="3854723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67" y="27143"/>
                </a:moveTo>
                <a:lnTo>
                  <a:pt x="31667" y="27143"/>
                </a:lnTo>
                <a:lnTo>
                  <a:pt x="31667" y="36143"/>
                </a:lnTo>
                <a:lnTo>
                  <a:pt x="66833" y="36143"/>
                </a:lnTo>
                <a:lnTo>
                  <a:pt x="66833" y="27143"/>
                </a:lnTo>
                <a:cubicBezTo>
                  <a:pt x="66667" y="22857"/>
                  <a:pt x="64972" y="19262"/>
                  <a:pt x="61750" y="16357"/>
                </a:cubicBezTo>
                <a:lnTo>
                  <a:pt x="61750" y="16357"/>
                </a:lnTo>
                <a:cubicBezTo>
                  <a:pt x="58361" y="13595"/>
                  <a:pt x="54194" y="12167"/>
                  <a:pt x="49250" y="12071"/>
                </a:cubicBezTo>
                <a:lnTo>
                  <a:pt x="49250" y="12071"/>
                </a:lnTo>
                <a:cubicBezTo>
                  <a:pt x="44250" y="12167"/>
                  <a:pt x="40056" y="13595"/>
                  <a:pt x="36667" y="16357"/>
                </a:cubicBezTo>
                <a:lnTo>
                  <a:pt x="36667" y="16357"/>
                </a:lnTo>
                <a:cubicBezTo>
                  <a:pt x="33444" y="19262"/>
                  <a:pt x="31778" y="22857"/>
                  <a:pt x="31667" y="27143"/>
                </a:cubicBezTo>
                <a:lnTo>
                  <a:pt x="31667" y="27143"/>
                </a:lnTo>
                <a:moveTo>
                  <a:pt x="17583" y="36143"/>
                </a:moveTo>
                <a:lnTo>
                  <a:pt x="17583" y="36143"/>
                </a:lnTo>
                <a:lnTo>
                  <a:pt x="17583" y="27143"/>
                </a:lnTo>
                <a:cubicBezTo>
                  <a:pt x="17861" y="19476"/>
                  <a:pt x="20944" y="13071"/>
                  <a:pt x="26833" y="7929"/>
                </a:cubicBezTo>
                <a:lnTo>
                  <a:pt x="26833" y="7929"/>
                </a:lnTo>
                <a:cubicBezTo>
                  <a:pt x="32833" y="2881"/>
                  <a:pt x="40306" y="238"/>
                  <a:pt x="49250" y="0"/>
                </a:cubicBezTo>
                <a:lnTo>
                  <a:pt x="49250" y="0"/>
                </a:lnTo>
                <a:cubicBezTo>
                  <a:pt x="58139" y="238"/>
                  <a:pt x="65611" y="2881"/>
                  <a:pt x="71667" y="7929"/>
                </a:cubicBezTo>
                <a:lnTo>
                  <a:pt x="71667" y="7929"/>
                </a:lnTo>
                <a:cubicBezTo>
                  <a:pt x="77500" y="13071"/>
                  <a:pt x="80556" y="19476"/>
                  <a:pt x="80833" y="27143"/>
                </a:cubicBezTo>
                <a:lnTo>
                  <a:pt x="80833" y="27143"/>
                </a:lnTo>
                <a:lnTo>
                  <a:pt x="80833" y="36143"/>
                </a:lnTo>
                <a:lnTo>
                  <a:pt x="84417" y="36143"/>
                </a:lnTo>
                <a:cubicBezTo>
                  <a:pt x="88361" y="36286"/>
                  <a:pt x="91639" y="37476"/>
                  <a:pt x="94250" y="39714"/>
                </a:cubicBezTo>
                <a:lnTo>
                  <a:pt x="94250" y="39714"/>
                </a:lnTo>
                <a:cubicBezTo>
                  <a:pt x="96917" y="42000"/>
                  <a:pt x="98306" y="44833"/>
                  <a:pt x="98417" y="48214"/>
                </a:cubicBezTo>
                <a:lnTo>
                  <a:pt x="98417" y="48214"/>
                </a:lnTo>
                <a:lnTo>
                  <a:pt x="98417" y="84357"/>
                </a:lnTo>
                <a:cubicBezTo>
                  <a:pt x="98306" y="87738"/>
                  <a:pt x="96917" y="90571"/>
                  <a:pt x="94250" y="92857"/>
                </a:cubicBezTo>
                <a:lnTo>
                  <a:pt x="94250" y="92857"/>
                </a:lnTo>
                <a:cubicBezTo>
                  <a:pt x="91639" y="95095"/>
                  <a:pt x="88361" y="96286"/>
                  <a:pt x="84417" y="96429"/>
                </a:cubicBezTo>
                <a:lnTo>
                  <a:pt x="84417" y="96429"/>
                </a:lnTo>
                <a:lnTo>
                  <a:pt x="14083" y="96429"/>
                </a:lnTo>
                <a:cubicBezTo>
                  <a:pt x="10139" y="96286"/>
                  <a:pt x="6833" y="95095"/>
                  <a:pt x="4167" y="92857"/>
                </a:cubicBezTo>
                <a:lnTo>
                  <a:pt x="4167" y="92857"/>
                </a:lnTo>
                <a:cubicBezTo>
                  <a:pt x="1556" y="90571"/>
                  <a:pt x="167" y="87738"/>
                  <a:pt x="0" y="84357"/>
                </a:cubicBezTo>
                <a:lnTo>
                  <a:pt x="0" y="84357"/>
                </a:lnTo>
                <a:lnTo>
                  <a:pt x="0" y="48214"/>
                </a:lnTo>
                <a:cubicBezTo>
                  <a:pt x="167" y="44833"/>
                  <a:pt x="1556" y="42000"/>
                  <a:pt x="4167" y="39714"/>
                </a:cubicBezTo>
                <a:lnTo>
                  <a:pt x="4167" y="39714"/>
                </a:lnTo>
                <a:cubicBezTo>
                  <a:pt x="6833" y="37476"/>
                  <a:pt x="10139" y="36286"/>
                  <a:pt x="14083" y="36143"/>
                </a:cubicBezTo>
                <a:lnTo>
                  <a:pt x="14083" y="36143"/>
                </a:lnTo>
                <a:lnTo>
                  <a:pt x="17583" y="3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4480-40"/>
          <p:cNvSpPr txBox="1"/>
          <p:nvPr/>
        </p:nvSpPr>
        <p:spPr>
          <a:xfrm>
            <a:off x="1121569" y="1317352"/>
            <a:ext cx="5072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42" name="el-1788319684476-28"/>
          <p:cNvSpPr txBox="1"/>
          <p:nvPr/>
        </p:nvSpPr>
        <p:spPr>
          <a:xfrm>
            <a:off x="1628775" y="1288777"/>
            <a:ext cx="222027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自备发电机与市电并列运行</a:t>
            </a:r>
            <a:endParaRPr/>
          </a:p>
        </p:txBody>
      </p:sp>
      <p:sp>
        <p:nvSpPr>
          <p:cNvPr id="43" name="el-1788319684476-29"/>
          <p:cNvSpPr txBox="1"/>
          <p:nvPr/>
        </p:nvSpPr>
        <p:spPr>
          <a:xfrm>
            <a:off x="7942399" y="1331640"/>
            <a:ext cx="57938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杜绝并网</a:t>
            </a:r>
            <a:endParaRPr/>
          </a:p>
        </p:txBody>
      </p:sp>
      <p:sp>
        <p:nvSpPr>
          <p:cNvPr id="44" name="el-1788319684478-31"/>
          <p:cNvSpPr txBox="1"/>
          <p:nvPr/>
        </p:nvSpPr>
        <p:spPr>
          <a:xfrm>
            <a:off x="650081" y="2017440"/>
            <a:ext cx="78492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985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系统独立</a:t>
            </a:r>
            <a:endParaRPr/>
          </a:p>
        </p:txBody>
      </p:sp>
      <p:sp>
        <p:nvSpPr>
          <p:cNvPr id="45" name="el-1788319684480-42"/>
          <p:cNvSpPr txBox="1"/>
          <p:nvPr/>
        </p:nvSpPr>
        <p:spPr>
          <a:xfrm>
            <a:off x="550069" y="2260327"/>
            <a:ext cx="2835211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 TN-S 系统</a:t>
            </a:r>
            <a:endParaRPr/>
          </a:p>
        </p:txBody>
      </p:sp>
      <p:sp>
        <p:nvSpPr>
          <p:cNvPr id="46" name="el-1788319684479-33"/>
          <p:cNvSpPr txBox="1"/>
          <p:nvPr/>
        </p:nvSpPr>
        <p:spPr>
          <a:xfrm>
            <a:off x="550069" y="2625998"/>
            <a:ext cx="238601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自备发电机必须构建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 TN-S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供电系统，</a:t>
            </a:r>
            <a:r>
              <a:rPr sz="969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与市电系统混联。</a:t>
            </a:r>
            <a:endParaRPr/>
          </a:p>
        </p:txBody>
      </p:sp>
      <p:sp>
        <p:nvSpPr>
          <p:cNvPr id="47" name="el-1788319684481-43"/>
          <p:cNvSpPr/>
          <p:nvPr/>
        </p:nvSpPr>
        <p:spPr>
          <a:xfrm>
            <a:off x="978694" y="2854598"/>
            <a:ext cx="3714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4481-43__text"/>
          <p:cNvSpPr txBox="1"/>
          <p:nvPr/>
        </p:nvSpPr>
        <p:spPr>
          <a:xfrm>
            <a:off x="978694" y="2854598"/>
            <a:ext cx="3714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49" name="el-1788319684484-56"/>
          <p:cNvSpPr txBox="1"/>
          <p:nvPr/>
        </p:nvSpPr>
        <p:spPr>
          <a:xfrm>
            <a:off x="842963" y="3183210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保护零线独立</a:t>
            </a:r>
            <a:endParaRPr/>
          </a:p>
        </p:txBody>
      </p:sp>
      <p:sp>
        <p:nvSpPr>
          <p:cNvPr id="50" name="el-1788319684479-34"/>
          <p:cNvSpPr txBox="1"/>
          <p:nvPr/>
        </p:nvSpPr>
        <p:spPr>
          <a:xfrm>
            <a:off x="3479006" y="2017440"/>
            <a:ext cx="77152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接地独立</a:t>
            </a:r>
            <a:endParaRPr/>
          </a:p>
        </p:txBody>
      </p:sp>
      <p:sp>
        <p:nvSpPr>
          <p:cNvPr id="51" name="el-1788319684481-45"/>
          <p:cNvSpPr txBox="1"/>
          <p:nvPr/>
        </p:nvSpPr>
        <p:spPr>
          <a:xfrm>
            <a:off x="3378994" y="2260327"/>
            <a:ext cx="250602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独立接地装置</a:t>
            </a:r>
            <a:endParaRPr/>
          </a:p>
        </p:txBody>
      </p:sp>
      <p:sp>
        <p:nvSpPr>
          <p:cNvPr id="52" name="el-1788319684480-36"/>
          <p:cNvSpPr txBox="1"/>
          <p:nvPr/>
        </p:nvSpPr>
        <p:spPr>
          <a:xfrm>
            <a:off x="3378994" y="2625998"/>
            <a:ext cx="238601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发电机须设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独立接地极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，接地电阻 ≤ </a:t>
            </a: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4Ω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，不与市电地网共用。</a:t>
            </a:r>
            <a:endParaRPr/>
          </a:p>
        </p:txBody>
      </p:sp>
      <p:sp>
        <p:nvSpPr>
          <p:cNvPr id="53" name="el-1788319684484-57"/>
          <p:cNvSpPr txBox="1"/>
          <p:nvPr/>
        </p:nvSpPr>
        <p:spPr>
          <a:xfrm>
            <a:off x="3702248" y="3183210"/>
            <a:ext cx="651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独立接地体</a:t>
            </a:r>
            <a:endParaRPr/>
          </a:p>
        </p:txBody>
      </p:sp>
      <p:sp>
        <p:nvSpPr>
          <p:cNvPr id="54" name="el-1788319684480-37"/>
          <p:cNvSpPr txBox="1"/>
          <p:nvPr/>
        </p:nvSpPr>
        <p:spPr>
          <a:xfrm>
            <a:off x="6307931" y="2017440"/>
            <a:ext cx="77152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配电独立</a:t>
            </a:r>
            <a:endParaRPr/>
          </a:p>
        </p:txBody>
      </p:sp>
      <p:sp>
        <p:nvSpPr>
          <p:cNvPr id="55" name="el-1788319684481-46"/>
          <p:cNvSpPr txBox="1"/>
          <p:nvPr/>
        </p:nvSpPr>
        <p:spPr>
          <a:xfrm>
            <a:off x="6207919" y="2260327"/>
            <a:ext cx="250602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独立配电回路</a:t>
            </a:r>
            <a:endParaRPr/>
          </a:p>
        </p:txBody>
      </p:sp>
      <p:sp>
        <p:nvSpPr>
          <p:cNvPr id="56" name="el-1788319684480-39"/>
          <p:cNvSpPr txBox="1"/>
          <p:nvPr/>
        </p:nvSpPr>
        <p:spPr>
          <a:xfrm>
            <a:off x="6207919" y="2625998"/>
            <a:ext cx="238601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发电机侧设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独立配电箱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，与市电进线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完全隔离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，避免互馈。</a:t>
            </a:r>
            <a:endParaRPr/>
          </a:p>
        </p:txBody>
      </p:sp>
      <p:sp>
        <p:nvSpPr>
          <p:cNvPr id="57" name="el-1788319684484-58"/>
          <p:cNvSpPr txBox="1"/>
          <p:nvPr/>
        </p:nvSpPr>
        <p:spPr>
          <a:xfrm>
            <a:off x="6500813" y="3183210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可靠隔离</a:t>
            </a:r>
            <a:endParaRPr/>
          </a:p>
        </p:txBody>
      </p:sp>
      <p:sp>
        <p:nvSpPr>
          <p:cNvPr id="58" name="el-1788319684473-18"/>
          <p:cNvSpPr txBox="1"/>
          <p:nvPr/>
        </p:nvSpPr>
        <p:spPr>
          <a:xfrm>
            <a:off x="1071563" y="3819004"/>
            <a:ext cx="717998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核心风险：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反送电 · </a:t>
            </a:r>
            <a:r>
              <a:rPr b="1" sz="112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并网短路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人身伤亡 — 自备电源必须与市电实现 </a:t>
            </a: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机械与电气双重联锁</a:t>
            </a:r>
            <a:endParaRPr/>
          </a:p>
        </p:txBody>
      </p:sp>
      <p:sp>
        <p:nvSpPr>
          <p:cNvPr id="59" name="el-1788319684477-30"/>
          <p:cNvSpPr txBox="1"/>
          <p:nvPr/>
        </p:nvSpPr>
        <p:spPr>
          <a:xfrm>
            <a:off x="7929563" y="3840435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绝对禁止</a:t>
            </a:r>
            <a:endParaRPr/>
          </a:p>
        </p:txBody>
      </p:sp>
      <p:sp>
        <p:nvSpPr>
          <p:cNvPr id="60" name="el-178831968446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8446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446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831968446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-1788319684469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88319684471-15"/>
          <p:cNvSpPr/>
          <p:nvPr/>
        </p:nvSpPr>
        <p:spPr>
          <a:xfrm>
            <a:off x="7800975" y="142875"/>
            <a:ext cx="94297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el-1788319684527-75"/>
          <p:cNvSpPr/>
          <p:nvPr/>
        </p:nvSpPr>
        <p:spPr>
          <a:xfrm>
            <a:off x="791524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4527-74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447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el-1788319684469-9"/>
          <p:cNvSpPr txBox="1"/>
          <p:nvPr/>
        </p:nvSpPr>
        <p:spPr>
          <a:xfrm>
            <a:off x="557213" y="121444"/>
            <a:ext cx="159019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发电机用电新规</a:t>
            </a:r>
            <a:endParaRPr/>
          </a:p>
        </p:txBody>
      </p:sp>
      <p:sp>
        <p:nvSpPr>
          <p:cNvPr id="70" name="el-1788319684473-19"/>
          <p:cNvSpPr txBox="1"/>
          <p:nvPr/>
        </p:nvSpPr>
        <p:spPr>
          <a:xfrm>
            <a:off x="8065294" y="178594"/>
            <a:ext cx="651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严禁反送电</a:t>
            </a:r>
            <a:endParaRPr/>
          </a:p>
        </p:txBody>
      </p:sp>
      <p:sp>
        <p:nvSpPr>
          <p:cNvPr id="71" name="el-1788319684471-17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2" name="el-1788319684470-10"/>
          <p:cNvSpPr txBox="1"/>
          <p:nvPr/>
        </p:nvSpPr>
        <p:spPr>
          <a:xfrm>
            <a:off x="6476702" y="4904184"/>
            <a:ext cx="19246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独立TN-S · 独立接地 · 独立配电</a:t>
            </a:r>
            <a:endParaRPr/>
          </a:p>
        </p:txBody>
      </p:sp>
      <p:sp>
        <p:nvSpPr>
          <p:cNvPr id="73" name="el-178831968447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P67 / 110</a:t>
            </a:r>
            <a:endParaRPr/>
          </a:p>
        </p:txBody>
      </p:sp>
      <p:sp>
        <p:nvSpPr>
          <p:cNvPr id="74" name="el-1788319684532-8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747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74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74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749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795-103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747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74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795-10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74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8319684748-9"/>
          <p:cNvSpPr txBox="1"/>
          <p:nvPr/>
        </p:nvSpPr>
        <p:spPr>
          <a:xfrm>
            <a:off x="557213" y="121444"/>
            <a:ext cx="262604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临时用电专项方案编制要求</a:t>
            </a:r>
            <a:endParaRPr/>
          </a:p>
        </p:txBody>
      </p:sp>
      <p:sp>
        <p:nvSpPr>
          <p:cNvPr id="12" name="el-1788319684751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3" name="el-1788319684750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4" name="el-1788319684748-10"/>
          <p:cNvSpPr txBox="1"/>
          <p:nvPr/>
        </p:nvSpPr>
        <p:spPr>
          <a:xfrm>
            <a:off x="6733431" y="4904184"/>
            <a:ext cx="153079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编方案 · 严审批 · 动态更新</a:t>
            </a:r>
            <a:endParaRPr/>
          </a:p>
        </p:txBody>
      </p:sp>
      <p:sp>
        <p:nvSpPr>
          <p:cNvPr id="15" name="el-1788319684748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P68 / 110</a:t>
            </a:r>
            <a:endParaRPr/>
          </a:p>
        </p:txBody>
      </p:sp>
      <p:sp>
        <p:nvSpPr>
          <p:cNvPr id="16" name="el-1788319684803-12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5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4746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8319684746-2"/>
          <p:cNvCxnSpPr/>
          <p:nvPr/>
        </p:nvCxnSpPr>
        <p:spPr>
          <a:xfrm>
            <a:off x="2000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4747-5"/>
          <p:cNvSpPr/>
          <p:nvPr/>
        </p:nvSpPr>
        <p:spPr>
          <a:xfrm>
            <a:off x="8658225" y="17859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4751-18"/>
          <p:cNvSpPr/>
          <p:nvPr/>
        </p:nvSpPr>
        <p:spPr>
          <a:xfrm>
            <a:off x="400050" y="867966"/>
            <a:ext cx="5312048" cy="9858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4753-26"/>
          <p:cNvCxnSpPr/>
          <p:nvPr/>
        </p:nvCxnSpPr>
        <p:spPr>
          <a:xfrm>
            <a:off x="428625" y="867966"/>
            <a:ext cx="914" cy="985838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4756-35"/>
          <p:cNvSpPr/>
          <p:nvPr/>
        </p:nvSpPr>
        <p:spPr>
          <a:xfrm>
            <a:off x="614363" y="1019435"/>
            <a:ext cx="74116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4797-108"/>
          <p:cNvSpPr/>
          <p:nvPr/>
        </p:nvSpPr>
        <p:spPr>
          <a:xfrm>
            <a:off x="700088" y="1062298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46917" y="121"/>
                  <a:pt x="41792" y="1333"/>
                  <a:pt x="37375" y="3636"/>
                </a:cubicBezTo>
                <a:lnTo>
                  <a:pt x="37375" y="3636"/>
                </a:lnTo>
                <a:lnTo>
                  <a:pt x="37375" y="3636"/>
                </a:lnTo>
                <a:cubicBezTo>
                  <a:pt x="32958" y="6000"/>
                  <a:pt x="29833" y="9061"/>
                  <a:pt x="28000" y="12818"/>
                </a:cubicBezTo>
                <a:lnTo>
                  <a:pt x="28000" y="12818"/>
                </a:lnTo>
                <a:lnTo>
                  <a:pt x="17625" y="12818"/>
                </a:lnTo>
                <a:cubicBezTo>
                  <a:pt x="12625" y="12939"/>
                  <a:pt x="8500" y="14182"/>
                  <a:pt x="5250" y="16545"/>
                </a:cubicBezTo>
                <a:lnTo>
                  <a:pt x="5250" y="16545"/>
                </a:lnTo>
                <a:cubicBezTo>
                  <a:pt x="1917" y="18970"/>
                  <a:pt x="167" y="21970"/>
                  <a:pt x="0" y="25545"/>
                </a:cubicBezTo>
                <a:lnTo>
                  <a:pt x="0" y="25545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25545"/>
                </a:lnTo>
                <a:cubicBezTo>
                  <a:pt x="105333" y="21970"/>
                  <a:pt x="103583" y="18970"/>
                  <a:pt x="100250" y="16545"/>
                </a:cubicBezTo>
                <a:lnTo>
                  <a:pt x="100250" y="16545"/>
                </a:lnTo>
                <a:cubicBezTo>
                  <a:pt x="96917" y="14182"/>
                  <a:pt x="92792" y="12939"/>
                  <a:pt x="87875" y="12818"/>
                </a:cubicBezTo>
                <a:lnTo>
                  <a:pt x="87875" y="12818"/>
                </a:lnTo>
                <a:lnTo>
                  <a:pt x="77750" y="12818"/>
                </a:lnTo>
                <a:cubicBezTo>
                  <a:pt x="75750" y="9061"/>
                  <a:pt x="72542" y="6000"/>
                  <a:pt x="68125" y="3636"/>
                </a:cubicBezTo>
                <a:lnTo>
                  <a:pt x="68125" y="3636"/>
                </a:lnTo>
                <a:cubicBezTo>
                  <a:pt x="63708" y="1333"/>
                  <a:pt x="58583" y="121"/>
                  <a:pt x="52750" y="0"/>
                </a:cubicBezTo>
                <a:lnTo>
                  <a:pt x="52750" y="0"/>
                </a:lnTo>
                <a:moveTo>
                  <a:pt x="52750" y="12818"/>
                </a:moveTo>
                <a:lnTo>
                  <a:pt x="52750" y="12818"/>
                </a:lnTo>
                <a:cubicBezTo>
                  <a:pt x="55333" y="12818"/>
                  <a:pt x="57417" y="13394"/>
                  <a:pt x="59000" y="14545"/>
                </a:cubicBezTo>
                <a:lnTo>
                  <a:pt x="59000" y="14545"/>
                </a:lnTo>
                <a:lnTo>
                  <a:pt x="59000" y="14545"/>
                </a:lnTo>
                <a:cubicBezTo>
                  <a:pt x="60667" y="15758"/>
                  <a:pt x="61500" y="17303"/>
                  <a:pt x="61500" y="19182"/>
                </a:cubicBezTo>
                <a:lnTo>
                  <a:pt x="61500" y="19182"/>
                </a:lnTo>
                <a:cubicBezTo>
                  <a:pt x="61500" y="21061"/>
                  <a:pt x="60667" y="22576"/>
                  <a:pt x="59000" y="23727"/>
                </a:cubicBezTo>
                <a:lnTo>
                  <a:pt x="59000" y="23727"/>
                </a:lnTo>
                <a:cubicBezTo>
                  <a:pt x="57417" y="24939"/>
                  <a:pt x="55333" y="25545"/>
                  <a:pt x="52750" y="25545"/>
                </a:cubicBezTo>
                <a:lnTo>
                  <a:pt x="52750" y="25545"/>
                </a:lnTo>
                <a:cubicBezTo>
                  <a:pt x="50167" y="25545"/>
                  <a:pt x="48042" y="24939"/>
                  <a:pt x="46375" y="23727"/>
                </a:cubicBezTo>
                <a:lnTo>
                  <a:pt x="46375" y="23727"/>
                </a:lnTo>
                <a:cubicBezTo>
                  <a:pt x="44792" y="22576"/>
                  <a:pt x="44000" y="21061"/>
                  <a:pt x="44000" y="19182"/>
                </a:cubicBezTo>
                <a:lnTo>
                  <a:pt x="44000" y="19182"/>
                </a:lnTo>
                <a:cubicBezTo>
                  <a:pt x="44000" y="17303"/>
                  <a:pt x="44792" y="15758"/>
                  <a:pt x="46375" y="14545"/>
                </a:cubicBezTo>
                <a:lnTo>
                  <a:pt x="46375" y="14545"/>
                </a:lnTo>
                <a:cubicBezTo>
                  <a:pt x="48042" y="13394"/>
                  <a:pt x="50167" y="12818"/>
                  <a:pt x="52750" y="12818"/>
                </a:cubicBezTo>
                <a:lnTo>
                  <a:pt x="52750" y="12818"/>
                </a:lnTo>
                <a:moveTo>
                  <a:pt x="83750" y="54545"/>
                </a:moveTo>
                <a:lnTo>
                  <a:pt x="83750" y="54545"/>
                </a:lnTo>
                <a:lnTo>
                  <a:pt x="48625" y="80091"/>
                </a:lnTo>
                <a:cubicBezTo>
                  <a:pt x="45542" y="81970"/>
                  <a:pt x="42417" y="81970"/>
                  <a:pt x="39250" y="80091"/>
                </a:cubicBezTo>
                <a:lnTo>
                  <a:pt x="39250" y="80091"/>
                </a:lnTo>
                <a:lnTo>
                  <a:pt x="21750" y="67273"/>
                </a:lnTo>
                <a:cubicBezTo>
                  <a:pt x="19167" y="65030"/>
                  <a:pt x="19167" y="62788"/>
                  <a:pt x="21750" y="60545"/>
                </a:cubicBezTo>
                <a:lnTo>
                  <a:pt x="21750" y="60545"/>
                </a:lnTo>
                <a:cubicBezTo>
                  <a:pt x="24833" y="58667"/>
                  <a:pt x="27917" y="58667"/>
                  <a:pt x="31000" y="60545"/>
                </a:cubicBezTo>
                <a:lnTo>
                  <a:pt x="31000" y="60545"/>
                </a:lnTo>
                <a:lnTo>
                  <a:pt x="44000" y="69909"/>
                </a:lnTo>
                <a:lnTo>
                  <a:pt x="74375" y="47727"/>
                </a:lnTo>
                <a:cubicBezTo>
                  <a:pt x="77542" y="45848"/>
                  <a:pt x="80667" y="45848"/>
                  <a:pt x="83750" y="47727"/>
                </a:cubicBezTo>
                <a:lnTo>
                  <a:pt x="83750" y="47727"/>
                </a:lnTo>
                <a:cubicBezTo>
                  <a:pt x="86333" y="50030"/>
                  <a:pt x="86333" y="52303"/>
                  <a:pt x="83750" y="54545"/>
                </a:cubicBezTo>
                <a:lnTo>
                  <a:pt x="83750" y="54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4797-109"/>
          <p:cNvSpPr/>
          <p:nvPr/>
        </p:nvSpPr>
        <p:spPr>
          <a:xfrm>
            <a:off x="614363" y="1588926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83" y="0"/>
                </a:moveTo>
                <a:lnTo>
                  <a:pt x="14083" y="0"/>
                </a:lnTo>
                <a:cubicBezTo>
                  <a:pt x="10139" y="167"/>
                  <a:pt x="6833" y="1556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1556" y="6833"/>
                  <a:pt x="167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67" y="88361"/>
                  <a:pt x="1556" y="91639"/>
                  <a:pt x="4167" y="94250"/>
                </a:cubicBezTo>
                <a:lnTo>
                  <a:pt x="4167" y="94250"/>
                </a:lnTo>
                <a:cubicBezTo>
                  <a:pt x="6833" y="96917"/>
                  <a:pt x="10139" y="98306"/>
                  <a:pt x="14083" y="98417"/>
                </a:cubicBezTo>
                <a:lnTo>
                  <a:pt x="14083" y="98417"/>
                </a:lnTo>
                <a:lnTo>
                  <a:pt x="84417" y="98417"/>
                </a:lnTo>
                <a:cubicBezTo>
                  <a:pt x="88361" y="98306"/>
                  <a:pt x="91639" y="96917"/>
                  <a:pt x="94250" y="94250"/>
                </a:cubicBezTo>
                <a:lnTo>
                  <a:pt x="94250" y="94250"/>
                </a:lnTo>
                <a:cubicBezTo>
                  <a:pt x="96917" y="91639"/>
                  <a:pt x="98306" y="88361"/>
                  <a:pt x="98417" y="84417"/>
                </a:cubicBezTo>
                <a:lnTo>
                  <a:pt x="98417" y="84417"/>
                </a:lnTo>
                <a:lnTo>
                  <a:pt x="98417" y="14083"/>
                </a:lnTo>
                <a:cubicBezTo>
                  <a:pt x="98306" y="10139"/>
                  <a:pt x="96917" y="6833"/>
                  <a:pt x="94250" y="4167"/>
                </a:cubicBezTo>
                <a:lnTo>
                  <a:pt x="94250" y="4167"/>
                </a:lnTo>
                <a:cubicBezTo>
                  <a:pt x="91639" y="1556"/>
                  <a:pt x="88361" y="167"/>
                  <a:pt x="84417" y="0"/>
                </a:cubicBezTo>
                <a:lnTo>
                  <a:pt x="84417" y="0"/>
                </a:lnTo>
                <a:lnTo>
                  <a:pt x="14083" y="0"/>
                </a:lnTo>
                <a:moveTo>
                  <a:pt x="74083" y="38917"/>
                </a:moveTo>
                <a:lnTo>
                  <a:pt x="74083" y="38917"/>
                </a:lnTo>
                <a:lnTo>
                  <a:pt x="45917" y="67000"/>
                </a:lnTo>
                <a:cubicBezTo>
                  <a:pt x="43417" y="69056"/>
                  <a:pt x="40917" y="69056"/>
                  <a:pt x="38417" y="67000"/>
                </a:cubicBezTo>
                <a:lnTo>
                  <a:pt x="38417" y="67000"/>
                </a:lnTo>
                <a:lnTo>
                  <a:pt x="24417" y="52917"/>
                </a:lnTo>
                <a:cubicBezTo>
                  <a:pt x="22361" y="50472"/>
                  <a:pt x="22361" y="48000"/>
                  <a:pt x="24417" y="45500"/>
                </a:cubicBezTo>
                <a:lnTo>
                  <a:pt x="24417" y="45500"/>
                </a:lnTo>
                <a:cubicBezTo>
                  <a:pt x="26917" y="43444"/>
                  <a:pt x="29389" y="43444"/>
                  <a:pt x="31833" y="45500"/>
                </a:cubicBezTo>
                <a:lnTo>
                  <a:pt x="31833" y="45500"/>
                </a:lnTo>
                <a:lnTo>
                  <a:pt x="42167" y="55833"/>
                </a:lnTo>
                <a:lnTo>
                  <a:pt x="66583" y="31417"/>
                </a:lnTo>
                <a:cubicBezTo>
                  <a:pt x="69083" y="29361"/>
                  <a:pt x="71583" y="29361"/>
                  <a:pt x="74083" y="31417"/>
                </a:cubicBezTo>
                <a:lnTo>
                  <a:pt x="74083" y="31417"/>
                </a:lnTo>
                <a:cubicBezTo>
                  <a:pt x="76083" y="33917"/>
                  <a:pt x="76083" y="36417"/>
                  <a:pt x="74083" y="38917"/>
                </a:cubicBezTo>
                <a:lnTo>
                  <a:pt x="74083" y="389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4752-19"/>
          <p:cNvSpPr/>
          <p:nvPr/>
        </p:nvSpPr>
        <p:spPr>
          <a:xfrm>
            <a:off x="5883548" y="867966"/>
            <a:ext cx="2860402" cy="9858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4753-27"/>
          <p:cNvCxnSpPr/>
          <p:nvPr/>
        </p:nvCxnSpPr>
        <p:spPr>
          <a:xfrm>
            <a:off x="5883548" y="885825"/>
            <a:ext cx="2860402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4797-111"/>
          <p:cNvSpPr/>
          <p:nvPr/>
        </p:nvSpPr>
        <p:spPr>
          <a:xfrm>
            <a:off x="7153015" y="1010841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00"/>
                </a:moveTo>
                <a:lnTo>
                  <a:pt x="0" y="12500"/>
                </a:lnTo>
                <a:cubicBezTo>
                  <a:pt x="118" y="8989"/>
                  <a:pt x="1206" y="6056"/>
                  <a:pt x="3265" y="3700"/>
                </a:cubicBezTo>
                <a:lnTo>
                  <a:pt x="3265" y="3700"/>
                </a:lnTo>
                <a:lnTo>
                  <a:pt x="3265" y="3700"/>
                </a:lnTo>
                <a:cubicBezTo>
                  <a:pt x="5343" y="1367"/>
                  <a:pt x="7931" y="133"/>
                  <a:pt x="11029" y="0"/>
                </a:cubicBezTo>
                <a:lnTo>
                  <a:pt x="11029" y="0"/>
                </a:lnTo>
                <a:lnTo>
                  <a:pt x="38618" y="0"/>
                </a:lnTo>
                <a:lnTo>
                  <a:pt x="38618" y="25000"/>
                </a:lnTo>
                <a:cubicBezTo>
                  <a:pt x="38618" y="26822"/>
                  <a:pt x="39127" y="28322"/>
                  <a:pt x="40147" y="29500"/>
                </a:cubicBezTo>
                <a:lnTo>
                  <a:pt x="40147" y="29500"/>
                </a:lnTo>
                <a:cubicBezTo>
                  <a:pt x="41186" y="30678"/>
                  <a:pt x="42510" y="31267"/>
                  <a:pt x="44118" y="31267"/>
                </a:cubicBezTo>
                <a:lnTo>
                  <a:pt x="44118" y="31267"/>
                </a:lnTo>
                <a:lnTo>
                  <a:pt x="66176" y="31267"/>
                </a:lnTo>
                <a:lnTo>
                  <a:pt x="66176" y="38867"/>
                </a:lnTo>
                <a:cubicBezTo>
                  <a:pt x="59745" y="40956"/>
                  <a:pt x="54461" y="44989"/>
                  <a:pt x="50324" y="50967"/>
                </a:cubicBezTo>
                <a:lnTo>
                  <a:pt x="50324" y="50967"/>
                </a:lnTo>
                <a:cubicBezTo>
                  <a:pt x="46304" y="56833"/>
                  <a:pt x="44235" y="63800"/>
                  <a:pt x="44118" y="71867"/>
                </a:cubicBezTo>
                <a:lnTo>
                  <a:pt x="44118" y="71867"/>
                </a:lnTo>
                <a:cubicBezTo>
                  <a:pt x="44118" y="77733"/>
                  <a:pt x="45265" y="83078"/>
                  <a:pt x="47559" y="87900"/>
                </a:cubicBezTo>
                <a:lnTo>
                  <a:pt x="47559" y="87900"/>
                </a:lnTo>
                <a:cubicBezTo>
                  <a:pt x="49853" y="92722"/>
                  <a:pt x="52961" y="96689"/>
                  <a:pt x="56882" y="99800"/>
                </a:cubicBezTo>
                <a:lnTo>
                  <a:pt x="56882" y="99800"/>
                </a:lnTo>
                <a:cubicBezTo>
                  <a:pt x="56294" y="99933"/>
                  <a:pt x="55716" y="100000"/>
                  <a:pt x="55147" y="100000"/>
                </a:cubicBezTo>
                <a:lnTo>
                  <a:pt x="55147" y="100000"/>
                </a:lnTo>
                <a:lnTo>
                  <a:pt x="11029" y="100000"/>
                </a:lnTo>
                <a:cubicBezTo>
                  <a:pt x="7931" y="99867"/>
                  <a:pt x="5343" y="98633"/>
                  <a:pt x="3265" y="96300"/>
                </a:cubicBezTo>
                <a:lnTo>
                  <a:pt x="3265" y="96300"/>
                </a:lnTo>
                <a:cubicBezTo>
                  <a:pt x="1206" y="93944"/>
                  <a:pt x="118" y="91011"/>
                  <a:pt x="0" y="87500"/>
                </a:cubicBezTo>
                <a:lnTo>
                  <a:pt x="0" y="87500"/>
                </a:lnTo>
                <a:lnTo>
                  <a:pt x="0" y="12500"/>
                </a:lnTo>
                <a:moveTo>
                  <a:pt x="66176" y="25000"/>
                </a:moveTo>
                <a:lnTo>
                  <a:pt x="66176" y="25000"/>
                </a:lnTo>
                <a:lnTo>
                  <a:pt x="44118" y="25000"/>
                </a:lnTo>
                <a:lnTo>
                  <a:pt x="44118" y="0"/>
                </a:lnTo>
                <a:lnTo>
                  <a:pt x="66176" y="25000"/>
                </a:lnTo>
                <a:moveTo>
                  <a:pt x="49647" y="71867"/>
                </a:moveTo>
                <a:lnTo>
                  <a:pt x="49647" y="71867"/>
                </a:lnTo>
                <a:cubicBezTo>
                  <a:pt x="49647" y="66800"/>
                  <a:pt x="50735" y="62111"/>
                  <a:pt x="52912" y="57800"/>
                </a:cubicBezTo>
                <a:lnTo>
                  <a:pt x="52912" y="57800"/>
                </a:lnTo>
                <a:lnTo>
                  <a:pt x="52912" y="57800"/>
                </a:lnTo>
                <a:cubicBezTo>
                  <a:pt x="55088" y="53511"/>
                  <a:pt x="58127" y="50067"/>
                  <a:pt x="62029" y="47467"/>
                </a:cubicBezTo>
                <a:lnTo>
                  <a:pt x="62029" y="47467"/>
                </a:lnTo>
                <a:cubicBezTo>
                  <a:pt x="65951" y="45000"/>
                  <a:pt x="70088" y="43767"/>
                  <a:pt x="74441" y="43767"/>
                </a:cubicBezTo>
                <a:lnTo>
                  <a:pt x="74441" y="43767"/>
                </a:lnTo>
                <a:cubicBezTo>
                  <a:pt x="78814" y="43767"/>
                  <a:pt x="82951" y="45000"/>
                  <a:pt x="86853" y="47467"/>
                </a:cubicBezTo>
                <a:lnTo>
                  <a:pt x="86853" y="47467"/>
                </a:lnTo>
                <a:cubicBezTo>
                  <a:pt x="90755" y="50067"/>
                  <a:pt x="93804" y="53511"/>
                  <a:pt x="96000" y="57800"/>
                </a:cubicBezTo>
                <a:lnTo>
                  <a:pt x="96000" y="57800"/>
                </a:lnTo>
                <a:cubicBezTo>
                  <a:pt x="98176" y="62111"/>
                  <a:pt x="99265" y="66800"/>
                  <a:pt x="99265" y="71867"/>
                </a:cubicBezTo>
                <a:lnTo>
                  <a:pt x="99265" y="71867"/>
                </a:lnTo>
                <a:cubicBezTo>
                  <a:pt x="99265" y="76956"/>
                  <a:pt x="98176" y="81644"/>
                  <a:pt x="96000" y="85933"/>
                </a:cubicBezTo>
                <a:lnTo>
                  <a:pt x="96000" y="85933"/>
                </a:lnTo>
                <a:cubicBezTo>
                  <a:pt x="93804" y="90222"/>
                  <a:pt x="90755" y="93678"/>
                  <a:pt x="86853" y="96300"/>
                </a:cubicBezTo>
                <a:lnTo>
                  <a:pt x="86853" y="96300"/>
                </a:lnTo>
                <a:cubicBezTo>
                  <a:pt x="82951" y="98767"/>
                  <a:pt x="78814" y="100000"/>
                  <a:pt x="74441" y="100000"/>
                </a:cubicBezTo>
                <a:lnTo>
                  <a:pt x="74441" y="100000"/>
                </a:lnTo>
                <a:cubicBezTo>
                  <a:pt x="70088" y="100000"/>
                  <a:pt x="65951" y="98767"/>
                  <a:pt x="62029" y="96300"/>
                </a:cubicBezTo>
                <a:lnTo>
                  <a:pt x="62029" y="96300"/>
                </a:lnTo>
                <a:cubicBezTo>
                  <a:pt x="58127" y="93678"/>
                  <a:pt x="55088" y="90222"/>
                  <a:pt x="52912" y="85933"/>
                </a:cubicBezTo>
                <a:lnTo>
                  <a:pt x="52912" y="85933"/>
                </a:lnTo>
                <a:cubicBezTo>
                  <a:pt x="50735" y="81644"/>
                  <a:pt x="49647" y="76956"/>
                  <a:pt x="49647" y="71867"/>
                </a:cubicBezTo>
                <a:lnTo>
                  <a:pt x="49647" y="71867"/>
                </a:lnTo>
                <a:moveTo>
                  <a:pt x="86000" y="63467"/>
                </a:moveTo>
                <a:lnTo>
                  <a:pt x="86000" y="63467"/>
                </a:lnTo>
                <a:cubicBezTo>
                  <a:pt x="84725" y="62178"/>
                  <a:pt x="83461" y="62178"/>
                  <a:pt x="82206" y="63467"/>
                </a:cubicBezTo>
                <a:lnTo>
                  <a:pt x="82206" y="63467"/>
                </a:lnTo>
                <a:lnTo>
                  <a:pt x="71706" y="75200"/>
                </a:lnTo>
                <a:lnTo>
                  <a:pt x="66706" y="69733"/>
                </a:lnTo>
                <a:cubicBezTo>
                  <a:pt x="65431" y="68422"/>
                  <a:pt x="64167" y="68422"/>
                  <a:pt x="62912" y="69733"/>
                </a:cubicBezTo>
                <a:lnTo>
                  <a:pt x="62912" y="69733"/>
                </a:lnTo>
                <a:cubicBezTo>
                  <a:pt x="61755" y="71156"/>
                  <a:pt x="61755" y="72589"/>
                  <a:pt x="62912" y="74033"/>
                </a:cubicBezTo>
                <a:lnTo>
                  <a:pt x="62912" y="74033"/>
                </a:lnTo>
                <a:lnTo>
                  <a:pt x="69794" y="81833"/>
                </a:lnTo>
                <a:cubicBezTo>
                  <a:pt x="71069" y="83144"/>
                  <a:pt x="72333" y="83144"/>
                  <a:pt x="73588" y="81833"/>
                </a:cubicBezTo>
                <a:lnTo>
                  <a:pt x="73588" y="81833"/>
                </a:lnTo>
                <a:lnTo>
                  <a:pt x="86000" y="67767"/>
                </a:lnTo>
                <a:cubicBezTo>
                  <a:pt x="87137" y="66344"/>
                  <a:pt x="87137" y="64911"/>
                  <a:pt x="86000" y="63467"/>
                </a:cubicBezTo>
                <a:lnTo>
                  <a:pt x="86000" y="634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4797-110"/>
          <p:cNvSpPr/>
          <p:nvPr/>
        </p:nvSpPr>
        <p:spPr>
          <a:xfrm>
            <a:off x="7054803" y="1377851"/>
            <a:ext cx="117841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00" y="0"/>
                </a:moveTo>
                <a:lnTo>
                  <a:pt x="51500" y="0"/>
                </a:lnTo>
                <a:cubicBezTo>
                  <a:pt x="54056" y="0"/>
                  <a:pt x="56139" y="690"/>
                  <a:pt x="57750" y="2071"/>
                </a:cubicBezTo>
                <a:lnTo>
                  <a:pt x="57750" y="2071"/>
                </a:lnTo>
                <a:lnTo>
                  <a:pt x="57750" y="2071"/>
                </a:lnTo>
                <a:cubicBezTo>
                  <a:pt x="59361" y="3452"/>
                  <a:pt x="60167" y="5214"/>
                  <a:pt x="60167" y="7357"/>
                </a:cubicBezTo>
                <a:lnTo>
                  <a:pt x="60167" y="7357"/>
                </a:lnTo>
                <a:lnTo>
                  <a:pt x="60167" y="38643"/>
                </a:lnTo>
                <a:lnTo>
                  <a:pt x="90167" y="23214"/>
                </a:lnTo>
                <a:cubicBezTo>
                  <a:pt x="92167" y="22167"/>
                  <a:pt x="94333" y="21881"/>
                  <a:pt x="96667" y="22357"/>
                </a:cubicBezTo>
                <a:lnTo>
                  <a:pt x="96667" y="22357"/>
                </a:lnTo>
                <a:cubicBezTo>
                  <a:pt x="98833" y="22786"/>
                  <a:pt x="100528" y="23929"/>
                  <a:pt x="101750" y="25786"/>
                </a:cubicBezTo>
                <a:lnTo>
                  <a:pt x="101750" y="25786"/>
                </a:lnTo>
                <a:cubicBezTo>
                  <a:pt x="103028" y="27452"/>
                  <a:pt x="103389" y="29286"/>
                  <a:pt x="102833" y="31286"/>
                </a:cubicBezTo>
                <a:lnTo>
                  <a:pt x="102833" y="31286"/>
                </a:lnTo>
                <a:cubicBezTo>
                  <a:pt x="102278" y="33143"/>
                  <a:pt x="100944" y="34690"/>
                  <a:pt x="98833" y="35929"/>
                </a:cubicBezTo>
                <a:lnTo>
                  <a:pt x="98833" y="35929"/>
                </a:lnTo>
                <a:lnTo>
                  <a:pt x="68167" y="51571"/>
                </a:lnTo>
                <a:lnTo>
                  <a:pt x="99083" y="67429"/>
                </a:lnTo>
                <a:cubicBezTo>
                  <a:pt x="101028" y="68524"/>
                  <a:pt x="102278" y="69976"/>
                  <a:pt x="102833" y="71786"/>
                </a:cubicBezTo>
                <a:lnTo>
                  <a:pt x="102833" y="71786"/>
                </a:lnTo>
                <a:cubicBezTo>
                  <a:pt x="103389" y="73786"/>
                  <a:pt x="103111" y="75714"/>
                  <a:pt x="102000" y="77571"/>
                </a:cubicBezTo>
                <a:lnTo>
                  <a:pt x="102000" y="77571"/>
                </a:lnTo>
                <a:cubicBezTo>
                  <a:pt x="100611" y="79238"/>
                  <a:pt x="98833" y="80310"/>
                  <a:pt x="96667" y="80786"/>
                </a:cubicBezTo>
                <a:lnTo>
                  <a:pt x="96667" y="80786"/>
                </a:lnTo>
                <a:cubicBezTo>
                  <a:pt x="94333" y="81262"/>
                  <a:pt x="92167" y="81024"/>
                  <a:pt x="90167" y="80071"/>
                </a:cubicBezTo>
                <a:lnTo>
                  <a:pt x="90167" y="80071"/>
                </a:lnTo>
                <a:lnTo>
                  <a:pt x="60167" y="64714"/>
                </a:lnTo>
                <a:lnTo>
                  <a:pt x="60167" y="95786"/>
                </a:lnTo>
                <a:cubicBezTo>
                  <a:pt x="60167" y="97929"/>
                  <a:pt x="59361" y="99690"/>
                  <a:pt x="57750" y="101071"/>
                </a:cubicBezTo>
                <a:lnTo>
                  <a:pt x="57750" y="101071"/>
                </a:lnTo>
                <a:cubicBezTo>
                  <a:pt x="56139" y="102452"/>
                  <a:pt x="54056" y="103143"/>
                  <a:pt x="51500" y="103143"/>
                </a:cubicBezTo>
                <a:lnTo>
                  <a:pt x="51500" y="103143"/>
                </a:lnTo>
                <a:cubicBezTo>
                  <a:pt x="49000" y="103143"/>
                  <a:pt x="46944" y="102452"/>
                  <a:pt x="45333" y="101071"/>
                </a:cubicBezTo>
                <a:lnTo>
                  <a:pt x="45333" y="101071"/>
                </a:lnTo>
                <a:cubicBezTo>
                  <a:pt x="43722" y="99690"/>
                  <a:pt x="42917" y="97929"/>
                  <a:pt x="42917" y="95786"/>
                </a:cubicBezTo>
                <a:lnTo>
                  <a:pt x="42917" y="95786"/>
                </a:lnTo>
                <a:lnTo>
                  <a:pt x="42917" y="64714"/>
                </a:lnTo>
                <a:lnTo>
                  <a:pt x="13167" y="79857"/>
                </a:lnTo>
                <a:cubicBezTo>
                  <a:pt x="11000" y="80952"/>
                  <a:pt x="8750" y="81262"/>
                  <a:pt x="6417" y="80786"/>
                </a:cubicBezTo>
                <a:lnTo>
                  <a:pt x="6417" y="80786"/>
                </a:lnTo>
                <a:cubicBezTo>
                  <a:pt x="4250" y="80310"/>
                  <a:pt x="2556" y="79167"/>
                  <a:pt x="1333" y="77357"/>
                </a:cubicBezTo>
                <a:lnTo>
                  <a:pt x="1333" y="77357"/>
                </a:lnTo>
                <a:cubicBezTo>
                  <a:pt x="56" y="75643"/>
                  <a:pt x="-306" y="73786"/>
                  <a:pt x="250" y="71786"/>
                </a:cubicBezTo>
                <a:lnTo>
                  <a:pt x="250" y="71786"/>
                </a:lnTo>
                <a:cubicBezTo>
                  <a:pt x="806" y="69976"/>
                  <a:pt x="2139" y="68524"/>
                  <a:pt x="4250" y="67429"/>
                </a:cubicBezTo>
                <a:lnTo>
                  <a:pt x="4250" y="67429"/>
                </a:lnTo>
                <a:lnTo>
                  <a:pt x="34917" y="51571"/>
                </a:lnTo>
                <a:lnTo>
                  <a:pt x="4250" y="35714"/>
                </a:lnTo>
                <a:cubicBezTo>
                  <a:pt x="2139" y="34619"/>
                  <a:pt x="806" y="33143"/>
                  <a:pt x="250" y="31286"/>
                </a:cubicBezTo>
                <a:lnTo>
                  <a:pt x="250" y="31286"/>
                </a:lnTo>
                <a:cubicBezTo>
                  <a:pt x="-306" y="29286"/>
                  <a:pt x="56" y="27452"/>
                  <a:pt x="1333" y="25786"/>
                </a:cubicBezTo>
                <a:lnTo>
                  <a:pt x="1333" y="25786"/>
                </a:lnTo>
                <a:cubicBezTo>
                  <a:pt x="2556" y="23929"/>
                  <a:pt x="4250" y="22786"/>
                  <a:pt x="6417" y="22357"/>
                </a:cubicBezTo>
                <a:lnTo>
                  <a:pt x="6417" y="22357"/>
                </a:lnTo>
                <a:cubicBezTo>
                  <a:pt x="8750" y="21881"/>
                  <a:pt x="10889" y="22167"/>
                  <a:pt x="12833" y="23214"/>
                </a:cubicBezTo>
                <a:lnTo>
                  <a:pt x="12833" y="23214"/>
                </a:lnTo>
                <a:lnTo>
                  <a:pt x="42917" y="38643"/>
                </a:lnTo>
                <a:lnTo>
                  <a:pt x="42917" y="7357"/>
                </a:lnTo>
                <a:cubicBezTo>
                  <a:pt x="42917" y="5214"/>
                  <a:pt x="43722" y="3452"/>
                  <a:pt x="45333" y="2071"/>
                </a:cubicBezTo>
                <a:lnTo>
                  <a:pt x="45333" y="2071"/>
                </a:lnTo>
                <a:cubicBezTo>
                  <a:pt x="46944" y="690"/>
                  <a:pt x="49000" y="0"/>
                  <a:pt x="51500" y="0"/>
                </a:cubicBezTo>
                <a:lnTo>
                  <a:pt x="51500" y="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4752-20"/>
          <p:cNvSpPr/>
          <p:nvPr/>
        </p:nvSpPr>
        <p:spPr>
          <a:xfrm>
            <a:off x="400050" y="1996678"/>
            <a:ext cx="2705026" cy="1400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4753-28"/>
          <p:cNvCxnSpPr/>
          <p:nvPr/>
        </p:nvCxnSpPr>
        <p:spPr>
          <a:xfrm>
            <a:off x="400050" y="2014538"/>
            <a:ext cx="2705026" cy="914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4759-44"/>
          <p:cNvCxnSpPr/>
          <p:nvPr/>
        </p:nvCxnSpPr>
        <p:spPr>
          <a:xfrm>
            <a:off x="521494" y="2364581"/>
            <a:ext cx="2462138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4798-112"/>
          <p:cNvSpPr/>
          <p:nvPr/>
        </p:nvSpPr>
        <p:spPr>
          <a:xfrm>
            <a:off x="557213" y="216098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57" y="39143"/>
                </a:moveTo>
                <a:lnTo>
                  <a:pt x="78357" y="39143"/>
                </a:lnTo>
                <a:cubicBezTo>
                  <a:pt x="78214" y="47952"/>
                  <a:pt x="75690" y="55690"/>
                  <a:pt x="70786" y="62357"/>
                </a:cubicBezTo>
                <a:lnTo>
                  <a:pt x="70786" y="62357"/>
                </a:lnTo>
                <a:lnTo>
                  <a:pt x="94714" y="86071"/>
                </a:lnTo>
                <a:cubicBezTo>
                  <a:pt x="95857" y="87310"/>
                  <a:pt x="96429" y="88762"/>
                  <a:pt x="96429" y="90429"/>
                </a:cubicBezTo>
                <a:lnTo>
                  <a:pt x="96429" y="90429"/>
                </a:lnTo>
                <a:cubicBezTo>
                  <a:pt x="96429" y="92048"/>
                  <a:pt x="95857" y="93476"/>
                  <a:pt x="94714" y="94714"/>
                </a:cubicBezTo>
                <a:lnTo>
                  <a:pt x="94714" y="94714"/>
                </a:lnTo>
                <a:cubicBezTo>
                  <a:pt x="93476" y="95857"/>
                  <a:pt x="92048" y="96429"/>
                  <a:pt x="90429" y="96429"/>
                </a:cubicBezTo>
                <a:lnTo>
                  <a:pt x="90429" y="96429"/>
                </a:lnTo>
                <a:cubicBezTo>
                  <a:pt x="88762" y="96429"/>
                  <a:pt x="87310" y="95857"/>
                  <a:pt x="86071" y="94714"/>
                </a:cubicBezTo>
                <a:lnTo>
                  <a:pt x="86071" y="94714"/>
                </a:lnTo>
                <a:lnTo>
                  <a:pt x="62357" y="70786"/>
                </a:lnTo>
                <a:cubicBezTo>
                  <a:pt x="55690" y="75690"/>
                  <a:pt x="47952" y="78214"/>
                  <a:pt x="39143" y="78357"/>
                </a:cubicBezTo>
                <a:lnTo>
                  <a:pt x="39143" y="78357"/>
                </a:lnTo>
                <a:cubicBezTo>
                  <a:pt x="28095" y="78119"/>
                  <a:pt x="18881" y="74286"/>
                  <a:pt x="11500" y="66857"/>
                </a:cubicBezTo>
                <a:lnTo>
                  <a:pt x="11500" y="66857"/>
                </a:lnTo>
                <a:cubicBezTo>
                  <a:pt x="4071" y="59429"/>
                  <a:pt x="238" y="50190"/>
                  <a:pt x="0" y="39143"/>
                </a:cubicBezTo>
                <a:lnTo>
                  <a:pt x="0" y="39143"/>
                </a:lnTo>
                <a:cubicBezTo>
                  <a:pt x="238" y="28095"/>
                  <a:pt x="4071" y="18881"/>
                  <a:pt x="11500" y="11500"/>
                </a:cubicBezTo>
                <a:lnTo>
                  <a:pt x="11500" y="11500"/>
                </a:lnTo>
                <a:cubicBezTo>
                  <a:pt x="18881" y="4071"/>
                  <a:pt x="28095" y="238"/>
                  <a:pt x="39143" y="0"/>
                </a:cubicBezTo>
                <a:lnTo>
                  <a:pt x="39143" y="0"/>
                </a:lnTo>
                <a:cubicBezTo>
                  <a:pt x="50190" y="238"/>
                  <a:pt x="59429" y="4071"/>
                  <a:pt x="66857" y="11500"/>
                </a:cubicBezTo>
                <a:lnTo>
                  <a:pt x="66857" y="11500"/>
                </a:lnTo>
                <a:cubicBezTo>
                  <a:pt x="74286" y="18881"/>
                  <a:pt x="78119" y="28095"/>
                  <a:pt x="78357" y="39143"/>
                </a:cubicBezTo>
                <a:lnTo>
                  <a:pt x="78357" y="39143"/>
                </a:lnTo>
                <a:moveTo>
                  <a:pt x="54214" y="33143"/>
                </a:moveTo>
                <a:lnTo>
                  <a:pt x="54214" y="33143"/>
                </a:lnTo>
                <a:cubicBezTo>
                  <a:pt x="54119" y="28857"/>
                  <a:pt x="52690" y="25286"/>
                  <a:pt x="49929" y="22429"/>
                </a:cubicBezTo>
                <a:lnTo>
                  <a:pt x="49929" y="22429"/>
                </a:lnTo>
                <a:lnTo>
                  <a:pt x="49929" y="22429"/>
                </a:lnTo>
                <a:cubicBezTo>
                  <a:pt x="47024" y="19667"/>
                  <a:pt x="43429" y="18214"/>
                  <a:pt x="39143" y="18071"/>
                </a:cubicBezTo>
                <a:lnTo>
                  <a:pt x="39143" y="18071"/>
                </a:lnTo>
                <a:cubicBezTo>
                  <a:pt x="34905" y="18214"/>
                  <a:pt x="31333" y="19667"/>
                  <a:pt x="28429" y="22429"/>
                </a:cubicBezTo>
                <a:lnTo>
                  <a:pt x="28429" y="22429"/>
                </a:lnTo>
                <a:cubicBezTo>
                  <a:pt x="25667" y="25286"/>
                  <a:pt x="24238" y="28857"/>
                  <a:pt x="24143" y="33143"/>
                </a:cubicBezTo>
                <a:lnTo>
                  <a:pt x="24143" y="33143"/>
                </a:lnTo>
                <a:cubicBezTo>
                  <a:pt x="24381" y="37905"/>
                  <a:pt x="26000" y="42738"/>
                  <a:pt x="29000" y="47643"/>
                </a:cubicBezTo>
                <a:lnTo>
                  <a:pt x="29000" y="47643"/>
                </a:lnTo>
                <a:cubicBezTo>
                  <a:pt x="32000" y="52690"/>
                  <a:pt x="34690" y="56595"/>
                  <a:pt x="37071" y="59357"/>
                </a:cubicBezTo>
                <a:lnTo>
                  <a:pt x="37071" y="59357"/>
                </a:lnTo>
                <a:cubicBezTo>
                  <a:pt x="38452" y="60738"/>
                  <a:pt x="39833" y="60738"/>
                  <a:pt x="41214" y="59357"/>
                </a:cubicBezTo>
                <a:lnTo>
                  <a:pt x="41214" y="59357"/>
                </a:lnTo>
                <a:cubicBezTo>
                  <a:pt x="43643" y="56595"/>
                  <a:pt x="46357" y="52690"/>
                  <a:pt x="49357" y="47643"/>
                </a:cubicBezTo>
                <a:lnTo>
                  <a:pt x="49357" y="47643"/>
                </a:lnTo>
                <a:cubicBezTo>
                  <a:pt x="52357" y="42738"/>
                  <a:pt x="53976" y="37905"/>
                  <a:pt x="54214" y="33143"/>
                </a:cubicBezTo>
                <a:lnTo>
                  <a:pt x="54214" y="33143"/>
                </a:lnTo>
                <a:moveTo>
                  <a:pt x="33143" y="33143"/>
                </a:moveTo>
                <a:lnTo>
                  <a:pt x="33143" y="33143"/>
                </a:lnTo>
                <a:cubicBezTo>
                  <a:pt x="33143" y="31381"/>
                  <a:pt x="33714" y="29929"/>
                  <a:pt x="34857" y="28786"/>
                </a:cubicBezTo>
                <a:lnTo>
                  <a:pt x="34857" y="28786"/>
                </a:lnTo>
                <a:lnTo>
                  <a:pt x="34857" y="28786"/>
                </a:lnTo>
                <a:cubicBezTo>
                  <a:pt x="36000" y="27690"/>
                  <a:pt x="37429" y="27143"/>
                  <a:pt x="39143" y="27143"/>
                </a:cubicBezTo>
                <a:lnTo>
                  <a:pt x="39143" y="27143"/>
                </a:lnTo>
                <a:cubicBezTo>
                  <a:pt x="40905" y="27143"/>
                  <a:pt x="42357" y="27690"/>
                  <a:pt x="43500" y="28786"/>
                </a:cubicBezTo>
                <a:lnTo>
                  <a:pt x="43500" y="28786"/>
                </a:lnTo>
                <a:cubicBezTo>
                  <a:pt x="44643" y="29929"/>
                  <a:pt x="45214" y="31381"/>
                  <a:pt x="45214" y="33143"/>
                </a:cubicBezTo>
                <a:lnTo>
                  <a:pt x="45214" y="33143"/>
                </a:lnTo>
                <a:cubicBezTo>
                  <a:pt x="45214" y="34905"/>
                  <a:pt x="44643" y="36357"/>
                  <a:pt x="43500" y="37500"/>
                </a:cubicBezTo>
                <a:lnTo>
                  <a:pt x="43500" y="37500"/>
                </a:lnTo>
                <a:cubicBezTo>
                  <a:pt x="42357" y="38595"/>
                  <a:pt x="40905" y="39143"/>
                  <a:pt x="39143" y="39143"/>
                </a:cubicBezTo>
                <a:lnTo>
                  <a:pt x="39143" y="39143"/>
                </a:lnTo>
                <a:cubicBezTo>
                  <a:pt x="37429" y="39143"/>
                  <a:pt x="36000" y="38595"/>
                  <a:pt x="34857" y="37500"/>
                </a:cubicBezTo>
                <a:lnTo>
                  <a:pt x="34857" y="37500"/>
                </a:lnTo>
                <a:cubicBezTo>
                  <a:pt x="33714" y="36357"/>
                  <a:pt x="33143" y="34905"/>
                  <a:pt x="33143" y="33143"/>
                </a:cubicBezTo>
                <a:lnTo>
                  <a:pt x="33143" y="33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4763-50"/>
          <p:cNvSpPr/>
          <p:nvPr/>
        </p:nvSpPr>
        <p:spPr>
          <a:xfrm>
            <a:off x="521494" y="2425303"/>
            <a:ext cx="2462138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4764-57"/>
          <p:cNvCxnSpPr/>
          <p:nvPr/>
        </p:nvCxnSpPr>
        <p:spPr>
          <a:xfrm>
            <a:off x="532209" y="2425303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4799-115"/>
          <p:cNvSpPr/>
          <p:nvPr/>
        </p:nvSpPr>
        <p:spPr>
          <a:xfrm>
            <a:off x="671066" y="251995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4763-51"/>
          <p:cNvSpPr/>
          <p:nvPr/>
        </p:nvSpPr>
        <p:spPr>
          <a:xfrm>
            <a:off x="521494" y="2732484"/>
            <a:ext cx="2462138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4764-58"/>
          <p:cNvCxnSpPr/>
          <p:nvPr/>
        </p:nvCxnSpPr>
        <p:spPr>
          <a:xfrm>
            <a:off x="532209" y="2732484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4788-89"/>
          <p:cNvSpPr/>
          <p:nvPr/>
        </p:nvSpPr>
        <p:spPr>
          <a:xfrm>
            <a:off x="671066" y="2827139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4752-21"/>
          <p:cNvSpPr/>
          <p:nvPr/>
        </p:nvSpPr>
        <p:spPr>
          <a:xfrm>
            <a:off x="3219376" y="1996678"/>
            <a:ext cx="2705137" cy="1400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4753-29"/>
          <p:cNvCxnSpPr/>
          <p:nvPr/>
        </p:nvCxnSpPr>
        <p:spPr>
          <a:xfrm>
            <a:off x="3219376" y="2014538"/>
            <a:ext cx="2705137" cy="914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88319684760-45"/>
          <p:cNvCxnSpPr/>
          <p:nvPr/>
        </p:nvCxnSpPr>
        <p:spPr>
          <a:xfrm>
            <a:off x="3340819" y="2364581"/>
            <a:ext cx="24622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4798-113"/>
          <p:cNvSpPr/>
          <p:nvPr/>
        </p:nvSpPr>
        <p:spPr>
          <a:xfrm>
            <a:off x="3392612" y="2160984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4763-52"/>
          <p:cNvSpPr/>
          <p:nvPr/>
        </p:nvSpPr>
        <p:spPr>
          <a:xfrm>
            <a:off x="3340819" y="2425303"/>
            <a:ext cx="24622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4764-59"/>
          <p:cNvCxnSpPr/>
          <p:nvPr/>
        </p:nvCxnSpPr>
        <p:spPr>
          <a:xfrm>
            <a:off x="3351535" y="2425303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4799-116"/>
          <p:cNvSpPr/>
          <p:nvPr/>
        </p:nvSpPr>
        <p:spPr>
          <a:xfrm>
            <a:off x="3490392" y="251995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4763-53"/>
          <p:cNvSpPr/>
          <p:nvPr/>
        </p:nvSpPr>
        <p:spPr>
          <a:xfrm>
            <a:off x="3340819" y="2732484"/>
            <a:ext cx="24622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4764-60"/>
          <p:cNvCxnSpPr/>
          <p:nvPr/>
        </p:nvCxnSpPr>
        <p:spPr>
          <a:xfrm>
            <a:off x="3351535" y="2732484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4799-117"/>
          <p:cNvSpPr/>
          <p:nvPr/>
        </p:nvSpPr>
        <p:spPr>
          <a:xfrm>
            <a:off x="3490392" y="2827139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4752-22"/>
          <p:cNvSpPr/>
          <p:nvPr/>
        </p:nvSpPr>
        <p:spPr>
          <a:xfrm>
            <a:off x="6038813" y="1996678"/>
            <a:ext cx="2705137" cy="1400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4753-30"/>
          <p:cNvCxnSpPr/>
          <p:nvPr/>
        </p:nvCxnSpPr>
        <p:spPr>
          <a:xfrm>
            <a:off x="6038813" y="2014538"/>
            <a:ext cx="2705137" cy="914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-1788319684760-46"/>
          <p:cNvCxnSpPr/>
          <p:nvPr/>
        </p:nvCxnSpPr>
        <p:spPr>
          <a:xfrm>
            <a:off x="6160257" y="2364581"/>
            <a:ext cx="24622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4798-114"/>
          <p:cNvSpPr/>
          <p:nvPr/>
        </p:nvSpPr>
        <p:spPr>
          <a:xfrm>
            <a:off x="6187939" y="2169021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4763-54"/>
          <p:cNvSpPr/>
          <p:nvPr/>
        </p:nvSpPr>
        <p:spPr>
          <a:xfrm>
            <a:off x="6160257" y="2425303"/>
            <a:ext cx="24622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8319684764-61"/>
          <p:cNvCxnSpPr/>
          <p:nvPr/>
        </p:nvCxnSpPr>
        <p:spPr>
          <a:xfrm>
            <a:off x="6170972" y="2425303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4801-118"/>
          <p:cNvSpPr/>
          <p:nvPr/>
        </p:nvSpPr>
        <p:spPr>
          <a:xfrm>
            <a:off x="6309829" y="251995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4763-55"/>
          <p:cNvSpPr/>
          <p:nvPr/>
        </p:nvSpPr>
        <p:spPr>
          <a:xfrm>
            <a:off x="6160257" y="2732484"/>
            <a:ext cx="24622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4764-62"/>
          <p:cNvCxnSpPr/>
          <p:nvPr/>
        </p:nvCxnSpPr>
        <p:spPr>
          <a:xfrm>
            <a:off x="6170972" y="2732484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4801-119"/>
          <p:cNvSpPr/>
          <p:nvPr/>
        </p:nvSpPr>
        <p:spPr>
          <a:xfrm>
            <a:off x="6309829" y="2827139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4764-56"/>
          <p:cNvSpPr/>
          <p:nvPr/>
        </p:nvSpPr>
        <p:spPr>
          <a:xfrm>
            <a:off x="6160257" y="3039666"/>
            <a:ext cx="2462250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4764-63"/>
          <p:cNvCxnSpPr/>
          <p:nvPr/>
        </p:nvCxnSpPr>
        <p:spPr>
          <a:xfrm>
            <a:off x="6170972" y="3039666"/>
            <a:ext cx="914" cy="264319"/>
          </a:xfrm>
          <a:prstGeom prst="line">
            <a:avLst/>
          </a:prstGeom>
          <a:ln w="21431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4802-120"/>
          <p:cNvSpPr/>
          <p:nvPr/>
        </p:nvSpPr>
        <p:spPr>
          <a:xfrm>
            <a:off x="6309829" y="3134320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4752-23"/>
          <p:cNvSpPr/>
          <p:nvPr/>
        </p:nvSpPr>
        <p:spPr>
          <a:xfrm>
            <a:off x="400050" y="3539728"/>
            <a:ext cx="410051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3" name="el-1788319684753-31"/>
          <p:cNvCxnSpPr/>
          <p:nvPr/>
        </p:nvCxnSpPr>
        <p:spPr>
          <a:xfrm>
            <a:off x="421481" y="3539728"/>
            <a:ext cx="914" cy="371475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4795-104"/>
          <p:cNvSpPr/>
          <p:nvPr/>
        </p:nvSpPr>
        <p:spPr>
          <a:xfrm>
            <a:off x="598289" y="3632597"/>
            <a:ext cx="23217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542" y="48750"/>
                </a:moveTo>
                <a:lnTo>
                  <a:pt x="35542" y="48750"/>
                </a:lnTo>
                <a:cubicBezTo>
                  <a:pt x="39236" y="48750"/>
                  <a:pt x="42625" y="47667"/>
                  <a:pt x="45708" y="45500"/>
                </a:cubicBezTo>
                <a:lnTo>
                  <a:pt x="45708" y="45500"/>
                </a:lnTo>
                <a:lnTo>
                  <a:pt x="45708" y="45500"/>
                </a:lnTo>
                <a:cubicBezTo>
                  <a:pt x="48764" y="43367"/>
                  <a:pt x="51250" y="40383"/>
                  <a:pt x="53167" y="36550"/>
                </a:cubicBezTo>
                <a:lnTo>
                  <a:pt x="53167" y="36550"/>
                </a:lnTo>
                <a:cubicBezTo>
                  <a:pt x="54972" y="32750"/>
                  <a:pt x="55875" y="28700"/>
                  <a:pt x="55875" y="24400"/>
                </a:cubicBezTo>
                <a:lnTo>
                  <a:pt x="55875" y="24400"/>
                </a:lnTo>
                <a:cubicBezTo>
                  <a:pt x="55875" y="20067"/>
                  <a:pt x="54972" y="16000"/>
                  <a:pt x="53167" y="12200"/>
                </a:cubicBezTo>
                <a:lnTo>
                  <a:pt x="53167" y="12200"/>
                </a:lnTo>
                <a:cubicBezTo>
                  <a:pt x="51250" y="8367"/>
                  <a:pt x="48764" y="5383"/>
                  <a:pt x="45708" y="3250"/>
                </a:cubicBezTo>
                <a:lnTo>
                  <a:pt x="45708" y="3250"/>
                </a:lnTo>
                <a:cubicBezTo>
                  <a:pt x="42625" y="1083"/>
                  <a:pt x="39236" y="0"/>
                  <a:pt x="35542" y="0"/>
                </a:cubicBezTo>
                <a:lnTo>
                  <a:pt x="35542" y="0"/>
                </a:lnTo>
                <a:cubicBezTo>
                  <a:pt x="31847" y="0"/>
                  <a:pt x="28458" y="1083"/>
                  <a:pt x="25375" y="3250"/>
                </a:cubicBezTo>
                <a:lnTo>
                  <a:pt x="25375" y="3250"/>
                </a:lnTo>
                <a:cubicBezTo>
                  <a:pt x="22319" y="5383"/>
                  <a:pt x="19833" y="8367"/>
                  <a:pt x="17917" y="12200"/>
                </a:cubicBezTo>
                <a:lnTo>
                  <a:pt x="17917" y="12200"/>
                </a:lnTo>
                <a:cubicBezTo>
                  <a:pt x="16139" y="16000"/>
                  <a:pt x="15250" y="20067"/>
                  <a:pt x="15250" y="24400"/>
                </a:cubicBezTo>
                <a:lnTo>
                  <a:pt x="15250" y="24400"/>
                </a:lnTo>
                <a:cubicBezTo>
                  <a:pt x="15250" y="28700"/>
                  <a:pt x="16139" y="32750"/>
                  <a:pt x="17917" y="36550"/>
                </a:cubicBezTo>
                <a:lnTo>
                  <a:pt x="17917" y="36550"/>
                </a:lnTo>
                <a:cubicBezTo>
                  <a:pt x="19833" y="40383"/>
                  <a:pt x="22319" y="43367"/>
                  <a:pt x="25375" y="45500"/>
                </a:cubicBezTo>
                <a:lnTo>
                  <a:pt x="25375" y="45500"/>
                </a:lnTo>
                <a:cubicBezTo>
                  <a:pt x="28458" y="47667"/>
                  <a:pt x="31847" y="48750"/>
                  <a:pt x="35542" y="48750"/>
                </a:cubicBezTo>
                <a:lnTo>
                  <a:pt x="35542" y="48750"/>
                </a:lnTo>
                <a:moveTo>
                  <a:pt x="28250" y="57900"/>
                </a:moveTo>
                <a:lnTo>
                  <a:pt x="28250" y="57900"/>
                </a:lnTo>
                <a:cubicBezTo>
                  <a:pt x="20306" y="58133"/>
                  <a:pt x="13639" y="61433"/>
                  <a:pt x="8250" y="67800"/>
                </a:cubicBezTo>
                <a:lnTo>
                  <a:pt x="8250" y="67800"/>
                </a:lnTo>
                <a:lnTo>
                  <a:pt x="8250" y="67800"/>
                </a:lnTo>
                <a:cubicBezTo>
                  <a:pt x="2972" y="74267"/>
                  <a:pt x="222" y="82267"/>
                  <a:pt x="0" y="91800"/>
                </a:cubicBezTo>
                <a:lnTo>
                  <a:pt x="0" y="91800"/>
                </a:lnTo>
                <a:cubicBezTo>
                  <a:pt x="0" y="93433"/>
                  <a:pt x="472" y="94767"/>
                  <a:pt x="1417" y="95800"/>
                </a:cubicBezTo>
                <a:lnTo>
                  <a:pt x="1417" y="95800"/>
                </a:lnTo>
                <a:cubicBezTo>
                  <a:pt x="2278" y="96933"/>
                  <a:pt x="3389" y="97500"/>
                  <a:pt x="4750" y="97500"/>
                </a:cubicBezTo>
                <a:lnTo>
                  <a:pt x="4750" y="97500"/>
                </a:lnTo>
                <a:lnTo>
                  <a:pt x="51250" y="97500"/>
                </a:lnTo>
                <a:cubicBezTo>
                  <a:pt x="50722" y="95833"/>
                  <a:pt x="50625" y="94050"/>
                  <a:pt x="50958" y="92150"/>
                </a:cubicBezTo>
                <a:lnTo>
                  <a:pt x="50958" y="92150"/>
                </a:lnTo>
                <a:lnTo>
                  <a:pt x="53333" y="80750"/>
                </a:lnTo>
                <a:cubicBezTo>
                  <a:pt x="53861" y="78583"/>
                  <a:pt x="54750" y="76683"/>
                  <a:pt x="56000" y="75050"/>
                </a:cubicBezTo>
                <a:lnTo>
                  <a:pt x="56000" y="75050"/>
                </a:lnTo>
                <a:lnTo>
                  <a:pt x="62375" y="67400"/>
                </a:lnTo>
                <a:cubicBezTo>
                  <a:pt x="57181" y="61300"/>
                  <a:pt x="50667" y="58133"/>
                  <a:pt x="42833" y="57900"/>
                </a:cubicBezTo>
                <a:lnTo>
                  <a:pt x="42833" y="57900"/>
                </a:lnTo>
                <a:lnTo>
                  <a:pt x="28250" y="57900"/>
                </a:lnTo>
                <a:moveTo>
                  <a:pt x="97417" y="44950"/>
                </a:moveTo>
                <a:lnTo>
                  <a:pt x="97417" y="44950"/>
                </a:lnTo>
                <a:cubicBezTo>
                  <a:pt x="96056" y="43417"/>
                  <a:pt x="94583" y="42650"/>
                  <a:pt x="93000" y="42650"/>
                </a:cubicBezTo>
                <a:lnTo>
                  <a:pt x="93000" y="42650"/>
                </a:lnTo>
                <a:lnTo>
                  <a:pt x="93000" y="42650"/>
                </a:lnTo>
                <a:cubicBezTo>
                  <a:pt x="91306" y="42650"/>
                  <a:pt x="89764" y="43417"/>
                  <a:pt x="88375" y="44950"/>
                </a:cubicBezTo>
                <a:lnTo>
                  <a:pt x="88375" y="44950"/>
                </a:lnTo>
                <a:lnTo>
                  <a:pt x="83792" y="50450"/>
                </a:lnTo>
                <a:lnTo>
                  <a:pt x="95042" y="64000"/>
                </a:lnTo>
                <a:lnTo>
                  <a:pt x="99667" y="58450"/>
                </a:lnTo>
                <a:cubicBezTo>
                  <a:pt x="100944" y="56817"/>
                  <a:pt x="101583" y="54983"/>
                  <a:pt x="101583" y="52950"/>
                </a:cubicBezTo>
                <a:lnTo>
                  <a:pt x="101583" y="52950"/>
                </a:lnTo>
                <a:cubicBezTo>
                  <a:pt x="101583" y="50917"/>
                  <a:pt x="100944" y="49133"/>
                  <a:pt x="99667" y="47600"/>
                </a:cubicBezTo>
                <a:lnTo>
                  <a:pt x="99667" y="47600"/>
                </a:lnTo>
                <a:lnTo>
                  <a:pt x="97417" y="44950"/>
                </a:lnTo>
                <a:moveTo>
                  <a:pt x="59667" y="79400"/>
                </a:moveTo>
                <a:lnTo>
                  <a:pt x="59667" y="79400"/>
                </a:lnTo>
                <a:cubicBezTo>
                  <a:pt x="59028" y="80167"/>
                  <a:pt x="58611" y="81117"/>
                  <a:pt x="58417" y="82250"/>
                </a:cubicBezTo>
                <a:lnTo>
                  <a:pt x="58417" y="82250"/>
                </a:lnTo>
                <a:lnTo>
                  <a:pt x="56000" y="93700"/>
                </a:lnTo>
                <a:cubicBezTo>
                  <a:pt x="55806" y="94833"/>
                  <a:pt x="56028" y="95783"/>
                  <a:pt x="56667" y="96550"/>
                </a:cubicBezTo>
                <a:lnTo>
                  <a:pt x="56667" y="96550"/>
                </a:lnTo>
                <a:cubicBezTo>
                  <a:pt x="57306" y="97317"/>
                  <a:pt x="58097" y="97567"/>
                  <a:pt x="59042" y="97300"/>
                </a:cubicBezTo>
                <a:lnTo>
                  <a:pt x="59042" y="97300"/>
                </a:lnTo>
                <a:lnTo>
                  <a:pt x="68542" y="94450"/>
                </a:lnTo>
                <a:cubicBezTo>
                  <a:pt x="69514" y="94183"/>
                  <a:pt x="70306" y="93683"/>
                  <a:pt x="70917" y="92950"/>
                </a:cubicBezTo>
                <a:lnTo>
                  <a:pt x="70917" y="92950"/>
                </a:lnTo>
                <a:lnTo>
                  <a:pt x="91417" y="68350"/>
                </a:lnTo>
                <a:lnTo>
                  <a:pt x="80125" y="54850"/>
                </a:lnTo>
                <a:lnTo>
                  <a:pt x="59667" y="79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4752-24"/>
          <p:cNvSpPr/>
          <p:nvPr/>
        </p:nvSpPr>
        <p:spPr>
          <a:xfrm>
            <a:off x="4643438" y="3539728"/>
            <a:ext cx="410051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6" name="el-1788319684753-32"/>
          <p:cNvCxnSpPr/>
          <p:nvPr/>
        </p:nvCxnSpPr>
        <p:spPr>
          <a:xfrm>
            <a:off x="4664869" y="3539728"/>
            <a:ext cx="914" cy="37147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84796-105"/>
          <p:cNvSpPr/>
          <p:nvPr/>
        </p:nvSpPr>
        <p:spPr>
          <a:xfrm>
            <a:off x="4870698" y="3644205"/>
            <a:ext cx="174129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889" y="24882"/>
                </a:moveTo>
                <a:lnTo>
                  <a:pt x="26889" y="24882"/>
                </a:lnTo>
                <a:cubicBezTo>
                  <a:pt x="33778" y="17863"/>
                  <a:pt x="41667" y="14353"/>
                  <a:pt x="50556" y="14353"/>
                </a:cubicBezTo>
                <a:lnTo>
                  <a:pt x="50556" y="14353"/>
                </a:lnTo>
                <a:lnTo>
                  <a:pt x="50556" y="14353"/>
                </a:lnTo>
                <a:cubicBezTo>
                  <a:pt x="59593" y="14353"/>
                  <a:pt x="67574" y="17784"/>
                  <a:pt x="74500" y="24647"/>
                </a:cubicBezTo>
                <a:lnTo>
                  <a:pt x="74500" y="24647"/>
                </a:lnTo>
                <a:lnTo>
                  <a:pt x="65778" y="33824"/>
                </a:lnTo>
                <a:cubicBezTo>
                  <a:pt x="64259" y="35627"/>
                  <a:pt x="63907" y="37569"/>
                  <a:pt x="64722" y="39647"/>
                </a:cubicBezTo>
                <a:lnTo>
                  <a:pt x="64722" y="39647"/>
                </a:lnTo>
                <a:cubicBezTo>
                  <a:pt x="65574" y="41725"/>
                  <a:pt x="67130" y="42843"/>
                  <a:pt x="69389" y="43000"/>
                </a:cubicBezTo>
                <a:lnTo>
                  <a:pt x="69389" y="43000"/>
                </a:lnTo>
                <a:lnTo>
                  <a:pt x="94778" y="43000"/>
                </a:lnTo>
                <a:cubicBezTo>
                  <a:pt x="94778" y="43000"/>
                  <a:pt x="94778" y="43000"/>
                  <a:pt x="94778" y="43000"/>
                </a:cubicBezTo>
                <a:lnTo>
                  <a:pt x="94778" y="43000"/>
                </a:lnTo>
                <a:cubicBezTo>
                  <a:pt x="94778" y="43000"/>
                  <a:pt x="94778" y="43000"/>
                  <a:pt x="94778" y="43000"/>
                </a:cubicBezTo>
                <a:lnTo>
                  <a:pt x="94778" y="43000"/>
                </a:lnTo>
                <a:lnTo>
                  <a:pt x="96500" y="43000"/>
                </a:lnTo>
                <a:cubicBezTo>
                  <a:pt x="99611" y="42725"/>
                  <a:pt x="101296" y="40941"/>
                  <a:pt x="101556" y="37647"/>
                </a:cubicBezTo>
                <a:lnTo>
                  <a:pt x="101556" y="37647"/>
                </a:lnTo>
                <a:lnTo>
                  <a:pt x="101556" y="8941"/>
                </a:lnTo>
                <a:cubicBezTo>
                  <a:pt x="101407" y="6549"/>
                  <a:pt x="100352" y="4922"/>
                  <a:pt x="98389" y="4059"/>
                </a:cubicBezTo>
                <a:lnTo>
                  <a:pt x="98389" y="4059"/>
                </a:lnTo>
                <a:cubicBezTo>
                  <a:pt x="96426" y="3157"/>
                  <a:pt x="94593" y="3529"/>
                  <a:pt x="92889" y="5176"/>
                </a:cubicBezTo>
                <a:lnTo>
                  <a:pt x="92889" y="5176"/>
                </a:lnTo>
                <a:lnTo>
                  <a:pt x="84000" y="14588"/>
                </a:lnTo>
                <a:cubicBezTo>
                  <a:pt x="77778" y="8000"/>
                  <a:pt x="70648" y="3667"/>
                  <a:pt x="62611" y="1588"/>
                </a:cubicBezTo>
                <a:lnTo>
                  <a:pt x="62611" y="1588"/>
                </a:lnTo>
                <a:cubicBezTo>
                  <a:pt x="54574" y="-529"/>
                  <a:pt x="46611" y="-529"/>
                  <a:pt x="38722" y="1588"/>
                </a:cubicBezTo>
                <a:lnTo>
                  <a:pt x="38722" y="1588"/>
                </a:lnTo>
                <a:cubicBezTo>
                  <a:pt x="30685" y="3824"/>
                  <a:pt x="23556" y="8216"/>
                  <a:pt x="17333" y="14765"/>
                </a:cubicBezTo>
                <a:lnTo>
                  <a:pt x="17333" y="14765"/>
                </a:lnTo>
                <a:cubicBezTo>
                  <a:pt x="12111" y="20294"/>
                  <a:pt x="8370" y="26490"/>
                  <a:pt x="6111" y="33353"/>
                </a:cubicBezTo>
                <a:lnTo>
                  <a:pt x="6111" y="33353"/>
                </a:lnTo>
                <a:cubicBezTo>
                  <a:pt x="5556" y="35314"/>
                  <a:pt x="5630" y="37196"/>
                  <a:pt x="6333" y="39000"/>
                </a:cubicBezTo>
                <a:lnTo>
                  <a:pt x="6333" y="39000"/>
                </a:lnTo>
                <a:cubicBezTo>
                  <a:pt x="7185" y="40647"/>
                  <a:pt x="8463" y="41843"/>
                  <a:pt x="10167" y="42588"/>
                </a:cubicBezTo>
                <a:lnTo>
                  <a:pt x="10167" y="42588"/>
                </a:lnTo>
                <a:cubicBezTo>
                  <a:pt x="11981" y="43176"/>
                  <a:pt x="13741" y="43098"/>
                  <a:pt x="15444" y="42353"/>
                </a:cubicBezTo>
                <a:lnTo>
                  <a:pt x="15444" y="42353"/>
                </a:lnTo>
                <a:cubicBezTo>
                  <a:pt x="17000" y="41451"/>
                  <a:pt x="18130" y="40098"/>
                  <a:pt x="18833" y="38294"/>
                </a:cubicBezTo>
                <a:lnTo>
                  <a:pt x="18833" y="38294"/>
                </a:lnTo>
                <a:cubicBezTo>
                  <a:pt x="20537" y="33392"/>
                  <a:pt x="23222" y="28922"/>
                  <a:pt x="26889" y="24882"/>
                </a:cubicBezTo>
                <a:lnTo>
                  <a:pt x="26889" y="24882"/>
                </a:lnTo>
                <a:moveTo>
                  <a:pt x="0" y="62706"/>
                </a:moveTo>
                <a:lnTo>
                  <a:pt x="0" y="62706"/>
                </a:lnTo>
                <a:lnTo>
                  <a:pt x="0" y="64529"/>
                </a:lnTo>
                <a:lnTo>
                  <a:pt x="0" y="64529"/>
                </a:lnTo>
                <a:lnTo>
                  <a:pt x="0" y="91412"/>
                </a:lnTo>
                <a:cubicBezTo>
                  <a:pt x="148" y="93804"/>
                  <a:pt x="1204" y="95451"/>
                  <a:pt x="3167" y="96353"/>
                </a:cubicBezTo>
                <a:lnTo>
                  <a:pt x="3167" y="96353"/>
                </a:lnTo>
                <a:cubicBezTo>
                  <a:pt x="5130" y="97255"/>
                  <a:pt x="6963" y="96882"/>
                  <a:pt x="8667" y="95235"/>
                </a:cubicBezTo>
                <a:lnTo>
                  <a:pt x="8667" y="95235"/>
                </a:lnTo>
                <a:lnTo>
                  <a:pt x="17556" y="85824"/>
                </a:lnTo>
                <a:cubicBezTo>
                  <a:pt x="23778" y="92373"/>
                  <a:pt x="30907" y="96706"/>
                  <a:pt x="38944" y="98824"/>
                </a:cubicBezTo>
                <a:lnTo>
                  <a:pt x="38944" y="98824"/>
                </a:lnTo>
                <a:cubicBezTo>
                  <a:pt x="46981" y="100902"/>
                  <a:pt x="54944" y="100902"/>
                  <a:pt x="62833" y="98824"/>
                </a:cubicBezTo>
                <a:lnTo>
                  <a:pt x="62833" y="98824"/>
                </a:lnTo>
                <a:cubicBezTo>
                  <a:pt x="70870" y="96549"/>
                  <a:pt x="78000" y="92137"/>
                  <a:pt x="84222" y="85588"/>
                </a:cubicBezTo>
                <a:lnTo>
                  <a:pt x="84222" y="85588"/>
                </a:lnTo>
                <a:cubicBezTo>
                  <a:pt x="89444" y="80059"/>
                  <a:pt x="93185" y="73863"/>
                  <a:pt x="95444" y="67000"/>
                </a:cubicBezTo>
                <a:lnTo>
                  <a:pt x="95444" y="67000"/>
                </a:lnTo>
                <a:cubicBezTo>
                  <a:pt x="96148" y="65039"/>
                  <a:pt x="96074" y="63176"/>
                  <a:pt x="95222" y="61412"/>
                </a:cubicBezTo>
                <a:lnTo>
                  <a:pt x="95222" y="61412"/>
                </a:lnTo>
                <a:cubicBezTo>
                  <a:pt x="94370" y="59765"/>
                  <a:pt x="93093" y="58569"/>
                  <a:pt x="91389" y="57824"/>
                </a:cubicBezTo>
                <a:lnTo>
                  <a:pt x="91389" y="57824"/>
                </a:lnTo>
                <a:cubicBezTo>
                  <a:pt x="89574" y="57196"/>
                  <a:pt x="87815" y="57255"/>
                  <a:pt x="86111" y="58000"/>
                </a:cubicBezTo>
                <a:lnTo>
                  <a:pt x="86111" y="58000"/>
                </a:lnTo>
                <a:cubicBezTo>
                  <a:pt x="84556" y="58902"/>
                  <a:pt x="83426" y="60255"/>
                  <a:pt x="82722" y="62059"/>
                </a:cubicBezTo>
                <a:lnTo>
                  <a:pt x="82722" y="62059"/>
                </a:lnTo>
                <a:cubicBezTo>
                  <a:pt x="81167" y="67118"/>
                  <a:pt x="78481" y="71588"/>
                  <a:pt x="74667" y="75471"/>
                </a:cubicBezTo>
                <a:lnTo>
                  <a:pt x="74667" y="75471"/>
                </a:lnTo>
                <a:cubicBezTo>
                  <a:pt x="67778" y="82529"/>
                  <a:pt x="59889" y="86059"/>
                  <a:pt x="51000" y="86059"/>
                </a:cubicBezTo>
                <a:lnTo>
                  <a:pt x="51000" y="86059"/>
                </a:lnTo>
                <a:cubicBezTo>
                  <a:pt x="41963" y="86059"/>
                  <a:pt x="34000" y="82608"/>
                  <a:pt x="27111" y="75706"/>
                </a:cubicBezTo>
                <a:lnTo>
                  <a:pt x="27111" y="75706"/>
                </a:lnTo>
                <a:lnTo>
                  <a:pt x="35778" y="66529"/>
                </a:lnTo>
                <a:cubicBezTo>
                  <a:pt x="37333" y="64725"/>
                  <a:pt x="37685" y="62784"/>
                  <a:pt x="36833" y="60706"/>
                </a:cubicBezTo>
                <a:lnTo>
                  <a:pt x="36833" y="60706"/>
                </a:lnTo>
                <a:cubicBezTo>
                  <a:pt x="35981" y="58627"/>
                  <a:pt x="34426" y="57510"/>
                  <a:pt x="32167" y="57353"/>
                </a:cubicBezTo>
                <a:lnTo>
                  <a:pt x="32167" y="57353"/>
                </a:lnTo>
                <a:lnTo>
                  <a:pt x="6778" y="57353"/>
                </a:lnTo>
                <a:lnTo>
                  <a:pt x="6778" y="57353"/>
                </a:lnTo>
                <a:lnTo>
                  <a:pt x="5056" y="57353"/>
                </a:lnTo>
                <a:cubicBezTo>
                  <a:pt x="1981" y="57667"/>
                  <a:pt x="296" y="59451"/>
                  <a:pt x="0" y="62706"/>
                </a:cubicBezTo>
                <a:lnTo>
                  <a:pt x="0" y="62706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4749-13"/>
          <p:cNvSpPr/>
          <p:nvPr/>
        </p:nvSpPr>
        <p:spPr>
          <a:xfrm>
            <a:off x="400050" y="4054078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el-1788319684796-106"/>
          <p:cNvSpPr/>
          <p:nvPr/>
        </p:nvSpPr>
        <p:spPr>
          <a:xfrm>
            <a:off x="610791" y="4187481"/>
            <a:ext cx="192881" cy="147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50" y="103133"/>
                </a:moveTo>
                <a:lnTo>
                  <a:pt x="43950" y="103133"/>
                </a:lnTo>
                <a:cubicBezTo>
                  <a:pt x="44883" y="103444"/>
                  <a:pt x="45767" y="103200"/>
                  <a:pt x="46600" y="102400"/>
                </a:cubicBezTo>
                <a:lnTo>
                  <a:pt x="46600" y="102400"/>
                </a:lnTo>
                <a:lnTo>
                  <a:pt x="46600" y="102400"/>
                </a:lnTo>
                <a:cubicBezTo>
                  <a:pt x="47400" y="101778"/>
                  <a:pt x="47800" y="100778"/>
                  <a:pt x="47800" y="99400"/>
                </a:cubicBezTo>
                <a:lnTo>
                  <a:pt x="47800" y="99400"/>
                </a:lnTo>
                <a:lnTo>
                  <a:pt x="47800" y="11000"/>
                </a:lnTo>
                <a:cubicBezTo>
                  <a:pt x="47800" y="9933"/>
                  <a:pt x="47517" y="9089"/>
                  <a:pt x="46950" y="8467"/>
                </a:cubicBezTo>
                <a:lnTo>
                  <a:pt x="46950" y="8467"/>
                </a:lnTo>
                <a:cubicBezTo>
                  <a:pt x="45183" y="6422"/>
                  <a:pt x="42417" y="4533"/>
                  <a:pt x="38650" y="2800"/>
                </a:cubicBezTo>
                <a:lnTo>
                  <a:pt x="38650" y="2800"/>
                </a:lnTo>
                <a:cubicBezTo>
                  <a:pt x="34917" y="1111"/>
                  <a:pt x="30467" y="178"/>
                  <a:pt x="25300" y="0"/>
                </a:cubicBezTo>
                <a:lnTo>
                  <a:pt x="25300" y="0"/>
                </a:lnTo>
                <a:cubicBezTo>
                  <a:pt x="20867" y="0"/>
                  <a:pt x="16717" y="622"/>
                  <a:pt x="12850" y="1867"/>
                </a:cubicBezTo>
                <a:lnTo>
                  <a:pt x="12850" y="1867"/>
                </a:lnTo>
                <a:cubicBezTo>
                  <a:pt x="8983" y="3111"/>
                  <a:pt x="5750" y="4356"/>
                  <a:pt x="3150" y="5600"/>
                </a:cubicBezTo>
                <a:lnTo>
                  <a:pt x="3150" y="5600"/>
                </a:lnTo>
                <a:cubicBezTo>
                  <a:pt x="1183" y="6889"/>
                  <a:pt x="133" y="9089"/>
                  <a:pt x="0" y="12200"/>
                </a:cubicBezTo>
                <a:lnTo>
                  <a:pt x="0" y="12200"/>
                </a:lnTo>
                <a:lnTo>
                  <a:pt x="0" y="98933"/>
                </a:lnTo>
                <a:cubicBezTo>
                  <a:pt x="0" y="100311"/>
                  <a:pt x="467" y="101400"/>
                  <a:pt x="1400" y="102200"/>
                </a:cubicBezTo>
                <a:lnTo>
                  <a:pt x="1400" y="102200"/>
                </a:lnTo>
                <a:cubicBezTo>
                  <a:pt x="2233" y="102956"/>
                  <a:pt x="3167" y="103178"/>
                  <a:pt x="4200" y="102867"/>
                </a:cubicBezTo>
                <a:lnTo>
                  <a:pt x="4200" y="102867"/>
                </a:lnTo>
                <a:cubicBezTo>
                  <a:pt x="7133" y="101489"/>
                  <a:pt x="10483" y="100244"/>
                  <a:pt x="14250" y="99133"/>
                </a:cubicBezTo>
                <a:lnTo>
                  <a:pt x="14250" y="99133"/>
                </a:lnTo>
                <a:cubicBezTo>
                  <a:pt x="18117" y="98067"/>
                  <a:pt x="21800" y="97533"/>
                  <a:pt x="25300" y="97533"/>
                </a:cubicBezTo>
                <a:lnTo>
                  <a:pt x="25300" y="97533"/>
                </a:lnTo>
                <a:cubicBezTo>
                  <a:pt x="28367" y="97667"/>
                  <a:pt x="31650" y="98289"/>
                  <a:pt x="35150" y="99400"/>
                </a:cubicBezTo>
                <a:lnTo>
                  <a:pt x="35150" y="99400"/>
                </a:lnTo>
                <a:cubicBezTo>
                  <a:pt x="38550" y="100644"/>
                  <a:pt x="41483" y="101889"/>
                  <a:pt x="43950" y="103133"/>
                </a:cubicBezTo>
                <a:lnTo>
                  <a:pt x="43950" y="103133"/>
                </a:lnTo>
                <a:moveTo>
                  <a:pt x="57300" y="103133"/>
                </a:moveTo>
                <a:lnTo>
                  <a:pt x="57300" y="103133"/>
                </a:lnTo>
                <a:cubicBezTo>
                  <a:pt x="59767" y="101889"/>
                  <a:pt x="62700" y="100644"/>
                  <a:pt x="66100" y="99400"/>
                </a:cubicBezTo>
                <a:lnTo>
                  <a:pt x="66100" y="99400"/>
                </a:lnTo>
                <a:lnTo>
                  <a:pt x="66100" y="99400"/>
                </a:lnTo>
                <a:cubicBezTo>
                  <a:pt x="69600" y="98289"/>
                  <a:pt x="72883" y="97667"/>
                  <a:pt x="75950" y="97533"/>
                </a:cubicBezTo>
                <a:lnTo>
                  <a:pt x="75950" y="97533"/>
                </a:lnTo>
                <a:cubicBezTo>
                  <a:pt x="79450" y="97533"/>
                  <a:pt x="83133" y="98067"/>
                  <a:pt x="87000" y="99133"/>
                </a:cubicBezTo>
                <a:lnTo>
                  <a:pt x="87000" y="99133"/>
                </a:lnTo>
                <a:cubicBezTo>
                  <a:pt x="90767" y="100244"/>
                  <a:pt x="94117" y="101489"/>
                  <a:pt x="97050" y="102867"/>
                </a:cubicBezTo>
                <a:lnTo>
                  <a:pt x="97050" y="102867"/>
                </a:lnTo>
                <a:cubicBezTo>
                  <a:pt x="98083" y="103178"/>
                  <a:pt x="99017" y="102956"/>
                  <a:pt x="99850" y="102200"/>
                </a:cubicBezTo>
                <a:lnTo>
                  <a:pt x="99850" y="102200"/>
                </a:lnTo>
                <a:cubicBezTo>
                  <a:pt x="100783" y="101400"/>
                  <a:pt x="101250" y="100311"/>
                  <a:pt x="101250" y="98933"/>
                </a:cubicBezTo>
                <a:lnTo>
                  <a:pt x="101250" y="98933"/>
                </a:lnTo>
                <a:lnTo>
                  <a:pt x="101250" y="12200"/>
                </a:lnTo>
                <a:cubicBezTo>
                  <a:pt x="101117" y="9089"/>
                  <a:pt x="100067" y="6889"/>
                  <a:pt x="98100" y="5600"/>
                </a:cubicBezTo>
                <a:lnTo>
                  <a:pt x="98100" y="5600"/>
                </a:lnTo>
                <a:cubicBezTo>
                  <a:pt x="95500" y="4356"/>
                  <a:pt x="92267" y="3111"/>
                  <a:pt x="88400" y="1867"/>
                </a:cubicBezTo>
                <a:lnTo>
                  <a:pt x="88400" y="1867"/>
                </a:lnTo>
                <a:cubicBezTo>
                  <a:pt x="84533" y="622"/>
                  <a:pt x="80383" y="0"/>
                  <a:pt x="75950" y="0"/>
                </a:cubicBezTo>
                <a:lnTo>
                  <a:pt x="75950" y="0"/>
                </a:lnTo>
                <a:cubicBezTo>
                  <a:pt x="70783" y="178"/>
                  <a:pt x="66333" y="1111"/>
                  <a:pt x="62600" y="2800"/>
                </a:cubicBezTo>
                <a:lnTo>
                  <a:pt x="62600" y="2800"/>
                </a:lnTo>
                <a:cubicBezTo>
                  <a:pt x="58833" y="4533"/>
                  <a:pt x="56067" y="6422"/>
                  <a:pt x="54300" y="8467"/>
                </a:cubicBezTo>
                <a:lnTo>
                  <a:pt x="54300" y="8467"/>
                </a:lnTo>
                <a:cubicBezTo>
                  <a:pt x="53733" y="9089"/>
                  <a:pt x="53450" y="9933"/>
                  <a:pt x="53450" y="11000"/>
                </a:cubicBezTo>
                <a:lnTo>
                  <a:pt x="53450" y="11000"/>
                </a:lnTo>
                <a:lnTo>
                  <a:pt x="53450" y="99400"/>
                </a:lnTo>
                <a:cubicBezTo>
                  <a:pt x="53450" y="100778"/>
                  <a:pt x="53850" y="101778"/>
                  <a:pt x="54650" y="102400"/>
                </a:cubicBezTo>
                <a:lnTo>
                  <a:pt x="54650" y="102400"/>
                </a:lnTo>
                <a:cubicBezTo>
                  <a:pt x="55483" y="103200"/>
                  <a:pt x="56367" y="103444"/>
                  <a:pt x="57300" y="103133"/>
                </a:cubicBezTo>
                <a:lnTo>
                  <a:pt x="57300" y="1031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8319684752-25"/>
          <p:cNvSpPr/>
          <p:nvPr/>
        </p:nvSpPr>
        <p:spPr>
          <a:xfrm>
            <a:off x="7704534" y="4154091"/>
            <a:ext cx="860822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4796-107"/>
          <p:cNvSpPr/>
          <p:nvPr/>
        </p:nvSpPr>
        <p:spPr>
          <a:xfrm>
            <a:off x="7819392" y="4207669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8319684755-34"/>
          <p:cNvSpPr txBox="1"/>
          <p:nvPr/>
        </p:nvSpPr>
        <p:spPr>
          <a:xfrm>
            <a:off x="700088" y="1040867"/>
            <a:ext cx="73044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编制条件</a:t>
            </a:r>
            <a:endParaRPr/>
          </a:p>
        </p:txBody>
      </p:sp>
      <p:sp>
        <p:nvSpPr>
          <p:cNvPr id="73" name="el-1788319684756-36"/>
          <p:cNvSpPr txBox="1"/>
          <p:nvPr/>
        </p:nvSpPr>
        <p:spPr>
          <a:xfrm>
            <a:off x="614363" y="1248035"/>
            <a:ext cx="6887245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用电设备 </a:t>
            </a:r>
            <a:r>
              <a:rPr b="1" sz="12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或设备总容量 </a:t>
            </a:r>
            <a:r>
              <a:rPr b="1" sz="13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⁠⁠⁠⁠⁠</a:t>
            </a:r>
            <a:endParaRPr/>
          </a:p>
        </p:txBody>
      </p:sp>
      <p:sp>
        <p:nvSpPr>
          <p:cNvPr id="74" name="el-1788319684757-41"/>
          <p:cNvSpPr/>
          <p:nvPr/>
        </p:nvSpPr>
        <p:spPr>
          <a:xfrm>
            <a:off x="1410556" y="1255179"/>
            <a:ext cx="573956" cy="2328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4757-41__text"/>
          <p:cNvSpPr txBox="1"/>
          <p:nvPr/>
        </p:nvSpPr>
        <p:spPr>
          <a:xfrm>
            <a:off x="1410556" y="1255179"/>
            <a:ext cx="573956" cy="2328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≥5台</a:t>
            </a:r>
            <a:endParaRPr/>
          </a:p>
        </p:txBody>
      </p:sp>
      <p:sp>
        <p:nvSpPr>
          <p:cNvPr id="76" name="el-1788319684758-42"/>
          <p:cNvSpPr/>
          <p:nvPr/>
        </p:nvSpPr>
        <p:spPr>
          <a:xfrm>
            <a:off x="3219710" y="1255179"/>
            <a:ext cx="776548" cy="2328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4758-42__text"/>
          <p:cNvSpPr txBox="1"/>
          <p:nvPr/>
        </p:nvSpPr>
        <p:spPr>
          <a:xfrm>
            <a:off x="3219710" y="1255179"/>
            <a:ext cx="776548" cy="2328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≥50kW</a:t>
            </a:r>
            <a:endParaRPr/>
          </a:p>
        </p:txBody>
      </p:sp>
      <p:sp>
        <p:nvSpPr>
          <p:cNvPr id="78" name="el-1788319684756-37"/>
          <p:cNvSpPr txBox="1"/>
          <p:nvPr/>
        </p:nvSpPr>
        <p:spPr>
          <a:xfrm>
            <a:off x="614363" y="1559458"/>
            <a:ext cx="502344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b="1"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必须编制施工现场临时用电组织设计</a:t>
            </a:r>
            <a:endParaRPr/>
          </a:p>
        </p:txBody>
      </p:sp>
      <p:sp>
        <p:nvSpPr>
          <p:cNvPr id="79" name="el-1788319684757-38"/>
          <p:cNvSpPr txBox="1"/>
          <p:nvPr/>
        </p:nvSpPr>
        <p:spPr>
          <a:xfrm>
            <a:off x="7054788" y="1339453"/>
            <a:ext cx="62793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5022">
              <a:lnSpc>
                <a:spcPct val="100000"/>
              </a:lnSpc>
            </a:pPr>
            <a:r>
              <a:rPr b="1" sz="1230" spc="113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必编</a:t>
            </a:r>
            <a:endParaRPr/>
          </a:p>
        </p:txBody>
      </p:sp>
      <p:sp>
        <p:nvSpPr>
          <p:cNvPr id="80" name="el-1788319684758-43"/>
          <p:cNvSpPr txBox="1"/>
          <p:nvPr/>
        </p:nvSpPr>
        <p:spPr>
          <a:xfrm>
            <a:off x="6825742" y="1589484"/>
            <a:ext cx="117750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强制 · 不编即违规</a:t>
            </a:r>
            <a:endParaRPr/>
          </a:p>
        </p:txBody>
      </p:sp>
      <p:sp>
        <p:nvSpPr>
          <p:cNvPr id="81" name="el-1788319684762-47"/>
          <p:cNvSpPr txBox="1"/>
          <p:nvPr/>
        </p:nvSpPr>
        <p:spPr>
          <a:xfrm>
            <a:off x="792956" y="2132409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现场勘测</a:t>
            </a:r>
            <a:endParaRPr/>
          </a:p>
        </p:txBody>
      </p:sp>
      <p:sp>
        <p:nvSpPr>
          <p:cNvPr id="82" name="el-1788319684767-71"/>
          <p:cNvSpPr txBox="1"/>
          <p:nvPr/>
        </p:nvSpPr>
        <p:spPr>
          <a:xfrm>
            <a:off x="814388" y="246816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现场勘测</a:t>
            </a:r>
            <a:endParaRPr/>
          </a:p>
        </p:txBody>
      </p:sp>
      <p:sp>
        <p:nvSpPr>
          <p:cNvPr id="83" name="el-1788319684764-64"/>
          <p:cNvSpPr txBox="1"/>
          <p:nvPr/>
        </p:nvSpPr>
        <p:spPr>
          <a:xfrm>
            <a:off x="1414463" y="2468166"/>
            <a:ext cx="933425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地形与负荷</a:t>
            </a:r>
            <a:endParaRPr/>
          </a:p>
        </p:txBody>
      </p:sp>
      <p:sp>
        <p:nvSpPr>
          <p:cNvPr id="84" name="el-1788319684767-72"/>
          <p:cNvSpPr txBox="1"/>
          <p:nvPr/>
        </p:nvSpPr>
        <p:spPr>
          <a:xfrm>
            <a:off x="814388" y="2775347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电源进线</a:t>
            </a:r>
            <a:endParaRPr/>
          </a:p>
        </p:txBody>
      </p:sp>
      <p:sp>
        <p:nvSpPr>
          <p:cNvPr id="85" name="el-1788319684764-65"/>
          <p:cNvSpPr txBox="1"/>
          <p:nvPr/>
        </p:nvSpPr>
        <p:spPr>
          <a:xfrm>
            <a:off x="1414463" y="2775347"/>
            <a:ext cx="7976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线路走向</a:t>
            </a:r>
            <a:endParaRPr/>
          </a:p>
        </p:txBody>
      </p:sp>
      <p:sp>
        <p:nvSpPr>
          <p:cNvPr id="86" name="el-1788319684762-48"/>
          <p:cNvSpPr txBox="1"/>
          <p:nvPr/>
        </p:nvSpPr>
        <p:spPr>
          <a:xfrm>
            <a:off x="3612282" y="2132409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计算与选型</a:t>
            </a:r>
            <a:endParaRPr/>
          </a:p>
        </p:txBody>
      </p:sp>
      <p:sp>
        <p:nvSpPr>
          <p:cNvPr id="87" name="el-1788319684767-73"/>
          <p:cNvSpPr txBox="1"/>
          <p:nvPr/>
        </p:nvSpPr>
        <p:spPr>
          <a:xfrm>
            <a:off x="3633713" y="246816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负荷计算</a:t>
            </a:r>
            <a:endParaRPr/>
          </a:p>
        </p:txBody>
      </p:sp>
      <p:sp>
        <p:nvSpPr>
          <p:cNvPr id="88" name="el-1788319684765-66"/>
          <p:cNvSpPr txBox="1"/>
          <p:nvPr/>
        </p:nvSpPr>
        <p:spPr>
          <a:xfrm>
            <a:off x="4233788" y="2468166"/>
            <a:ext cx="933425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需要系数法</a:t>
            </a:r>
            <a:endParaRPr/>
          </a:p>
        </p:txBody>
      </p:sp>
      <p:sp>
        <p:nvSpPr>
          <p:cNvPr id="89" name="el-1788319684767-74"/>
          <p:cNvSpPr txBox="1"/>
          <p:nvPr/>
        </p:nvSpPr>
        <p:spPr>
          <a:xfrm>
            <a:off x="3633713" y="2775347"/>
            <a:ext cx="7736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变压器选择</a:t>
            </a:r>
            <a:endParaRPr/>
          </a:p>
        </p:txBody>
      </p:sp>
      <p:sp>
        <p:nvSpPr>
          <p:cNvPr id="90" name="el-1788319684765-67"/>
          <p:cNvSpPr txBox="1"/>
          <p:nvPr/>
        </p:nvSpPr>
        <p:spPr>
          <a:xfrm>
            <a:off x="4369519" y="2775347"/>
            <a:ext cx="7976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留有裕量</a:t>
            </a:r>
            <a:endParaRPr/>
          </a:p>
        </p:txBody>
      </p:sp>
      <p:sp>
        <p:nvSpPr>
          <p:cNvPr id="91" name="el-1788319684762-49"/>
          <p:cNvSpPr txBox="1"/>
          <p:nvPr/>
        </p:nvSpPr>
        <p:spPr>
          <a:xfrm>
            <a:off x="6431719" y="2132409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系统设计</a:t>
            </a:r>
            <a:endParaRPr/>
          </a:p>
        </p:txBody>
      </p:sp>
      <p:sp>
        <p:nvSpPr>
          <p:cNvPr id="92" name="el-1788319684767-75"/>
          <p:cNvSpPr txBox="1"/>
          <p:nvPr/>
        </p:nvSpPr>
        <p:spPr>
          <a:xfrm>
            <a:off x="6453150" y="246816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endParaRPr/>
          </a:p>
        </p:txBody>
      </p:sp>
      <p:sp>
        <p:nvSpPr>
          <p:cNvPr id="93" name="el-1788319684765-68"/>
          <p:cNvSpPr txBox="1"/>
          <p:nvPr/>
        </p:nvSpPr>
        <p:spPr>
          <a:xfrm>
            <a:off x="7053225" y="2468166"/>
            <a:ext cx="7976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三级配电</a:t>
            </a:r>
            <a:endParaRPr/>
          </a:p>
        </p:txBody>
      </p:sp>
      <p:sp>
        <p:nvSpPr>
          <p:cNvPr id="94" name="el-1788319684767-76"/>
          <p:cNvSpPr txBox="1"/>
          <p:nvPr/>
        </p:nvSpPr>
        <p:spPr>
          <a:xfrm>
            <a:off x="6453150" y="2775347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防护措施</a:t>
            </a:r>
            <a:endParaRPr/>
          </a:p>
        </p:txBody>
      </p:sp>
      <p:sp>
        <p:nvSpPr>
          <p:cNvPr id="95" name="el-1788319684765-69"/>
          <p:cNvSpPr txBox="1"/>
          <p:nvPr/>
        </p:nvSpPr>
        <p:spPr>
          <a:xfrm>
            <a:off x="7053225" y="2775347"/>
            <a:ext cx="7976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安全用电</a:t>
            </a:r>
            <a:endParaRPr/>
          </a:p>
        </p:txBody>
      </p:sp>
      <p:sp>
        <p:nvSpPr>
          <p:cNvPr id="96" name="el-1788319684767-77"/>
          <p:cNvSpPr txBox="1"/>
          <p:nvPr/>
        </p:nvSpPr>
        <p:spPr>
          <a:xfrm>
            <a:off x="6453150" y="3082528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防火措施</a:t>
            </a:r>
            <a:endParaRPr/>
          </a:p>
        </p:txBody>
      </p:sp>
      <p:sp>
        <p:nvSpPr>
          <p:cNvPr id="97" name="el-1788319684765-70"/>
          <p:cNvSpPr txBox="1"/>
          <p:nvPr/>
        </p:nvSpPr>
        <p:spPr>
          <a:xfrm>
            <a:off x="7053225" y="3082528"/>
            <a:ext cx="7976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消防配置</a:t>
            </a:r>
            <a:endParaRPr/>
          </a:p>
        </p:txBody>
      </p:sp>
      <p:sp>
        <p:nvSpPr>
          <p:cNvPr id="98" name="el-1788319684757-39"/>
          <p:cNvSpPr txBox="1"/>
          <p:nvPr/>
        </p:nvSpPr>
        <p:spPr>
          <a:xfrm>
            <a:off x="942975" y="3632597"/>
            <a:ext cx="1814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方案应经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审核和批准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后实施</a:t>
            </a:r>
            <a:endParaRPr/>
          </a:p>
        </p:txBody>
      </p:sp>
      <p:sp>
        <p:nvSpPr>
          <p:cNvPr id="99" name="el-1788319684757-40"/>
          <p:cNvSpPr txBox="1"/>
          <p:nvPr/>
        </p:nvSpPr>
        <p:spPr>
          <a:xfrm>
            <a:off x="5186363" y="3632597"/>
            <a:ext cx="238532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根据工程进度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动态更新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持续有效</a:t>
            </a:r>
            <a:endParaRPr/>
          </a:p>
        </p:txBody>
      </p:sp>
      <p:sp>
        <p:nvSpPr>
          <p:cNvPr id="100" name="el-1788319684751-16"/>
          <p:cNvSpPr txBox="1"/>
          <p:nvPr/>
        </p:nvSpPr>
        <p:spPr>
          <a:xfrm>
            <a:off x="950119" y="4168378"/>
            <a:ext cx="417312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核心：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≥5台 或 ≥50kW 必须编制专项方案 · 未编制严禁施工</a:t>
            </a:r>
            <a:endParaRPr/>
          </a:p>
        </p:txBody>
      </p:sp>
      <p:sp>
        <p:nvSpPr>
          <p:cNvPr id="101" name="el-1788319684754-33"/>
          <p:cNvSpPr txBox="1"/>
          <p:nvPr/>
        </p:nvSpPr>
        <p:spPr>
          <a:xfrm>
            <a:off x="7979569" y="4182666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强制要求</a:t>
            </a:r>
            <a:endParaRPr/>
          </a:p>
        </p:txBody>
      </p:sp>
      <p:sp>
        <p:nvSpPr>
          <p:cNvPr id="102" name="el-1788319684803-12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73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73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4788-9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4733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735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" name="el-1788319684733-10"/>
          <p:cNvSpPr txBox="1"/>
          <p:nvPr/>
        </p:nvSpPr>
        <p:spPr>
          <a:xfrm>
            <a:off x="6304806" y="4904184"/>
            <a:ext cx="19594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需要系数法 · 负荷计算 · 变压器选型</a:t>
            </a:r>
            <a:endParaRPr/>
          </a:p>
        </p:txBody>
      </p:sp>
      <p:sp>
        <p:nvSpPr>
          <p:cNvPr id="8" name="el-1788319684733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P69 / 110</a:t>
            </a:r>
            <a:endParaRPr/>
          </a:p>
        </p:txBody>
      </p:sp>
      <p:sp>
        <p:nvSpPr>
          <p:cNvPr id="9" name="el-1788319684792-10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20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731-3"/>
          <p:cNvSpPr/>
          <p:nvPr/>
        </p:nvSpPr>
        <p:spPr>
          <a:xfrm>
            <a:off x="8872538" y="714375"/>
            <a:ext cx="42863" cy="42863"/>
          </a:xfrm>
          <a:prstGeom prst="ellipse">
            <a:avLst/>
          </a:prstGeom>
          <a:solidFill>
            <a:srgbClr val="34445F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4732-4"/>
          <p:cNvSpPr/>
          <p:nvPr/>
        </p:nvSpPr>
        <p:spPr>
          <a:xfrm>
            <a:off x="200025" y="4672013"/>
            <a:ext cx="42863" cy="42863"/>
          </a:xfrm>
          <a:prstGeom prst="ellipse">
            <a:avLst/>
          </a:prstGeom>
          <a:solidFill>
            <a:srgbClr val="F0A50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4732-5"/>
          <p:cNvSpPr/>
          <p:nvPr/>
        </p:nvSpPr>
        <p:spPr>
          <a:xfrm>
            <a:off x="8751094" y="2000250"/>
            <a:ext cx="71438" cy="71438"/>
          </a:xfrm>
          <a:prstGeom prst="ellipse">
            <a:avLst/>
          </a:prstGeom>
          <a:solidFill>
            <a:srgbClr val="34445F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4734-13"/>
          <p:cNvSpPr/>
          <p:nvPr/>
        </p:nvSpPr>
        <p:spPr>
          <a:xfrm>
            <a:off x="400050" y="1614488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4734-16"/>
          <p:cNvCxnSpPr/>
          <p:nvPr/>
        </p:nvCxnSpPr>
        <p:spPr>
          <a:xfrm>
            <a:off x="428625" y="1614488"/>
            <a:ext cx="914" cy="4357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4789-93"/>
          <p:cNvSpPr/>
          <p:nvPr/>
        </p:nvSpPr>
        <p:spPr>
          <a:xfrm>
            <a:off x="667048" y="1754674"/>
            <a:ext cx="208955" cy="1625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10294"/>
                </a:moveTo>
                <a:lnTo>
                  <a:pt x="49000" y="10294"/>
                </a:lnTo>
                <a:cubicBezTo>
                  <a:pt x="49697" y="7157"/>
                  <a:pt x="51015" y="4706"/>
                  <a:pt x="52955" y="2941"/>
                </a:cubicBezTo>
                <a:lnTo>
                  <a:pt x="52955" y="2941"/>
                </a:lnTo>
                <a:lnTo>
                  <a:pt x="52955" y="2941"/>
                </a:lnTo>
                <a:cubicBezTo>
                  <a:pt x="54803" y="980"/>
                  <a:pt x="57000" y="0"/>
                  <a:pt x="59545" y="0"/>
                </a:cubicBezTo>
                <a:lnTo>
                  <a:pt x="59545" y="0"/>
                </a:lnTo>
                <a:lnTo>
                  <a:pt x="94182" y="0"/>
                </a:lnTo>
                <a:cubicBezTo>
                  <a:pt x="95788" y="0"/>
                  <a:pt x="97106" y="667"/>
                  <a:pt x="98136" y="2000"/>
                </a:cubicBezTo>
                <a:lnTo>
                  <a:pt x="98136" y="2000"/>
                </a:lnTo>
                <a:cubicBezTo>
                  <a:pt x="99197" y="3373"/>
                  <a:pt x="99727" y="5098"/>
                  <a:pt x="99727" y="7176"/>
                </a:cubicBezTo>
                <a:lnTo>
                  <a:pt x="99727" y="7176"/>
                </a:lnTo>
                <a:cubicBezTo>
                  <a:pt x="99727" y="9255"/>
                  <a:pt x="99197" y="10961"/>
                  <a:pt x="98136" y="12294"/>
                </a:cubicBezTo>
                <a:lnTo>
                  <a:pt x="98136" y="12294"/>
                </a:lnTo>
                <a:cubicBezTo>
                  <a:pt x="97106" y="13667"/>
                  <a:pt x="95788" y="14353"/>
                  <a:pt x="94182" y="14353"/>
                </a:cubicBezTo>
                <a:lnTo>
                  <a:pt x="94182" y="14353"/>
                </a:lnTo>
                <a:lnTo>
                  <a:pt x="59545" y="14353"/>
                </a:lnTo>
                <a:lnTo>
                  <a:pt x="41364" y="95235"/>
                </a:lnTo>
                <a:cubicBezTo>
                  <a:pt x="40576" y="98059"/>
                  <a:pt x="39015" y="99765"/>
                  <a:pt x="36682" y="100353"/>
                </a:cubicBezTo>
                <a:lnTo>
                  <a:pt x="36682" y="100353"/>
                </a:lnTo>
                <a:cubicBezTo>
                  <a:pt x="34258" y="100510"/>
                  <a:pt x="32424" y="99314"/>
                  <a:pt x="31182" y="96765"/>
                </a:cubicBezTo>
                <a:lnTo>
                  <a:pt x="31182" y="96765"/>
                </a:lnTo>
                <a:lnTo>
                  <a:pt x="13500" y="57353"/>
                </a:lnTo>
                <a:lnTo>
                  <a:pt x="5545" y="57353"/>
                </a:lnTo>
                <a:cubicBezTo>
                  <a:pt x="3939" y="57353"/>
                  <a:pt x="2606" y="56686"/>
                  <a:pt x="1545" y="55353"/>
                </a:cubicBezTo>
                <a:lnTo>
                  <a:pt x="1545" y="55353"/>
                </a:lnTo>
                <a:cubicBezTo>
                  <a:pt x="515" y="53980"/>
                  <a:pt x="0" y="52255"/>
                  <a:pt x="0" y="50176"/>
                </a:cubicBezTo>
                <a:lnTo>
                  <a:pt x="0" y="50176"/>
                </a:lnTo>
                <a:cubicBezTo>
                  <a:pt x="0" y="48098"/>
                  <a:pt x="515" y="46392"/>
                  <a:pt x="1545" y="45059"/>
                </a:cubicBezTo>
                <a:lnTo>
                  <a:pt x="1545" y="45059"/>
                </a:lnTo>
                <a:cubicBezTo>
                  <a:pt x="2606" y="43686"/>
                  <a:pt x="3939" y="43000"/>
                  <a:pt x="5545" y="43000"/>
                </a:cubicBezTo>
                <a:lnTo>
                  <a:pt x="5545" y="43000"/>
                </a:lnTo>
                <a:lnTo>
                  <a:pt x="13500" y="43000"/>
                </a:lnTo>
                <a:cubicBezTo>
                  <a:pt x="17652" y="43157"/>
                  <a:pt x="20833" y="45549"/>
                  <a:pt x="23045" y="50176"/>
                </a:cubicBezTo>
                <a:lnTo>
                  <a:pt x="23045" y="50176"/>
                </a:lnTo>
                <a:lnTo>
                  <a:pt x="34273" y="75294"/>
                </a:lnTo>
                <a:lnTo>
                  <a:pt x="49000" y="10294"/>
                </a:lnTo>
                <a:moveTo>
                  <a:pt x="68045" y="45059"/>
                </a:moveTo>
                <a:lnTo>
                  <a:pt x="68045" y="45059"/>
                </a:lnTo>
                <a:cubicBezTo>
                  <a:pt x="69197" y="43686"/>
                  <a:pt x="70515" y="43000"/>
                  <a:pt x="72000" y="43000"/>
                </a:cubicBezTo>
                <a:lnTo>
                  <a:pt x="72000" y="43000"/>
                </a:lnTo>
                <a:lnTo>
                  <a:pt x="72000" y="43000"/>
                </a:lnTo>
                <a:cubicBezTo>
                  <a:pt x="73515" y="43000"/>
                  <a:pt x="74848" y="43686"/>
                  <a:pt x="76000" y="45059"/>
                </a:cubicBezTo>
                <a:lnTo>
                  <a:pt x="76000" y="45059"/>
                </a:lnTo>
                <a:lnTo>
                  <a:pt x="83091" y="54412"/>
                </a:lnTo>
                <a:lnTo>
                  <a:pt x="90182" y="45059"/>
                </a:lnTo>
                <a:cubicBezTo>
                  <a:pt x="91333" y="43686"/>
                  <a:pt x="92667" y="43000"/>
                  <a:pt x="94182" y="43000"/>
                </a:cubicBezTo>
                <a:lnTo>
                  <a:pt x="94182" y="43000"/>
                </a:lnTo>
                <a:cubicBezTo>
                  <a:pt x="95667" y="43000"/>
                  <a:pt x="96985" y="43686"/>
                  <a:pt x="98136" y="45059"/>
                </a:cubicBezTo>
                <a:lnTo>
                  <a:pt x="98136" y="45059"/>
                </a:lnTo>
                <a:cubicBezTo>
                  <a:pt x="99197" y="46549"/>
                  <a:pt x="99727" y="48255"/>
                  <a:pt x="99727" y="50176"/>
                </a:cubicBezTo>
                <a:lnTo>
                  <a:pt x="99727" y="50176"/>
                </a:lnTo>
                <a:cubicBezTo>
                  <a:pt x="99727" y="52137"/>
                  <a:pt x="99197" y="53863"/>
                  <a:pt x="98136" y="55353"/>
                </a:cubicBezTo>
                <a:lnTo>
                  <a:pt x="98136" y="55353"/>
                </a:lnTo>
                <a:lnTo>
                  <a:pt x="90909" y="64529"/>
                </a:lnTo>
                <a:lnTo>
                  <a:pt x="98136" y="73706"/>
                </a:lnTo>
                <a:cubicBezTo>
                  <a:pt x="99197" y="75196"/>
                  <a:pt x="99727" y="76922"/>
                  <a:pt x="99727" y="78882"/>
                </a:cubicBezTo>
                <a:lnTo>
                  <a:pt x="99727" y="78882"/>
                </a:lnTo>
                <a:cubicBezTo>
                  <a:pt x="99727" y="80804"/>
                  <a:pt x="99197" y="82510"/>
                  <a:pt x="98136" y="84000"/>
                </a:cubicBezTo>
                <a:lnTo>
                  <a:pt x="98136" y="84000"/>
                </a:lnTo>
                <a:cubicBezTo>
                  <a:pt x="96985" y="85373"/>
                  <a:pt x="95667" y="86059"/>
                  <a:pt x="94182" y="86059"/>
                </a:cubicBezTo>
                <a:lnTo>
                  <a:pt x="94182" y="86059"/>
                </a:lnTo>
                <a:cubicBezTo>
                  <a:pt x="92667" y="86059"/>
                  <a:pt x="91333" y="85373"/>
                  <a:pt x="90182" y="84000"/>
                </a:cubicBezTo>
                <a:lnTo>
                  <a:pt x="90182" y="84000"/>
                </a:lnTo>
                <a:lnTo>
                  <a:pt x="83091" y="74588"/>
                </a:lnTo>
                <a:lnTo>
                  <a:pt x="76000" y="84000"/>
                </a:lnTo>
                <a:cubicBezTo>
                  <a:pt x="74848" y="85373"/>
                  <a:pt x="73515" y="86059"/>
                  <a:pt x="72000" y="86059"/>
                </a:cubicBezTo>
                <a:lnTo>
                  <a:pt x="72000" y="86059"/>
                </a:lnTo>
                <a:cubicBezTo>
                  <a:pt x="70515" y="86059"/>
                  <a:pt x="69197" y="85373"/>
                  <a:pt x="68045" y="84000"/>
                </a:cubicBezTo>
                <a:lnTo>
                  <a:pt x="68045" y="84000"/>
                </a:lnTo>
                <a:cubicBezTo>
                  <a:pt x="67015" y="82510"/>
                  <a:pt x="66500" y="80804"/>
                  <a:pt x="66500" y="78882"/>
                </a:cubicBezTo>
                <a:lnTo>
                  <a:pt x="66500" y="78882"/>
                </a:lnTo>
                <a:cubicBezTo>
                  <a:pt x="66500" y="76922"/>
                  <a:pt x="67015" y="75196"/>
                  <a:pt x="68045" y="73706"/>
                </a:cubicBezTo>
                <a:lnTo>
                  <a:pt x="68045" y="73706"/>
                </a:lnTo>
                <a:lnTo>
                  <a:pt x="75318" y="64529"/>
                </a:lnTo>
                <a:lnTo>
                  <a:pt x="68045" y="55353"/>
                </a:lnTo>
                <a:cubicBezTo>
                  <a:pt x="67015" y="53863"/>
                  <a:pt x="66500" y="52137"/>
                  <a:pt x="66500" y="50176"/>
                </a:cubicBezTo>
                <a:lnTo>
                  <a:pt x="66500" y="50176"/>
                </a:lnTo>
                <a:cubicBezTo>
                  <a:pt x="66500" y="48255"/>
                  <a:pt x="67015" y="46549"/>
                  <a:pt x="68045" y="45059"/>
                </a:cubicBezTo>
                <a:lnTo>
                  <a:pt x="68045" y="4505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4738-28"/>
          <p:cNvSpPr/>
          <p:nvPr/>
        </p:nvSpPr>
        <p:spPr>
          <a:xfrm>
            <a:off x="7529513" y="1714500"/>
            <a:ext cx="1035844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6324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4790-95"/>
          <p:cNvSpPr/>
          <p:nvPr/>
        </p:nvSpPr>
        <p:spPr>
          <a:xfrm>
            <a:off x="7658100" y="176807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4738-24"/>
          <p:cNvSpPr/>
          <p:nvPr/>
        </p:nvSpPr>
        <p:spPr>
          <a:xfrm>
            <a:off x="400050" y="2150269"/>
            <a:ext cx="1978819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4739-29"/>
          <p:cNvCxnSpPr/>
          <p:nvPr/>
        </p:nvCxnSpPr>
        <p:spPr>
          <a:xfrm>
            <a:off x="400050" y="2168128"/>
            <a:ext cx="1978819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4741-35"/>
          <p:cNvSpPr/>
          <p:nvPr/>
        </p:nvSpPr>
        <p:spPr>
          <a:xfrm>
            <a:off x="521494" y="2286000"/>
            <a:ext cx="72509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4790-96"/>
          <p:cNvSpPr/>
          <p:nvPr/>
        </p:nvSpPr>
        <p:spPr>
          <a:xfrm>
            <a:off x="592931" y="2332211"/>
            <a:ext cx="107156" cy="1004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79909"/>
                </a:moveTo>
                <a:lnTo>
                  <a:pt x="0" y="79909"/>
                </a:lnTo>
                <a:cubicBezTo>
                  <a:pt x="0" y="81788"/>
                  <a:pt x="606" y="83303"/>
                  <a:pt x="1818" y="84455"/>
                </a:cubicBezTo>
                <a:lnTo>
                  <a:pt x="1818" y="84455"/>
                </a:lnTo>
                <a:lnTo>
                  <a:pt x="1818" y="84455"/>
                </a:lnTo>
                <a:cubicBezTo>
                  <a:pt x="3030" y="85667"/>
                  <a:pt x="4545" y="86273"/>
                  <a:pt x="6364" y="86273"/>
                </a:cubicBezTo>
                <a:lnTo>
                  <a:pt x="6364" y="86273"/>
                </a:lnTo>
                <a:lnTo>
                  <a:pt x="17364" y="86273"/>
                </a:lnTo>
                <a:cubicBezTo>
                  <a:pt x="18576" y="89242"/>
                  <a:pt x="20515" y="91576"/>
                  <a:pt x="23182" y="93273"/>
                </a:cubicBezTo>
                <a:lnTo>
                  <a:pt x="23182" y="93273"/>
                </a:lnTo>
                <a:cubicBezTo>
                  <a:pt x="25727" y="95030"/>
                  <a:pt x="28667" y="95909"/>
                  <a:pt x="32000" y="95909"/>
                </a:cubicBezTo>
                <a:lnTo>
                  <a:pt x="32000" y="95909"/>
                </a:lnTo>
                <a:cubicBezTo>
                  <a:pt x="35273" y="95909"/>
                  <a:pt x="38182" y="95030"/>
                  <a:pt x="40727" y="93273"/>
                </a:cubicBezTo>
                <a:lnTo>
                  <a:pt x="40727" y="93273"/>
                </a:lnTo>
                <a:cubicBezTo>
                  <a:pt x="43394" y="91576"/>
                  <a:pt x="45333" y="89242"/>
                  <a:pt x="46545" y="86273"/>
                </a:cubicBezTo>
                <a:lnTo>
                  <a:pt x="46545" y="86273"/>
                </a:lnTo>
                <a:lnTo>
                  <a:pt x="95909" y="86273"/>
                </a:lnTo>
                <a:cubicBezTo>
                  <a:pt x="97727" y="86273"/>
                  <a:pt x="99242" y="85667"/>
                  <a:pt x="100455" y="84455"/>
                </a:cubicBezTo>
                <a:lnTo>
                  <a:pt x="100455" y="84455"/>
                </a:lnTo>
                <a:cubicBezTo>
                  <a:pt x="101667" y="83303"/>
                  <a:pt x="102273" y="81788"/>
                  <a:pt x="102273" y="79909"/>
                </a:cubicBezTo>
                <a:lnTo>
                  <a:pt x="102273" y="79909"/>
                </a:lnTo>
                <a:cubicBezTo>
                  <a:pt x="102273" y="78030"/>
                  <a:pt x="101667" y="76485"/>
                  <a:pt x="100455" y="75273"/>
                </a:cubicBezTo>
                <a:lnTo>
                  <a:pt x="100455" y="75273"/>
                </a:lnTo>
                <a:cubicBezTo>
                  <a:pt x="99242" y="74121"/>
                  <a:pt x="97727" y="73545"/>
                  <a:pt x="95909" y="73545"/>
                </a:cubicBezTo>
                <a:lnTo>
                  <a:pt x="95909" y="73545"/>
                </a:lnTo>
                <a:lnTo>
                  <a:pt x="46545" y="73545"/>
                </a:lnTo>
                <a:cubicBezTo>
                  <a:pt x="45333" y="70576"/>
                  <a:pt x="43394" y="68242"/>
                  <a:pt x="40727" y="66545"/>
                </a:cubicBezTo>
                <a:lnTo>
                  <a:pt x="40727" y="66545"/>
                </a:lnTo>
                <a:cubicBezTo>
                  <a:pt x="38182" y="64788"/>
                  <a:pt x="35273" y="63909"/>
                  <a:pt x="32000" y="63909"/>
                </a:cubicBezTo>
                <a:lnTo>
                  <a:pt x="32000" y="63909"/>
                </a:lnTo>
                <a:cubicBezTo>
                  <a:pt x="28667" y="63909"/>
                  <a:pt x="25727" y="64788"/>
                  <a:pt x="23182" y="66545"/>
                </a:cubicBezTo>
                <a:lnTo>
                  <a:pt x="23182" y="66545"/>
                </a:lnTo>
                <a:cubicBezTo>
                  <a:pt x="20515" y="68242"/>
                  <a:pt x="18576" y="70576"/>
                  <a:pt x="17364" y="73545"/>
                </a:cubicBezTo>
                <a:lnTo>
                  <a:pt x="17364" y="73545"/>
                </a:lnTo>
                <a:lnTo>
                  <a:pt x="6364" y="73545"/>
                </a:lnTo>
                <a:cubicBezTo>
                  <a:pt x="4545" y="73545"/>
                  <a:pt x="3030" y="74121"/>
                  <a:pt x="1818" y="75273"/>
                </a:cubicBezTo>
                <a:lnTo>
                  <a:pt x="1818" y="75273"/>
                </a:lnTo>
                <a:cubicBezTo>
                  <a:pt x="606" y="76485"/>
                  <a:pt x="0" y="78030"/>
                  <a:pt x="0" y="79909"/>
                </a:cubicBezTo>
                <a:lnTo>
                  <a:pt x="0" y="79909"/>
                </a:lnTo>
                <a:moveTo>
                  <a:pt x="25545" y="79909"/>
                </a:moveTo>
                <a:lnTo>
                  <a:pt x="25545" y="79909"/>
                </a:lnTo>
                <a:cubicBezTo>
                  <a:pt x="25545" y="78030"/>
                  <a:pt x="26152" y="76485"/>
                  <a:pt x="27364" y="75273"/>
                </a:cubicBezTo>
                <a:lnTo>
                  <a:pt x="27364" y="75273"/>
                </a:lnTo>
                <a:lnTo>
                  <a:pt x="27364" y="75273"/>
                </a:lnTo>
                <a:cubicBezTo>
                  <a:pt x="28576" y="74121"/>
                  <a:pt x="30121" y="73545"/>
                  <a:pt x="32000" y="73545"/>
                </a:cubicBezTo>
                <a:lnTo>
                  <a:pt x="32000" y="73545"/>
                </a:lnTo>
                <a:cubicBezTo>
                  <a:pt x="33818" y="73545"/>
                  <a:pt x="35333" y="74121"/>
                  <a:pt x="36545" y="75273"/>
                </a:cubicBezTo>
                <a:lnTo>
                  <a:pt x="36545" y="75273"/>
                </a:lnTo>
                <a:cubicBezTo>
                  <a:pt x="37758" y="76485"/>
                  <a:pt x="38364" y="78030"/>
                  <a:pt x="38364" y="79909"/>
                </a:cubicBezTo>
                <a:lnTo>
                  <a:pt x="38364" y="79909"/>
                </a:lnTo>
                <a:cubicBezTo>
                  <a:pt x="38364" y="81788"/>
                  <a:pt x="37758" y="83303"/>
                  <a:pt x="36545" y="84455"/>
                </a:cubicBezTo>
                <a:lnTo>
                  <a:pt x="36545" y="84455"/>
                </a:lnTo>
                <a:cubicBezTo>
                  <a:pt x="35333" y="85667"/>
                  <a:pt x="33818" y="86273"/>
                  <a:pt x="32000" y="86273"/>
                </a:cubicBezTo>
                <a:lnTo>
                  <a:pt x="32000" y="86273"/>
                </a:lnTo>
                <a:cubicBezTo>
                  <a:pt x="30121" y="86273"/>
                  <a:pt x="28576" y="85667"/>
                  <a:pt x="27364" y="84455"/>
                </a:cubicBezTo>
                <a:lnTo>
                  <a:pt x="27364" y="84455"/>
                </a:lnTo>
                <a:cubicBezTo>
                  <a:pt x="26152" y="83303"/>
                  <a:pt x="25545" y="81788"/>
                  <a:pt x="25545" y="79909"/>
                </a:cubicBezTo>
                <a:lnTo>
                  <a:pt x="25545" y="79909"/>
                </a:lnTo>
                <a:moveTo>
                  <a:pt x="63909" y="47909"/>
                </a:moveTo>
                <a:lnTo>
                  <a:pt x="63909" y="47909"/>
                </a:lnTo>
                <a:cubicBezTo>
                  <a:pt x="63909" y="46091"/>
                  <a:pt x="64515" y="44576"/>
                  <a:pt x="65727" y="43364"/>
                </a:cubicBezTo>
                <a:lnTo>
                  <a:pt x="65727" y="43364"/>
                </a:lnTo>
                <a:lnTo>
                  <a:pt x="65727" y="43364"/>
                </a:lnTo>
                <a:cubicBezTo>
                  <a:pt x="66939" y="42152"/>
                  <a:pt x="68455" y="41545"/>
                  <a:pt x="70273" y="41545"/>
                </a:cubicBezTo>
                <a:lnTo>
                  <a:pt x="70273" y="41545"/>
                </a:lnTo>
                <a:cubicBezTo>
                  <a:pt x="72152" y="41545"/>
                  <a:pt x="73697" y="42152"/>
                  <a:pt x="74909" y="43364"/>
                </a:cubicBezTo>
                <a:lnTo>
                  <a:pt x="74909" y="43364"/>
                </a:lnTo>
                <a:cubicBezTo>
                  <a:pt x="76121" y="44576"/>
                  <a:pt x="76727" y="46091"/>
                  <a:pt x="76727" y="47909"/>
                </a:cubicBezTo>
                <a:lnTo>
                  <a:pt x="76727" y="47909"/>
                </a:lnTo>
                <a:cubicBezTo>
                  <a:pt x="76727" y="49788"/>
                  <a:pt x="76121" y="51333"/>
                  <a:pt x="74909" y="52545"/>
                </a:cubicBezTo>
                <a:lnTo>
                  <a:pt x="74909" y="52545"/>
                </a:lnTo>
                <a:cubicBezTo>
                  <a:pt x="73697" y="53758"/>
                  <a:pt x="72152" y="54364"/>
                  <a:pt x="70273" y="54364"/>
                </a:cubicBezTo>
                <a:lnTo>
                  <a:pt x="70273" y="54364"/>
                </a:lnTo>
                <a:cubicBezTo>
                  <a:pt x="68455" y="54364"/>
                  <a:pt x="66939" y="53758"/>
                  <a:pt x="65727" y="52545"/>
                </a:cubicBezTo>
                <a:lnTo>
                  <a:pt x="65727" y="52545"/>
                </a:lnTo>
                <a:cubicBezTo>
                  <a:pt x="64515" y="51333"/>
                  <a:pt x="63909" y="49788"/>
                  <a:pt x="63909" y="47909"/>
                </a:cubicBezTo>
                <a:lnTo>
                  <a:pt x="63909" y="47909"/>
                </a:lnTo>
                <a:moveTo>
                  <a:pt x="70273" y="32000"/>
                </a:moveTo>
                <a:lnTo>
                  <a:pt x="70273" y="32000"/>
                </a:lnTo>
                <a:cubicBezTo>
                  <a:pt x="67000" y="32000"/>
                  <a:pt x="64091" y="32848"/>
                  <a:pt x="61545" y="34545"/>
                </a:cubicBezTo>
                <a:lnTo>
                  <a:pt x="61545" y="34545"/>
                </a:lnTo>
                <a:lnTo>
                  <a:pt x="61545" y="34545"/>
                </a:lnTo>
                <a:cubicBezTo>
                  <a:pt x="58879" y="36303"/>
                  <a:pt x="56939" y="38636"/>
                  <a:pt x="55727" y="41545"/>
                </a:cubicBezTo>
                <a:lnTo>
                  <a:pt x="55727" y="41545"/>
                </a:lnTo>
                <a:lnTo>
                  <a:pt x="6364" y="41545"/>
                </a:lnTo>
                <a:cubicBezTo>
                  <a:pt x="4545" y="41545"/>
                  <a:pt x="3030" y="42152"/>
                  <a:pt x="1818" y="43364"/>
                </a:cubicBezTo>
                <a:lnTo>
                  <a:pt x="1818" y="43364"/>
                </a:lnTo>
                <a:cubicBezTo>
                  <a:pt x="606" y="44576"/>
                  <a:pt x="0" y="46091"/>
                  <a:pt x="0" y="47909"/>
                </a:cubicBezTo>
                <a:lnTo>
                  <a:pt x="0" y="47909"/>
                </a:lnTo>
                <a:cubicBezTo>
                  <a:pt x="0" y="49788"/>
                  <a:pt x="606" y="51333"/>
                  <a:pt x="1818" y="52545"/>
                </a:cubicBezTo>
                <a:lnTo>
                  <a:pt x="1818" y="52545"/>
                </a:lnTo>
                <a:cubicBezTo>
                  <a:pt x="3030" y="53758"/>
                  <a:pt x="4545" y="54364"/>
                  <a:pt x="6364" y="54364"/>
                </a:cubicBezTo>
                <a:lnTo>
                  <a:pt x="6364" y="54364"/>
                </a:lnTo>
                <a:lnTo>
                  <a:pt x="55727" y="54364"/>
                </a:lnTo>
                <a:cubicBezTo>
                  <a:pt x="56939" y="57273"/>
                  <a:pt x="58879" y="59606"/>
                  <a:pt x="61545" y="61364"/>
                </a:cubicBezTo>
                <a:lnTo>
                  <a:pt x="61545" y="61364"/>
                </a:lnTo>
                <a:cubicBezTo>
                  <a:pt x="64091" y="63061"/>
                  <a:pt x="67000" y="63909"/>
                  <a:pt x="70273" y="63909"/>
                </a:cubicBezTo>
                <a:lnTo>
                  <a:pt x="70273" y="63909"/>
                </a:lnTo>
                <a:cubicBezTo>
                  <a:pt x="73606" y="63909"/>
                  <a:pt x="76545" y="63061"/>
                  <a:pt x="79091" y="61364"/>
                </a:cubicBezTo>
                <a:lnTo>
                  <a:pt x="79091" y="61364"/>
                </a:lnTo>
                <a:cubicBezTo>
                  <a:pt x="81758" y="59606"/>
                  <a:pt x="83697" y="57273"/>
                  <a:pt x="84909" y="54364"/>
                </a:cubicBezTo>
                <a:lnTo>
                  <a:pt x="84909" y="54364"/>
                </a:lnTo>
                <a:lnTo>
                  <a:pt x="95909" y="54364"/>
                </a:lnTo>
                <a:cubicBezTo>
                  <a:pt x="97727" y="54364"/>
                  <a:pt x="99242" y="53758"/>
                  <a:pt x="100455" y="52545"/>
                </a:cubicBezTo>
                <a:lnTo>
                  <a:pt x="100455" y="52545"/>
                </a:lnTo>
                <a:cubicBezTo>
                  <a:pt x="101667" y="51333"/>
                  <a:pt x="102273" y="49788"/>
                  <a:pt x="102273" y="47909"/>
                </a:cubicBezTo>
                <a:lnTo>
                  <a:pt x="102273" y="47909"/>
                </a:lnTo>
                <a:cubicBezTo>
                  <a:pt x="102273" y="46091"/>
                  <a:pt x="101667" y="44576"/>
                  <a:pt x="100455" y="43364"/>
                </a:cubicBezTo>
                <a:lnTo>
                  <a:pt x="100455" y="43364"/>
                </a:lnTo>
                <a:cubicBezTo>
                  <a:pt x="99242" y="42152"/>
                  <a:pt x="97727" y="41545"/>
                  <a:pt x="95909" y="41545"/>
                </a:cubicBezTo>
                <a:lnTo>
                  <a:pt x="95909" y="41545"/>
                </a:lnTo>
                <a:lnTo>
                  <a:pt x="84909" y="41545"/>
                </a:lnTo>
                <a:cubicBezTo>
                  <a:pt x="83697" y="38636"/>
                  <a:pt x="81758" y="36303"/>
                  <a:pt x="79091" y="34545"/>
                </a:cubicBezTo>
                <a:lnTo>
                  <a:pt x="79091" y="34545"/>
                </a:lnTo>
                <a:cubicBezTo>
                  <a:pt x="76545" y="32848"/>
                  <a:pt x="73606" y="32000"/>
                  <a:pt x="70273" y="32000"/>
                </a:cubicBezTo>
                <a:lnTo>
                  <a:pt x="70273" y="32000"/>
                </a:lnTo>
                <a:moveTo>
                  <a:pt x="38364" y="22364"/>
                </a:moveTo>
                <a:lnTo>
                  <a:pt x="38364" y="22364"/>
                </a:lnTo>
                <a:cubicBezTo>
                  <a:pt x="36485" y="22364"/>
                  <a:pt x="34939" y="21758"/>
                  <a:pt x="33727" y="20545"/>
                </a:cubicBezTo>
                <a:lnTo>
                  <a:pt x="33727" y="20545"/>
                </a:lnTo>
                <a:lnTo>
                  <a:pt x="33727" y="20545"/>
                </a:lnTo>
                <a:cubicBezTo>
                  <a:pt x="32576" y="19394"/>
                  <a:pt x="32000" y="17879"/>
                  <a:pt x="32000" y="16000"/>
                </a:cubicBezTo>
                <a:lnTo>
                  <a:pt x="32000" y="16000"/>
                </a:lnTo>
                <a:cubicBezTo>
                  <a:pt x="32000" y="14121"/>
                  <a:pt x="32576" y="12576"/>
                  <a:pt x="33727" y="11364"/>
                </a:cubicBezTo>
                <a:lnTo>
                  <a:pt x="33727" y="11364"/>
                </a:lnTo>
                <a:cubicBezTo>
                  <a:pt x="34939" y="10152"/>
                  <a:pt x="36485" y="9545"/>
                  <a:pt x="38364" y="9545"/>
                </a:cubicBezTo>
                <a:lnTo>
                  <a:pt x="38364" y="9545"/>
                </a:lnTo>
                <a:cubicBezTo>
                  <a:pt x="40242" y="9545"/>
                  <a:pt x="41758" y="10152"/>
                  <a:pt x="42909" y="11364"/>
                </a:cubicBezTo>
                <a:lnTo>
                  <a:pt x="42909" y="11364"/>
                </a:lnTo>
                <a:cubicBezTo>
                  <a:pt x="44121" y="12576"/>
                  <a:pt x="44727" y="14121"/>
                  <a:pt x="44727" y="16000"/>
                </a:cubicBezTo>
                <a:lnTo>
                  <a:pt x="44727" y="16000"/>
                </a:lnTo>
                <a:cubicBezTo>
                  <a:pt x="44727" y="17879"/>
                  <a:pt x="44121" y="19394"/>
                  <a:pt x="42909" y="20545"/>
                </a:cubicBezTo>
                <a:lnTo>
                  <a:pt x="42909" y="20545"/>
                </a:lnTo>
                <a:cubicBezTo>
                  <a:pt x="41758" y="21758"/>
                  <a:pt x="40242" y="22364"/>
                  <a:pt x="38364" y="22364"/>
                </a:cubicBezTo>
                <a:lnTo>
                  <a:pt x="38364" y="22364"/>
                </a:lnTo>
                <a:moveTo>
                  <a:pt x="52909" y="9545"/>
                </a:moveTo>
                <a:lnTo>
                  <a:pt x="52909" y="9545"/>
                </a:lnTo>
                <a:cubicBezTo>
                  <a:pt x="51758" y="6636"/>
                  <a:pt x="49848" y="4333"/>
                  <a:pt x="47182" y="2636"/>
                </a:cubicBezTo>
                <a:lnTo>
                  <a:pt x="47182" y="2636"/>
                </a:lnTo>
                <a:lnTo>
                  <a:pt x="47182" y="2636"/>
                </a:lnTo>
                <a:cubicBezTo>
                  <a:pt x="44636" y="879"/>
                  <a:pt x="41697" y="0"/>
                  <a:pt x="38364" y="0"/>
                </a:cubicBezTo>
                <a:lnTo>
                  <a:pt x="38364" y="0"/>
                </a:lnTo>
                <a:cubicBezTo>
                  <a:pt x="35030" y="0"/>
                  <a:pt x="32091" y="879"/>
                  <a:pt x="29545" y="2636"/>
                </a:cubicBezTo>
                <a:lnTo>
                  <a:pt x="29545" y="2636"/>
                </a:lnTo>
                <a:cubicBezTo>
                  <a:pt x="26879" y="4333"/>
                  <a:pt x="24939" y="6636"/>
                  <a:pt x="23727" y="9545"/>
                </a:cubicBezTo>
                <a:lnTo>
                  <a:pt x="23727" y="9545"/>
                </a:lnTo>
                <a:lnTo>
                  <a:pt x="6364" y="9545"/>
                </a:lnTo>
                <a:cubicBezTo>
                  <a:pt x="4545" y="9545"/>
                  <a:pt x="3030" y="10152"/>
                  <a:pt x="1818" y="11364"/>
                </a:cubicBezTo>
                <a:lnTo>
                  <a:pt x="1818" y="11364"/>
                </a:lnTo>
                <a:cubicBezTo>
                  <a:pt x="606" y="12576"/>
                  <a:pt x="0" y="14121"/>
                  <a:pt x="0" y="16000"/>
                </a:cubicBezTo>
                <a:lnTo>
                  <a:pt x="0" y="16000"/>
                </a:lnTo>
                <a:cubicBezTo>
                  <a:pt x="0" y="17879"/>
                  <a:pt x="606" y="19394"/>
                  <a:pt x="1818" y="20545"/>
                </a:cubicBezTo>
                <a:lnTo>
                  <a:pt x="1818" y="20545"/>
                </a:lnTo>
                <a:cubicBezTo>
                  <a:pt x="3030" y="21758"/>
                  <a:pt x="4545" y="22364"/>
                  <a:pt x="6364" y="22364"/>
                </a:cubicBezTo>
                <a:lnTo>
                  <a:pt x="6364" y="22364"/>
                </a:lnTo>
                <a:lnTo>
                  <a:pt x="23727" y="22364"/>
                </a:lnTo>
                <a:cubicBezTo>
                  <a:pt x="24939" y="25273"/>
                  <a:pt x="26879" y="27606"/>
                  <a:pt x="29545" y="29364"/>
                </a:cubicBezTo>
                <a:lnTo>
                  <a:pt x="29545" y="29364"/>
                </a:lnTo>
                <a:cubicBezTo>
                  <a:pt x="32091" y="31121"/>
                  <a:pt x="35030" y="32000"/>
                  <a:pt x="38364" y="32000"/>
                </a:cubicBezTo>
                <a:lnTo>
                  <a:pt x="38364" y="32000"/>
                </a:lnTo>
                <a:cubicBezTo>
                  <a:pt x="41697" y="32000"/>
                  <a:pt x="44636" y="31121"/>
                  <a:pt x="47182" y="29364"/>
                </a:cubicBezTo>
                <a:lnTo>
                  <a:pt x="47182" y="29364"/>
                </a:lnTo>
                <a:cubicBezTo>
                  <a:pt x="49848" y="27606"/>
                  <a:pt x="51758" y="25273"/>
                  <a:pt x="52909" y="22364"/>
                </a:cubicBezTo>
                <a:lnTo>
                  <a:pt x="52909" y="22364"/>
                </a:lnTo>
                <a:lnTo>
                  <a:pt x="95909" y="22364"/>
                </a:lnTo>
                <a:cubicBezTo>
                  <a:pt x="97727" y="22364"/>
                  <a:pt x="99242" y="21758"/>
                  <a:pt x="100455" y="20545"/>
                </a:cubicBezTo>
                <a:lnTo>
                  <a:pt x="100455" y="20545"/>
                </a:lnTo>
                <a:cubicBezTo>
                  <a:pt x="101667" y="19394"/>
                  <a:pt x="102273" y="17879"/>
                  <a:pt x="102273" y="16000"/>
                </a:cubicBezTo>
                <a:lnTo>
                  <a:pt x="102273" y="16000"/>
                </a:lnTo>
                <a:cubicBezTo>
                  <a:pt x="102273" y="14121"/>
                  <a:pt x="101667" y="12576"/>
                  <a:pt x="100455" y="11364"/>
                </a:cubicBezTo>
                <a:lnTo>
                  <a:pt x="100455" y="11364"/>
                </a:lnTo>
                <a:cubicBezTo>
                  <a:pt x="99242" y="10152"/>
                  <a:pt x="97727" y="9545"/>
                  <a:pt x="95909" y="9545"/>
                </a:cubicBezTo>
                <a:lnTo>
                  <a:pt x="95909" y="9545"/>
                </a:lnTo>
                <a:lnTo>
                  <a:pt x="52909" y="9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4743-49"/>
          <p:cNvCxnSpPr/>
          <p:nvPr/>
        </p:nvCxnSpPr>
        <p:spPr>
          <a:xfrm>
            <a:off x="521494" y="2886075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4738-25"/>
          <p:cNvSpPr/>
          <p:nvPr/>
        </p:nvSpPr>
        <p:spPr>
          <a:xfrm>
            <a:off x="2521744" y="2150269"/>
            <a:ext cx="1978819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4739-30"/>
          <p:cNvCxnSpPr/>
          <p:nvPr/>
        </p:nvCxnSpPr>
        <p:spPr>
          <a:xfrm>
            <a:off x="2521744" y="2168128"/>
            <a:ext cx="1978819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4741-38"/>
          <p:cNvSpPr/>
          <p:nvPr/>
        </p:nvSpPr>
        <p:spPr>
          <a:xfrm>
            <a:off x="2643188" y="2286000"/>
            <a:ext cx="72509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4791-97"/>
          <p:cNvSpPr/>
          <p:nvPr/>
        </p:nvSpPr>
        <p:spPr>
          <a:xfrm>
            <a:off x="2714625" y="232886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455" y="51182"/>
                </a:moveTo>
                <a:lnTo>
                  <a:pt x="89455" y="51182"/>
                </a:lnTo>
                <a:cubicBezTo>
                  <a:pt x="89212" y="40212"/>
                  <a:pt x="85485" y="31152"/>
                  <a:pt x="78273" y="24000"/>
                </a:cubicBezTo>
                <a:lnTo>
                  <a:pt x="78273" y="24000"/>
                </a:lnTo>
                <a:lnTo>
                  <a:pt x="78273" y="24000"/>
                </a:lnTo>
                <a:cubicBezTo>
                  <a:pt x="71121" y="16788"/>
                  <a:pt x="62091" y="13061"/>
                  <a:pt x="51182" y="12818"/>
                </a:cubicBezTo>
                <a:lnTo>
                  <a:pt x="51182" y="12818"/>
                </a:lnTo>
                <a:lnTo>
                  <a:pt x="51182" y="89455"/>
                </a:lnTo>
                <a:cubicBezTo>
                  <a:pt x="62091" y="89212"/>
                  <a:pt x="71121" y="85485"/>
                  <a:pt x="78273" y="78273"/>
                </a:cubicBezTo>
                <a:lnTo>
                  <a:pt x="78273" y="78273"/>
                </a:lnTo>
                <a:cubicBezTo>
                  <a:pt x="85485" y="71121"/>
                  <a:pt x="89212" y="62091"/>
                  <a:pt x="89455" y="51182"/>
                </a:cubicBezTo>
                <a:lnTo>
                  <a:pt x="89455" y="51182"/>
                </a:lnTo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4743-51"/>
          <p:cNvCxnSpPr/>
          <p:nvPr/>
        </p:nvCxnSpPr>
        <p:spPr>
          <a:xfrm>
            <a:off x="2643188" y="2886075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4738-26"/>
          <p:cNvSpPr/>
          <p:nvPr/>
        </p:nvSpPr>
        <p:spPr>
          <a:xfrm>
            <a:off x="4643438" y="2150269"/>
            <a:ext cx="1978819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4739-31"/>
          <p:cNvCxnSpPr/>
          <p:nvPr/>
        </p:nvCxnSpPr>
        <p:spPr>
          <a:xfrm>
            <a:off x="4643438" y="2168128"/>
            <a:ext cx="1978819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4742-41"/>
          <p:cNvSpPr/>
          <p:nvPr/>
        </p:nvSpPr>
        <p:spPr>
          <a:xfrm>
            <a:off x="4764881" y="2286000"/>
            <a:ext cx="82242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791-98"/>
          <p:cNvSpPr/>
          <p:nvPr/>
        </p:nvSpPr>
        <p:spPr>
          <a:xfrm>
            <a:off x="4842989" y="2328855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4744-52"/>
          <p:cNvCxnSpPr/>
          <p:nvPr/>
        </p:nvCxnSpPr>
        <p:spPr>
          <a:xfrm>
            <a:off x="4764881" y="2886075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4738-27"/>
          <p:cNvSpPr/>
          <p:nvPr/>
        </p:nvSpPr>
        <p:spPr>
          <a:xfrm>
            <a:off x="6765131" y="2150269"/>
            <a:ext cx="1978819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4739-32"/>
          <p:cNvCxnSpPr/>
          <p:nvPr/>
        </p:nvCxnSpPr>
        <p:spPr>
          <a:xfrm>
            <a:off x="6765131" y="2168128"/>
            <a:ext cx="1978819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4743-45"/>
          <p:cNvSpPr/>
          <p:nvPr/>
        </p:nvSpPr>
        <p:spPr>
          <a:xfrm>
            <a:off x="6886575" y="2286000"/>
            <a:ext cx="82242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4791-99"/>
          <p:cNvSpPr/>
          <p:nvPr/>
        </p:nvSpPr>
        <p:spPr>
          <a:xfrm>
            <a:off x="6958013" y="2335560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00" y="5900"/>
                </a:moveTo>
                <a:lnTo>
                  <a:pt x="11200" y="5900"/>
                </a:lnTo>
                <a:lnTo>
                  <a:pt x="0" y="28100"/>
                </a:lnTo>
                <a:lnTo>
                  <a:pt x="45700" y="28100"/>
                </a:lnTo>
                <a:lnTo>
                  <a:pt x="45700" y="0"/>
                </a:lnTo>
                <a:lnTo>
                  <a:pt x="20700" y="0"/>
                </a:lnTo>
                <a:cubicBezTo>
                  <a:pt x="16433" y="133"/>
                  <a:pt x="13267" y="2100"/>
                  <a:pt x="11200" y="5900"/>
                </a:cubicBezTo>
                <a:lnTo>
                  <a:pt x="11200" y="5900"/>
                </a:lnTo>
                <a:moveTo>
                  <a:pt x="52700" y="28100"/>
                </a:moveTo>
                <a:lnTo>
                  <a:pt x="52700" y="28100"/>
                </a:lnTo>
                <a:lnTo>
                  <a:pt x="98400" y="28100"/>
                </a:lnTo>
                <a:lnTo>
                  <a:pt x="87200" y="5900"/>
                </a:lnTo>
                <a:cubicBezTo>
                  <a:pt x="85200" y="2100"/>
                  <a:pt x="82067" y="133"/>
                  <a:pt x="77800" y="0"/>
                </a:cubicBezTo>
                <a:lnTo>
                  <a:pt x="77800" y="0"/>
                </a:lnTo>
                <a:lnTo>
                  <a:pt x="52700" y="0"/>
                </a:lnTo>
                <a:lnTo>
                  <a:pt x="52700" y="28100"/>
                </a:lnTo>
                <a:moveTo>
                  <a:pt x="98400" y="35200"/>
                </a:moveTo>
                <a:lnTo>
                  <a:pt x="98400" y="35200"/>
                </a:lnTo>
                <a:lnTo>
                  <a:pt x="0" y="35200"/>
                </a:lnTo>
                <a:lnTo>
                  <a:pt x="0" y="84400"/>
                </a:lnTo>
                <a:cubicBezTo>
                  <a:pt x="133" y="88333"/>
                  <a:pt x="1533" y="91633"/>
                  <a:pt x="4200" y="94300"/>
                </a:cubicBezTo>
                <a:lnTo>
                  <a:pt x="4200" y="94300"/>
                </a:lnTo>
                <a:cubicBezTo>
                  <a:pt x="6800" y="96900"/>
                  <a:pt x="10100" y="98267"/>
                  <a:pt x="14100" y="98400"/>
                </a:cubicBezTo>
                <a:lnTo>
                  <a:pt x="14100" y="98400"/>
                </a:lnTo>
                <a:lnTo>
                  <a:pt x="84400" y="98400"/>
                </a:lnTo>
                <a:cubicBezTo>
                  <a:pt x="88333" y="98267"/>
                  <a:pt x="91633" y="96900"/>
                  <a:pt x="94300" y="94300"/>
                </a:cubicBezTo>
                <a:lnTo>
                  <a:pt x="94300" y="94300"/>
                </a:lnTo>
                <a:cubicBezTo>
                  <a:pt x="96900" y="91633"/>
                  <a:pt x="98267" y="88333"/>
                  <a:pt x="98400" y="84400"/>
                </a:cubicBezTo>
                <a:lnTo>
                  <a:pt x="98400" y="84400"/>
                </a:lnTo>
                <a:lnTo>
                  <a:pt x="98400" y="352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4744-53"/>
          <p:cNvCxnSpPr/>
          <p:nvPr/>
        </p:nvCxnSpPr>
        <p:spPr>
          <a:xfrm>
            <a:off x="6886575" y="2886075"/>
            <a:ext cx="1735931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4734-14"/>
          <p:cNvSpPr/>
          <p:nvPr/>
        </p:nvSpPr>
        <p:spPr>
          <a:xfrm>
            <a:off x="400050" y="3307556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4734-17"/>
          <p:cNvCxnSpPr/>
          <p:nvPr/>
        </p:nvCxnSpPr>
        <p:spPr>
          <a:xfrm>
            <a:off x="421481" y="3307556"/>
            <a:ext cx="914" cy="421481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4790-94"/>
          <p:cNvSpPr/>
          <p:nvPr/>
        </p:nvSpPr>
        <p:spPr>
          <a:xfrm>
            <a:off x="642938" y="343614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  <a:moveTo>
                  <a:pt x="56278" y="18778"/>
                </a:moveTo>
                <a:lnTo>
                  <a:pt x="56278" y="18778"/>
                </a:lnTo>
                <a:cubicBezTo>
                  <a:pt x="56278" y="16926"/>
                  <a:pt x="55685" y="15426"/>
                  <a:pt x="54500" y="14278"/>
                </a:cubicBezTo>
                <a:lnTo>
                  <a:pt x="54500" y="14278"/>
                </a:lnTo>
                <a:lnTo>
                  <a:pt x="54500" y="14278"/>
                </a:lnTo>
                <a:cubicBezTo>
                  <a:pt x="53315" y="13093"/>
                  <a:pt x="51815" y="12500"/>
                  <a:pt x="50000" y="12500"/>
                </a:cubicBezTo>
                <a:lnTo>
                  <a:pt x="50000" y="12500"/>
                </a:lnTo>
                <a:cubicBezTo>
                  <a:pt x="48185" y="12500"/>
                  <a:pt x="46685" y="13093"/>
                  <a:pt x="45500" y="14278"/>
                </a:cubicBezTo>
                <a:lnTo>
                  <a:pt x="45500" y="14278"/>
                </a:lnTo>
                <a:cubicBezTo>
                  <a:pt x="44352" y="15426"/>
                  <a:pt x="43778" y="16926"/>
                  <a:pt x="43778" y="18778"/>
                </a:cubicBezTo>
                <a:lnTo>
                  <a:pt x="43778" y="18778"/>
                </a:lnTo>
                <a:cubicBezTo>
                  <a:pt x="43778" y="20593"/>
                  <a:pt x="44352" y="22074"/>
                  <a:pt x="45500" y="23222"/>
                </a:cubicBezTo>
                <a:lnTo>
                  <a:pt x="45500" y="23222"/>
                </a:lnTo>
                <a:cubicBezTo>
                  <a:pt x="46685" y="24407"/>
                  <a:pt x="48185" y="25000"/>
                  <a:pt x="50000" y="25000"/>
                </a:cubicBezTo>
                <a:lnTo>
                  <a:pt x="50000" y="25000"/>
                </a:lnTo>
                <a:cubicBezTo>
                  <a:pt x="51815" y="25000"/>
                  <a:pt x="53315" y="24407"/>
                  <a:pt x="54500" y="23222"/>
                </a:cubicBezTo>
                <a:lnTo>
                  <a:pt x="54500" y="23222"/>
                </a:lnTo>
                <a:cubicBezTo>
                  <a:pt x="55685" y="22074"/>
                  <a:pt x="56278" y="20593"/>
                  <a:pt x="56278" y="18778"/>
                </a:cubicBezTo>
                <a:lnTo>
                  <a:pt x="56278" y="18778"/>
                </a:lnTo>
                <a:moveTo>
                  <a:pt x="50000" y="81278"/>
                </a:moveTo>
                <a:lnTo>
                  <a:pt x="50000" y="81278"/>
                </a:lnTo>
                <a:cubicBezTo>
                  <a:pt x="53519" y="81130"/>
                  <a:pt x="56444" y="79889"/>
                  <a:pt x="58778" y="77556"/>
                </a:cubicBezTo>
                <a:lnTo>
                  <a:pt x="58778" y="77556"/>
                </a:lnTo>
                <a:lnTo>
                  <a:pt x="58778" y="77556"/>
                </a:lnTo>
                <a:cubicBezTo>
                  <a:pt x="61111" y="75185"/>
                  <a:pt x="62352" y="72259"/>
                  <a:pt x="62500" y="68778"/>
                </a:cubicBezTo>
                <a:lnTo>
                  <a:pt x="62500" y="68778"/>
                </a:lnTo>
                <a:cubicBezTo>
                  <a:pt x="62352" y="65259"/>
                  <a:pt x="61185" y="62315"/>
                  <a:pt x="59000" y="59944"/>
                </a:cubicBezTo>
                <a:lnTo>
                  <a:pt x="59000" y="59944"/>
                </a:lnTo>
                <a:lnTo>
                  <a:pt x="71500" y="31667"/>
                </a:lnTo>
                <a:cubicBezTo>
                  <a:pt x="72389" y="28926"/>
                  <a:pt x="71611" y="26833"/>
                  <a:pt x="69167" y="25389"/>
                </a:cubicBezTo>
                <a:lnTo>
                  <a:pt x="69167" y="25389"/>
                </a:lnTo>
                <a:cubicBezTo>
                  <a:pt x="66426" y="24463"/>
                  <a:pt x="64333" y="25241"/>
                  <a:pt x="62889" y="27722"/>
                </a:cubicBezTo>
                <a:lnTo>
                  <a:pt x="62889" y="27722"/>
                </a:lnTo>
                <a:lnTo>
                  <a:pt x="50389" y="56278"/>
                </a:lnTo>
                <a:cubicBezTo>
                  <a:pt x="50278" y="56278"/>
                  <a:pt x="50222" y="56278"/>
                  <a:pt x="50222" y="56278"/>
                </a:cubicBezTo>
                <a:lnTo>
                  <a:pt x="50222" y="56278"/>
                </a:lnTo>
                <a:cubicBezTo>
                  <a:pt x="50074" y="56278"/>
                  <a:pt x="50000" y="56278"/>
                  <a:pt x="50000" y="56278"/>
                </a:cubicBezTo>
                <a:lnTo>
                  <a:pt x="50000" y="56278"/>
                </a:lnTo>
                <a:cubicBezTo>
                  <a:pt x="46481" y="56389"/>
                  <a:pt x="43556" y="57611"/>
                  <a:pt x="41222" y="59944"/>
                </a:cubicBezTo>
                <a:lnTo>
                  <a:pt x="41222" y="59944"/>
                </a:lnTo>
                <a:cubicBezTo>
                  <a:pt x="38889" y="62315"/>
                  <a:pt x="37648" y="65259"/>
                  <a:pt x="37500" y="68778"/>
                </a:cubicBezTo>
                <a:lnTo>
                  <a:pt x="37500" y="68778"/>
                </a:lnTo>
                <a:cubicBezTo>
                  <a:pt x="37648" y="72259"/>
                  <a:pt x="38889" y="75185"/>
                  <a:pt x="41222" y="77556"/>
                </a:cubicBezTo>
                <a:lnTo>
                  <a:pt x="41222" y="77556"/>
                </a:lnTo>
                <a:cubicBezTo>
                  <a:pt x="43556" y="79889"/>
                  <a:pt x="46481" y="81130"/>
                  <a:pt x="50000" y="81278"/>
                </a:cubicBezTo>
                <a:lnTo>
                  <a:pt x="50000" y="81278"/>
                </a:lnTo>
                <a:moveTo>
                  <a:pt x="34389" y="28111"/>
                </a:moveTo>
                <a:lnTo>
                  <a:pt x="34389" y="28111"/>
                </a:lnTo>
                <a:cubicBezTo>
                  <a:pt x="34389" y="26296"/>
                  <a:pt x="33796" y="24796"/>
                  <a:pt x="32611" y="23611"/>
                </a:cubicBezTo>
                <a:lnTo>
                  <a:pt x="32611" y="23611"/>
                </a:lnTo>
                <a:lnTo>
                  <a:pt x="32611" y="23611"/>
                </a:lnTo>
                <a:cubicBezTo>
                  <a:pt x="31426" y="22463"/>
                  <a:pt x="29926" y="21889"/>
                  <a:pt x="28111" y="21889"/>
                </a:cubicBezTo>
                <a:lnTo>
                  <a:pt x="28111" y="21889"/>
                </a:lnTo>
                <a:cubicBezTo>
                  <a:pt x="26296" y="21889"/>
                  <a:pt x="24796" y="22463"/>
                  <a:pt x="23611" y="23611"/>
                </a:cubicBezTo>
                <a:lnTo>
                  <a:pt x="23611" y="23611"/>
                </a:lnTo>
                <a:cubicBezTo>
                  <a:pt x="22463" y="24796"/>
                  <a:pt x="21889" y="26296"/>
                  <a:pt x="21889" y="28111"/>
                </a:cubicBezTo>
                <a:lnTo>
                  <a:pt x="21889" y="28111"/>
                </a:lnTo>
                <a:cubicBezTo>
                  <a:pt x="21889" y="29926"/>
                  <a:pt x="22463" y="31426"/>
                  <a:pt x="23611" y="32611"/>
                </a:cubicBezTo>
                <a:lnTo>
                  <a:pt x="23611" y="32611"/>
                </a:lnTo>
                <a:cubicBezTo>
                  <a:pt x="24796" y="33796"/>
                  <a:pt x="26296" y="34389"/>
                  <a:pt x="28111" y="34389"/>
                </a:cubicBezTo>
                <a:lnTo>
                  <a:pt x="28111" y="34389"/>
                </a:lnTo>
                <a:cubicBezTo>
                  <a:pt x="29926" y="34389"/>
                  <a:pt x="31426" y="33796"/>
                  <a:pt x="32611" y="32611"/>
                </a:cubicBezTo>
                <a:lnTo>
                  <a:pt x="32611" y="32611"/>
                </a:lnTo>
                <a:cubicBezTo>
                  <a:pt x="33796" y="31426"/>
                  <a:pt x="34389" y="29926"/>
                  <a:pt x="34389" y="28111"/>
                </a:cubicBezTo>
                <a:lnTo>
                  <a:pt x="34389" y="28111"/>
                </a:lnTo>
                <a:moveTo>
                  <a:pt x="18778" y="56278"/>
                </a:moveTo>
                <a:lnTo>
                  <a:pt x="18778" y="56278"/>
                </a:lnTo>
                <a:cubicBezTo>
                  <a:pt x="20593" y="56278"/>
                  <a:pt x="22074" y="55685"/>
                  <a:pt x="23222" y="54500"/>
                </a:cubicBezTo>
                <a:lnTo>
                  <a:pt x="23222" y="54500"/>
                </a:lnTo>
                <a:lnTo>
                  <a:pt x="23222" y="54500"/>
                </a:lnTo>
                <a:cubicBezTo>
                  <a:pt x="24407" y="53315"/>
                  <a:pt x="25000" y="51815"/>
                  <a:pt x="25000" y="50000"/>
                </a:cubicBezTo>
                <a:lnTo>
                  <a:pt x="25000" y="50000"/>
                </a:lnTo>
                <a:cubicBezTo>
                  <a:pt x="25000" y="48185"/>
                  <a:pt x="24407" y="46685"/>
                  <a:pt x="23222" y="45500"/>
                </a:cubicBezTo>
                <a:lnTo>
                  <a:pt x="23222" y="45500"/>
                </a:lnTo>
                <a:cubicBezTo>
                  <a:pt x="22074" y="44352"/>
                  <a:pt x="20593" y="43778"/>
                  <a:pt x="18778" y="43778"/>
                </a:cubicBezTo>
                <a:lnTo>
                  <a:pt x="18778" y="43778"/>
                </a:lnTo>
                <a:cubicBezTo>
                  <a:pt x="16926" y="43778"/>
                  <a:pt x="15426" y="44352"/>
                  <a:pt x="14278" y="45500"/>
                </a:cubicBezTo>
                <a:lnTo>
                  <a:pt x="14278" y="45500"/>
                </a:lnTo>
                <a:cubicBezTo>
                  <a:pt x="13093" y="46685"/>
                  <a:pt x="12500" y="48185"/>
                  <a:pt x="12500" y="50000"/>
                </a:cubicBezTo>
                <a:lnTo>
                  <a:pt x="12500" y="50000"/>
                </a:lnTo>
                <a:cubicBezTo>
                  <a:pt x="12500" y="51815"/>
                  <a:pt x="13093" y="53315"/>
                  <a:pt x="14278" y="54500"/>
                </a:cubicBezTo>
                <a:lnTo>
                  <a:pt x="14278" y="54500"/>
                </a:lnTo>
                <a:cubicBezTo>
                  <a:pt x="15426" y="55685"/>
                  <a:pt x="16926" y="56278"/>
                  <a:pt x="18778" y="56278"/>
                </a:cubicBezTo>
                <a:lnTo>
                  <a:pt x="18778" y="56278"/>
                </a:lnTo>
                <a:moveTo>
                  <a:pt x="87500" y="50000"/>
                </a:moveTo>
                <a:lnTo>
                  <a:pt x="87500" y="50000"/>
                </a:lnTo>
                <a:cubicBezTo>
                  <a:pt x="87500" y="48185"/>
                  <a:pt x="86907" y="46685"/>
                  <a:pt x="85722" y="45500"/>
                </a:cubicBezTo>
                <a:lnTo>
                  <a:pt x="85722" y="45500"/>
                </a:lnTo>
                <a:lnTo>
                  <a:pt x="85722" y="45500"/>
                </a:lnTo>
                <a:cubicBezTo>
                  <a:pt x="84574" y="44352"/>
                  <a:pt x="83093" y="43778"/>
                  <a:pt x="81278" y="43778"/>
                </a:cubicBezTo>
                <a:lnTo>
                  <a:pt x="81278" y="43778"/>
                </a:lnTo>
                <a:cubicBezTo>
                  <a:pt x="79426" y="43778"/>
                  <a:pt x="77926" y="44352"/>
                  <a:pt x="76778" y="45500"/>
                </a:cubicBezTo>
                <a:lnTo>
                  <a:pt x="76778" y="45500"/>
                </a:lnTo>
                <a:cubicBezTo>
                  <a:pt x="75593" y="46685"/>
                  <a:pt x="75000" y="48185"/>
                  <a:pt x="75000" y="50000"/>
                </a:cubicBezTo>
                <a:lnTo>
                  <a:pt x="75000" y="50000"/>
                </a:lnTo>
                <a:cubicBezTo>
                  <a:pt x="75000" y="51815"/>
                  <a:pt x="75593" y="53315"/>
                  <a:pt x="76778" y="54500"/>
                </a:cubicBezTo>
                <a:lnTo>
                  <a:pt x="76778" y="54500"/>
                </a:lnTo>
                <a:cubicBezTo>
                  <a:pt x="77926" y="55685"/>
                  <a:pt x="79426" y="56278"/>
                  <a:pt x="81278" y="56278"/>
                </a:cubicBezTo>
                <a:lnTo>
                  <a:pt x="81278" y="56278"/>
                </a:lnTo>
                <a:cubicBezTo>
                  <a:pt x="83093" y="56278"/>
                  <a:pt x="84574" y="55685"/>
                  <a:pt x="85722" y="54500"/>
                </a:cubicBezTo>
                <a:lnTo>
                  <a:pt x="85722" y="54500"/>
                </a:lnTo>
                <a:cubicBezTo>
                  <a:pt x="86907" y="53315"/>
                  <a:pt x="87500" y="51815"/>
                  <a:pt x="87500" y="50000"/>
                </a:cubicBezTo>
                <a:lnTo>
                  <a:pt x="87500" y="50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4737-22"/>
          <p:cNvSpPr/>
          <p:nvPr/>
        </p:nvSpPr>
        <p:spPr>
          <a:xfrm>
            <a:off x="7624056" y="3400425"/>
            <a:ext cx="955588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4789-92"/>
          <p:cNvSpPr/>
          <p:nvPr/>
        </p:nvSpPr>
        <p:spPr>
          <a:xfrm>
            <a:off x="7766931" y="34647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4736-19"/>
          <p:cNvSpPr txBox="1"/>
          <p:nvPr/>
        </p:nvSpPr>
        <p:spPr>
          <a:xfrm>
            <a:off x="1057275" y="1715170"/>
            <a:ext cx="6671423" cy="2342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E8EEF6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b="1" sz="1120" baseline="-25000">
                <a:solidFill>
                  <a:srgbClr val="E8EEF6"/>
                </a:solidFill>
                <a:latin typeface="Cambria Math"/>
                <a:ea typeface="Cambria Math"/>
                <a:cs typeface="Cambria Math"/>
              </a:rPr>
              <a:t>js</a:t>
            </a:r>
            <a:r>
              <a:rPr b="1" sz="1350">
                <a:solidFill>
                  <a:srgbClr val="E8EEF6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b="1" sz="1350">
                <a:solidFill>
                  <a:srgbClr val="F0A500"/>
                </a:solidFill>
                <a:latin typeface="Cambria Math"/>
                <a:ea typeface="Cambria Math"/>
                <a:cs typeface="Cambria Math"/>
              </a:rPr>
              <a:t>1.05~1.10</a:t>
            </a:r>
            <a:r>
              <a:rPr b="1" sz="1350">
                <a:solidFill>
                  <a:srgbClr val="E8EEF6"/>
                </a:solidFill>
                <a:latin typeface="Cambria Math"/>
                <a:ea typeface="Cambria Math"/>
                <a:cs typeface="Cambria Math"/>
              </a:rPr>
              <a:t> (K₁∑P₁/cosφ + K₂∑P₂ + K₃∑P₃ + K₄∑P₄)</a:t>
            </a:r>
            <a:endParaRPr/>
          </a:p>
        </p:txBody>
      </p:sp>
      <p:sp>
        <p:nvSpPr>
          <p:cNvPr id="44" name="el-1788319684739-33"/>
          <p:cNvSpPr txBox="1"/>
          <p:nvPr/>
        </p:nvSpPr>
        <p:spPr>
          <a:xfrm>
            <a:off x="7847409" y="1757363"/>
            <a:ext cx="66936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需要系数法</a:t>
            </a:r>
            <a:endParaRPr/>
          </a:p>
        </p:txBody>
      </p:sp>
      <p:sp>
        <p:nvSpPr>
          <p:cNvPr id="45" name="el-1788319684741-34"/>
          <p:cNvSpPr txBox="1"/>
          <p:nvPr/>
        </p:nvSpPr>
        <p:spPr>
          <a:xfrm>
            <a:off x="592931" y="2307431"/>
            <a:ext cx="7286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需要系数</a:t>
            </a:r>
            <a:endParaRPr/>
          </a:p>
        </p:txBody>
      </p:sp>
      <p:sp>
        <p:nvSpPr>
          <p:cNvPr id="46" name="el-1788319684743-48"/>
          <p:cNvSpPr txBox="1"/>
          <p:nvPr/>
        </p:nvSpPr>
        <p:spPr>
          <a:xfrm>
            <a:off x="521494" y="2571750"/>
            <a:ext cx="2400872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0.5 ~ 0.7</a:t>
            </a:r>
            <a:endParaRPr/>
          </a:p>
        </p:txBody>
      </p:sp>
      <p:sp>
        <p:nvSpPr>
          <p:cNvPr id="47" name="el-1788319684741-36"/>
          <p:cNvSpPr txBox="1"/>
          <p:nvPr/>
        </p:nvSpPr>
        <p:spPr>
          <a:xfrm>
            <a:off x="521494" y="2932509"/>
            <a:ext cx="1898666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K₁</a:t>
            </a: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电动机需要系数</a:t>
            </a:r>
            <a:endParaRPr/>
          </a:p>
        </p:txBody>
      </p:sp>
      <p:sp>
        <p:nvSpPr>
          <p:cNvPr id="48" name="el-1788319684741-37"/>
          <p:cNvSpPr txBox="1"/>
          <p:nvPr/>
        </p:nvSpPr>
        <p:spPr>
          <a:xfrm>
            <a:off x="2714625" y="2307431"/>
            <a:ext cx="7286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功率因数</a:t>
            </a:r>
            <a:endParaRPr/>
          </a:p>
        </p:txBody>
      </p:sp>
      <p:sp>
        <p:nvSpPr>
          <p:cNvPr id="49" name="el-1788319684743-50"/>
          <p:cNvSpPr txBox="1"/>
          <p:nvPr/>
        </p:nvSpPr>
        <p:spPr>
          <a:xfrm>
            <a:off x="2643188" y="2571750"/>
            <a:ext cx="2519744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0.65 ~ 0.75</a:t>
            </a:r>
            <a:endParaRPr/>
          </a:p>
        </p:txBody>
      </p:sp>
      <p:sp>
        <p:nvSpPr>
          <p:cNvPr id="50" name="el-1788319684742-39"/>
          <p:cNvSpPr txBox="1"/>
          <p:nvPr/>
        </p:nvSpPr>
        <p:spPr>
          <a:xfrm>
            <a:off x="2643188" y="2932509"/>
            <a:ext cx="1976390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cosφ</a:t>
            </a: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电动机平均功率因数</a:t>
            </a:r>
            <a:endParaRPr/>
          </a:p>
        </p:txBody>
      </p:sp>
      <p:sp>
        <p:nvSpPr>
          <p:cNvPr id="51" name="el-1788319684742-40"/>
          <p:cNvSpPr txBox="1"/>
          <p:nvPr/>
        </p:nvSpPr>
        <p:spPr>
          <a:xfrm>
            <a:off x="4836319" y="2307431"/>
            <a:ext cx="82599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909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总计算负荷</a:t>
            </a:r>
            <a:endParaRPr/>
          </a:p>
        </p:txBody>
      </p:sp>
      <p:sp>
        <p:nvSpPr>
          <p:cNvPr id="52" name="el-1788319684742-42"/>
          <p:cNvSpPr txBox="1"/>
          <p:nvPr/>
        </p:nvSpPr>
        <p:spPr>
          <a:xfrm>
            <a:off x="4764881" y="2571750"/>
            <a:ext cx="2044255" cy="2656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b="1" sz="1210" baseline="-2500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js</a:t>
            </a:r>
            <a:endParaRPr/>
          </a:p>
        </p:txBody>
      </p:sp>
      <p:sp>
        <p:nvSpPr>
          <p:cNvPr id="53" name="el-1788319684742-43"/>
          <p:cNvSpPr txBox="1"/>
          <p:nvPr/>
        </p:nvSpPr>
        <p:spPr>
          <a:xfrm>
            <a:off x="4764881" y="2932509"/>
            <a:ext cx="2209562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考虑同时系数</a:t>
            </a: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1.05~1.10</a:t>
            </a:r>
            <a:endParaRPr/>
          </a:p>
        </p:txBody>
      </p:sp>
      <p:sp>
        <p:nvSpPr>
          <p:cNvPr id="54" name="el-1788319684743-44"/>
          <p:cNvSpPr txBox="1"/>
          <p:nvPr/>
        </p:nvSpPr>
        <p:spPr>
          <a:xfrm>
            <a:off x="6958013" y="2307431"/>
            <a:ext cx="82599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909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变压器容量</a:t>
            </a:r>
            <a:endParaRPr/>
          </a:p>
        </p:txBody>
      </p:sp>
      <p:sp>
        <p:nvSpPr>
          <p:cNvPr id="55" name="el-1788319684743-46"/>
          <p:cNvSpPr txBox="1"/>
          <p:nvPr/>
        </p:nvSpPr>
        <p:spPr>
          <a:xfrm>
            <a:off x="6886575" y="2571750"/>
            <a:ext cx="1865947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留有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余量</a:t>
            </a:r>
            <a:endParaRPr/>
          </a:p>
        </p:txBody>
      </p:sp>
      <p:sp>
        <p:nvSpPr>
          <p:cNvPr id="56" name="el-1788319684743-47"/>
          <p:cNvSpPr txBox="1"/>
          <p:nvPr/>
        </p:nvSpPr>
        <p:spPr>
          <a:xfrm>
            <a:off x="6886575" y="2932509"/>
            <a:ext cx="1820942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考虑高峰期</a:t>
            </a: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最大负荷</a:t>
            </a:r>
            <a:endParaRPr/>
          </a:p>
        </p:txBody>
      </p:sp>
      <p:sp>
        <p:nvSpPr>
          <p:cNvPr id="57" name="el-1788319684737-20"/>
          <p:cNvSpPr txBox="1"/>
          <p:nvPr/>
        </p:nvSpPr>
        <p:spPr>
          <a:xfrm>
            <a:off x="971550" y="3423307"/>
            <a:ext cx="45741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变压器容量应留有适当余量，并考虑</a:t>
            </a:r>
            <a:r>
              <a:rPr b="1" sz="1060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施工高峰期最大负荷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，综合确定选型。</a:t>
            </a:r>
            <a:endParaRPr/>
          </a:p>
        </p:txBody>
      </p:sp>
      <p:sp>
        <p:nvSpPr>
          <p:cNvPr id="58" name="el-1788319684737-21"/>
          <p:cNvSpPr txBox="1"/>
          <p:nvPr/>
        </p:nvSpPr>
        <p:spPr>
          <a:xfrm>
            <a:off x="7766931" y="3443288"/>
            <a:ext cx="8927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选型原则</a:t>
            </a:r>
            <a:endParaRPr/>
          </a:p>
        </p:txBody>
      </p:sp>
      <p:sp>
        <p:nvSpPr>
          <p:cNvPr id="59" name="el-178831968473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4732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-1788319684733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4734-15"/>
          <p:cNvSpPr/>
          <p:nvPr/>
        </p:nvSpPr>
        <p:spPr>
          <a:xfrm>
            <a:off x="7491450" y="142875"/>
            <a:ext cx="125250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el-1788319684789-91"/>
          <p:cNvSpPr/>
          <p:nvPr/>
        </p:nvSpPr>
        <p:spPr>
          <a:xfrm>
            <a:off x="7598606" y="19645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52" y="9000"/>
                  <a:pt x="98185" y="6083"/>
                  <a:pt x="95000" y="3750"/>
                </a:cubicBezTo>
                <a:lnTo>
                  <a:pt x="95000" y="3750"/>
                </a:lnTo>
                <a:cubicBezTo>
                  <a:pt x="91889" y="1361"/>
                  <a:pt x="88000" y="111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4733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负荷计算与变压器选型</a:t>
            </a:r>
            <a:endParaRPr/>
          </a:p>
        </p:txBody>
      </p:sp>
      <p:sp>
        <p:nvSpPr>
          <p:cNvPr id="65" name="el-1788319684737-23"/>
          <p:cNvSpPr txBox="1"/>
          <p:nvPr/>
        </p:nvSpPr>
        <p:spPr>
          <a:xfrm>
            <a:off x="7741481" y="178594"/>
            <a:ext cx="10850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需要系数法 · 选型</a:t>
            </a:r>
            <a:endParaRPr/>
          </a:p>
        </p:txBody>
      </p:sp>
      <p:sp>
        <p:nvSpPr>
          <p:cNvPr id="66" name="el-1788319684791-10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70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71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71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714-14"/>
          <p:cNvSpPr/>
          <p:nvPr/>
        </p:nvSpPr>
        <p:spPr>
          <a:xfrm>
            <a:off x="7554292" y="142875"/>
            <a:ext cx="118965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4776-79"/>
          <p:cNvSpPr/>
          <p:nvPr/>
        </p:nvSpPr>
        <p:spPr>
          <a:xfrm>
            <a:off x="7661449" y="203597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716-18"/>
          <p:cNvSpPr/>
          <p:nvPr/>
        </p:nvSpPr>
        <p:spPr>
          <a:xfrm>
            <a:off x="400050" y="1236538"/>
            <a:ext cx="2666963" cy="16558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716-22"/>
          <p:cNvCxnSpPr/>
          <p:nvPr/>
        </p:nvCxnSpPr>
        <p:spPr>
          <a:xfrm>
            <a:off x="400050" y="1257970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4721-37"/>
          <p:cNvSpPr/>
          <p:nvPr/>
        </p:nvSpPr>
        <p:spPr>
          <a:xfrm>
            <a:off x="564356" y="142227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4720-29"/>
          <p:cNvSpPr/>
          <p:nvPr/>
        </p:nvSpPr>
        <p:spPr>
          <a:xfrm>
            <a:off x="564356" y="2528106"/>
            <a:ext cx="2338350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4722-39"/>
          <p:cNvCxnSpPr/>
          <p:nvPr/>
        </p:nvCxnSpPr>
        <p:spPr>
          <a:xfrm>
            <a:off x="578644" y="2528106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4782-82"/>
          <p:cNvSpPr/>
          <p:nvPr/>
        </p:nvSpPr>
        <p:spPr>
          <a:xfrm>
            <a:off x="678656" y="2592400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692" y="12231"/>
                </a:moveTo>
                <a:lnTo>
                  <a:pt x="79692" y="12231"/>
                </a:lnTo>
                <a:cubicBezTo>
                  <a:pt x="81487" y="12231"/>
                  <a:pt x="82949" y="12821"/>
                  <a:pt x="84077" y="14000"/>
                </a:cubicBezTo>
                <a:lnTo>
                  <a:pt x="84077" y="14000"/>
                </a:lnTo>
                <a:lnTo>
                  <a:pt x="84077" y="14000"/>
                </a:lnTo>
                <a:cubicBezTo>
                  <a:pt x="85256" y="15128"/>
                  <a:pt x="85846" y="16590"/>
                  <a:pt x="85846" y="18385"/>
                </a:cubicBezTo>
                <a:lnTo>
                  <a:pt x="85846" y="18385"/>
                </a:lnTo>
                <a:cubicBezTo>
                  <a:pt x="85846" y="20179"/>
                  <a:pt x="85256" y="21641"/>
                  <a:pt x="84077" y="22769"/>
                </a:cubicBezTo>
                <a:lnTo>
                  <a:pt x="84077" y="22769"/>
                </a:lnTo>
                <a:cubicBezTo>
                  <a:pt x="82949" y="23949"/>
                  <a:pt x="81487" y="24538"/>
                  <a:pt x="79692" y="24538"/>
                </a:cubicBezTo>
                <a:lnTo>
                  <a:pt x="79692" y="24538"/>
                </a:lnTo>
                <a:cubicBezTo>
                  <a:pt x="77897" y="24538"/>
                  <a:pt x="76436" y="23949"/>
                  <a:pt x="75308" y="22769"/>
                </a:cubicBezTo>
                <a:lnTo>
                  <a:pt x="75308" y="22769"/>
                </a:lnTo>
                <a:cubicBezTo>
                  <a:pt x="74128" y="21641"/>
                  <a:pt x="73538" y="20179"/>
                  <a:pt x="73538" y="18385"/>
                </a:cubicBezTo>
                <a:lnTo>
                  <a:pt x="73538" y="18385"/>
                </a:lnTo>
                <a:cubicBezTo>
                  <a:pt x="73538" y="16590"/>
                  <a:pt x="74128" y="15128"/>
                  <a:pt x="75308" y="14000"/>
                </a:cubicBezTo>
                <a:lnTo>
                  <a:pt x="75308" y="14000"/>
                </a:lnTo>
                <a:cubicBezTo>
                  <a:pt x="76436" y="12821"/>
                  <a:pt x="77897" y="12231"/>
                  <a:pt x="79692" y="12231"/>
                </a:cubicBezTo>
                <a:lnTo>
                  <a:pt x="79692" y="12231"/>
                </a:lnTo>
                <a:moveTo>
                  <a:pt x="79692" y="36769"/>
                </a:moveTo>
                <a:lnTo>
                  <a:pt x="79692" y="36769"/>
                </a:lnTo>
                <a:cubicBezTo>
                  <a:pt x="83026" y="36769"/>
                  <a:pt x="86077" y="35949"/>
                  <a:pt x="88846" y="34308"/>
                </a:cubicBezTo>
                <a:lnTo>
                  <a:pt x="88846" y="34308"/>
                </a:lnTo>
                <a:lnTo>
                  <a:pt x="88846" y="34308"/>
                </a:lnTo>
                <a:cubicBezTo>
                  <a:pt x="91667" y="32615"/>
                  <a:pt x="93923" y="30385"/>
                  <a:pt x="95615" y="27615"/>
                </a:cubicBezTo>
                <a:lnTo>
                  <a:pt x="95615" y="27615"/>
                </a:lnTo>
                <a:cubicBezTo>
                  <a:pt x="97256" y="24641"/>
                  <a:pt x="98077" y="21564"/>
                  <a:pt x="98077" y="18385"/>
                </a:cubicBezTo>
                <a:lnTo>
                  <a:pt x="98077" y="18385"/>
                </a:lnTo>
                <a:cubicBezTo>
                  <a:pt x="98077" y="15205"/>
                  <a:pt x="97256" y="12154"/>
                  <a:pt x="95615" y="9231"/>
                </a:cubicBezTo>
                <a:lnTo>
                  <a:pt x="95615" y="9231"/>
                </a:lnTo>
                <a:cubicBezTo>
                  <a:pt x="93923" y="6410"/>
                  <a:pt x="91667" y="4154"/>
                  <a:pt x="88846" y="2462"/>
                </a:cubicBezTo>
                <a:lnTo>
                  <a:pt x="88846" y="2462"/>
                </a:lnTo>
                <a:cubicBezTo>
                  <a:pt x="86077" y="821"/>
                  <a:pt x="83026" y="0"/>
                  <a:pt x="79692" y="0"/>
                </a:cubicBezTo>
                <a:lnTo>
                  <a:pt x="79692" y="0"/>
                </a:lnTo>
                <a:cubicBezTo>
                  <a:pt x="76359" y="0"/>
                  <a:pt x="73282" y="821"/>
                  <a:pt x="70462" y="2462"/>
                </a:cubicBezTo>
                <a:lnTo>
                  <a:pt x="70462" y="2462"/>
                </a:lnTo>
                <a:cubicBezTo>
                  <a:pt x="67692" y="4154"/>
                  <a:pt x="65462" y="6410"/>
                  <a:pt x="63769" y="9231"/>
                </a:cubicBezTo>
                <a:lnTo>
                  <a:pt x="63769" y="9231"/>
                </a:lnTo>
                <a:cubicBezTo>
                  <a:pt x="62128" y="12154"/>
                  <a:pt x="61308" y="15205"/>
                  <a:pt x="61308" y="18385"/>
                </a:cubicBezTo>
                <a:lnTo>
                  <a:pt x="61308" y="18385"/>
                </a:lnTo>
                <a:cubicBezTo>
                  <a:pt x="61308" y="21564"/>
                  <a:pt x="62128" y="24641"/>
                  <a:pt x="63769" y="27615"/>
                </a:cubicBezTo>
                <a:lnTo>
                  <a:pt x="63769" y="27615"/>
                </a:lnTo>
                <a:cubicBezTo>
                  <a:pt x="65462" y="30385"/>
                  <a:pt x="67692" y="32615"/>
                  <a:pt x="70462" y="34308"/>
                </a:cubicBezTo>
                <a:lnTo>
                  <a:pt x="70462" y="34308"/>
                </a:lnTo>
                <a:cubicBezTo>
                  <a:pt x="73282" y="35949"/>
                  <a:pt x="76359" y="36769"/>
                  <a:pt x="79692" y="36769"/>
                </a:cubicBezTo>
                <a:lnTo>
                  <a:pt x="79692" y="36769"/>
                </a:lnTo>
                <a:moveTo>
                  <a:pt x="18385" y="21462"/>
                </a:moveTo>
                <a:lnTo>
                  <a:pt x="18385" y="21462"/>
                </a:lnTo>
                <a:cubicBezTo>
                  <a:pt x="18538" y="18897"/>
                  <a:pt x="19436" y="16718"/>
                  <a:pt x="21077" y="14923"/>
                </a:cubicBezTo>
                <a:lnTo>
                  <a:pt x="21077" y="14923"/>
                </a:lnTo>
                <a:lnTo>
                  <a:pt x="21077" y="14923"/>
                </a:lnTo>
                <a:cubicBezTo>
                  <a:pt x="22872" y="13282"/>
                  <a:pt x="25051" y="12385"/>
                  <a:pt x="27615" y="12231"/>
                </a:cubicBezTo>
                <a:lnTo>
                  <a:pt x="27615" y="12231"/>
                </a:lnTo>
                <a:cubicBezTo>
                  <a:pt x="30128" y="12385"/>
                  <a:pt x="32282" y="13282"/>
                  <a:pt x="34077" y="14923"/>
                </a:cubicBezTo>
                <a:lnTo>
                  <a:pt x="34077" y="14923"/>
                </a:lnTo>
                <a:cubicBezTo>
                  <a:pt x="35769" y="16718"/>
                  <a:pt x="36667" y="18897"/>
                  <a:pt x="36769" y="21462"/>
                </a:cubicBezTo>
                <a:lnTo>
                  <a:pt x="36769" y="21462"/>
                </a:lnTo>
                <a:lnTo>
                  <a:pt x="36769" y="53077"/>
                </a:lnTo>
                <a:cubicBezTo>
                  <a:pt x="37026" y="56410"/>
                  <a:pt x="37974" y="59077"/>
                  <a:pt x="39615" y="61077"/>
                </a:cubicBezTo>
                <a:lnTo>
                  <a:pt x="39615" y="61077"/>
                </a:lnTo>
                <a:cubicBezTo>
                  <a:pt x="41821" y="63795"/>
                  <a:pt x="42923" y="66923"/>
                  <a:pt x="42923" y="70462"/>
                </a:cubicBezTo>
                <a:lnTo>
                  <a:pt x="42923" y="70462"/>
                </a:lnTo>
                <a:cubicBezTo>
                  <a:pt x="42769" y="74821"/>
                  <a:pt x="41308" y="78462"/>
                  <a:pt x="38538" y="81385"/>
                </a:cubicBezTo>
                <a:lnTo>
                  <a:pt x="38538" y="81385"/>
                </a:lnTo>
                <a:cubicBezTo>
                  <a:pt x="35564" y="84205"/>
                  <a:pt x="31923" y="85692"/>
                  <a:pt x="27615" y="85846"/>
                </a:cubicBezTo>
                <a:lnTo>
                  <a:pt x="27615" y="85846"/>
                </a:lnTo>
                <a:cubicBezTo>
                  <a:pt x="23256" y="85692"/>
                  <a:pt x="19615" y="84205"/>
                  <a:pt x="16692" y="81385"/>
                </a:cubicBezTo>
                <a:lnTo>
                  <a:pt x="16692" y="81385"/>
                </a:lnTo>
                <a:cubicBezTo>
                  <a:pt x="13872" y="78462"/>
                  <a:pt x="12385" y="74821"/>
                  <a:pt x="12231" y="70462"/>
                </a:cubicBezTo>
                <a:lnTo>
                  <a:pt x="12231" y="70462"/>
                </a:lnTo>
                <a:cubicBezTo>
                  <a:pt x="12231" y="66923"/>
                  <a:pt x="13333" y="63795"/>
                  <a:pt x="15538" y="61077"/>
                </a:cubicBezTo>
                <a:lnTo>
                  <a:pt x="15538" y="61077"/>
                </a:lnTo>
                <a:cubicBezTo>
                  <a:pt x="17333" y="59077"/>
                  <a:pt x="18282" y="56410"/>
                  <a:pt x="18385" y="53077"/>
                </a:cubicBezTo>
                <a:lnTo>
                  <a:pt x="18385" y="53077"/>
                </a:lnTo>
                <a:lnTo>
                  <a:pt x="18385" y="21462"/>
                </a:lnTo>
                <a:moveTo>
                  <a:pt x="27615" y="0"/>
                </a:moveTo>
                <a:lnTo>
                  <a:pt x="27615" y="0"/>
                </a:lnTo>
                <a:cubicBezTo>
                  <a:pt x="21462" y="103"/>
                  <a:pt x="16410" y="2205"/>
                  <a:pt x="12462" y="6308"/>
                </a:cubicBezTo>
                <a:lnTo>
                  <a:pt x="12462" y="6308"/>
                </a:lnTo>
                <a:lnTo>
                  <a:pt x="12462" y="6308"/>
                </a:lnTo>
                <a:cubicBezTo>
                  <a:pt x="8359" y="10256"/>
                  <a:pt x="6256" y="15308"/>
                  <a:pt x="6154" y="21462"/>
                </a:cubicBezTo>
                <a:lnTo>
                  <a:pt x="6154" y="21462"/>
                </a:lnTo>
                <a:lnTo>
                  <a:pt x="6154" y="53077"/>
                </a:lnTo>
                <a:cubicBezTo>
                  <a:pt x="6154" y="53077"/>
                  <a:pt x="6154" y="53077"/>
                  <a:pt x="6154" y="53077"/>
                </a:cubicBezTo>
                <a:lnTo>
                  <a:pt x="6154" y="53077"/>
                </a:lnTo>
                <a:cubicBezTo>
                  <a:pt x="6154" y="53077"/>
                  <a:pt x="6154" y="53077"/>
                  <a:pt x="6154" y="53077"/>
                </a:cubicBezTo>
                <a:lnTo>
                  <a:pt x="6154" y="53077"/>
                </a:lnTo>
                <a:cubicBezTo>
                  <a:pt x="6000" y="53179"/>
                  <a:pt x="5872" y="53359"/>
                  <a:pt x="5769" y="53615"/>
                </a:cubicBezTo>
                <a:lnTo>
                  <a:pt x="5769" y="53615"/>
                </a:lnTo>
                <a:cubicBezTo>
                  <a:pt x="2026" y="58333"/>
                  <a:pt x="103" y="63949"/>
                  <a:pt x="0" y="70462"/>
                </a:cubicBezTo>
                <a:lnTo>
                  <a:pt x="0" y="70462"/>
                </a:lnTo>
                <a:cubicBezTo>
                  <a:pt x="256" y="78256"/>
                  <a:pt x="2949" y="84769"/>
                  <a:pt x="8077" y="90000"/>
                </a:cubicBezTo>
                <a:lnTo>
                  <a:pt x="8077" y="90000"/>
                </a:lnTo>
                <a:cubicBezTo>
                  <a:pt x="13308" y="95128"/>
                  <a:pt x="19821" y="97821"/>
                  <a:pt x="27615" y="98077"/>
                </a:cubicBezTo>
                <a:lnTo>
                  <a:pt x="27615" y="98077"/>
                </a:lnTo>
                <a:cubicBezTo>
                  <a:pt x="35359" y="97821"/>
                  <a:pt x="41872" y="95128"/>
                  <a:pt x="47154" y="90000"/>
                </a:cubicBezTo>
                <a:lnTo>
                  <a:pt x="47154" y="90000"/>
                </a:lnTo>
                <a:cubicBezTo>
                  <a:pt x="52231" y="84769"/>
                  <a:pt x="54897" y="78256"/>
                  <a:pt x="55154" y="70462"/>
                </a:cubicBezTo>
                <a:lnTo>
                  <a:pt x="55154" y="70462"/>
                </a:lnTo>
                <a:cubicBezTo>
                  <a:pt x="55051" y="63949"/>
                  <a:pt x="53128" y="58333"/>
                  <a:pt x="49385" y="53615"/>
                </a:cubicBezTo>
                <a:lnTo>
                  <a:pt x="49385" y="53615"/>
                </a:lnTo>
                <a:cubicBezTo>
                  <a:pt x="49282" y="53359"/>
                  <a:pt x="49179" y="53179"/>
                  <a:pt x="49077" y="53077"/>
                </a:cubicBezTo>
                <a:lnTo>
                  <a:pt x="49077" y="53077"/>
                </a:lnTo>
                <a:cubicBezTo>
                  <a:pt x="49077" y="53077"/>
                  <a:pt x="49077" y="53077"/>
                  <a:pt x="49077" y="53077"/>
                </a:cubicBezTo>
                <a:lnTo>
                  <a:pt x="49077" y="53077"/>
                </a:lnTo>
                <a:cubicBezTo>
                  <a:pt x="49077" y="53077"/>
                  <a:pt x="49077" y="53077"/>
                  <a:pt x="49077" y="53077"/>
                </a:cubicBezTo>
                <a:lnTo>
                  <a:pt x="49077" y="53077"/>
                </a:lnTo>
                <a:lnTo>
                  <a:pt x="49077" y="21462"/>
                </a:lnTo>
                <a:cubicBezTo>
                  <a:pt x="48923" y="15308"/>
                  <a:pt x="46795" y="10256"/>
                  <a:pt x="42692" y="6308"/>
                </a:cubicBezTo>
                <a:lnTo>
                  <a:pt x="42692" y="6308"/>
                </a:lnTo>
                <a:cubicBezTo>
                  <a:pt x="38744" y="2205"/>
                  <a:pt x="33718" y="103"/>
                  <a:pt x="27615" y="0"/>
                </a:cubicBezTo>
                <a:lnTo>
                  <a:pt x="27615" y="0"/>
                </a:lnTo>
                <a:moveTo>
                  <a:pt x="27615" y="79692"/>
                </a:moveTo>
                <a:lnTo>
                  <a:pt x="27615" y="79692"/>
                </a:lnTo>
                <a:cubicBezTo>
                  <a:pt x="30128" y="79538"/>
                  <a:pt x="32282" y="78641"/>
                  <a:pt x="34077" y="77000"/>
                </a:cubicBezTo>
                <a:lnTo>
                  <a:pt x="34077" y="77000"/>
                </a:lnTo>
                <a:lnTo>
                  <a:pt x="34077" y="77000"/>
                </a:lnTo>
                <a:cubicBezTo>
                  <a:pt x="35769" y="75205"/>
                  <a:pt x="36667" y="73026"/>
                  <a:pt x="36769" y="70462"/>
                </a:cubicBezTo>
                <a:lnTo>
                  <a:pt x="36769" y="70462"/>
                </a:lnTo>
                <a:cubicBezTo>
                  <a:pt x="36513" y="66256"/>
                  <a:pt x="34462" y="63385"/>
                  <a:pt x="30615" y="61846"/>
                </a:cubicBezTo>
                <a:lnTo>
                  <a:pt x="30615" y="61846"/>
                </a:lnTo>
                <a:lnTo>
                  <a:pt x="30615" y="21462"/>
                </a:lnTo>
                <a:cubicBezTo>
                  <a:pt x="30513" y="19564"/>
                  <a:pt x="29513" y="18538"/>
                  <a:pt x="27615" y="18385"/>
                </a:cubicBezTo>
                <a:lnTo>
                  <a:pt x="27615" y="18385"/>
                </a:lnTo>
                <a:cubicBezTo>
                  <a:pt x="25667" y="18538"/>
                  <a:pt x="24641" y="19564"/>
                  <a:pt x="24538" y="21462"/>
                </a:cubicBezTo>
                <a:lnTo>
                  <a:pt x="24538" y="21462"/>
                </a:lnTo>
                <a:lnTo>
                  <a:pt x="24538" y="61846"/>
                </a:lnTo>
                <a:cubicBezTo>
                  <a:pt x="20692" y="63385"/>
                  <a:pt x="18641" y="66256"/>
                  <a:pt x="18385" y="70462"/>
                </a:cubicBezTo>
                <a:lnTo>
                  <a:pt x="18385" y="70462"/>
                </a:lnTo>
                <a:cubicBezTo>
                  <a:pt x="18538" y="73026"/>
                  <a:pt x="19436" y="75205"/>
                  <a:pt x="21077" y="77000"/>
                </a:cubicBezTo>
                <a:lnTo>
                  <a:pt x="21077" y="77000"/>
                </a:lnTo>
                <a:cubicBezTo>
                  <a:pt x="22872" y="78641"/>
                  <a:pt x="25051" y="79538"/>
                  <a:pt x="27615" y="79692"/>
                </a:cubicBezTo>
                <a:lnTo>
                  <a:pt x="27615" y="79692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4716-19"/>
          <p:cNvSpPr/>
          <p:nvPr/>
        </p:nvSpPr>
        <p:spPr>
          <a:xfrm>
            <a:off x="3238463" y="1236538"/>
            <a:ext cx="2666963" cy="16558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4717-23"/>
          <p:cNvCxnSpPr/>
          <p:nvPr/>
        </p:nvCxnSpPr>
        <p:spPr>
          <a:xfrm>
            <a:off x="3238463" y="1257970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4722-41"/>
          <p:cNvSpPr/>
          <p:nvPr/>
        </p:nvSpPr>
        <p:spPr>
          <a:xfrm>
            <a:off x="3402769" y="142227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4720-32"/>
          <p:cNvSpPr/>
          <p:nvPr/>
        </p:nvSpPr>
        <p:spPr>
          <a:xfrm>
            <a:off x="3402769" y="2528106"/>
            <a:ext cx="2338350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4722-43"/>
          <p:cNvCxnSpPr/>
          <p:nvPr/>
        </p:nvCxnSpPr>
        <p:spPr>
          <a:xfrm>
            <a:off x="3417057" y="2528106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4783-83"/>
          <p:cNvSpPr/>
          <p:nvPr/>
        </p:nvSpPr>
        <p:spPr>
          <a:xfrm>
            <a:off x="3517069" y="2599990"/>
            <a:ext cx="151805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938" y="7273"/>
                </a:moveTo>
                <a:lnTo>
                  <a:pt x="14938" y="7273"/>
                </a:lnTo>
                <a:cubicBezTo>
                  <a:pt x="14938" y="5152"/>
                  <a:pt x="15396" y="3394"/>
                  <a:pt x="16313" y="2000"/>
                </a:cubicBezTo>
                <a:lnTo>
                  <a:pt x="16313" y="2000"/>
                </a:lnTo>
                <a:lnTo>
                  <a:pt x="16313" y="2000"/>
                </a:lnTo>
                <a:cubicBezTo>
                  <a:pt x="17271" y="667"/>
                  <a:pt x="18479" y="0"/>
                  <a:pt x="19938" y="0"/>
                </a:cubicBezTo>
                <a:lnTo>
                  <a:pt x="19938" y="0"/>
                </a:lnTo>
                <a:lnTo>
                  <a:pt x="24875" y="0"/>
                </a:lnTo>
                <a:cubicBezTo>
                  <a:pt x="26333" y="0"/>
                  <a:pt x="27542" y="667"/>
                  <a:pt x="28500" y="2000"/>
                </a:cubicBezTo>
                <a:lnTo>
                  <a:pt x="28500" y="2000"/>
                </a:lnTo>
                <a:cubicBezTo>
                  <a:pt x="29417" y="3394"/>
                  <a:pt x="29875" y="5152"/>
                  <a:pt x="29875" y="7273"/>
                </a:cubicBezTo>
                <a:lnTo>
                  <a:pt x="29875" y="7273"/>
                </a:lnTo>
                <a:lnTo>
                  <a:pt x="29875" y="43455"/>
                </a:lnTo>
                <a:lnTo>
                  <a:pt x="29875" y="58000"/>
                </a:lnTo>
                <a:lnTo>
                  <a:pt x="29875" y="94182"/>
                </a:lnTo>
                <a:cubicBezTo>
                  <a:pt x="29875" y="96303"/>
                  <a:pt x="29417" y="98030"/>
                  <a:pt x="28500" y="99364"/>
                </a:cubicBezTo>
                <a:lnTo>
                  <a:pt x="28500" y="99364"/>
                </a:lnTo>
                <a:cubicBezTo>
                  <a:pt x="27542" y="100758"/>
                  <a:pt x="26333" y="101455"/>
                  <a:pt x="24875" y="101455"/>
                </a:cubicBezTo>
                <a:lnTo>
                  <a:pt x="24875" y="101455"/>
                </a:lnTo>
                <a:lnTo>
                  <a:pt x="19938" y="101455"/>
                </a:lnTo>
                <a:cubicBezTo>
                  <a:pt x="18479" y="101455"/>
                  <a:pt x="17271" y="100758"/>
                  <a:pt x="16313" y="99364"/>
                </a:cubicBezTo>
                <a:lnTo>
                  <a:pt x="16313" y="99364"/>
                </a:lnTo>
                <a:cubicBezTo>
                  <a:pt x="15396" y="98030"/>
                  <a:pt x="14938" y="96303"/>
                  <a:pt x="14938" y="94182"/>
                </a:cubicBezTo>
                <a:lnTo>
                  <a:pt x="14938" y="94182"/>
                </a:lnTo>
                <a:lnTo>
                  <a:pt x="14938" y="79727"/>
                </a:lnTo>
                <a:lnTo>
                  <a:pt x="9938" y="79727"/>
                </a:lnTo>
                <a:cubicBezTo>
                  <a:pt x="8521" y="79727"/>
                  <a:pt x="7333" y="79030"/>
                  <a:pt x="6375" y="77636"/>
                </a:cubicBezTo>
                <a:lnTo>
                  <a:pt x="6375" y="77636"/>
                </a:lnTo>
                <a:cubicBezTo>
                  <a:pt x="5458" y="76303"/>
                  <a:pt x="5000" y="74576"/>
                  <a:pt x="5000" y="72455"/>
                </a:cubicBezTo>
                <a:lnTo>
                  <a:pt x="5000" y="72455"/>
                </a:lnTo>
                <a:lnTo>
                  <a:pt x="5000" y="58000"/>
                </a:lnTo>
                <a:cubicBezTo>
                  <a:pt x="3542" y="58000"/>
                  <a:pt x="2333" y="57303"/>
                  <a:pt x="1375" y="55909"/>
                </a:cubicBezTo>
                <a:lnTo>
                  <a:pt x="1375" y="55909"/>
                </a:lnTo>
                <a:cubicBezTo>
                  <a:pt x="458" y="54576"/>
                  <a:pt x="0" y="52848"/>
                  <a:pt x="0" y="50727"/>
                </a:cubicBezTo>
                <a:lnTo>
                  <a:pt x="0" y="50727"/>
                </a:lnTo>
                <a:cubicBezTo>
                  <a:pt x="0" y="48606"/>
                  <a:pt x="458" y="46879"/>
                  <a:pt x="1375" y="45545"/>
                </a:cubicBezTo>
                <a:lnTo>
                  <a:pt x="1375" y="45545"/>
                </a:lnTo>
                <a:cubicBezTo>
                  <a:pt x="2333" y="44152"/>
                  <a:pt x="3542" y="43455"/>
                  <a:pt x="5000" y="43455"/>
                </a:cubicBezTo>
                <a:lnTo>
                  <a:pt x="5000" y="43455"/>
                </a:lnTo>
                <a:lnTo>
                  <a:pt x="5000" y="29000"/>
                </a:lnTo>
                <a:cubicBezTo>
                  <a:pt x="5000" y="26879"/>
                  <a:pt x="5458" y="25121"/>
                  <a:pt x="6375" y="23727"/>
                </a:cubicBezTo>
                <a:lnTo>
                  <a:pt x="6375" y="23727"/>
                </a:lnTo>
                <a:cubicBezTo>
                  <a:pt x="7333" y="22394"/>
                  <a:pt x="8521" y="21727"/>
                  <a:pt x="9938" y="21727"/>
                </a:cubicBezTo>
                <a:lnTo>
                  <a:pt x="9938" y="21727"/>
                </a:lnTo>
                <a:lnTo>
                  <a:pt x="14938" y="21727"/>
                </a:lnTo>
                <a:lnTo>
                  <a:pt x="14938" y="7273"/>
                </a:lnTo>
                <a:moveTo>
                  <a:pt x="84688" y="7273"/>
                </a:moveTo>
                <a:lnTo>
                  <a:pt x="84688" y="7273"/>
                </a:lnTo>
                <a:lnTo>
                  <a:pt x="84688" y="21727"/>
                </a:lnTo>
                <a:lnTo>
                  <a:pt x="89625" y="21727"/>
                </a:lnTo>
                <a:cubicBezTo>
                  <a:pt x="91083" y="21727"/>
                  <a:pt x="92292" y="22394"/>
                  <a:pt x="93250" y="23727"/>
                </a:cubicBezTo>
                <a:lnTo>
                  <a:pt x="93250" y="23727"/>
                </a:lnTo>
                <a:cubicBezTo>
                  <a:pt x="94167" y="25121"/>
                  <a:pt x="94625" y="26879"/>
                  <a:pt x="94625" y="29000"/>
                </a:cubicBezTo>
                <a:lnTo>
                  <a:pt x="94625" y="29000"/>
                </a:lnTo>
                <a:lnTo>
                  <a:pt x="94625" y="43455"/>
                </a:lnTo>
                <a:cubicBezTo>
                  <a:pt x="96083" y="43455"/>
                  <a:pt x="97271" y="44152"/>
                  <a:pt x="98188" y="45545"/>
                </a:cubicBezTo>
                <a:lnTo>
                  <a:pt x="98188" y="45545"/>
                </a:lnTo>
                <a:cubicBezTo>
                  <a:pt x="99146" y="46879"/>
                  <a:pt x="99625" y="48606"/>
                  <a:pt x="99625" y="50727"/>
                </a:cubicBezTo>
                <a:lnTo>
                  <a:pt x="99625" y="50727"/>
                </a:lnTo>
                <a:cubicBezTo>
                  <a:pt x="99625" y="52848"/>
                  <a:pt x="99146" y="54576"/>
                  <a:pt x="98188" y="55909"/>
                </a:cubicBezTo>
                <a:lnTo>
                  <a:pt x="98188" y="55909"/>
                </a:lnTo>
                <a:cubicBezTo>
                  <a:pt x="97271" y="57303"/>
                  <a:pt x="96083" y="58000"/>
                  <a:pt x="94625" y="58000"/>
                </a:cubicBezTo>
                <a:lnTo>
                  <a:pt x="94625" y="58000"/>
                </a:lnTo>
                <a:lnTo>
                  <a:pt x="94625" y="72455"/>
                </a:lnTo>
                <a:cubicBezTo>
                  <a:pt x="94625" y="74576"/>
                  <a:pt x="94167" y="76303"/>
                  <a:pt x="93250" y="77636"/>
                </a:cubicBezTo>
                <a:lnTo>
                  <a:pt x="93250" y="77636"/>
                </a:lnTo>
                <a:cubicBezTo>
                  <a:pt x="92292" y="79030"/>
                  <a:pt x="91083" y="79727"/>
                  <a:pt x="89625" y="79727"/>
                </a:cubicBezTo>
                <a:lnTo>
                  <a:pt x="89625" y="79727"/>
                </a:lnTo>
                <a:lnTo>
                  <a:pt x="84688" y="79727"/>
                </a:lnTo>
                <a:lnTo>
                  <a:pt x="84688" y="94182"/>
                </a:lnTo>
                <a:cubicBezTo>
                  <a:pt x="84688" y="96303"/>
                  <a:pt x="84208" y="98030"/>
                  <a:pt x="83250" y="99364"/>
                </a:cubicBezTo>
                <a:lnTo>
                  <a:pt x="83250" y="99364"/>
                </a:lnTo>
                <a:cubicBezTo>
                  <a:pt x="82333" y="100758"/>
                  <a:pt x="81146" y="101455"/>
                  <a:pt x="79688" y="101455"/>
                </a:cubicBezTo>
                <a:lnTo>
                  <a:pt x="79688" y="101455"/>
                </a:lnTo>
                <a:lnTo>
                  <a:pt x="74688" y="101455"/>
                </a:lnTo>
                <a:cubicBezTo>
                  <a:pt x="73229" y="101455"/>
                  <a:pt x="72042" y="100758"/>
                  <a:pt x="71125" y="99364"/>
                </a:cubicBezTo>
                <a:lnTo>
                  <a:pt x="71125" y="99364"/>
                </a:lnTo>
                <a:cubicBezTo>
                  <a:pt x="70208" y="98030"/>
                  <a:pt x="69750" y="96303"/>
                  <a:pt x="69750" y="94182"/>
                </a:cubicBezTo>
                <a:lnTo>
                  <a:pt x="69750" y="94182"/>
                </a:lnTo>
                <a:lnTo>
                  <a:pt x="69750" y="58000"/>
                </a:lnTo>
                <a:lnTo>
                  <a:pt x="69750" y="43455"/>
                </a:lnTo>
                <a:lnTo>
                  <a:pt x="69750" y="7273"/>
                </a:lnTo>
                <a:cubicBezTo>
                  <a:pt x="69750" y="5152"/>
                  <a:pt x="70208" y="3394"/>
                  <a:pt x="71125" y="2000"/>
                </a:cubicBezTo>
                <a:lnTo>
                  <a:pt x="71125" y="2000"/>
                </a:lnTo>
                <a:cubicBezTo>
                  <a:pt x="72042" y="667"/>
                  <a:pt x="73229" y="0"/>
                  <a:pt x="74688" y="0"/>
                </a:cubicBezTo>
                <a:lnTo>
                  <a:pt x="74688" y="0"/>
                </a:lnTo>
                <a:lnTo>
                  <a:pt x="79688" y="0"/>
                </a:lnTo>
                <a:cubicBezTo>
                  <a:pt x="81146" y="0"/>
                  <a:pt x="82333" y="667"/>
                  <a:pt x="83250" y="2000"/>
                </a:cubicBezTo>
                <a:lnTo>
                  <a:pt x="83250" y="2000"/>
                </a:lnTo>
                <a:cubicBezTo>
                  <a:pt x="84208" y="3394"/>
                  <a:pt x="84688" y="5152"/>
                  <a:pt x="84688" y="7273"/>
                </a:cubicBezTo>
                <a:lnTo>
                  <a:pt x="84688" y="7273"/>
                </a:lnTo>
                <a:moveTo>
                  <a:pt x="64750" y="43455"/>
                </a:moveTo>
                <a:lnTo>
                  <a:pt x="64750" y="43455"/>
                </a:lnTo>
                <a:lnTo>
                  <a:pt x="64750" y="58000"/>
                </a:lnTo>
                <a:lnTo>
                  <a:pt x="34875" y="58000"/>
                </a:lnTo>
                <a:lnTo>
                  <a:pt x="34875" y="43455"/>
                </a:lnTo>
                <a:lnTo>
                  <a:pt x="64750" y="43455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4716-20"/>
          <p:cNvSpPr/>
          <p:nvPr/>
        </p:nvSpPr>
        <p:spPr>
          <a:xfrm>
            <a:off x="6076876" y="1236538"/>
            <a:ext cx="2667074" cy="16558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4717-24"/>
          <p:cNvCxnSpPr/>
          <p:nvPr/>
        </p:nvCxnSpPr>
        <p:spPr>
          <a:xfrm>
            <a:off x="6076876" y="1257970"/>
            <a:ext cx="2667074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4722-45"/>
          <p:cNvSpPr/>
          <p:nvPr/>
        </p:nvSpPr>
        <p:spPr>
          <a:xfrm>
            <a:off x="6241182" y="142227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4721-35"/>
          <p:cNvSpPr/>
          <p:nvPr/>
        </p:nvSpPr>
        <p:spPr>
          <a:xfrm>
            <a:off x="6241182" y="2528106"/>
            <a:ext cx="2338462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4723-47"/>
          <p:cNvCxnSpPr/>
          <p:nvPr/>
        </p:nvCxnSpPr>
        <p:spPr>
          <a:xfrm>
            <a:off x="6255469" y="2528106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4783-84"/>
          <p:cNvSpPr/>
          <p:nvPr/>
        </p:nvSpPr>
        <p:spPr>
          <a:xfrm>
            <a:off x="6355482" y="2615171"/>
            <a:ext cx="136624" cy="759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286" y="79750"/>
                </a:moveTo>
                <a:lnTo>
                  <a:pt x="68286" y="79750"/>
                </a:lnTo>
                <a:cubicBezTo>
                  <a:pt x="66619" y="79750"/>
                  <a:pt x="65262" y="80667"/>
                  <a:pt x="64214" y="82500"/>
                </a:cubicBezTo>
                <a:lnTo>
                  <a:pt x="64214" y="82500"/>
                </a:lnTo>
                <a:lnTo>
                  <a:pt x="64214" y="82500"/>
                </a:lnTo>
                <a:cubicBezTo>
                  <a:pt x="63167" y="84333"/>
                  <a:pt x="62643" y="86708"/>
                  <a:pt x="62643" y="89625"/>
                </a:cubicBezTo>
                <a:lnTo>
                  <a:pt x="62643" y="89625"/>
                </a:lnTo>
                <a:cubicBezTo>
                  <a:pt x="62643" y="92542"/>
                  <a:pt x="63167" y="94917"/>
                  <a:pt x="64214" y="96750"/>
                </a:cubicBezTo>
                <a:lnTo>
                  <a:pt x="64214" y="96750"/>
                </a:lnTo>
                <a:cubicBezTo>
                  <a:pt x="65262" y="98667"/>
                  <a:pt x="66619" y="99625"/>
                  <a:pt x="68286" y="99625"/>
                </a:cubicBezTo>
                <a:lnTo>
                  <a:pt x="68286" y="99625"/>
                </a:lnTo>
                <a:lnTo>
                  <a:pt x="96786" y="99625"/>
                </a:lnTo>
                <a:cubicBezTo>
                  <a:pt x="98452" y="99625"/>
                  <a:pt x="99810" y="98667"/>
                  <a:pt x="100857" y="96750"/>
                </a:cubicBezTo>
                <a:lnTo>
                  <a:pt x="100857" y="96750"/>
                </a:lnTo>
                <a:cubicBezTo>
                  <a:pt x="101905" y="94917"/>
                  <a:pt x="102429" y="92542"/>
                  <a:pt x="102429" y="89625"/>
                </a:cubicBezTo>
                <a:lnTo>
                  <a:pt x="102429" y="89625"/>
                </a:lnTo>
                <a:lnTo>
                  <a:pt x="102429" y="39875"/>
                </a:lnTo>
                <a:cubicBezTo>
                  <a:pt x="102429" y="36958"/>
                  <a:pt x="101905" y="34542"/>
                  <a:pt x="100857" y="32625"/>
                </a:cubicBezTo>
                <a:lnTo>
                  <a:pt x="100857" y="32625"/>
                </a:lnTo>
                <a:cubicBezTo>
                  <a:pt x="99810" y="30792"/>
                  <a:pt x="98452" y="29875"/>
                  <a:pt x="96786" y="29875"/>
                </a:cubicBezTo>
                <a:lnTo>
                  <a:pt x="96786" y="29875"/>
                </a:lnTo>
                <a:cubicBezTo>
                  <a:pt x="95119" y="29875"/>
                  <a:pt x="93738" y="30792"/>
                  <a:pt x="92643" y="32625"/>
                </a:cubicBezTo>
                <a:lnTo>
                  <a:pt x="92643" y="32625"/>
                </a:lnTo>
                <a:cubicBezTo>
                  <a:pt x="91595" y="34542"/>
                  <a:pt x="91071" y="36958"/>
                  <a:pt x="91071" y="39875"/>
                </a:cubicBezTo>
                <a:lnTo>
                  <a:pt x="91071" y="39875"/>
                </a:lnTo>
                <a:lnTo>
                  <a:pt x="91071" y="65625"/>
                </a:lnTo>
                <a:lnTo>
                  <a:pt x="61000" y="12750"/>
                </a:lnTo>
                <a:cubicBezTo>
                  <a:pt x="59810" y="10917"/>
                  <a:pt x="58452" y="10000"/>
                  <a:pt x="56929" y="10000"/>
                </a:cubicBezTo>
                <a:lnTo>
                  <a:pt x="56929" y="10000"/>
                </a:lnTo>
                <a:cubicBezTo>
                  <a:pt x="55405" y="10000"/>
                  <a:pt x="54048" y="10917"/>
                  <a:pt x="52857" y="12750"/>
                </a:cubicBezTo>
                <a:lnTo>
                  <a:pt x="52857" y="12750"/>
                </a:lnTo>
                <a:lnTo>
                  <a:pt x="34143" y="45750"/>
                </a:lnTo>
                <a:lnTo>
                  <a:pt x="9786" y="2750"/>
                </a:lnTo>
                <a:cubicBezTo>
                  <a:pt x="8595" y="917"/>
                  <a:pt x="7238" y="0"/>
                  <a:pt x="5714" y="0"/>
                </a:cubicBezTo>
                <a:lnTo>
                  <a:pt x="5714" y="0"/>
                </a:lnTo>
                <a:cubicBezTo>
                  <a:pt x="4143" y="0"/>
                  <a:pt x="2762" y="917"/>
                  <a:pt x="1571" y="2750"/>
                </a:cubicBezTo>
                <a:lnTo>
                  <a:pt x="1571" y="2750"/>
                </a:lnTo>
                <a:cubicBezTo>
                  <a:pt x="524" y="4833"/>
                  <a:pt x="0" y="7250"/>
                  <a:pt x="0" y="10000"/>
                </a:cubicBezTo>
                <a:lnTo>
                  <a:pt x="0" y="10000"/>
                </a:lnTo>
                <a:cubicBezTo>
                  <a:pt x="0" y="12667"/>
                  <a:pt x="524" y="15042"/>
                  <a:pt x="1571" y="17125"/>
                </a:cubicBezTo>
                <a:lnTo>
                  <a:pt x="1571" y="17125"/>
                </a:lnTo>
                <a:lnTo>
                  <a:pt x="30071" y="66875"/>
                </a:lnTo>
                <a:cubicBezTo>
                  <a:pt x="31262" y="68792"/>
                  <a:pt x="32619" y="69750"/>
                  <a:pt x="34143" y="69750"/>
                </a:cubicBezTo>
                <a:lnTo>
                  <a:pt x="34143" y="69750"/>
                </a:lnTo>
                <a:cubicBezTo>
                  <a:pt x="35667" y="69750"/>
                  <a:pt x="37024" y="68792"/>
                  <a:pt x="38214" y="66875"/>
                </a:cubicBezTo>
                <a:lnTo>
                  <a:pt x="38214" y="66875"/>
                </a:lnTo>
                <a:lnTo>
                  <a:pt x="56929" y="33875"/>
                </a:lnTo>
                <a:lnTo>
                  <a:pt x="83071" y="79750"/>
                </a:lnTo>
                <a:lnTo>
                  <a:pt x="68286" y="7975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4713-13"/>
          <p:cNvSpPr/>
          <p:nvPr/>
        </p:nvSpPr>
        <p:spPr>
          <a:xfrm>
            <a:off x="400050" y="3063887"/>
            <a:ext cx="8343900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4714-15"/>
          <p:cNvCxnSpPr/>
          <p:nvPr/>
        </p:nvCxnSpPr>
        <p:spPr>
          <a:xfrm>
            <a:off x="428625" y="3063887"/>
            <a:ext cx="914" cy="1057275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4781-80"/>
          <p:cNvSpPr/>
          <p:nvPr/>
        </p:nvSpPr>
        <p:spPr>
          <a:xfrm>
            <a:off x="687586" y="3515719"/>
            <a:ext cx="225028" cy="175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375" y="10500"/>
                </a:moveTo>
                <a:lnTo>
                  <a:pt x="48375" y="10500"/>
                </a:lnTo>
                <a:cubicBezTo>
                  <a:pt x="49042" y="7315"/>
                  <a:pt x="50347" y="4796"/>
                  <a:pt x="52292" y="2944"/>
                </a:cubicBezTo>
                <a:lnTo>
                  <a:pt x="52292" y="2944"/>
                </a:lnTo>
                <a:lnTo>
                  <a:pt x="52292" y="2944"/>
                </a:lnTo>
                <a:cubicBezTo>
                  <a:pt x="54125" y="981"/>
                  <a:pt x="56292" y="0"/>
                  <a:pt x="58792" y="0"/>
                </a:cubicBezTo>
                <a:lnTo>
                  <a:pt x="58792" y="0"/>
                </a:lnTo>
                <a:lnTo>
                  <a:pt x="92958" y="0"/>
                </a:lnTo>
                <a:cubicBezTo>
                  <a:pt x="94569" y="0"/>
                  <a:pt x="95889" y="685"/>
                  <a:pt x="96917" y="2056"/>
                </a:cubicBezTo>
                <a:lnTo>
                  <a:pt x="96917" y="2056"/>
                </a:lnTo>
                <a:cubicBezTo>
                  <a:pt x="97944" y="3426"/>
                  <a:pt x="98458" y="5167"/>
                  <a:pt x="98458" y="7278"/>
                </a:cubicBezTo>
                <a:lnTo>
                  <a:pt x="98458" y="7278"/>
                </a:lnTo>
                <a:cubicBezTo>
                  <a:pt x="98458" y="9426"/>
                  <a:pt x="97944" y="11185"/>
                  <a:pt x="96917" y="12556"/>
                </a:cubicBezTo>
                <a:lnTo>
                  <a:pt x="96917" y="12556"/>
                </a:lnTo>
                <a:cubicBezTo>
                  <a:pt x="95889" y="13926"/>
                  <a:pt x="94569" y="14611"/>
                  <a:pt x="92958" y="14611"/>
                </a:cubicBezTo>
                <a:lnTo>
                  <a:pt x="92958" y="14611"/>
                </a:lnTo>
                <a:lnTo>
                  <a:pt x="58792" y="14611"/>
                </a:lnTo>
                <a:lnTo>
                  <a:pt x="40833" y="96833"/>
                </a:lnTo>
                <a:cubicBezTo>
                  <a:pt x="40056" y="99722"/>
                  <a:pt x="38528" y="101481"/>
                  <a:pt x="36250" y="102111"/>
                </a:cubicBezTo>
                <a:lnTo>
                  <a:pt x="36250" y="102111"/>
                </a:lnTo>
                <a:cubicBezTo>
                  <a:pt x="33833" y="102259"/>
                  <a:pt x="32000" y="101037"/>
                  <a:pt x="30750" y="98444"/>
                </a:cubicBezTo>
                <a:lnTo>
                  <a:pt x="30750" y="98444"/>
                </a:lnTo>
                <a:lnTo>
                  <a:pt x="13333" y="58333"/>
                </a:lnTo>
                <a:lnTo>
                  <a:pt x="5458" y="58333"/>
                </a:lnTo>
                <a:cubicBezTo>
                  <a:pt x="3875" y="58333"/>
                  <a:pt x="2569" y="57648"/>
                  <a:pt x="1542" y="56278"/>
                </a:cubicBezTo>
                <a:lnTo>
                  <a:pt x="1542" y="56278"/>
                </a:lnTo>
                <a:cubicBezTo>
                  <a:pt x="514" y="54907"/>
                  <a:pt x="0" y="53167"/>
                  <a:pt x="0" y="51056"/>
                </a:cubicBezTo>
                <a:lnTo>
                  <a:pt x="0" y="51056"/>
                </a:lnTo>
                <a:cubicBezTo>
                  <a:pt x="0" y="48907"/>
                  <a:pt x="514" y="47148"/>
                  <a:pt x="1542" y="45778"/>
                </a:cubicBezTo>
                <a:lnTo>
                  <a:pt x="1542" y="45778"/>
                </a:lnTo>
                <a:cubicBezTo>
                  <a:pt x="2569" y="44444"/>
                  <a:pt x="3875" y="43778"/>
                  <a:pt x="5458" y="43778"/>
                </a:cubicBezTo>
                <a:lnTo>
                  <a:pt x="5458" y="43778"/>
                </a:lnTo>
                <a:lnTo>
                  <a:pt x="13333" y="43778"/>
                </a:lnTo>
                <a:cubicBezTo>
                  <a:pt x="17444" y="43926"/>
                  <a:pt x="20583" y="46352"/>
                  <a:pt x="22750" y="51056"/>
                </a:cubicBezTo>
                <a:lnTo>
                  <a:pt x="22750" y="51056"/>
                </a:lnTo>
                <a:lnTo>
                  <a:pt x="33833" y="76556"/>
                </a:lnTo>
                <a:lnTo>
                  <a:pt x="48375" y="10500"/>
                </a:lnTo>
                <a:moveTo>
                  <a:pt x="67167" y="45778"/>
                </a:moveTo>
                <a:lnTo>
                  <a:pt x="67167" y="45778"/>
                </a:lnTo>
                <a:cubicBezTo>
                  <a:pt x="68306" y="44444"/>
                  <a:pt x="69611" y="43778"/>
                  <a:pt x="71083" y="43778"/>
                </a:cubicBezTo>
                <a:lnTo>
                  <a:pt x="71083" y="43778"/>
                </a:lnTo>
                <a:lnTo>
                  <a:pt x="71083" y="43778"/>
                </a:lnTo>
                <a:cubicBezTo>
                  <a:pt x="72583" y="43778"/>
                  <a:pt x="73903" y="44444"/>
                  <a:pt x="75042" y="45778"/>
                </a:cubicBezTo>
                <a:lnTo>
                  <a:pt x="75042" y="45778"/>
                </a:lnTo>
                <a:lnTo>
                  <a:pt x="82042" y="55389"/>
                </a:lnTo>
                <a:lnTo>
                  <a:pt x="89042" y="45778"/>
                </a:lnTo>
                <a:cubicBezTo>
                  <a:pt x="90181" y="44444"/>
                  <a:pt x="91486" y="43778"/>
                  <a:pt x="92958" y="43778"/>
                </a:cubicBezTo>
                <a:lnTo>
                  <a:pt x="92958" y="43778"/>
                </a:lnTo>
                <a:cubicBezTo>
                  <a:pt x="94458" y="43778"/>
                  <a:pt x="95778" y="44444"/>
                  <a:pt x="96917" y="45778"/>
                </a:cubicBezTo>
                <a:lnTo>
                  <a:pt x="96917" y="45778"/>
                </a:lnTo>
                <a:cubicBezTo>
                  <a:pt x="97944" y="47296"/>
                  <a:pt x="98458" y="49056"/>
                  <a:pt x="98458" y="51056"/>
                </a:cubicBezTo>
                <a:lnTo>
                  <a:pt x="98458" y="51056"/>
                </a:lnTo>
                <a:cubicBezTo>
                  <a:pt x="98458" y="53019"/>
                  <a:pt x="97944" y="54759"/>
                  <a:pt x="96917" y="56278"/>
                </a:cubicBezTo>
                <a:lnTo>
                  <a:pt x="96917" y="56278"/>
                </a:lnTo>
                <a:lnTo>
                  <a:pt x="89708" y="65611"/>
                </a:lnTo>
                <a:lnTo>
                  <a:pt x="96917" y="74944"/>
                </a:lnTo>
                <a:cubicBezTo>
                  <a:pt x="97944" y="76463"/>
                  <a:pt x="98458" y="78222"/>
                  <a:pt x="98458" y="80222"/>
                </a:cubicBezTo>
                <a:lnTo>
                  <a:pt x="98458" y="80222"/>
                </a:lnTo>
                <a:cubicBezTo>
                  <a:pt x="98458" y="82185"/>
                  <a:pt x="97944" y="83926"/>
                  <a:pt x="96917" y="85444"/>
                </a:cubicBezTo>
                <a:lnTo>
                  <a:pt x="96917" y="85444"/>
                </a:lnTo>
                <a:cubicBezTo>
                  <a:pt x="95778" y="86815"/>
                  <a:pt x="94458" y="87500"/>
                  <a:pt x="92958" y="87500"/>
                </a:cubicBezTo>
                <a:lnTo>
                  <a:pt x="92958" y="87500"/>
                </a:lnTo>
                <a:cubicBezTo>
                  <a:pt x="91486" y="87500"/>
                  <a:pt x="90181" y="86815"/>
                  <a:pt x="89042" y="85444"/>
                </a:cubicBezTo>
                <a:lnTo>
                  <a:pt x="89042" y="85444"/>
                </a:lnTo>
                <a:lnTo>
                  <a:pt x="82042" y="75889"/>
                </a:lnTo>
                <a:lnTo>
                  <a:pt x="75042" y="85444"/>
                </a:lnTo>
                <a:cubicBezTo>
                  <a:pt x="73903" y="86815"/>
                  <a:pt x="72583" y="87500"/>
                  <a:pt x="71083" y="87500"/>
                </a:cubicBezTo>
                <a:lnTo>
                  <a:pt x="71083" y="87500"/>
                </a:lnTo>
                <a:cubicBezTo>
                  <a:pt x="69611" y="87500"/>
                  <a:pt x="68306" y="86815"/>
                  <a:pt x="67167" y="85444"/>
                </a:cubicBezTo>
                <a:lnTo>
                  <a:pt x="67167" y="85444"/>
                </a:lnTo>
                <a:cubicBezTo>
                  <a:pt x="66139" y="83926"/>
                  <a:pt x="65625" y="82185"/>
                  <a:pt x="65625" y="80222"/>
                </a:cubicBezTo>
                <a:lnTo>
                  <a:pt x="65625" y="80222"/>
                </a:lnTo>
                <a:cubicBezTo>
                  <a:pt x="65625" y="78222"/>
                  <a:pt x="66139" y="76463"/>
                  <a:pt x="67167" y="74944"/>
                </a:cubicBezTo>
                <a:lnTo>
                  <a:pt x="67167" y="74944"/>
                </a:lnTo>
                <a:lnTo>
                  <a:pt x="74333" y="65611"/>
                </a:lnTo>
                <a:lnTo>
                  <a:pt x="67167" y="56278"/>
                </a:lnTo>
                <a:cubicBezTo>
                  <a:pt x="66139" y="54759"/>
                  <a:pt x="65625" y="53019"/>
                  <a:pt x="65625" y="51056"/>
                </a:cubicBezTo>
                <a:lnTo>
                  <a:pt x="65625" y="51056"/>
                </a:lnTo>
                <a:cubicBezTo>
                  <a:pt x="65625" y="49056"/>
                  <a:pt x="66139" y="47296"/>
                  <a:pt x="67167" y="45778"/>
                </a:cubicBezTo>
                <a:lnTo>
                  <a:pt x="67167" y="457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4724-49"/>
          <p:cNvSpPr/>
          <p:nvPr/>
        </p:nvSpPr>
        <p:spPr>
          <a:xfrm>
            <a:off x="1114425" y="3385356"/>
            <a:ext cx="6068616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4725-50"/>
          <p:cNvCxnSpPr/>
          <p:nvPr/>
        </p:nvCxnSpPr>
        <p:spPr>
          <a:xfrm>
            <a:off x="1128713" y="3385356"/>
            <a:ext cx="914" cy="3857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4783-85"/>
          <p:cNvSpPr/>
          <p:nvPr/>
        </p:nvSpPr>
        <p:spPr>
          <a:xfrm>
            <a:off x="3065897" y="3865773"/>
            <a:ext cx="96441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00" y="14500"/>
                </a:moveTo>
                <a:lnTo>
                  <a:pt x="98900" y="14500"/>
                </a:lnTo>
                <a:cubicBezTo>
                  <a:pt x="100500" y="12767"/>
                  <a:pt x="101300" y="10733"/>
                  <a:pt x="101300" y="8400"/>
                </a:cubicBezTo>
                <a:lnTo>
                  <a:pt x="101300" y="8400"/>
                </a:lnTo>
                <a:lnTo>
                  <a:pt x="101300" y="8400"/>
                </a:lnTo>
                <a:cubicBezTo>
                  <a:pt x="101300" y="6133"/>
                  <a:pt x="100500" y="4133"/>
                  <a:pt x="98900" y="2400"/>
                </a:cubicBezTo>
                <a:lnTo>
                  <a:pt x="98900" y="2400"/>
                </a:lnTo>
                <a:cubicBezTo>
                  <a:pt x="97100" y="800"/>
                  <a:pt x="95067" y="0"/>
                  <a:pt x="92800" y="0"/>
                </a:cubicBezTo>
                <a:lnTo>
                  <a:pt x="92800" y="0"/>
                </a:lnTo>
                <a:cubicBezTo>
                  <a:pt x="90533" y="0"/>
                  <a:pt x="88500" y="800"/>
                  <a:pt x="86700" y="2400"/>
                </a:cubicBezTo>
                <a:lnTo>
                  <a:pt x="86700" y="2400"/>
                </a:lnTo>
                <a:lnTo>
                  <a:pt x="2400" y="86700"/>
                </a:lnTo>
                <a:cubicBezTo>
                  <a:pt x="800" y="88500"/>
                  <a:pt x="0" y="90533"/>
                  <a:pt x="0" y="92800"/>
                </a:cubicBezTo>
                <a:lnTo>
                  <a:pt x="0" y="92800"/>
                </a:lnTo>
                <a:cubicBezTo>
                  <a:pt x="0" y="95067"/>
                  <a:pt x="800" y="97100"/>
                  <a:pt x="2400" y="98900"/>
                </a:cubicBezTo>
                <a:lnTo>
                  <a:pt x="2400" y="98900"/>
                </a:lnTo>
                <a:cubicBezTo>
                  <a:pt x="4133" y="100500"/>
                  <a:pt x="6133" y="101300"/>
                  <a:pt x="8400" y="101300"/>
                </a:cubicBezTo>
                <a:lnTo>
                  <a:pt x="8400" y="101300"/>
                </a:lnTo>
                <a:cubicBezTo>
                  <a:pt x="10733" y="101300"/>
                  <a:pt x="12767" y="100500"/>
                  <a:pt x="14500" y="98900"/>
                </a:cubicBezTo>
                <a:lnTo>
                  <a:pt x="14500" y="98900"/>
                </a:lnTo>
                <a:lnTo>
                  <a:pt x="98900" y="14500"/>
                </a:lnTo>
                <a:moveTo>
                  <a:pt x="33800" y="16900"/>
                </a:moveTo>
                <a:lnTo>
                  <a:pt x="33800" y="16900"/>
                </a:lnTo>
                <a:cubicBezTo>
                  <a:pt x="33600" y="10567"/>
                  <a:pt x="30767" y="5733"/>
                  <a:pt x="25300" y="2400"/>
                </a:cubicBezTo>
                <a:lnTo>
                  <a:pt x="25300" y="2400"/>
                </a:lnTo>
                <a:cubicBezTo>
                  <a:pt x="19700" y="-800"/>
                  <a:pt x="14067" y="-800"/>
                  <a:pt x="8400" y="2400"/>
                </a:cubicBezTo>
                <a:lnTo>
                  <a:pt x="8400" y="2400"/>
                </a:lnTo>
                <a:cubicBezTo>
                  <a:pt x="3000" y="5733"/>
                  <a:pt x="200" y="10567"/>
                  <a:pt x="0" y="16900"/>
                </a:cubicBezTo>
                <a:lnTo>
                  <a:pt x="0" y="16900"/>
                </a:lnTo>
                <a:cubicBezTo>
                  <a:pt x="200" y="23233"/>
                  <a:pt x="3000" y="28067"/>
                  <a:pt x="8400" y="31400"/>
                </a:cubicBezTo>
                <a:lnTo>
                  <a:pt x="8400" y="31400"/>
                </a:lnTo>
                <a:cubicBezTo>
                  <a:pt x="14067" y="34533"/>
                  <a:pt x="19700" y="34533"/>
                  <a:pt x="25300" y="31400"/>
                </a:cubicBezTo>
                <a:lnTo>
                  <a:pt x="25300" y="31400"/>
                </a:lnTo>
                <a:cubicBezTo>
                  <a:pt x="30767" y="28067"/>
                  <a:pt x="33600" y="23233"/>
                  <a:pt x="33800" y="16900"/>
                </a:cubicBezTo>
                <a:lnTo>
                  <a:pt x="33800" y="16900"/>
                </a:lnTo>
                <a:moveTo>
                  <a:pt x="101300" y="84400"/>
                </a:moveTo>
                <a:lnTo>
                  <a:pt x="101300" y="84400"/>
                </a:lnTo>
                <a:cubicBezTo>
                  <a:pt x="101100" y="78067"/>
                  <a:pt x="98267" y="73233"/>
                  <a:pt x="92800" y="69900"/>
                </a:cubicBezTo>
                <a:lnTo>
                  <a:pt x="92800" y="69900"/>
                </a:lnTo>
                <a:cubicBezTo>
                  <a:pt x="87200" y="66700"/>
                  <a:pt x="81567" y="66700"/>
                  <a:pt x="75900" y="69900"/>
                </a:cubicBezTo>
                <a:lnTo>
                  <a:pt x="75900" y="69900"/>
                </a:lnTo>
                <a:cubicBezTo>
                  <a:pt x="70500" y="73233"/>
                  <a:pt x="67700" y="78067"/>
                  <a:pt x="67500" y="84400"/>
                </a:cubicBezTo>
                <a:lnTo>
                  <a:pt x="67500" y="84400"/>
                </a:lnTo>
                <a:cubicBezTo>
                  <a:pt x="67700" y="90733"/>
                  <a:pt x="70500" y="95567"/>
                  <a:pt x="75900" y="98900"/>
                </a:cubicBezTo>
                <a:lnTo>
                  <a:pt x="75900" y="98900"/>
                </a:lnTo>
                <a:cubicBezTo>
                  <a:pt x="81567" y="102033"/>
                  <a:pt x="87200" y="102033"/>
                  <a:pt x="92800" y="98900"/>
                </a:cubicBezTo>
                <a:lnTo>
                  <a:pt x="92800" y="98900"/>
                </a:lnTo>
                <a:cubicBezTo>
                  <a:pt x="98267" y="95567"/>
                  <a:pt x="101100" y="90733"/>
                  <a:pt x="101300" y="84400"/>
                </a:cubicBezTo>
                <a:lnTo>
                  <a:pt x="101300" y="84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4783-86"/>
          <p:cNvSpPr/>
          <p:nvPr/>
        </p:nvSpPr>
        <p:spPr>
          <a:xfrm>
            <a:off x="4824677" y="3849691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4716-21"/>
          <p:cNvSpPr/>
          <p:nvPr/>
        </p:nvSpPr>
        <p:spPr>
          <a:xfrm>
            <a:off x="7325916" y="3456794"/>
            <a:ext cx="123944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4717-25"/>
          <p:cNvCxnSpPr/>
          <p:nvPr/>
        </p:nvCxnSpPr>
        <p:spPr>
          <a:xfrm>
            <a:off x="7340203" y="3456794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4782-81"/>
          <p:cNvSpPr/>
          <p:nvPr/>
        </p:nvSpPr>
        <p:spPr>
          <a:xfrm>
            <a:off x="7483078" y="352108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470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471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4771-7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4713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8319684712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导线截面选择要求</a:t>
            </a:r>
            <a:endParaRPr/>
          </a:p>
        </p:txBody>
      </p:sp>
      <p:sp>
        <p:nvSpPr>
          <p:cNvPr id="40" name="el-1788319684715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1" name="el-1788319684721-36"/>
          <p:cNvSpPr txBox="1"/>
          <p:nvPr/>
        </p:nvSpPr>
        <p:spPr>
          <a:xfrm>
            <a:off x="433197" y="1422276"/>
            <a:ext cx="4909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2" name="el-1788319684722-38"/>
          <p:cNvSpPr txBox="1"/>
          <p:nvPr/>
        </p:nvSpPr>
        <p:spPr>
          <a:xfrm>
            <a:off x="564356" y="1736601"/>
            <a:ext cx="2458365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载流量</a:t>
            </a:r>
            <a:endParaRPr/>
          </a:p>
        </p:txBody>
      </p:sp>
      <p:sp>
        <p:nvSpPr>
          <p:cNvPr id="43" name="el-1788319684719-27"/>
          <p:cNvSpPr txBox="1"/>
          <p:nvPr/>
        </p:nvSpPr>
        <p:spPr>
          <a:xfrm>
            <a:off x="564356" y="2028044"/>
            <a:ext cx="2338350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满足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持续工作电流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的载流量要求，避免过热。</a:t>
            </a:r>
            <a:endParaRPr/>
          </a:p>
        </p:txBody>
      </p:sp>
      <p:sp>
        <p:nvSpPr>
          <p:cNvPr id="44" name="el-1788319684719-28"/>
          <p:cNvSpPr txBox="1"/>
          <p:nvPr/>
        </p:nvSpPr>
        <p:spPr>
          <a:xfrm>
            <a:off x="678656" y="2570969"/>
            <a:ext cx="238678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长期允许载流量 ≥ 计算电流</a:t>
            </a:r>
            <a:endParaRPr/>
          </a:p>
        </p:txBody>
      </p:sp>
      <p:sp>
        <p:nvSpPr>
          <p:cNvPr id="45" name="el-1788319684722-40"/>
          <p:cNvSpPr txBox="1"/>
          <p:nvPr/>
        </p:nvSpPr>
        <p:spPr>
          <a:xfrm>
            <a:off x="3271610" y="1422276"/>
            <a:ext cx="4909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6" name="el-1788319684722-42"/>
          <p:cNvSpPr txBox="1"/>
          <p:nvPr/>
        </p:nvSpPr>
        <p:spPr>
          <a:xfrm>
            <a:off x="3402769" y="1736601"/>
            <a:ext cx="2458365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机械强度</a:t>
            </a:r>
            <a:endParaRPr/>
          </a:p>
        </p:txBody>
      </p:sp>
      <p:sp>
        <p:nvSpPr>
          <p:cNvPr id="47" name="el-1788319684720-30"/>
          <p:cNvSpPr txBox="1"/>
          <p:nvPr/>
        </p:nvSpPr>
        <p:spPr>
          <a:xfrm>
            <a:off x="3402769" y="2028044"/>
            <a:ext cx="2338350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满足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敷设与受力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条件下的机械强度要求，不因自重或外力断线。</a:t>
            </a:r>
            <a:endParaRPr/>
          </a:p>
        </p:txBody>
      </p:sp>
      <p:sp>
        <p:nvSpPr>
          <p:cNvPr id="48" name="el-1788319684720-31"/>
          <p:cNvSpPr txBox="1"/>
          <p:nvPr/>
        </p:nvSpPr>
        <p:spPr>
          <a:xfrm>
            <a:off x="3517069" y="2570969"/>
            <a:ext cx="242564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4667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最小截面 · 抗拉强度</a:t>
            </a:r>
            <a:endParaRPr/>
          </a:p>
        </p:txBody>
      </p:sp>
      <p:sp>
        <p:nvSpPr>
          <p:cNvPr id="49" name="el-1788319684722-44"/>
          <p:cNvSpPr txBox="1"/>
          <p:nvPr/>
        </p:nvSpPr>
        <p:spPr>
          <a:xfrm>
            <a:off x="6110023" y="1422276"/>
            <a:ext cx="4909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0" name="el-1788319684723-46"/>
          <p:cNvSpPr txBox="1"/>
          <p:nvPr/>
        </p:nvSpPr>
        <p:spPr>
          <a:xfrm>
            <a:off x="6241182" y="1736601"/>
            <a:ext cx="2458477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允许电压降</a:t>
            </a:r>
            <a:endParaRPr/>
          </a:p>
        </p:txBody>
      </p:sp>
      <p:sp>
        <p:nvSpPr>
          <p:cNvPr id="51" name="el-1788319684721-33"/>
          <p:cNvSpPr txBox="1"/>
          <p:nvPr/>
        </p:nvSpPr>
        <p:spPr>
          <a:xfrm>
            <a:off x="6241182" y="2028044"/>
            <a:ext cx="2338462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满足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线路末端电压质量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，确保用电设备正常运行。</a:t>
            </a:r>
            <a:endParaRPr/>
          </a:p>
        </p:txBody>
      </p:sp>
      <p:sp>
        <p:nvSpPr>
          <p:cNvPr id="52" name="el-1788319684721-34"/>
          <p:cNvSpPr txBox="1"/>
          <p:nvPr/>
        </p:nvSpPr>
        <p:spPr>
          <a:xfrm>
            <a:off x="6355482" y="2570969"/>
            <a:ext cx="246462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9487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ΔU% ≤ 允许电压降限值</a:t>
            </a:r>
            <a:endParaRPr/>
          </a:p>
        </p:txBody>
      </p:sp>
      <p:sp>
        <p:nvSpPr>
          <p:cNvPr id="53" name="el-1788319684723-48"/>
          <p:cNvSpPr txBox="1"/>
          <p:nvPr/>
        </p:nvSpPr>
        <p:spPr>
          <a:xfrm>
            <a:off x="1114425" y="3185331"/>
            <a:ext cx="628207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电压降计算公式 · 导线截面</a:t>
            </a:r>
            <a:endParaRPr/>
          </a:p>
        </p:txBody>
      </p:sp>
      <p:sp>
        <p:nvSpPr>
          <p:cNvPr id="54" name="el-1788319684726-54"/>
          <p:cNvSpPr txBox="1"/>
          <p:nvPr/>
        </p:nvSpPr>
        <p:spPr>
          <a:xfrm>
            <a:off x="1257300" y="3456794"/>
            <a:ext cx="76306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56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S =</a:t>
            </a:r>
            <a:endParaRPr/>
          </a:p>
        </p:txBody>
      </p:sp>
      <p:sp>
        <p:nvSpPr>
          <p:cNvPr id="55" name="el-1788319684727-59"/>
          <p:cNvSpPr txBox="1"/>
          <p:nvPr/>
        </p:nvSpPr>
        <p:spPr>
          <a:xfrm>
            <a:off x="1750330" y="3456794"/>
            <a:ext cx="130752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56">
                <a:solidFill>
                  <a:srgbClr val="F0A500"/>
                </a:solidFill>
                <a:latin typeface="Courier New"/>
                <a:ea typeface="Courier New"/>
                <a:cs typeface="Courier New"/>
              </a:rPr>
              <a:t>∑(P·L)</a:t>
            </a:r>
            <a:endParaRPr/>
          </a:p>
        </p:txBody>
      </p:sp>
      <p:sp>
        <p:nvSpPr>
          <p:cNvPr id="56" name="el-1788319684726-55"/>
          <p:cNvSpPr txBox="1"/>
          <p:nvPr/>
        </p:nvSpPr>
        <p:spPr>
          <a:xfrm>
            <a:off x="2650666" y="3456794"/>
            <a:ext cx="212477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56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/ (C · ΔU)</a:t>
            </a:r>
            <a:endParaRPr/>
          </a:p>
        </p:txBody>
      </p:sp>
      <p:sp>
        <p:nvSpPr>
          <p:cNvPr id="57" name="el-1788319684726-56"/>
          <p:cNvSpPr txBox="1"/>
          <p:nvPr/>
        </p:nvSpPr>
        <p:spPr>
          <a:xfrm>
            <a:off x="1300163" y="3828269"/>
            <a:ext cx="21777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8" name="el-1788319684725-51"/>
          <p:cNvSpPr txBox="1"/>
          <p:nvPr/>
        </p:nvSpPr>
        <p:spPr>
          <a:xfrm>
            <a:off x="1429643" y="3828269"/>
            <a:ext cx="169619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= 77（三相四线制铜线）</a:t>
            </a:r>
            <a:endParaRPr/>
          </a:p>
        </p:txBody>
      </p:sp>
      <p:sp>
        <p:nvSpPr>
          <p:cNvPr id="59" name="el-1788319684727-57"/>
          <p:cNvSpPr txBox="1"/>
          <p:nvPr/>
        </p:nvSpPr>
        <p:spPr>
          <a:xfrm>
            <a:off x="3228417" y="3828269"/>
            <a:ext cx="327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ΔU</a:t>
            </a:r>
            <a:endParaRPr/>
          </a:p>
        </p:txBody>
      </p:sp>
      <p:sp>
        <p:nvSpPr>
          <p:cNvPr id="60" name="el-1788319684725-52"/>
          <p:cNvSpPr txBox="1"/>
          <p:nvPr/>
        </p:nvSpPr>
        <p:spPr>
          <a:xfrm>
            <a:off x="3467844" y="3828269"/>
            <a:ext cx="13345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= 允许电压降百分比</a:t>
            </a:r>
            <a:endParaRPr/>
          </a:p>
        </p:txBody>
      </p:sp>
      <p:sp>
        <p:nvSpPr>
          <p:cNvPr id="61" name="el-1788319684727-58"/>
          <p:cNvSpPr txBox="1"/>
          <p:nvPr/>
        </p:nvSpPr>
        <p:spPr>
          <a:xfrm>
            <a:off x="4987230" y="3828269"/>
            <a:ext cx="42486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P·L</a:t>
            </a:r>
            <a:endParaRPr/>
          </a:p>
        </p:txBody>
      </p:sp>
      <p:sp>
        <p:nvSpPr>
          <p:cNvPr id="62" name="el-1788319684725-53"/>
          <p:cNvSpPr txBox="1"/>
          <p:nvPr/>
        </p:nvSpPr>
        <p:spPr>
          <a:xfrm>
            <a:off x="5241503" y="3828269"/>
            <a:ext cx="13765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= 负荷矩(kW·m)</a:t>
            </a:r>
            <a:endParaRPr/>
          </a:p>
        </p:txBody>
      </p:sp>
      <p:sp>
        <p:nvSpPr>
          <p:cNvPr id="63" name="el-1788319684717-26"/>
          <p:cNvSpPr txBox="1"/>
          <p:nvPr/>
        </p:nvSpPr>
        <p:spPr>
          <a:xfrm>
            <a:off x="7686675" y="3513944"/>
            <a:ext cx="83510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确保末端电压</a:t>
            </a:r>
            <a:endParaRPr/>
          </a:p>
        </p:txBody>
      </p:sp>
      <p:sp>
        <p:nvSpPr>
          <p:cNvPr id="64" name="el-1788319684714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5" name="el-1788319684712-10"/>
          <p:cNvSpPr txBox="1"/>
          <p:nvPr/>
        </p:nvSpPr>
        <p:spPr>
          <a:xfrm>
            <a:off x="6380262" y="4904184"/>
            <a:ext cx="191825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载流量 · 机械强度 · 电压降 三条件</a:t>
            </a:r>
            <a:endParaRPr/>
          </a:p>
        </p:txBody>
      </p:sp>
      <p:sp>
        <p:nvSpPr>
          <p:cNvPr id="66" name="el-178831968471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P70 / 110</a:t>
            </a:r>
            <a:endParaRPr/>
          </a:p>
        </p:txBody>
      </p:sp>
      <p:cxnSp>
        <p:nvCxnSpPr>
          <p:cNvPr id="67" name="el-1788319684707-1"/>
          <p:cNvCxnSpPr/>
          <p:nvPr/>
        </p:nvCxnSpPr>
        <p:spPr>
          <a:xfrm>
            <a:off x="214313" y="14501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-1788319684708-2"/>
          <p:cNvCxnSpPr/>
          <p:nvPr/>
        </p:nvCxnSpPr>
        <p:spPr>
          <a:xfrm>
            <a:off x="8886825" y="47648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el-1788319684710-5"/>
          <p:cNvSpPr/>
          <p:nvPr/>
        </p:nvSpPr>
        <p:spPr>
          <a:xfrm>
            <a:off x="185738" y="22860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8319684784-8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4784-88"/>
          <p:cNvSpPr/>
          <p:nvPr/>
        </p:nvSpPr>
        <p:spPr>
          <a:xfrm>
            <a:off x="8743950" y="100013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98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4986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4987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988-13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5042-77"/>
          <p:cNvSpPr/>
          <p:nvPr/>
        </p:nvSpPr>
        <p:spPr>
          <a:xfrm>
            <a:off x="7718599" y="19645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79444" y="53333"/>
                </a:moveTo>
                <a:lnTo>
                  <a:pt x="79444" y="53333"/>
                </a:lnTo>
                <a:lnTo>
                  <a:pt x="46111" y="78333"/>
                </a:lnTo>
                <a:cubicBezTo>
                  <a:pt x="43148" y="80167"/>
                  <a:pt x="40185" y="80167"/>
                  <a:pt x="37222" y="78333"/>
                </a:cubicBezTo>
                <a:lnTo>
                  <a:pt x="37222" y="78333"/>
                </a:lnTo>
                <a:lnTo>
                  <a:pt x="20556" y="65833"/>
                </a:lnTo>
                <a:cubicBezTo>
                  <a:pt x="18111" y="63611"/>
                  <a:pt x="18111" y="61389"/>
                  <a:pt x="20556" y="59167"/>
                </a:cubicBezTo>
                <a:lnTo>
                  <a:pt x="20556" y="59167"/>
                </a:lnTo>
                <a:cubicBezTo>
                  <a:pt x="23519" y="57333"/>
                  <a:pt x="26481" y="57333"/>
                  <a:pt x="29444" y="59167"/>
                </a:cubicBezTo>
                <a:lnTo>
                  <a:pt x="29444" y="59167"/>
                </a:lnTo>
                <a:lnTo>
                  <a:pt x="41667" y="68333"/>
                </a:lnTo>
                <a:lnTo>
                  <a:pt x="70556" y="46667"/>
                </a:lnTo>
                <a:cubicBezTo>
                  <a:pt x="73519" y="44833"/>
                  <a:pt x="76481" y="44833"/>
                  <a:pt x="79444" y="46667"/>
                </a:cubicBezTo>
                <a:lnTo>
                  <a:pt x="79444" y="46667"/>
                </a:lnTo>
                <a:cubicBezTo>
                  <a:pt x="81889" y="48889"/>
                  <a:pt x="81889" y="51111"/>
                  <a:pt x="79444" y="53333"/>
                </a:cubicBezTo>
                <a:lnTo>
                  <a:pt x="79444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4991-19"/>
          <p:cNvSpPr/>
          <p:nvPr/>
        </p:nvSpPr>
        <p:spPr>
          <a:xfrm>
            <a:off x="400050" y="2653903"/>
            <a:ext cx="4086225" cy="992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4992-25"/>
          <p:cNvCxnSpPr/>
          <p:nvPr/>
        </p:nvCxnSpPr>
        <p:spPr>
          <a:xfrm>
            <a:off x="421481" y="2653903"/>
            <a:ext cx="914" cy="992981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4998-47"/>
          <p:cNvCxnSpPr/>
          <p:nvPr/>
        </p:nvCxnSpPr>
        <p:spPr>
          <a:xfrm>
            <a:off x="600075" y="3032522"/>
            <a:ext cx="3721894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5043-80"/>
          <p:cNvSpPr/>
          <p:nvPr/>
        </p:nvSpPr>
        <p:spPr>
          <a:xfrm>
            <a:off x="600075" y="278606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056" y="40833"/>
                </a:moveTo>
                <a:lnTo>
                  <a:pt x="72056" y="40833"/>
                </a:lnTo>
                <a:lnTo>
                  <a:pt x="47056" y="65833"/>
                </a:lnTo>
                <a:cubicBezTo>
                  <a:pt x="44870" y="67648"/>
                  <a:pt x="42667" y="67648"/>
                  <a:pt x="40444" y="65833"/>
                </a:cubicBezTo>
                <a:lnTo>
                  <a:pt x="40444" y="65833"/>
                </a:lnTo>
                <a:lnTo>
                  <a:pt x="27944" y="53333"/>
                </a:lnTo>
                <a:cubicBezTo>
                  <a:pt x="26130" y="51111"/>
                  <a:pt x="26130" y="48889"/>
                  <a:pt x="27944" y="46667"/>
                </a:cubicBezTo>
                <a:lnTo>
                  <a:pt x="27944" y="46667"/>
                </a:lnTo>
                <a:cubicBezTo>
                  <a:pt x="30167" y="44852"/>
                  <a:pt x="32370" y="44852"/>
                  <a:pt x="34556" y="46667"/>
                </a:cubicBezTo>
                <a:lnTo>
                  <a:pt x="34556" y="46667"/>
                </a:lnTo>
                <a:lnTo>
                  <a:pt x="43778" y="55833"/>
                </a:lnTo>
                <a:lnTo>
                  <a:pt x="65444" y="34167"/>
                </a:lnTo>
                <a:cubicBezTo>
                  <a:pt x="67667" y="32352"/>
                  <a:pt x="69870" y="32352"/>
                  <a:pt x="72056" y="34167"/>
                </a:cubicBezTo>
                <a:lnTo>
                  <a:pt x="72056" y="34167"/>
                </a:lnTo>
                <a:cubicBezTo>
                  <a:pt x="73870" y="36389"/>
                  <a:pt x="73870" y="38611"/>
                  <a:pt x="72056" y="40833"/>
                </a:cubicBezTo>
                <a:lnTo>
                  <a:pt x="72056" y="40833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4997-39"/>
          <p:cNvCxnSpPr/>
          <p:nvPr/>
        </p:nvCxnSpPr>
        <p:spPr>
          <a:xfrm>
            <a:off x="1343025" y="3318272"/>
            <a:ext cx="400050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8319684997-41"/>
          <p:cNvCxnSpPr/>
          <p:nvPr/>
        </p:nvCxnSpPr>
        <p:spPr>
          <a:xfrm>
            <a:off x="2171700" y="3532584"/>
            <a:ext cx="94297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4992-20"/>
          <p:cNvSpPr/>
          <p:nvPr/>
        </p:nvSpPr>
        <p:spPr>
          <a:xfrm>
            <a:off x="4657725" y="2653903"/>
            <a:ext cx="4086225" cy="992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4992-26"/>
          <p:cNvCxnSpPr/>
          <p:nvPr/>
        </p:nvCxnSpPr>
        <p:spPr>
          <a:xfrm>
            <a:off x="4679156" y="2653903"/>
            <a:ext cx="914" cy="992981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8319684998-48"/>
          <p:cNvCxnSpPr/>
          <p:nvPr/>
        </p:nvCxnSpPr>
        <p:spPr>
          <a:xfrm>
            <a:off x="4857750" y="3050381"/>
            <a:ext cx="372189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5044-81"/>
          <p:cNvSpPr/>
          <p:nvPr/>
        </p:nvSpPr>
        <p:spPr>
          <a:xfrm>
            <a:off x="4857750" y="2814638"/>
            <a:ext cx="192881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50" y="42188"/>
                </a:moveTo>
                <a:lnTo>
                  <a:pt x="15650" y="42188"/>
                </a:lnTo>
                <a:lnTo>
                  <a:pt x="0" y="75563"/>
                </a:lnTo>
                <a:lnTo>
                  <a:pt x="0" y="14063"/>
                </a:lnTo>
                <a:cubicBezTo>
                  <a:pt x="133" y="10104"/>
                  <a:pt x="1250" y="6813"/>
                  <a:pt x="3350" y="4188"/>
                </a:cubicBezTo>
                <a:lnTo>
                  <a:pt x="3350" y="4188"/>
                </a:lnTo>
                <a:cubicBezTo>
                  <a:pt x="5450" y="1563"/>
                  <a:pt x="8083" y="167"/>
                  <a:pt x="11250" y="0"/>
                </a:cubicBezTo>
                <a:lnTo>
                  <a:pt x="11250" y="0"/>
                </a:lnTo>
                <a:lnTo>
                  <a:pt x="32000" y="0"/>
                </a:lnTo>
                <a:cubicBezTo>
                  <a:pt x="35033" y="0"/>
                  <a:pt x="37667" y="1396"/>
                  <a:pt x="39900" y="4188"/>
                </a:cubicBezTo>
                <a:lnTo>
                  <a:pt x="39900" y="4188"/>
                </a:lnTo>
                <a:lnTo>
                  <a:pt x="44450" y="9875"/>
                </a:lnTo>
                <a:cubicBezTo>
                  <a:pt x="46683" y="12667"/>
                  <a:pt x="49383" y="14063"/>
                  <a:pt x="52550" y="14063"/>
                </a:cubicBezTo>
                <a:lnTo>
                  <a:pt x="52550" y="14063"/>
                </a:lnTo>
                <a:lnTo>
                  <a:pt x="73150" y="14063"/>
                </a:lnTo>
                <a:cubicBezTo>
                  <a:pt x="76283" y="14229"/>
                  <a:pt x="78917" y="15625"/>
                  <a:pt x="81050" y="18250"/>
                </a:cubicBezTo>
                <a:lnTo>
                  <a:pt x="81050" y="18250"/>
                </a:lnTo>
                <a:cubicBezTo>
                  <a:pt x="83150" y="20875"/>
                  <a:pt x="84267" y="24167"/>
                  <a:pt x="84400" y="28125"/>
                </a:cubicBezTo>
                <a:lnTo>
                  <a:pt x="84400" y="28125"/>
                </a:lnTo>
                <a:lnTo>
                  <a:pt x="84400" y="35188"/>
                </a:lnTo>
                <a:lnTo>
                  <a:pt x="25300" y="35188"/>
                </a:lnTo>
                <a:cubicBezTo>
                  <a:pt x="21100" y="35313"/>
                  <a:pt x="17883" y="37646"/>
                  <a:pt x="15650" y="42188"/>
                </a:cubicBezTo>
                <a:lnTo>
                  <a:pt x="15650" y="42188"/>
                </a:lnTo>
                <a:moveTo>
                  <a:pt x="20400" y="45688"/>
                </a:moveTo>
                <a:lnTo>
                  <a:pt x="20400" y="45688"/>
                </a:lnTo>
                <a:cubicBezTo>
                  <a:pt x="21567" y="43521"/>
                  <a:pt x="23200" y="42354"/>
                  <a:pt x="25300" y="42188"/>
                </a:cubicBezTo>
                <a:lnTo>
                  <a:pt x="25300" y="42188"/>
                </a:lnTo>
                <a:lnTo>
                  <a:pt x="95650" y="42188"/>
                </a:lnTo>
                <a:cubicBezTo>
                  <a:pt x="97750" y="42354"/>
                  <a:pt x="99383" y="43521"/>
                  <a:pt x="100550" y="45688"/>
                </a:cubicBezTo>
                <a:lnTo>
                  <a:pt x="100550" y="45688"/>
                </a:lnTo>
                <a:cubicBezTo>
                  <a:pt x="101483" y="48063"/>
                  <a:pt x="101483" y="50417"/>
                  <a:pt x="100550" y="52750"/>
                </a:cubicBezTo>
                <a:lnTo>
                  <a:pt x="100550" y="52750"/>
                </a:lnTo>
                <a:lnTo>
                  <a:pt x="80850" y="94938"/>
                </a:lnTo>
                <a:cubicBezTo>
                  <a:pt x="79683" y="97104"/>
                  <a:pt x="78050" y="98271"/>
                  <a:pt x="75950" y="98438"/>
                </a:cubicBezTo>
                <a:lnTo>
                  <a:pt x="75950" y="98438"/>
                </a:lnTo>
                <a:lnTo>
                  <a:pt x="5650" y="98438"/>
                </a:lnTo>
                <a:cubicBezTo>
                  <a:pt x="3517" y="98271"/>
                  <a:pt x="1867" y="97104"/>
                  <a:pt x="700" y="94938"/>
                </a:cubicBezTo>
                <a:lnTo>
                  <a:pt x="700" y="94938"/>
                </a:lnTo>
                <a:cubicBezTo>
                  <a:pt x="-233" y="92604"/>
                  <a:pt x="-233" y="90250"/>
                  <a:pt x="700" y="87875"/>
                </a:cubicBezTo>
                <a:lnTo>
                  <a:pt x="700" y="87875"/>
                </a:lnTo>
                <a:lnTo>
                  <a:pt x="20400" y="45688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4988-12"/>
          <p:cNvSpPr/>
          <p:nvPr/>
        </p:nvSpPr>
        <p:spPr>
          <a:xfrm>
            <a:off x="400050" y="3818334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8319685043-78"/>
          <p:cNvSpPr/>
          <p:nvPr/>
        </p:nvSpPr>
        <p:spPr>
          <a:xfrm>
            <a:off x="635794" y="3954066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24" y="28333"/>
                </a:lnTo>
                <a:cubicBezTo>
                  <a:pt x="14984" y="34587"/>
                  <a:pt x="12651" y="41810"/>
                  <a:pt x="12524" y="50000"/>
                </a:cubicBezTo>
                <a:lnTo>
                  <a:pt x="12524" y="50000"/>
                </a:lnTo>
                <a:cubicBezTo>
                  <a:pt x="12778" y="60667"/>
                  <a:pt x="16413" y="69524"/>
                  <a:pt x="23429" y="76571"/>
                </a:cubicBezTo>
                <a:lnTo>
                  <a:pt x="23429" y="76571"/>
                </a:lnTo>
                <a:cubicBezTo>
                  <a:pt x="30476" y="83587"/>
                  <a:pt x="39333" y="87238"/>
                  <a:pt x="50000" y="87524"/>
                </a:cubicBezTo>
                <a:lnTo>
                  <a:pt x="50000" y="87524"/>
                </a:lnTo>
                <a:cubicBezTo>
                  <a:pt x="58190" y="87365"/>
                  <a:pt x="65413" y="85079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79" y="65413"/>
                  <a:pt x="87365" y="58190"/>
                  <a:pt x="87524" y="50000"/>
                </a:cubicBezTo>
                <a:lnTo>
                  <a:pt x="87524" y="50000"/>
                </a:lnTo>
                <a:cubicBezTo>
                  <a:pt x="87238" y="39333"/>
                  <a:pt x="83587" y="30476"/>
                  <a:pt x="76571" y="23429"/>
                </a:cubicBezTo>
                <a:lnTo>
                  <a:pt x="76571" y="23429"/>
                </a:lnTo>
                <a:cubicBezTo>
                  <a:pt x="69524" y="16413"/>
                  <a:pt x="60667" y="12778"/>
                  <a:pt x="50000" y="12524"/>
                </a:cubicBezTo>
                <a:lnTo>
                  <a:pt x="50000" y="12524"/>
                </a:lnTo>
                <a:cubicBezTo>
                  <a:pt x="41810" y="12651"/>
                  <a:pt x="34587" y="14984"/>
                  <a:pt x="28333" y="19524"/>
                </a:cubicBezTo>
                <a:lnTo>
                  <a:pt x="28333" y="19524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27" y="40889"/>
                  <a:pt x="2333" y="32556"/>
                  <a:pt x="6619" y="25000"/>
                </a:cubicBezTo>
                <a:lnTo>
                  <a:pt x="6619" y="25000"/>
                </a:lnTo>
                <a:lnTo>
                  <a:pt x="6619" y="25000"/>
                </a:lnTo>
                <a:cubicBezTo>
                  <a:pt x="11063" y="17444"/>
                  <a:pt x="17190" y="11317"/>
                  <a:pt x="25000" y="6619"/>
                </a:cubicBezTo>
                <a:lnTo>
                  <a:pt x="25000" y="6619"/>
                </a:lnTo>
                <a:cubicBezTo>
                  <a:pt x="32937" y="2206"/>
                  <a:pt x="41270" y="0"/>
                  <a:pt x="50000" y="0"/>
                </a:cubicBezTo>
                <a:lnTo>
                  <a:pt x="50000" y="0"/>
                </a:lnTo>
                <a:cubicBezTo>
                  <a:pt x="58730" y="0"/>
                  <a:pt x="67063" y="2206"/>
                  <a:pt x="75000" y="6619"/>
                </a:cubicBezTo>
                <a:lnTo>
                  <a:pt x="75000" y="6619"/>
                </a:lnTo>
                <a:cubicBezTo>
                  <a:pt x="82810" y="11317"/>
                  <a:pt x="88937" y="17444"/>
                  <a:pt x="93381" y="25000"/>
                </a:cubicBezTo>
                <a:lnTo>
                  <a:pt x="93381" y="25000"/>
                </a:lnTo>
                <a:cubicBezTo>
                  <a:pt x="97667" y="32556"/>
                  <a:pt x="99873" y="40889"/>
                  <a:pt x="100000" y="50000"/>
                </a:cubicBezTo>
                <a:lnTo>
                  <a:pt x="100000" y="50000"/>
                </a:lnTo>
                <a:cubicBezTo>
                  <a:pt x="99873" y="59111"/>
                  <a:pt x="97667" y="67444"/>
                  <a:pt x="93381" y="75000"/>
                </a:cubicBezTo>
                <a:lnTo>
                  <a:pt x="93381" y="75000"/>
                </a:lnTo>
                <a:cubicBezTo>
                  <a:pt x="88937" y="82556"/>
                  <a:pt x="82810" y="88683"/>
                  <a:pt x="75000" y="93381"/>
                </a:cubicBezTo>
                <a:lnTo>
                  <a:pt x="75000" y="93381"/>
                </a:lnTo>
                <a:cubicBezTo>
                  <a:pt x="67063" y="97794"/>
                  <a:pt x="58730" y="100000"/>
                  <a:pt x="50000" y="100000"/>
                </a:cubicBezTo>
                <a:lnTo>
                  <a:pt x="50000" y="100000"/>
                </a:lnTo>
                <a:cubicBezTo>
                  <a:pt x="41270" y="100000"/>
                  <a:pt x="32937" y="97794"/>
                  <a:pt x="25000" y="93381"/>
                </a:cubicBezTo>
                <a:lnTo>
                  <a:pt x="25000" y="93381"/>
                </a:lnTo>
                <a:cubicBezTo>
                  <a:pt x="17190" y="88683"/>
                  <a:pt x="11063" y="82556"/>
                  <a:pt x="6619" y="75000"/>
                </a:cubicBezTo>
                <a:lnTo>
                  <a:pt x="6619" y="75000"/>
                </a:lnTo>
                <a:cubicBezTo>
                  <a:pt x="2333" y="67444"/>
                  <a:pt x="127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4997-43"/>
          <p:cNvSpPr/>
          <p:nvPr/>
        </p:nvSpPr>
        <p:spPr>
          <a:xfrm>
            <a:off x="1007269" y="3950494"/>
            <a:ext cx="5143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4992-21"/>
          <p:cNvSpPr/>
          <p:nvPr/>
        </p:nvSpPr>
        <p:spPr>
          <a:xfrm>
            <a:off x="7037263" y="3921919"/>
            <a:ext cx="1528093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4993-27"/>
          <p:cNvCxnSpPr/>
          <p:nvPr/>
        </p:nvCxnSpPr>
        <p:spPr>
          <a:xfrm>
            <a:off x="7051551" y="3921919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5043-79"/>
          <p:cNvSpPr/>
          <p:nvPr/>
        </p:nvSpPr>
        <p:spPr>
          <a:xfrm>
            <a:off x="7194426" y="3979069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67" y="27143"/>
                </a:moveTo>
                <a:lnTo>
                  <a:pt x="31667" y="27143"/>
                </a:lnTo>
                <a:lnTo>
                  <a:pt x="31667" y="36143"/>
                </a:lnTo>
                <a:lnTo>
                  <a:pt x="66833" y="36143"/>
                </a:lnTo>
                <a:lnTo>
                  <a:pt x="66833" y="27143"/>
                </a:lnTo>
                <a:cubicBezTo>
                  <a:pt x="66667" y="22857"/>
                  <a:pt x="64972" y="19262"/>
                  <a:pt x="61750" y="16357"/>
                </a:cubicBezTo>
                <a:lnTo>
                  <a:pt x="61750" y="16357"/>
                </a:lnTo>
                <a:cubicBezTo>
                  <a:pt x="58361" y="13595"/>
                  <a:pt x="54194" y="12167"/>
                  <a:pt x="49250" y="12071"/>
                </a:cubicBezTo>
                <a:lnTo>
                  <a:pt x="49250" y="12071"/>
                </a:lnTo>
                <a:cubicBezTo>
                  <a:pt x="44250" y="12167"/>
                  <a:pt x="40056" y="13595"/>
                  <a:pt x="36667" y="16357"/>
                </a:cubicBezTo>
                <a:lnTo>
                  <a:pt x="36667" y="16357"/>
                </a:lnTo>
                <a:cubicBezTo>
                  <a:pt x="33444" y="19262"/>
                  <a:pt x="31778" y="22857"/>
                  <a:pt x="31667" y="27143"/>
                </a:cubicBezTo>
                <a:lnTo>
                  <a:pt x="31667" y="27143"/>
                </a:lnTo>
                <a:moveTo>
                  <a:pt x="17583" y="36143"/>
                </a:moveTo>
                <a:lnTo>
                  <a:pt x="17583" y="36143"/>
                </a:lnTo>
                <a:lnTo>
                  <a:pt x="17583" y="27143"/>
                </a:lnTo>
                <a:cubicBezTo>
                  <a:pt x="17861" y="19476"/>
                  <a:pt x="20944" y="13071"/>
                  <a:pt x="26833" y="7929"/>
                </a:cubicBezTo>
                <a:lnTo>
                  <a:pt x="26833" y="7929"/>
                </a:lnTo>
                <a:cubicBezTo>
                  <a:pt x="32833" y="2881"/>
                  <a:pt x="40306" y="238"/>
                  <a:pt x="49250" y="0"/>
                </a:cubicBezTo>
                <a:lnTo>
                  <a:pt x="49250" y="0"/>
                </a:lnTo>
                <a:cubicBezTo>
                  <a:pt x="58139" y="238"/>
                  <a:pt x="65611" y="2881"/>
                  <a:pt x="71667" y="7929"/>
                </a:cubicBezTo>
                <a:lnTo>
                  <a:pt x="71667" y="7929"/>
                </a:lnTo>
                <a:cubicBezTo>
                  <a:pt x="77500" y="13071"/>
                  <a:pt x="80556" y="19476"/>
                  <a:pt x="80833" y="27143"/>
                </a:cubicBezTo>
                <a:lnTo>
                  <a:pt x="80833" y="27143"/>
                </a:lnTo>
                <a:lnTo>
                  <a:pt x="80833" y="36143"/>
                </a:lnTo>
                <a:lnTo>
                  <a:pt x="84417" y="36143"/>
                </a:lnTo>
                <a:cubicBezTo>
                  <a:pt x="88361" y="36286"/>
                  <a:pt x="91639" y="37476"/>
                  <a:pt x="94250" y="39714"/>
                </a:cubicBezTo>
                <a:lnTo>
                  <a:pt x="94250" y="39714"/>
                </a:lnTo>
                <a:cubicBezTo>
                  <a:pt x="96917" y="42000"/>
                  <a:pt x="98306" y="44833"/>
                  <a:pt x="98417" y="48214"/>
                </a:cubicBezTo>
                <a:lnTo>
                  <a:pt x="98417" y="48214"/>
                </a:lnTo>
                <a:lnTo>
                  <a:pt x="98417" y="84357"/>
                </a:lnTo>
                <a:cubicBezTo>
                  <a:pt x="98306" y="87738"/>
                  <a:pt x="96917" y="90571"/>
                  <a:pt x="94250" y="92857"/>
                </a:cubicBezTo>
                <a:lnTo>
                  <a:pt x="94250" y="92857"/>
                </a:lnTo>
                <a:cubicBezTo>
                  <a:pt x="91639" y="95095"/>
                  <a:pt x="88361" y="96286"/>
                  <a:pt x="84417" y="96429"/>
                </a:cubicBezTo>
                <a:lnTo>
                  <a:pt x="84417" y="96429"/>
                </a:lnTo>
                <a:lnTo>
                  <a:pt x="14083" y="96429"/>
                </a:lnTo>
                <a:cubicBezTo>
                  <a:pt x="10139" y="96286"/>
                  <a:pt x="6833" y="95095"/>
                  <a:pt x="4167" y="92857"/>
                </a:cubicBezTo>
                <a:lnTo>
                  <a:pt x="4167" y="92857"/>
                </a:lnTo>
                <a:cubicBezTo>
                  <a:pt x="1556" y="90571"/>
                  <a:pt x="167" y="87738"/>
                  <a:pt x="0" y="84357"/>
                </a:cubicBezTo>
                <a:lnTo>
                  <a:pt x="0" y="84357"/>
                </a:lnTo>
                <a:lnTo>
                  <a:pt x="0" y="48214"/>
                </a:lnTo>
                <a:cubicBezTo>
                  <a:pt x="167" y="44833"/>
                  <a:pt x="1556" y="42000"/>
                  <a:pt x="4167" y="39714"/>
                </a:cubicBezTo>
                <a:lnTo>
                  <a:pt x="4167" y="39714"/>
                </a:lnTo>
                <a:cubicBezTo>
                  <a:pt x="6833" y="37476"/>
                  <a:pt x="10139" y="36286"/>
                  <a:pt x="14083" y="36143"/>
                </a:cubicBezTo>
                <a:lnTo>
                  <a:pt x="14083" y="36143"/>
                </a:lnTo>
                <a:lnTo>
                  <a:pt x="17583" y="36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498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4986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042-7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4988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8319684987-8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临时用电验收管理</a:t>
            </a:r>
            <a:endParaRPr/>
          </a:p>
        </p:txBody>
      </p:sp>
      <p:sp>
        <p:nvSpPr>
          <p:cNvPr id="28" name="el-1788319684990-1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9" name="el-1788319685001-58"/>
          <p:cNvSpPr txBox="1"/>
          <p:nvPr/>
        </p:nvSpPr>
        <p:spPr>
          <a:xfrm>
            <a:off x="842963" y="2775347"/>
            <a:ext cx="10051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验收核心要求</a:t>
            </a:r>
            <a:endParaRPr/>
          </a:p>
        </p:txBody>
      </p:sp>
      <p:sp>
        <p:nvSpPr>
          <p:cNvPr id="30" name="el-1788319684996-33"/>
          <p:cNvSpPr txBox="1"/>
          <p:nvPr/>
        </p:nvSpPr>
        <p:spPr>
          <a:xfrm>
            <a:off x="600075" y="3096816"/>
            <a:ext cx="3721894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设施经验收</a:t>
            </a:r>
            <a:r>
              <a:rPr sz="90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且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签字确认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后方可使用 — 未经验收或验收不合格的临时用电系统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⁠⁠⁠⁠⁠⁠⁠</a:t>
            </a:r>
            <a:endParaRPr/>
          </a:p>
        </p:txBody>
      </p:sp>
      <p:sp>
        <p:nvSpPr>
          <p:cNvPr id="31" name="el-1788319684997-38"/>
          <p:cNvSpPr/>
          <p:nvPr/>
        </p:nvSpPr>
        <p:spPr>
          <a:xfrm>
            <a:off x="1343025" y="3096816"/>
            <a:ext cx="40005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4997-38__text"/>
          <p:cNvSpPr txBox="1"/>
          <p:nvPr/>
        </p:nvSpPr>
        <p:spPr>
          <a:xfrm>
            <a:off x="1343025" y="3096816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合格</a:t>
            </a:r>
            <a:endParaRPr/>
          </a:p>
        </p:txBody>
      </p:sp>
      <p:sp>
        <p:nvSpPr>
          <p:cNvPr id="33" name="el-1788319684997-40"/>
          <p:cNvSpPr/>
          <p:nvPr/>
        </p:nvSpPr>
        <p:spPr>
          <a:xfrm>
            <a:off x="2171700" y="3339703"/>
            <a:ext cx="9429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4997-40__text"/>
          <p:cNvSpPr txBox="1"/>
          <p:nvPr/>
        </p:nvSpPr>
        <p:spPr>
          <a:xfrm>
            <a:off x="2171700" y="3339703"/>
            <a:ext cx="9429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严禁投入使用</a:t>
            </a:r>
            <a:endParaRPr/>
          </a:p>
        </p:txBody>
      </p:sp>
      <p:sp>
        <p:nvSpPr>
          <p:cNvPr id="35" name="el-1788319685001-59"/>
          <p:cNvSpPr txBox="1"/>
          <p:nvPr/>
        </p:nvSpPr>
        <p:spPr>
          <a:xfrm>
            <a:off x="5122069" y="2793206"/>
            <a:ext cx="10051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验收记录归档</a:t>
            </a:r>
            <a:endParaRPr/>
          </a:p>
        </p:txBody>
      </p:sp>
      <p:sp>
        <p:nvSpPr>
          <p:cNvPr id="36" name="el-1788319684996-34"/>
          <p:cNvSpPr txBox="1"/>
          <p:nvPr/>
        </p:nvSpPr>
        <p:spPr>
          <a:xfrm>
            <a:off x="4857750" y="3114675"/>
            <a:ext cx="3721894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验收记录</a:t>
            </a:r>
            <a:r>
              <a:rPr b="1" sz="10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归档留存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，确保全过程可追溯、可检查。</a:t>
            </a:r>
            <a:r>
              <a:rPr b="1" sz="106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移交/变更/复验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资料完整。</a:t>
            </a:r>
            <a:endParaRPr/>
          </a:p>
        </p:txBody>
      </p:sp>
      <p:sp>
        <p:nvSpPr>
          <p:cNvPr id="37" name="el-1788319684997-42"/>
          <p:cNvSpPr txBox="1"/>
          <p:nvPr/>
        </p:nvSpPr>
        <p:spPr>
          <a:xfrm>
            <a:off x="1121569" y="3964781"/>
            <a:ext cx="49506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38" name="el-1788319684993-28"/>
          <p:cNvSpPr txBox="1"/>
          <p:nvPr/>
        </p:nvSpPr>
        <p:spPr>
          <a:xfrm>
            <a:off x="1621631" y="3929063"/>
            <a:ext cx="187297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未经验收 · 投入使用</a:t>
            </a:r>
            <a:endParaRPr/>
          </a:p>
        </p:txBody>
      </p:sp>
      <p:sp>
        <p:nvSpPr>
          <p:cNvPr id="39" name="el-1788319684993-29"/>
          <p:cNvSpPr txBox="1"/>
          <p:nvPr/>
        </p:nvSpPr>
        <p:spPr>
          <a:xfrm>
            <a:off x="7364090" y="3964781"/>
            <a:ext cx="127427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验收合格 · 签字投用</a:t>
            </a:r>
            <a:endParaRPr/>
          </a:p>
        </p:txBody>
      </p:sp>
      <p:sp>
        <p:nvSpPr>
          <p:cNvPr id="40" name="el-1788319684989-14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41" name="el-1788319684987-9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联合验收 · 签字确认 · 未验禁用</a:t>
            </a:r>
            <a:endParaRPr/>
          </a:p>
        </p:txBody>
      </p:sp>
      <p:sp>
        <p:nvSpPr>
          <p:cNvPr id="42" name="el-1788319684987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P71 / 110</a:t>
            </a:r>
            <a:endParaRPr/>
          </a:p>
        </p:txBody>
      </p:sp>
      <p:sp>
        <p:nvSpPr>
          <p:cNvPr id="43" name="el-1788319684991-16"/>
          <p:cNvSpPr/>
          <p:nvPr/>
        </p:nvSpPr>
        <p:spPr>
          <a:xfrm>
            <a:off x="400050" y="1075134"/>
            <a:ext cx="2666963" cy="1407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4992-22"/>
          <p:cNvCxnSpPr/>
          <p:nvPr/>
        </p:nvCxnSpPr>
        <p:spPr>
          <a:xfrm>
            <a:off x="400050" y="1092994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4991-17"/>
          <p:cNvSpPr/>
          <p:nvPr/>
        </p:nvSpPr>
        <p:spPr>
          <a:xfrm>
            <a:off x="3238463" y="1075134"/>
            <a:ext cx="2666963" cy="1407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4992-23"/>
          <p:cNvCxnSpPr/>
          <p:nvPr/>
        </p:nvCxnSpPr>
        <p:spPr>
          <a:xfrm>
            <a:off x="3238463" y="1092994"/>
            <a:ext cx="266696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4991-18"/>
          <p:cNvSpPr/>
          <p:nvPr/>
        </p:nvSpPr>
        <p:spPr>
          <a:xfrm>
            <a:off x="6076876" y="1075134"/>
            <a:ext cx="2667074" cy="1407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4992-24"/>
          <p:cNvCxnSpPr/>
          <p:nvPr/>
        </p:nvCxnSpPr>
        <p:spPr>
          <a:xfrm>
            <a:off x="6076876" y="1092994"/>
            <a:ext cx="2667074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4996-35"/>
          <p:cNvSpPr txBox="1"/>
          <p:nvPr/>
        </p:nvSpPr>
        <p:spPr>
          <a:xfrm>
            <a:off x="2543510" y="1196578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0" name="el-1788319684996-36"/>
          <p:cNvSpPr txBox="1"/>
          <p:nvPr/>
        </p:nvSpPr>
        <p:spPr>
          <a:xfrm>
            <a:off x="5381923" y="1196578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1" name="el-1788319684996-37"/>
          <p:cNvSpPr txBox="1"/>
          <p:nvPr/>
        </p:nvSpPr>
        <p:spPr>
          <a:xfrm>
            <a:off x="8220447" y="1196578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2" name="el-1788319684986-3"/>
          <p:cNvSpPr/>
          <p:nvPr/>
        </p:nvSpPr>
        <p:spPr>
          <a:xfrm>
            <a:off x="200025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4986-4"/>
          <p:cNvSpPr/>
          <p:nvPr/>
        </p:nvSpPr>
        <p:spPr>
          <a:xfrm>
            <a:off x="8858250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4998-44"/>
          <p:cNvSpPr/>
          <p:nvPr/>
        </p:nvSpPr>
        <p:spPr>
          <a:xfrm>
            <a:off x="550069" y="2118122"/>
            <a:ext cx="236692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4998-49"/>
          <p:cNvCxnSpPr/>
          <p:nvPr/>
        </p:nvCxnSpPr>
        <p:spPr>
          <a:xfrm>
            <a:off x="564356" y="2118122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4998-45"/>
          <p:cNvSpPr/>
          <p:nvPr/>
        </p:nvSpPr>
        <p:spPr>
          <a:xfrm>
            <a:off x="3388482" y="2118122"/>
            <a:ext cx="236692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4999-50"/>
          <p:cNvCxnSpPr/>
          <p:nvPr/>
        </p:nvCxnSpPr>
        <p:spPr>
          <a:xfrm>
            <a:off x="3402769" y="2118122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4998-46"/>
          <p:cNvSpPr/>
          <p:nvPr/>
        </p:nvSpPr>
        <p:spPr>
          <a:xfrm>
            <a:off x="6226894" y="2118122"/>
            <a:ext cx="2367037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8319684999-51"/>
          <p:cNvCxnSpPr/>
          <p:nvPr/>
        </p:nvCxnSpPr>
        <p:spPr>
          <a:xfrm>
            <a:off x="6241182" y="2118122"/>
            <a:ext cx="914" cy="257175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5002-60"/>
          <p:cNvSpPr/>
          <p:nvPr/>
        </p:nvSpPr>
        <p:spPr>
          <a:xfrm>
            <a:off x="550069" y="125372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5045-86"/>
          <p:cNvSpPr/>
          <p:nvPr/>
        </p:nvSpPr>
        <p:spPr>
          <a:xfrm>
            <a:off x="609172" y="1328738"/>
            <a:ext cx="167543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33" y="25429"/>
                </a:moveTo>
                <a:lnTo>
                  <a:pt x="14833" y="25429"/>
                </a:lnTo>
                <a:cubicBezTo>
                  <a:pt x="14833" y="20810"/>
                  <a:pt x="15722" y="16571"/>
                  <a:pt x="17500" y="12714"/>
                </a:cubicBezTo>
                <a:lnTo>
                  <a:pt x="17500" y="12714"/>
                </a:lnTo>
                <a:lnTo>
                  <a:pt x="17500" y="12714"/>
                </a:lnTo>
                <a:cubicBezTo>
                  <a:pt x="19241" y="8857"/>
                  <a:pt x="21648" y="5738"/>
                  <a:pt x="24722" y="3357"/>
                </a:cubicBezTo>
                <a:lnTo>
                  <a:pt x="24722" y="3357"/>
                </a:lnTo>
                <a:cubicBezTo>
                  <a:pt x="27833" y="1119"/>
                  <a:pt x="31130" y="0"/>
                  <a:pt x="34611" y="0"/>
                </a:cubicBezTo>
                <a:lnTo>
                  <a:pt x="34611" y="0"/>
                </a:lnTo>
                <a:cubicBezTo>
                  <a:pt x="38130" y="0"/>
                  <a:pt x="41444" y="1119"/>
                  <a:pt x="44556" y="3357"/>
                </a:cubicBezTo>
                <a:lnTo>
                  <a:pt x="44556" y="3357"/>
                </a:lnTo>
                <a:cubicBezTo>
                  <a:pt x="47630" y="5738"/>
                  <a:pt x="50037" y="8857"/>
                  <a:pt x="51778" y="12714"/>
                </a:cubicBezTo>
                <a:lnTo>
                  <a:pt x="51778" y="12714"/>
                </a:lnTo>
                <a:cubicBezTo>
                  <a:pt x="53556" y="16571"/>
                  <a:pt x="54444" y="20810"/>
                  <a:pt x="54444" y="25429"/>
                </a:cubicBezTo>
                <a:lnTo>
                  <a:pt x="54444" y="25429"/>
                </a:lnTo>
                <a:cubicBezTo>
                  <a:pt x="54444" y="30095"/>
                  <a:pt x="53556" y="34333"/>
                  <a:pt x="51778" y="38143"/>
                </a:cubicBezTo>
                <a:lnTo>
                  <a:pt x="51778" y="38143"/>
                </a:lnTo>
                <a:cubicBezTo>
                  <a:pt x="50037" y="42000"/>
                  <a:pt x="47630" y="45119"/>
                  <a:pt x="44556" y="47500"/>
                </a:cubicBezTo>
                <a:lnTo>
                  <a:pt x="44556" y="47500"/>
                </a:lnTo>
                <a:cubicBezTo>
                  <a:pt x="41444" y="49786"/>
                  <a:pt x="38130" y="50929"/>
                  <a:pt x="34611" y="50929"/>
                </a:cubicBezTo>
                <a:lnTo>
                  <a:pt x="34611" y="50929"/>
                </a:lnTo>
                <a:cubicBezTo>
                  <a:pt x="31130" y="50929"/>
                  <a:pt x="27833" y="49786"/>
                  <a:pt x="24722" y="47500"/>
                </a:cubicBezTo>
                <a:lnTo>
                  <a:pt x="24722" y="47500"/>
                </a:lnTo>
                <a:cubicBezTo>
                  <a:pt x="21648" y="45119"/>
                  <a:pt x="19241" y="42000"/>
                  <a:pt x="17500" y="38143"/>
                </a:cubicBezTo>
                <a:lnTo>
                  <a:pt x="17500" y="38143"/>
                </a:lnTo>
                <a:cubicBezTo>
                  <a:pt x="15722" y="34333"/>
                  <a:pt x="14833" y="30095"/>
                  <a:pt x="14833" y="25429"/>
                </a:cubicBezTo>
                <a:lnTo>
                  <a:pt x="14833" y="25429"/>
                </a:lnTo>
                <a:moveTo>
                  <a:pt x="0" y="95857"/>
                </a:moveTo>
                <a:lnTo>
                  <a:pt x="0" y="95857"/>
                </a:lnTo>
                <a:cubicBezTo>
                  <a:pt x="222" y="85905"/>
                  <a:pt x="2907" y="77548"/>
                  <a:pt x="8056" y="70786"/>
                </a:cubicBezTo>
                <a:lnTo>
                  <a:pt x="8056" y="70786"/>
                </a:lnTo>
                <a:lnTo>
                  <a:pt x="8056" y="70786"/>
                </a:lnTo>
                <a:cubicBezTo>
                  <a:pt x="13315" y="64167"/>
                  <a:pt x="19796" y="60714"/>
                  <a:pt x="27500" y="60429"/>
                </a:cubicBezTo>
                <a:lnTo>
                  <a:pt x="27500" y="60429"/>
                </a:lnTo>
                <a:lnTo>
                  <a:pt x="41722" y="60429"/>
                </a:lnTo>
                <a:cubicBezTo>
                  <a:pt x="49463" y="60714"/>
                  <a:pt x="55963" y="64167"/>
                  <a:pt x="61222" y="70786"/>
                </a:cubicBezTo>
                <a:lnTo>
                  <a:pt x="61222" y="70786"/>
                </a:lnTo>
                <a:cubicBezTo>
                  <a:pt x="66370" y="77548"/>
                  <a:pt x="69056" y="85905"/>
                  <a:pt x="69278" y="95857"/>
                </a:cubicBezTo>
                <a:lnTo>
                  <a:pt x="69278" y="95857"/>
                </a:lnTo>
                <a:cubicBezTo>
                  <a:pt x="69278" y="97571"/>
                  <a:pt x="68815" y="98952"/>
                  <a:pt x="67889" y="100000"/>
                </a:cubicBezTo>
                <a:lnTo>
                  <a:pt x="67889" y="100000"/>
                </a:lnTo>
                <a:cubicBezTo>
                  <a:pt x="67074" y="101190"/>
                  <a:pt x="65981" y="101786"/>
                  <a:pt x="64611" y="101786"/>
                </a:cubicBezTo>
                <a:lnTo>
                  <a:pt x="64611" y="101786"/>
                </a:lnTo>
                <a:lnTo>
                  <a:pt x="4611" y="101786"/>
                </a:lnTo>
                <a:cubicBezTo>
                  <a:pt x="3278" y="101786"/>
                  <a:pt x="2204" y="101190"/>
                  <a:pt x="1389" y="100000"/>
                </a:cubicBezTo>
                <a:lnTo>
                  <a:pt x="1389" y="100000"/>
                </a:lnTo>
                <a:cubicBezTo>
                  <a:pt x="463" y="98952"/>
                  <a:pt x="0" y="97571"/>
                  <a:pt x="0" y="95857"/>
                </a:cubicBezTo>
                <a:lnTo>
                  <a:pt x="0" y="95857"/>
                </a:lnTo>
                <a:moveTo>
                  <a:pt x="96667" y="35214"/>
                </a:moveTo>
                <a:lnTo>
                  <a:pt x="96667" y="35214"/>
                </a:lnTo>
                <a:lnTo>
                  <a:pt x="76833" y="60643"/>
                </a:lnTo>
                <a:cubicBezTo>
                  <a:pt x="75093" y="62500"/>
                  <a:pt x="73352" y="62500"/>
                  <a:pt x="71611" y="60643"/>
                </a:cubicBezTo>
                <a:lnTo>
                  <a:pt x="71611" y="60643"/>
                </a:lnTo>
                <a:lnTo>
                  <a:pt x="61667" y="47929"/>
                </a:lnTo>
                <a:cubicBezTo>
                  <a:pt x="60259" y="45643"/>
                  <a:pt x="60259" y="43381"/>
                  <a:pt x="61667" y="41143"/>
                </a:cubicBezTo>
                <a:lnTo>
                  <a:pt x="61667" y="41143"/>
                </a:lnTo>
                <a:cubicBezTo>
                  <a:pt x="63444" y="39286"/>
                  <a:pt x="65204" y="39286"/>
                  <a:pt x="66944" y="41143"/>
                </a:cubicBezTo>
                <a:lnTo>
                  <a:pt x="66944" y="41143"/>
                </a:lnTo>
                <a:lnTo>
                  <a:pt x="74222" y="50500"/>
                </a:lnTo>
                <a:lnTo>
                  <a:pt x="91389" y="28429"/>
                </a:lnTo>
                <a:cubicBezTo>
                  <a:pt x="93130" y="26571"/>
                  <a:pt x="94889" y="26571"/>
                  <a:pt x="96667" y="28429"/>
                </a:cubicBezTo>
                <a:lnTo>
                  <a:pt x="96667" y="28429"/>
                </a:lnTo>
                <a:cubicBezTo>
                  <a:pt x="98074" y="30667"/>
                  <a:pt x="98074" y="32929"/>
                  <a:pt x="96667" y="35214"/>
                </a:cubicBezTo>
                <a:lnTo>
                  <a:pt x="96667" y="352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5044-82"/>
          <p:cNvSpPr/>
          <p:nvPr/>
        </p:nvSpPr>
        <p:spPr>
          <a:xfrm>
            <a:off x="664369" y="2196703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67" y="11909"/>
                </a:moveTo>
                <a:lnTo>
                  <a:pt x="11267" y="11909"/>
                </a:lnTo>
                <a:cubicBezTo>
                  <a:pt x="11356" y="7364"/>
                  <a:pt x="12800" y="3970"/>
                  <a:pt x="15600" y="1727"/>
                </a:cubicBezTo>
                <a:lnTo>
                  <a:pt x="15600" y="1727"/>
                </a:lnTo>
                <a:cubicBezTo>
                  <a:pt x="18533" y="-576"/>
                  <a:pt x="21467" y="-576"/>
                  <a:pt x="24400" y="1727"/>
                </a:cubicBezTo>
                <a:lnTo>
                  <a:pt x="24400" y="1727"/>
                </a:lnTo>
                <a:cubicBezTo>
                  <a:pt x="27200" y="3970"/>
                  <a:pt x="28644" y="7364"/>
                  <a:pt x="28733" y="11909"/>
                </a:cubicBezTo>
                <a:lnTo>
                  <a:pt x="28733" y="11909"/>
                </a:lnTo>
                <a:cubicBezTo>
                  <a:pt x="28644" y="16455"/>
                  <a:pt x="27200" y="19879"/>
                  <a:pt x="24400" y="22182"/>
                </a:cubicBezTo>
                <a:lnTo>
                  <a:pt x="24400" y="22182"/>
                </a:lnTo>
                <a:cubicBezTo>
                  <a:pt x="21467" y="24424"/>
                  <a:pt x="18533" y="24424"/>
                  <a:pt x="15600" y="22182"/>
                </a:cubicBezTo>
                <a:lnTo>
                  <a:pt x="15600" y="22182"/>
                </a:lnTo>
                <a:cubicBezTo>
                  <a:pt x="12800" y="19879"/>
                  <a:pt x="11356" y="16455"/>
                  <a:pt x="11267" y="11909"/>
                </a:cubicBezTo>
                <a:lnTo>
                  <a:pt x="11267" y="11909"/>
                </a:lnTo>
                <a:moveTo>
                  <a:pt x="10000" y="45636"/>
                </a:moveTo>
                <a:lnTo>
                  <a:pt x="10000" y="45636"/>
                </a:lnTo>
                <a:cubicBezTo>
                  <a:pt x="8444" y="48000"/>
                  <a:pt x="7622" y="50970"/>
                  <a:pt x="7533" y="54545"/>
                </a:cubicBezTo>
                <a:lnTo>
                  <a:pt x="7533" y="54545"/>
                </a:lnTo>
                <a:cubicBezTo>
                  <a:pt x="7622" y="58121"/>
                  <a:pt x="8444" y="61091"/>
                  <a:pt x="10000" y="63455"/>
                </a:cubicBezTo>
                <a:lnTo>
                  <a:pt x="10000" y="63455"/>
                </a:lnTo>
                <a:lnTo>
                  <a:pt x="10000" y="45636"/>
                </a:lnTo>
                <a:moveTo>
                  <a:pt x="32533" y="34909"/>
                </a:moveTo>
                <a:lnTo>
                  <a:pt x="32533" y="34909"/>
                </a:lnTo>
                <a:cubicBezTo>
                  <a:pt x="27733" y="40909"/>
                  <a:pt x="25222" y="48606"/>
                  <a:pt x="25000" y="58000"/>
                </a:cubicBezTo>
                <a:lnTo>
                  <a:pt x="25000" y="58000"/>
                </a:lnTo>
                <a:cubicBezTo>
                  <a:pt x="25089" y="65333"/>
                  <a:pt x="26756" y="71788"/>
                  <a:pt x="30000" y="77364"/>
                </a:cubicBezTo>
                <a:lnTo>
                  <a:pt x="30000" y="77364"/>
                </a:lnTo>
                <a:lnTo>
                  <a:pt x="30000" y="81818"/>
                </a:lnTo>
                <a:cubicBezTo>
                  <a:pt x="30000" y="83818"/>
                  <a:pt x="29533" y="85455"/>
                  <a:pt x="28600" y="86727"/>
                </a:cubicBezTo>
                <a:lnTo>
                  <a:pt x="28600" y="86727"/>
                </a:lnTo>
                <a:cubicBezTo>
                  <a:pt x="27667" y="88000"/>
                  <a:pt x="26467" y="88636"/>
                  <a:pt x="25000" y="88636"/>
                </a:cubicBezTo>
                <a:lnTo>
                  <a:pt x="25000" y="88636"/>
                </a:lnTo>
                <a:lnTo>
                  <a:pt x="15000" y="88636"/>
                </a:lnTo>
                <a:cubicBezTo>
                  <a:pt x="13533" y="88636"/>
                  <a:pt x="12333" y="88000"/>
                  <a:pt x="11400" y="86727"/>
                </a:cubicBezTo>
                <a:lnTo>
                  <a:pt x="11400" y="86727"/>
                </a:lnTo>
                <a:cubicBezTo>
                  <a:pt x="10467" y="85455"/>
                  <a:pt x="10000" y="83818"/>
                  <a:pt x="10000" y="81818"/>
                </a:cubicBezTo>
                <a:lnTo>
                  <a:pt x="10000" y="81818"/>
                </a:lnTo>
                <a:lnTo>
                  <a:pt x="10000" y="76091"/>
                </a:lnTo>
                <a:cubicBezTo>
                  <a:pt x="6978" y="74091"/>
                  <a:pt x="4578" y="71242"/>
                  <a:pt x="2800" y="67545"/>
                </a:cubicBezTo>
                <a:lnTo>
                  <a:pt x="2800" y="67545"/>
                </a:lnTo>
                <a:cubicBezTo>
                  <a:pt x="933" y="63727"/>
                  <a:pt x="0" y="59394"/>
                  <a:pt x="0" y="54545"/>
                </a:cubicBezTo>
                <a:lnTo>
                  <a:pt x="0" y="54545"/>
                </a:lnTo>
                <a:cubicBezTo>
                  <a:pt x="89" y="47758"/>
                  <a:pt x="1800" y="42152"/>
                  <a:pt x="5133" y="37727"/>
                </a:cubicBezTo>
                <a:lnTo>
                  <a:pt x="5133" y="37727"/>
                </a:lnTo>
                <a:cubicBezTo>
                  <a:pt x="8378" y="33182"/>
                  <a:pt x="12511" y="30848"/>
                  <a:pt x="17533" y="30727"/>
                </a:cubicBezTo>
                <a:lnTo>
                  <a:pt x="17533" y="30727"/>
                </a:lnTo>
                <a:lnTo>
                  <a:pt x="22533" y="30727"/>
                </a:lnTo>
                <a:cubicBezTo>
                  <a:pt x="26356" y="30848"/>
                  <a:pt x="29689" y="32242"/>
                  <a:pt x="32533" y="34909"/>
                </a:cubicBezTo>
                <a:lnTo>
                  <a:pt x="32533" y="34909"/>
                </a:lnTo>
                <a:moveTo>
                  <a:pt x="70000" y="81818"/>
                </a:moveTo>
                <a:lnTo>
                  <a:pt x="70000" y="81818"/>
                </a:lnTo>
                <a:lnTo>
                  <a:pt x="70000" y="77364"/>
                </a:lnTo>
                <a:cubicBezTo>
                  <a:pt x="73244" y="71788"/>
                  <a:pt x="74911" y="65333"/>
                  <a:pt x="75000" y="58000"/>
                </a:cubicBezTo>
                <a:lnTo>
                  <a:pt x="75000" y="58000"/>
                </a:lnTo>
                <a:cubicBezTo>
                  <a:pt x="74778" y="48606"/>
                  <a:pt x="72289" y="40909"/>
                  <a:pt x="67533" y="34909"/>
                </a:cubicBezTo>
                <a:lnTo>
                  <a:pt x="67533" y="34909"/>
                </a:lnTo>
                <a:cubicBezTo>
                  <a:pt x="70333" y="32242"/>
                  <a:pt x="73667" y="30848"/>
                  <a:pt x="77533" y="30727"/>
                </a:cubicBezTo>
                <a:lnTo>
                  <a:pt x="77533" y="30727"/>
                </a:lnTo>
                <a:lnTo>
                  <a:pt x="82533" y="30727"/>
                </a:lnTo>
                <a:cubicBezTo>
                  <a:pt x="87511" y="30848"/>
                  <a:pt x="91622" y="33182"/>
                  <a:pt x="94867" y="37727"/>
                </a:cubicBezTo>
                <a:lnTo>
                  <a:pt x="94867" y="37727"/>
                </a:lnTo>
                <a:cubicBezTo>
                  <a:pt x="98200" y="42152"/>
                  <a:pt x="99911" y="47758"/>
                  <a:pt x="100000" y="54545"/>
                </a:cubicBezTo>
                <a:lnTo>
                  <a:pt x="100000" y="54545"/>
                </a:lnTo>
                <a:cubicBezTo>
                  <a:pt x="100000" y="59394"/>
                  <a:pt x="99067" y="63727"/>
                  <a:pt x="97200" y="67545"/>
                </a:cubicBezTo>
                <a:lnTo>
                  <a:pt x="97200" y="67545"/>
                </a:lnTo>
                <a:cubicBezTo>
                  <a:pt x="95422" y="71242"/>
                  <a:pt x="93022" y="74091"/>
                  <a:pt x="90000" y="76091"/>
                </a:cubicBezTo>
                <a:lnTo>
                  <a:pt x="90000" y="76091"/>
                </a:lnTo>
                <a:lnTo>
                  <a:pt x="90000" y="81818"/>
                </a:lnTo>
                <a:cubicBezTo>
                  <a:pt x="90000" y="83818"/>
                  <a:pt x="89533" y="85455"/>
                  <a:pt x="88600" y="86727"/>
                </a:cubicBezTo>
                <a:lnTo>
                  <a:pt x="88600" y="86727"/>
                </a:lnTo>
                <a:cubicBezTo>
                  <a:pt x="87667" y="88000"/>
                  <a:pt x="86467" y="88636"/>
                  <a:pt x="85000" y="88636"/>
                </a:cubicBezTo>
                <a:lnTo>
                  <a:pt x="85000" y="88636"/>
                </a:lnTo>
                <a:lnTo>
                  <a:pt x="75000" y="88636"/>
                </a:lnTo>
                <a:cubicBezTo>
                  <a:pt x="73533" y="88636"/>
                  <a:pt x="72333" y="88000"/>
                  <a:pt x="71400" y="86727"/>
                </a:cubicBezTo>
                <a:lnTo>
                  <a:pt x="71400" y="86727"/>
                </a:lnTo>
                <a:cubicBezTo>
                  <a:pt x="70467" y="85455"/>
                  <a:pt x="70000" y="83818"/>
                  <a:pt x="70000" y="81818"/>
                </a:cubicBezTo>
                <a:lnTo>
                  <a:pt x="70000" y="81818"/>
                </a:lnTo>
                <a:moveTo>
                  <a:pt x="71267" y="11909"/>
                </a:moveTo>
                <a:lnTo>
                  <a:pt x="71267" y="11909"/>
                </a:lnTo>
                <a:cubicBezTo>
                  <a:pt x="71356" y="7364"/>
                  <a:pt x="72800" y="3970"/>
                  <a:pt x="75600" y="1727"/>
                </a:cubicBezTo>
                <a:lnTo>
                  <a:pt x="75600" y="1727"/>
                </a:lnTo>
                <a:cubicBezTo>
                  <a:pt x="78533" y="-576"/>
                  <a:pt x="81467" y="-576"/>
                  <a:pt x="84400" y="1727"/>
                </a:cubicBezTo>
                <a:lnTo>
                  <a:pt x="84400" y="1727"/>
                </a:lnTo>
                <a:cubicBezTo>
                  <a:pt x="87200" y="3970"/>
                  <a:pt x="88644" y="7364"/>
                  <a:pt x="88733" y="11909"/>
                </a:cubicBezTo>
                <a:lnTo>
                  <a:pt x="88733" y="11909"/>
                </a:lnTo>
                <a:cubicBezTo>
                  <a:pt x="88644" y="16455"/>
                  <a:pt x="87200" y="19879"/>
                  <a:pt x="84400" y="22182"/>
                </a:cubicBezTo>
                <a:lnTo>
                  <a:pt x="84400" y="22182"/>
                </a:lnTo>
                <a:cubicBezTo>
                  <a:pt x="81467" y="24424"/>
                  <a:pt x="78533" y="24424"/>
                  <a:pt x="75600" y="22182"/>
                </a:cubicBezTo>
                <a:lnTo>
                  <a:pt x="75600" y="22182"/>
                </a:lnTo>
                <a:cubicBezTo>
                  <a:pt x="72800" y="19879"/>
                  <a:pt x="71356" y="16455"/>
                  <a:pt x="71267" y="11909"/>
                </a:cubicBezTo>
                <a:lnTo>
                  <a:pt x="71267" y="11909"/>
                </a:lnTo>
                <a:moveTo>
                  <a:pt x="90000" y="45636"/>
                </a:moveTo>
                <a:lnTo>
                  <a:pt x="90000" y="45636"/>
                </a:lnTo>
                <a:lnTo>
                  <a:pt x="90000" y="63455"/>
                </a:lnTo>
                <a:cubicBezTo>
                  <a:pt x="91689" y="61091"/>
                  <a:pt x="92533" y="58121"/>
                  <a:pt x="92533" y="54545"/>
                </a:cubicBezTo>
                <a:lnTo>
                  <a:pt x="92533" y="54545"/>
                </a:lnTo>
                <a:cubicBezTo>
                  <a:pt x="92533" y="50970"/>
                  <a:pt x="91689" y="48000"/>
                  <a:pt x="90000" y="45636"/>
                </a:cubicBezTo>
                <a:lnTo>
                  <a:pt x="90000" y="45636"/>
                </a:lnTo>
                <a:moveTo>
                  <a:pt x="50000" y="0"/>
                </a:moveTo>
                <a:lnTo>
                  <a:pt x="50000" y="0"/>
                </a:lnTo>
                <a:cubicBezTo>
                  <a:pt x="53733" y="121"/>
                  <a:pt x="56600" y="2394"/>
                  <a:pt x="58600" y="6818"/>
                </a:cubicBezTo>
                <a:lnTo>
                  <a:pt x="58600" y="6818"/>
                </a:lnTo>
                <a:cubicBezTo>
                  <a:pt x="60467" y="11364"/>
                  <a:pt x="60467" y="15909"/>
                  <a:pt x="58600" y="20455"/>
                </a:cubicBezTo>
                <a:lnTo>
                  <a:pt x="58600" y="20455"/>
                </a:lnTo>
                <a:cubicBezTo>
                  <a:pt x="56600" y="24879"/>
                  <a:pt x="53733" y="27152"/>
                  <a:pt x="50000" y="27273"/>
                </a:cubicBezTo>
                <a:lnTo>
                  <a:pt x="50000" y="27273"/>
                </a:lnTo>
                <a:cubicBezTo>
                  <a:pt x="46267" y="27152"/>
                  <a:pt x="43400" y="24879"/>
                  <a:pt x="41400" y="20455"/>
                </a:cubicBezTo>
                <a:lnTo>
                  <a:pt x="41400" y="20455"/>
                </a:lnTo>
                <a:cubicBezTo>
                  <a:pt x="39533" y="15909"/>
                  <a:pt x="39533" y="11364"/>
                  <a:pt x="41400" y="6818"/>
                </a:cubicBezTo>
                <a:lnTo>
                  <a:pt x="41400" y="6818"/>
                </a:lnTo>
                <a:cubicBezTo>
                  <a:pt x="43400" y="2394"/>
                  <a:pt x="46267" y="121"/>
                  <a:pt x="50000" y="0"/>
                </a:cubicBezTo>
                <a:lnTo>
                  <a:pt x="50000" y="0"/>
                </a:lnTo>
                <a:moveTo>
                  <a:pt x="37533" y="58000"/>
                </a:moveTo>
                <a:lnTo>
                  <a:pt x="37533" y="58000"/>
                </a:lnTo>
                <a:cubicBezTo>
                  <a:pt x="37622" y="61515"/>
                  <a:pt x="38444" y="64485"/>
                  <a:pt x="40000" y="66909"/>
                </a:cubicBezTo>
                <a:lnTo>
                  <a:pt x="40000" y="66909"/>
                </a:lnTo>
                <a:lnTo>
                  <a:pt x="40000" y="49000"/>
                </a:lnTo>
                <a:cubicBezTo>
                  <a:pt x="38444" y="51424"/>
                  <a:pt x="37622" y="54424"/>
                  <a:pt x="37533" y="58000"/>
                </a:cubicBezTo>
                <a:lnTo>
                  <a:pt x="37533" y="58000"/>
                </a:lnTo>
                <a:moveTo>
                  <a:pt x="60000" y="49000"/>
                </a:moveTo>
                <a:lnTo>
                  <a:pt x="60000" y="49000"/>
                </a:lnTo>
                <a:lnTo>
                  <a:pt x="60000" y="66909"/>
                </a:lnTo>
                <a:cubicBezTo>
                  <a:pt x="61689" y="64485"/>
                  <a:pt x="62533" y="61515"/>
                  <a:pt x="62533" y="58000"/>
                </a:cubicBezTo>
                <a:lnTo>
                  <a:pt x="62533" y="58000"/>
                </a:lnTo>
                <a:cubicBezTo>
                  <a:pt x="62533" y="54424"/>
                  <a:pt x="61689" y="51424"/>
                  <a:pt x="60000" y="49000"/>
                </a:cubicBezTo>
                <a:lnTo>
                  <a:pt x="60000" y="49000"/>
                </a:lnTo>
                <a:moveTo>
                  <a:pt x="70000" y="58000"/>
                </a:moveTo>
                <a:lnTo>
                  <a:pt x="70000" y="58000"/>
                </a:lnTo>
                <a:cubicBezTo>
                  <a:pt x="70000" y="62788"/>
                  <a:pt x="69067" y="67091"/>
                  <a:pt x="67200" y="70909"/>
                </a:cubicBezTo>
                <a:lnTo>
                  <a:pt x="67200" y="70909"/>
                </a:lnTo>
                <a:lnTo>
                  <a:pt x="67200" y="70909"/>
                </a:lnTo>
                <a:cubicBezTo>
                  <a:pt x="65422" y="74606"/>
                  <a:pt x="63022" y="77455"/>
                  <a:pt x="60000" y="79455"/>
                </a:cubicBezTo>
                <a:lnTo>
                  <a:pt x="60000" y="79455"/>
                </a:lnTo>
                <a:lnTo>
                  <a:pt x="60000" y="88636"/>
                </a:lnTo>
                <a:cubicBezTo>
                  <a:pt x="60000" y="90636"/>
                  <a:pt x="59533" y="92273"/>
                  <a:pt x="58600" y="93545"/>
                </a:cubicBezTo>
                <a:lnTo>
                  <a:pt x="58600" y="93545"/>
                </a:lnTo>
                <a:cubicBezTo>
                  <a:pt x="57667" y="94818"/>
                  <a:pt x="56467" y="95455"/>
                  <a:pt x="55000" y="95455"/>
                </a:cubicBezTo>
                <a:lnTo>
                  <a:pt x="55000" y="95455"/>
                </a:lnTo>
                <a:lnTo>
                  <a:pt x="45000" y="95455"/>
                </a:lnTo>
                <a:cubicBezTo>
                  <a:pt x="43533" y="95455"/>
                  <a:pt x="42333" y="94818"/>
                  <a:pt x="41400" y="93545"/>
                </a:cubicBezTo>
                <a:lnTo>
                  <a:pt x="41400" y="93545"/>
                </a:lnTo>
                <a:cubicBezTo>
                  <a:pt x="40467" y="92273"/>
                  <a:pt x="40000" y="90636"/>
                  <a:pt x="40000" y="88636"/>
                </a:cubicBezTo>
                <a:lnTo>
                  <a:pt x="40000" y="88636"/>
                </a:lnTo>
                <a:lnTo>
                  <a:pt x="40000" y="79455"/>
                </a:lnTo>
                <a:cubicBezTo>
                  <a:pt x="36978" y="77455"/>
                  <a:pt x="34578" y="74606"/>
                  <a:pt x="32800" y="70909"/>
                </a:cubicBezTo>
                <a:lnTo>
                  <a:pt x="32800" y="70909"/>
                </a:lnTo>
                <a:cubicBezTo>
                  <a:pt x="30933" y="67091"/>
                  <a:pt x="30000" y="62788"/>
                  <a:pt x="30000" y="58000"/>
                </a:cubicBezTo>
                <a:lnTo>
                  <a:pt x="30000" y="58000"/>
                </a:lnTo>
                <a:cubicBezTo>
                  <a:pt x="30089" y="51152"/>
                  <a:pt x="31800" y="45515"/>
                  <a:pt x="35133" y="41091"/>
                </a:cubicBezTo>
                <a:lnTo>
                  <a:pt x="35133" y="41091"/>
                </a:lnTo>
                <a:cubicBezTo>
                  <a:pt x="38378" y="36545"/>
                  <a:pt x="42511" y="34212"/>
                  <a:pt x="47533" y="34091"/>
                </a:cubicBezTo>
                <a:lnTo>
                  <a:pt x="47533" y="34091"/>
                </a:lnTo>
                <a:lnTo>
                  <a:pt x="52533" y="34091"/>
                </a:lnTo>
                <a:cubicBezTo>
                  <a:pt x="57511" y="34212"/>
                  <a:pt x="61622" y="36545"/>
                  <a:pt x="64867" y="41091"/>
                </a:cubicBezTo>
                <a:lnTo>
                  <a:pt x="64867" y="41091"/>
                </a:lnTo>
                <a:cubicBezTo>
                  <a:pt x="68200" y="45515"/>
                  <a:pt x="69911" y="51152"/>
                  <a:pt x="70000" y="58000"/>
                </a:cubicBezTo>
                <a:lnTo>
                  <a:pt x="70000" y="58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5002-61"/>
          <p:cNvSpPr/>
          <p:nvPr/>
        </p:nvSpPr>
        <p:spPr>
          <a:xfrm>
            <a:off x="3388482" y="125372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5046-87"/>
          <p:cNvSpPr/>
          <p:nvPr/>
        </p:nvSpPr>
        <p:spPr>
          <a:xfrm>
            <a:off x="3463605" y="1328851"/>
            <a:ext cx="135504" cy="13550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214" y="3571"/>
                </a:moveTo>
                <a:lnTo>
                  <a:pt x="72214" y="3571"/>
                </a:lnTo>
                <a:lnTo>
                  <a:pt x="62429" y="13286"/>
                </a:lnTo>
                <a:lnTo>
                  <a:pt x="88286" y="39143"/>
                </a:lnTo>
                <a:lnTo>
                  <a:pt x="98071" y="29429"/>
                </a:lnTo>
                <a:cubicBezTo>
                  <a:pt x="100452" y="26905"/>
                  <a:pt x="101643" y="23929"/>
                  <a:pt x="101643" y="20500"/>
                </a:cubicBezTo>
                <a:lnTo>
                  <a:pt x="101643" y="20500"/>
                </a:lnTo>
                <a:cubicBezTo>
                  <a:pt x="101643" y="17167"/>
                  <a:pt x="100452" y="14167"/>
                  <a:pt x="98071" y="11500"/>
                </a:cubicBezTo>
                <a:lnTo>
                  <a:pt x="98071" y="11500"/>
                </a:lnTo>
                <a:lnTo>
                  <a:pt x="90071" y="3571"/>
                </a:lnTo>
                <a:cubicBezTo>
                  <a:pt x="87548" y="1190"/>
                  <a:pt x="84571" y="0"/>
                  <a:pt x="81143" y="0"/>
                </a:cubicBezTo>
                <a:lnTo>
                  <a:pt x="81143" y="0"/>
                </a:lnTo>
                <a:cubicBezTo>
                  <a:pt x="77810" y="0"/>
                  <a:pt x="74833" y="1190"/>
                  <a:pt x="72214" y="3571"/>
                </a:cubicBezTo>
                <a:lnTo>
                  <a:pt x="72214" y="3571"/>
                </a:lnTo>
                <a:moveTo>
                  <a:pt x="58071" y="17714"/>
                </a:moveTo>
                <a:lnTo>
                  <a:pt x="58071" y="17714"/>
                </a:lnTo>
                <a:lnTo>
                  <a:pt x="11786" y="64214"/>
                </a:lnTo>
                <a:cubicBezTo>
                  <a:pt x="9643" y="66214"/>
                  <a:pt x="8119" y="68667"/>
                  <a:pt x="7214" y="71571"/>
                </a:cubicBezTo>
                <a:lnTo>
                  <a:pt x="7214" y="71571"/>
                </a:lnTo>
                <a:lnTo>
                  <a:pt x="214" y="95429"/>
                </a:lnTo>
                <a:cubicBezTo>
                  <a:pt x="-310" y="97286"/>
                  <a:pt x="95" y="98881"/>
                  <a:pt x="1429" y="100214"/>
                </a:cubicBezTo>
                <a:lnTo>
                  <a:pt x="1429" y="100214"/>
                </a:lnTo>
                <a:cubicBezTo>
                  <a:pt x="2762" y="101548"/>
                  <a:pt x="4357" y="101929"/>
                  <a:pt x="6214" y="101357"/>
                </a:cubicBezTo>
                <a:lnTo>
                  <a:pt x="6214" y="101357"/>
                </a:lnTo>
                <a:lnTo>
                  <a:pt x="30071" y="94429"/>
                </a:lnTo>
                <a:cubicBezTo>
                  <a:pt x="32833" y="93524"/>
                  <a:pt x="35286" y="92071"/>
                  <a:pt x="37429" y="90071"/>
                </a:cubicBezTo>
                <a:lnTo>
                  <a:pt x="37429" y="90071"/>
                </a:lnTo>
                <a:lnTo>
                  <a:pt x="83929" y="43571"/>
                </a:lnTo>
                <a:lnTo>
                  <a:pt x="58071" y="177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5044-83"/>
          <p:cNvSpPr/>
          <p:nvPr/>
        </p:nvSpPr>
        <p:spPr>
          <a:xfrm>
            <a:off x="3502782" y="2189559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4" y="0"/>
                </a:moveTo>
                <a:lnTo>
                  <a:pt x="10714" y="0"/>
                </a:lnTo>
                <a:cubicBezTo>
                  <a:pt x="7714" y="111"/>
                  <a:pt x="5214" y="1361"/>
                  <a:pt x="3214" y="3750"/>
                </a:cubicBezTo>
                <a:lnTo>
                  <a:pt x="3214" y="3750"/>
                </a:lnTo>
                <a:lnTo>
                  <a:pt x="3214" y="3750"/>
                </a:lnTo>
                <a:cubicBezTo>
                  <a:pt x="1167" y="6083"/>
                  <a:pt x="95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95" y="91000"/>
                  <a:pt x="1167" y="93917"/>
                  <a:pt x="3214" y="96250"/>
                </a:cubicBezTo>
                <a:lnTo>
                  <a:pt x="3214" y="96250"/>
                </a:lnTo>
                <a:cubicBezTo>
                  <a:pt x="5214" y="98639"/>
                  <a:pt x="7714" y="99889"/>
                  <a:pt x="10714" y="100000"/>
                </a:cubicBezTo>
                <a:lnTo>
                  <a:pt x="10714" y="100000"/>
                </a:lnTo>
                <a:lnTo>
                  <a:pt x="53571" y="100000"/>
                </a:lnTo>
                <a:cubicBezTo>
                  <a:pt x="56571" y="99889"/>
                  <a:pt x="59071" y="98639"/>
                  <a:pt x="61071" y="96250"/>
                </a:cubicBezTo>
                <a:lnTo>
                  <a:pt x="61071" y="96250"/>
                </a:lnTo>
                <a:cubicBezTo>
                  <a:pt x="63119" y="93917"/>
                  <a:pt x="64190" y="91000"/>
                  <a:pt x="64286" y="87500"/>
                </a:cubicBezTo>
                <a:lnTo>
                  <a:pt x="64286" y="87500"/>
                </a:lnTo>
                <a:lnTo>
                  <a:pt x="64286" y="83750"/>
                </a:lnTo>
                <a:cubicBezTo>
                  <a:pt x="63857" y="83917"/>
                  <a:pt x="63405" y="84056"/>
                  <a:pt x="62929" y="84167"/>
                </a:cubicBezTo>
                <a:lnTo>
                  <a:pt x="62929" y="84167"/>
                </a:lnTo>
                <a:lnTo>
                  <a:pt x="52929" y="87083"/>
                </a:lnTo>
                <a:cubicBezTo>
                  <a:pt x="52357" y="87250"/>
                  <a:pt x="51857" y="87389"/>
                  <a:pt x="51429" y="87500"/>
                </a:cubicBezTo>
                <a:lnTo>
                  <a:pt x="51429" y="87500"/>
                </a:lnTo>
                <a:cubicBezTo>
                  <a:pt x="51190" y="87500"/>
                  <a:pt x="51024" y="87500"/>
                  <a:pt x="50929" y="87500"/>
                </a:cubicBezTo>
                <a:lnTo>
                  <a:pt x="50929" y="87500"/>
                </a:lnTo>
                <a:lnTo>
                  <a:pt x="40214" y="87500"/>
                </a:lnTo>
                <a:cubicBezTo>
                  <a:pt x="39071" y="87500"/>
                  <a:pt x="38286" y="86917"/>
                  <a:pt x="37857" y="85750"/>
                </a:cubicBezTo>
                <a:lnTo>
                  <a:pt x="37857" y="85750"/>
                </a:lnTo>
                <a:lnTo>
                  <a:pt x="36357" y="82417"/>
                </a:lnTo>
                <a:cubicBezTo>
                  <a:pt x="36024" y="81639"/>
                  <a:pt x="35524" y="81250"/>
                  <a:pt x="34857" y="81250"/>
                </a:cubicBezTo>
                <a:lnTo>
                  <a:pt x="34857" y="81250"/>
                </a:lnTo>
                <a:cubicBezTo>
                  <a:pt x="34143" y="81250"/>
                  <a:pt x="33619" y="81639"/>
                  <a:pt x="33286" y="82417"/>
                </a:cubicBezTo>
                <a:lnTo>
                  <a:pt x="33286" y="82417"/>
                </a:lnTo>
                <a:lnTo>
                  <a:pt x="31786" y="85750"/>
                </a:lnTo>
                <a:cubicBezTo>
                  <a:pt x="31262" y="86917"/>
                  <a:pt x="30429" y="87500"/>
                  <a:pt x="29286" y="87500"/>
                </a:cubicBezTo>
                <a:lnTo>
                  <a:pt x="29286" y="87500"/>
                </a:lnTo>
                <a:cubicBezTo>
                  <a:pt x="28048" y="87389"/>
                  <a:pt x="27262" y="86667"/>
                  <a:pt x="26929" y="85333"/>
                </a:cubicBezTo>
                <a:lnTo>
                  <a:pt x="26929" y="85333"/>
                </a:lnTo>
                <a:lnTo>
                  <a:pt x="24143" y="74417"/>
                </a:lnTo>
                <a:lnTo>
                  <a:pt x="22429" y="80833"/>
                </a:lnTo>
                <a:cubicBezTo>
                  <a:pt x="21190" y="85000"/>
                  <a:pt x="18619" y="87222"/>
                  <a:pt x="14714" y="87500"/>
                </a:cubicBezTo>
                <a:lnTo>
                  <a:pt x="14714" y="87500"/>
                </a:lnTo>
                <a:lnTo>
                  <a:pt x="13429" y="87500"/>
                </a:lnTo>
                <a:cubicBezTo>
                  <a:pt x="11714" y="87389"/>
                  <a:pt x="10810" y="86361"/>
                  <a:pt x="10714" y="84417"/>
                </a:cubicBezTo>
                <a:lnTo>
                  <a:pt x="10714" y="84417"/>
                </a:lnTo>
                <a:cubicBezTo>
                  <a:pt x="10810" y="82417"/>
                  <a:pt x="11714" y="81361"/>
                  <a:pt x="13429" y="81250"/>
                </a:cubicBezTo>
                <a:lnTo>
                  <a:pt x="13429" y="81250"/>
                </a:lnTo>
                <a:lnTo>
                  <a:pt x="14714" y="81250"/>
                </a:lnTo>
                <a:cubicBezTo>
                  <a:pt x="16048" y="81139"/>
                  <a:pt x="16952" y="80417"/>
                  <a:pt x="17429" y="79083"/>
                </a:cubicBezTo>
                <a:lnTo>
                  <a:pt x="17429" y="79083"/>
                </a:lnTo>
                <a:lnTo>
                  <a:pt x="19786" y="69333"/>
                </a:lnTo>
                <a:cubicBezTo>
                  <a:pt x="20548" y="67000"/>
                  <a:pt x="22000" y="65778"/>
                  <a:pt x="24143" y="65667"/>
                </a:cubicBezTo>
                <a:lnTo>
                  <a:pt x="24143" y="65667"/>
                </a:lnTo>
                <a:cubicBezTo>
                  <a:pt x="26238" y="65778"/>
                  <a:pt x="27667" y="67000"/>
                  <a:pt x="28429" y="69333"/>
                </a:cubicBezTo>
                <a:lnTo>
                  <a:pt x="28429" y="69333"/>
                </a:lnTo>
                <a:lnTo>
                  <a:pt x="30286" y="76917"/>
                </a:lnTo>
                <a:cubicBezTo>
                  <a:pt x="31619" y="75639"/>
                  <a:pt x="33143" y="75000"/>
                  <a:pt x="34857" y="75000"/>
                </a:cubicBezTo>
                <a:lnTo>
                  <a:pt x="34857" y="75000"/>
                </a:lnTo>
                <a:cubicBezTo>
                  <a:pt x="37619" y="75111"/>
                  <a:pt x="39738" y="76611"/>
                  <a:pt x="41214" y="79500"/>
                </a:cubicBezTo>
                <a:lnTo>
                  <a:pt x="41214" y="79500"/>
                </a:lnTo>
                <a:lnTo>
                  <a:pt x="41857" y="81250"/>
                </a:lnTo>
                <a:lnTo>
                  <a:pt x="43357" y="81250"/>
                </a:lnTo>
                <a:cubicBezTo>
                  <a:pt x="42786" y="79583"/>
                  <a:pt x="42667" y="77750"/>
                  <a:pt x="43000" y="75750"/>
                </a:cubicBezTo>
                <a:lnTo>
                  <a:pt x="43000" y="75750"/>
                </a:lnTo>
                <a:lnTo>
                  <a:pt x="45571" y="64083"/>
                </a:lnTo>
                <a:cubicBezTo>
                  <a:pt x="46095" y="61861"/>
                  <a:pt x="47024" y="59889"/>
                  <a:pt x="48357" y="58167"/>
                </a:cubicBezTo>
                <a:lnTo>
                  <a:pt x="48357" y="58167"/>
                </a:lnTo>
                <a:lnTo>
                  <a:pt x="64286" y="39833"/>
                </a:lnTo>
                <a:lnTo>
                  <a:pt x="64286" y="31250"/>
                </a:lnTo>
                <a:lnTo>
                  <a:pt x="42857" y="31250"/>
                </a:lnTo>
                <a:cubicBezTo>
                  <a:pt x="41286" y="31250"/>
                  <a:pt x="40000" y="30667"/>
                  <a:pt x="39000" y="29500"/>
                </a:cubicBezTo>
                <a:lnTo>
                  <a:pt x="39000" y="29500"/>
                </a:lnTo>
                <a:cubicBezTo>
                  <a:pt x="38000" y="28333"/>
                  <a:pt x="37500" y="26833"/>
                  <a:pt x="37500" y="25000"/>
                </a:cubicBezTo>
                <a:lnTo>
                  <a:pt x="37500" y="25000"/>
                </a:lnTo>
                <a:lnTo>
                  <a:pt x="37500" y="0"/>
                </a:lnTo>
                <a:lnTo>
                  <a:pt x="10714" y="0"/>
                </a:lnTo>
                <a:moveTo>
                  <a:pt x="42857" y="0"/>
                </a:moveTo>
                <a:lnTo>
                  <a:pt x="42857" y="0"/>
                </a:lnTo>
                <a:lnTo>
                  <a:pt x="42857" y="25000"/>
                </a:lnTo>
                <a:lnTo>
                  <a:pt x="64286" y="25000"/>
                </a:lnTo>
                <a:lnTo>
                  <a:pt x="42857" y="0"/>
                </a:lnTo>
                <a:moveTo>
                  <a:pt x="92071" y="27333"/>
                </a:moveTo>
                <a:lnTo>
                  <a:pt x="92071" y="27333"/>
                </a:lnTo>
                <a:cubicBezTo>
                  <a:pt x="90643" y="25778"/>
                  <a:pt x="89071" y="25000"/>
                  <a:pt x="87357" y="25000"/>
                </a:cubicBezTo>
                <a:lnTo>
                  <a:pt x="87357" y="25000"/>
                </a:lnTo>
                <a:lnTo>
                  <a:pt x="87357" y="25000"/>
                </a:lnTo>
                <a:cubicBezTo>
                  <a:pt x="85595" y="25000"/>
                  <a:pt x="83976" y="25778"/>
                  <a:pt x="82500" y="27333"/>
                </a:cubicBezTo>
                <a:lnTo>
                  <a:pt x="82500" y="27333"/>
                </a:lnTo>
                <a:lnTo>
                  <a:pt x="77714" y="33000"/>
                </a:lnTo>
                <a:lnTo>
                  <a:pt x="89571" y="46917"/>
                </a:lnTo>
                <a:lnTo>
                  <a:pt x="94429" y="41250"/>
                </a:lnTo>
                <a:cubicBezTo>
                  <a:pt x="95762" y="39528"/>
                  <a:pt x="96429" y="37639"/>
                  <a:pt x="96429" y="35583"/>
                </a:cubicBezTo>
                <a:lnTo>
                  <a:pt x="96429" y="35583"/>
                </a:lnTo>
                <a:cubicBezTo>
                  <a:pt x="96429" y="33472"/>
                  <a:pt x="95762" y="31639"/>
                  <a:pt x="94429" y="30083"/>
                </a:cubicBezTo>
                <a:lnTo>
                  <a:pt x="94429" y="30083"/>
                </a:lnTo>
                <a:lnTo>
                  <a:pt x="92071" y="27333"/>
                </a:lnTo>
                <a:moveTo>
                  <a:pt x="52214" y="62667"/>
                </a:moveTo>
                <a:lnTo>
                  <a:pt x="52214" y="62667"/>
                </a:lnTo>
                <a:cubicBezTo>
                  <a:pt x="51548" y="63444"/>
                  <a:pt x="51119" y="64444"/>
                  <a:pt x="50929" y="65667"/>
                </a:cubicBezTo>
                <a:lnTo>
                  <a:pt x="50929" y="65667"/>
                </a:lnTo>
                <a:lnTo>
                  <a:pt x="48357" y="77333"/>
                </a:lnTo>
                <a:cubicBezTo>
                  <a:pt x="48167" y="78500"/>
                  <a:pt x="48405" y="79472"/>
                  <a:pt x="49071" y="80250"/>
                </a:cubicBezTo>
                <a:lnTo>
                  <a:pt x="49071" y="80250"/>
                </a:lnTo>
                <a:cubicBezTo>
                  <a:pt x="49738" y="81028"/>
                  <a:pt x="50571" y="81306"/>
                  <a:pt x="51571" y="81083"/>
                </a:cubicBezTo>
                <a:lnTo>
                  <a:pt x="51571" y="81083"/>
                </a:lnTo>
                <a:lnTo>
                  <a:pt x="61643" y="78167"/>
                </a:lnTo>
                <a:cubicBezTo>
                  <a:pt x="62643" y="77889"/>
                  <a:pt x="63476" y="77361"/>
                  <a:pt x="64143" y="76583"/>
                </a:cubicBezTo>
                <a:lnTo>
                  <a:pt x="64143" y="76583"/>
                </a:lnTo>
                <a:lnTo>
                  <a:pt x="85714" y="51333"/>
                </a:lnTo>
                <a:lnTo>
                  <a:pt x="73857" y="37500"/>
                </a:lnTo>
                <a:lnTo>
                  <a:pt x="52214" y="62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5002-62"/>
          <p:cNvSpPr/>
          <p:nvPr/>
        </p:nvSpPr>
        <p:spPr>
          <a:xfrm>
            <a:off x="6226894" y="125372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5046-88"/>
          <p:cNvSpPr/>
          <p:nvPr/>
        </p:nvSpPr>
        <p:spPr>
          <a:xfrm>
            <a:off x="6306145" y="1337221"/>
            <a:ext cx="127248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154" y="25750"/>
                </a:moveTo>
                <a:lnTo>
                  <a:pt x="27154" y="25750"/>
                </a:lnTo>
                <a:cubicBezTo>
                  <a:pt x="34179" y="18472"/>
                  <a:pt x="42179" y="14833"/>
                  <a:pt x="51154" y="14833"/>
                </a:cubicBezTo>
                <a:lnTo>
                  <a:pt x="51154" y="14833"/>
                </a:lnTo>
                <a:lnTo>
                  <a:pt x="51154" y="14833"/>
                </a:lnTo>
                <a:cubicBezTo>
                  <a:pt x="60282" y="14833"/>
                  <a:pt x="68359" y="18389"/>
                  <a:pt x="75385" y="25500"/>
                </a:cubicBezTo>
                <a:lnTo>
                  <a:pt x="75385" y="25500"/>
                </a:lnTo>
                <a:lnTo>
                  <a:pt x="66615" y="35000"/>
                </a:lnTo>
                <a:cubicBezTo>
                  <a:pt x="65026" y="36889"/>
                  <a:pt x="64667" y="38917"/>
                  <a:pt x="65538" y="41083"/>
                </a:cubicBezTo>
                <a:lnTo>
                  <a:pt x="65538" y="41083"/>
                </a:lnTo>
                <a:cubicBezTo>
                  <a:pt x="66359" y="43250"/>
                  <a:pt x="67923" y="44389"/>
                  <a:pt x="70231" y="44500"/>
                </a:cubicBezTo>
                <a:lnTo>
                  <a:pt x="70231" y="44500"/>
                </a:lnTo>
                <a:lnTo>
                  <a:pt x="95923" y="44500"/>
                </a:lnTo>
                <a:cubicBezTo>
                  <a:pt x="95923" y="44500"/>
                  <a:pt x="95923" y="44500"/>
                  <a:pt x="95923" y="44500"/>
                </a:cubicBezTo>
                <a:lnTo>
                  <a:pt x="95923" y="44500"/>
                </a:lnTo>
                <a:cubicBezTo>
                  <a:pt x="95923" y="44500"/>
                  <a:pt x="95923" y="44500"/>
                  <a:pt x="95923" y="44500"/>
                </a:cubicBezTo>
                <a:lnTo>
                  <a:pt x="95923" y="44500"/>
                </a:lnTo>
                <a:lnTo>
                  <a:pt x="97615" y="44500"/>
                </a:lnTo>
                <a:cubicBezTo>
                  <a:pt x="100744" y="44222"/>
                  <a:pt x="102462" y="42389"/>
                  <a:pt x="102769" y="39000"/>
                </a:cubicBezTo>
                <a:lnTo>
                  <a:pt x="102769" y="39000"/>
                </a:lnTo>
                <a:lnTo>
                  <a:pt x="102769" y="9250"/>
                </a:lnTo>
                <a:cubicBezTo>
                  <a:pt x="102615" y="6806"/>
                  <a:pt x="101538" y="5111"/>
                  <a:pt x="99538" y="4167"/>
                </a:cubicBezTo>
                <a:lnTo>
                  <a:pt x="99538" y="4167"/>
                </a:lnTo>
                <a:cubicBezTo>
                  <a:pt x="97538" y="3222"/>
                  <a:pt x="95692" y="3611"/>
                  <a:pt x="94000" y="5333"/>
                </a:cubicBezTo>
                <a:lnTo>
                  <a:pt x="94000" y="5333"/>
                </a:lnTo>
                <a:lnTo>
                  <a:pt x="85000" y="15083"/>
                </a:lnTo>
                <a:cubicBezTo>
                  <a:pt x="78692" y="8250"/>
                  <a:pt x="71487" y="3750"/>
                  <a:pt x="63385" y="1583"/>
                </a:cubicBezTo>
                <a:lnTo>
                  <a:pt x="63385" y="1583"/>
                </a:lnTo>
                <a:cubicBezTo>
                  <a:pt x="55231" y="-528"/>
                  <a:pt x="47154" y="-528"/>
                  <a:pt x="39154" y="1583"/>
                </a:cubicBezTo>
                <a:lnTo>
                  <a:pt x="39154" y="1583"/>
                </a:lnTo>
                <a:cubicBezTo>
                  <a:pt x="31051" y="3917"/>
                  <a:pt x="23846" y="8500"/>
                  <a:pt x="17538" y="15333"/>
                </a:cubicBezTo>
                <a:lnTo>
                  <a:pt x="17538" y="15333"/>
                </a:lnTo>
                <a:cubicBezTo>
                  <a:pt x="12256" y="21056"/>
                  <a:pt x="8487" y="27472"/>
                  <a:pt x="6231" y="34583"/>
                </a:cubicBezTo>
                <a:lnTo>
                  <a:pt x="6231" y="34583"/>
                </a:lnTo>
                <a:cubicBezTo>
                  <a:pt x="5667" y="36583"/>
                  <a:pt x="5718" y="38500"/>
                  <a:pt x="6385" y="40333"/>
                </a:cubicBezTo>
                <a:lnTo>
                  <a:pt x="6385" y="40333"/>
                </a:lnTo>
                <a:cubicBezTo>
                  <a:pt x="7256" y="42056"/>
                  <a:pt x="8564" y="43306"/>
                  <a:pt x="10308" y="44083"/>
                </a:cubicBezTo>
                <a:lnTo>
                  <a:pt x="10308" y="44083"/>
                </a:lnTo>
                <a:cubicBezTo>
                  <a:pt x="12154" y="44694"/>
                  <a:pt x="13923" y="44611"/>
                  <a:pt x="15615" y="43833"/>
                </a:cubicBezTo>
                <a:lnTo>
                  <a:pt x="15615" y="43833"/>
                </a:lnTo>
                <a:cubicBezTo>
                  <a:pt x="17205" y="42889"/>
                  <a:pt x="18359" y="41500"/>
                  <a:pt x="19077" y="39667"/>
                </a:cubicBezTo>
                <a:lnTo>
                  <a:pt x="19077" y="39667"/>
                </a:lnTo>
                <a:cubicBezTo>
                  <a:pt x="20769" y="34556"/>
                  <a:pt x="23462" y="29917"/>
                  <a:pt x="27154" y="25750"/>
                </a:cubicBezTo>
                <a:lnTo>
                  <a:pt x="27154" y="25750"/>
                </a:lnTo>
                <a:moveTo>
                  <a:pt x="0" y="64917"/>
                </a:moveTo>
                <a:lnTo>
                  <a:pt x="0" y="64917"/>
                </a:lnTo>
                <a:lnTo>
                  <a:pt x="0" y="66833"/>
                </a:lnTo>
                <a:lnTo>
                  <a:pt x="0" y="66833"/>
                </a:lnTo>
                <a:lnTo>
                  <a:pt x="0" y="94667"/>
                </a:lnTo>
                <a:cubicBezTo>
                  <a:pt x="154" y="97111"/>
                  <a:pt x="1231" y="98806"/>
                  <a:pt x="3231" y="99750"/>
                </a:cubicBezTo>
                <a:lnTo>
                  <a:pt x="3231" y="99750"/>
                </a:lnTo>
                <a:cubicBezTo>
                  <a:pt x="5231" y="100639"/>
                  <a:pt x="7077" y="100250"/>
                  <a:pt x="8769" y="98583"/>
                </a:cubicBezTo>
                <a:lnTo>
                  <a:pt x="8769" y="98583"/>
                </a:lnTo>
                <a:lnTo>
                  <a:pt x="17769" y="88833"/>
                </a:lnTo>
                <a:cubicBezTo>
                  <a:pt x="24026" y="95611"/>
                  <a:pt x="31231" y="100083"/>
                  <a:pt x="39385" y="102250"/>
                </a:cubicBezTo>
                <a:lnTo>
                  <a:pt x="39385" y="102250"/>
                </a:lnTo>
                <a:cubicBezTo>
                  <a:pt x="47538" y="104417"/>
                  <a:pt x="55615" y="104417"/>
                  <a:pt x="63615" y="102250"/>
                </a:cubicBezTo>
                <a:lnTo>
                  <a:pt x="63615" y="102250"/>
                </a:lnTo>
                <a:cubicBezTo>
                  <a:pt x="71718" y="99972"/>
                  <a:pt x="78923" y="95417"/>
                  <a:pt x="85231" y="88583"/>
                </a:cubicBezTo>
                <a:lnTo>
                  <a:pt x="85231" y="88583"/>
                </a:lnTo>
                <a:cubicBezTo>
                  <a:pt x="90513" y="82861"/>
                  <a:pt x="94282" y="76444"/>
                  <a:pt x="96538" y="69333"/>
                </a:cubicBezTo>
                <a:lnTo>
                  <a:pt x="96538" y="69333"/>
                </a:lnTo>
                <a:cubicBezTo>
                  <a:pt x="97256" y="67333"/>
                  <a:pt x="97179" y="65417"/>
                  <a:pt x="96308" y="63583"/>
                </a:cubicBezTo>
                <a:lnTo>
                  <a:pt x="96308" y="63583"/>
                </a:lnTo>
                <a:cubicBezTo>
                  <a:pt x="95487" y="61861"/>
                  <a:pt x="94205" y="60611"/>
                  <a:pt x="92462" y="59833"/>
                </a:cubicBezTo>
                <a:lnTo>
                  <a:pt x="92462" y="59833"/>
                </a:lnTo>
                <a:cubicBezTo>
                  <a:pt x="90615" y="59222"/>
                  <a:pt x="88846" y="59306"/>
                  <a:pt x="87154" y="60083"/>
                </a:cubicBezTo>
                <a:lnTo>
                  <a:pt x="87154" y="60083"/>
                </a:lnTo>
                <a:cubicBezTo>
                  <a:pt x="85564" y="61028"/>
                  <a:pt x="84410" y="62417"/>
                  <a:pt x="83692" y="64250"/>
                </a:cubicBezTo>
                <a:lnTo>
                  <a:pt x="83692" y="64250"/>
                </a:lnTo>
                <a:cubicBezTo>
                  <a:pt x="82154" y="69528"/>
                  <a:pt x="79436" y="74167"/>
                  <a:pt x="75538" y="78167"/>
                </a:cubicBezTo>
                <a:lnTo>
                  <a:pt x="75538" y="78167"/>
                </a:lnTo>
                <a:cubicBezTo>
                  <a:pt x="68564" y="85444"/>
                  <a:pt x="60590" y="89083"/>
                  <a:pt x="51615" y="89083"/>
                </a:cubicBezTo>
                <a:lnTo>
                  <a:pt x="51615" y="89083"/>
                </a:lnTo>
                <a:cubicBezTo>
                  <a:pt x="42487" y="89083"/>
                  <a:pt x="34410" y="85528"/>
                  <a:pt x="27385" y="78417"/>
                </a:cubicBezTo>
                <a:lnTo>
                  <a:pt x="27385" y="78417"/>
                </a:lnTo>
                <a:lnTo>
                  <a:pt x="36154" y="68917"/>
                </a:lnTo>
                <a:cubicBezTo>
                  <a:pt x="37744" y="67028"/>
                  <a:pt x="38103" y="65000"/>
                  <a:pt x="37231" y="62833"/>
                </a:cubicBezTo>
                <a:lnTo>
                  <a:pt x="37231" y="62833"/>
                </a:lnTo>
                <a:cubicBezTo>
                  <a:pt x="36410" y="60667"/>
                  <a:pt x="34846" y="59528"/>
                  <a:pt x="32538" y="59417"/>
                </a:cubicBezTo>
                <a:lnTo>
                  <a:pt x="32538" y="59417"/>
                </a:lnTo>
                <a:lnTo>
                  <a:pt x="6846" y="59417"/>
                </a:lnTo>
                <a:lnTo>
                  <a:pt x="6846" y="59417"/>
                </a:lnTo>
                <a:lnTo>
                  <a:pt x="5154" y="59417"/>
                </a:lnTo>
                <a:cubicBezTo>
                  <a:pt x="2026" y="59694"/>
                  <a:pt x="308" y="61528"/>
                  <a:pt x="0" y="64917"/>
                </a:cubicBezTo>
                <a:lnTo>
                  <a:pt x="0" y="6491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5045-84"/>
          <p:cNvSpPr/>
          <p:nvPr/>
        </p:nvSpPr>
        <p:spPr>
          <a:xfrm>
            <a:off x="6341752" y="2196703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5001-55"/>
          <p:cNvSpPr txBox="1"/>
          <p:nvPr/>
        </p:nvSpPr>
        <p:spPr>
          <a:xfrm>
            <a:off x="907256" y="1294470"/>
            <a:ext cx="738664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联合验收</a:t>
            </a:r>
            <a:endParaRPr/>
          </a:p>
        </p:txBody>
      </p:sp>
      <p:sp>
        <p:nvSpPr>
          <p:cNvPr id="70" name="el-1788319684995-30"/>
          <p:cNvSpPr txBox="1"/>
          <p:nvPr/>
        </p:nvSpPr>
        <p:spPr>
          <a:xfrm>
            <a:off x="550069" y="1625203"/>
            <a:ext cx="2366925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临时用电设施必须经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总包、分包、监理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联合验收。</a:t>
            </a:r>
            <a:endParaRPr/>
          </a:p>
        </p:txBody>
      </p:sp>
      <p:sp>
        <p:nvSpPr>
          <p:cNvPr id="71" name="el-1788319684999-52"/>
          <p:cNvSpPr txBox="1"/>
          <p:nvPr/>
        </p:nvSpPr>
        <p:spPr>
          <a:xfrm>
            <a:off x="864394" y="2175272"/>
            <a:ext cx="114608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三方会签 · 缺一不可</a:t>
            </a:r>
            <a:endParaRPr/>
          </a:p>
        </p:txBody>
      </p:sp>
      <p:sp>
        <p:nvSpPr>
          <p:cNvPr id="72" name="el-1788319685001-56"/>
          <p:cNvSpPr txBox="1"/>
          <p:nvPr/>
        </p:nvSpPr>
        <p:spPr>
          <a:xfrm>
            <a:off x="3745669" y="1294470"/>
            <a:ext cx="738664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签字确认</a:t>
            </a:r>
            <a:endParaRPr/>
          </a:p>
        </p:txBody>
      </p:sp>
      <p:sp>
        <p:nvSpPr>
          <p:cNvPr id="73" name="el-1788319684995-31"/>
          <p:cNvSpPr txBox="1"/>
          <p:nvPr/>
        </p:nvSpPr>
        <p:spPr>
          <a:xfrm>
            <a:off x="3388482" y="1625203"/>
            <a:ext cx="2366925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验收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合格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并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签字确认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后，方可投入使用。</a:t>
            </a:r>
            <a:endParaRPr/>
          </a:p>
        </p:txBody>
      </p:sp>
      <p:sp>
        <p:nvSpPr>
          <p:cNvPr id="74" name="el-1788319684999-53"/>
          <p:cNvSpPr txBox="1"/>
          <p:nvPr/>
        </p:nvSpPr>
        <p:spPr>
          <a:xfrm>
            <a:off x="3688519" y="2175272"/>
            <a:ext cx="114559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合格 · 签字 · 投用</a:t>
            </a:r>
            <a:endParaRPr/>
          </a:p>
        </p:txBody>
      </p:sp>
      <p:sp>
        <p:nvSpPr>
          <p:cNvPr id="75" name="el-1788319685001-57"/>
          <p:cNvSpPr txBox="1"/>
          <p:nvPr/>
        </p:nvSpPr>
        <p:spPr>
          <a:xfrm>
            <a:off x="6584082" y="1294470"/>
            <a:ext cx="738664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变更重验</a:t>
            </a:r>
            <a:endParaRPr/>
          </a:p>
        </p:txBody>
      </p:sp>
      <p:sp>
        <p:nvSpPr>
          <p:cNvPr id="76" name="el-1788319684995-32"/>
          <p:cNvSpPr txBox="1"/>
          <p:nvPr/>
        </p:nvSpPr>
        <p:spPr>
          <a:xfrm>
            <a:off x="6226894" y="1625203"/>
            <a:ext cx="2367037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现场线路移位、设备增减、箱体改动后必须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重新验收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77" name="el-1788319684999-54"/>
          <p:cNvSpPr txBox="1"/>
          <p:nvPr/>
        </p:nvSpPr>
        <p:spPr>
          <a:xfrm>
            <a:off x="6512644" y="2175272"/>
            <a:ext cx="82461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变更 · 必重验</a:t>
            </a:r>
            <a:endParaRPr/>
          </a:p>
        </p:txBody>
      </p:sp>
      <p:sp>
        <p:nvSpPr>
          <p:cNvPr id="78" name="el-1788319685046-8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el-1788319685046-90"/>
          <p:cNvSpPr/>
          <p:nvPr/>
        </p:nvSpPr>
        <p:spPr>
          <a:xfrm>
            <a:off x="8772525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4968-4"/>
          <p:cNvSpPr/>
          <p:nvPr/>
        </p:nvSpPr>
        <p:spPr>
          <a:xfrm>
            <a:off x="200025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4968-5"/>
          <p:cNvSpPr/>
          <p:nvPr/>
        </p:nvSpPr>
        <p:spPr>
          <a:xfrm>
            <a:off x="8872538" y="4514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4967-1"/>
          <p:cNvCxnSpPr/>
          <p:nvPr/>
        </p:nvCxnSpPr>
        <p:spPr>
          <a:xfrm>
            <a:off x="8243888" y="28789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4975-25"/>
          <p:cNvSpPr/>
          <p:nvPr/>
        </p:nvSpPr>
        <p:spPr>
          <a:xfrm>
            <a:off x="400050" y="1126592"/>
            <a:ext cx="2666963" cy="1811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4976-29"/>
          <p:cNvCxnSpPr/>
          <p:nvPr/>
        </p:nvCxnSpPr>
        <p:spPr>
          <a:xfrm>
            <a:off x="400050" y="1148023"/>
            <a:ext cx="2666963" cy="914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4979-44"/>
          <p:cNvCxnSpPr/>
          <p:nvPr/>
        </p:nvCxnSpPr>
        <p:spPr>
          <a:xfrm>
            <a:off x="550069" y="1966652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4980-47"/>
          <p:cNvSpPr/>
          <p:nvPr/>
        </p:nvSpPr>
        <p:spPr>
          <a:xfrm>
            <a:off x="550069" y="2573871"/>
            <a:ext cx="236692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4980-50"/>
          <p:cNvCxnSpPr/>
          <p:nvPr/>
        </p:nvCxnSpPr>
        <p:spPr>
          <a:xfrm>
            <a:off x="564356" y="2573871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5038-72"/>
          <p:cNvSpPr/>
          <p:nvPr/>
        </p:nvSpPr>
        <p:spPr>
          <a:xfrm>
            <a:off x="650137" y="2645364"/>
            <a:ext cx="114188" cy="114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167" y="1333"/>
                </a:moveTo>
                <a:lnTo>
                  <a:pt x="41167" y="1333"/>
                </a:lnTo>
                <a:cubicBezTo>
                  <a:pt x="39889" y="167"/>
                  <a:pt x="38389" y="-222"/>
                  <a:pt x="36667" y="167"/>
                </a:cubicBezTo>
                <a:lnTo>
                  <a:pt x="36667" y="167"/>
                </a:lnTo>
                <a:cubicBezTo>
                  <a:pt x="34833" y="667"/>
                  <a:pt x="33722" y="1778"/>
                  <a:pt x="33333" y="3500"/>
                </a:cubicBezTo>
                <a:lnTo>
                  <a:pt x="33333" y="3500"/>
                </a:lnTo>
                <a:lnTo>
                  <a:pt x="30250" y="15750"/>
                </a:lnTo>
                <a:lnTo>
                  <a:pt x="18083" y="12250"/>
                </a:lnTo>
                <a:cubicBezTo>
                  <a:pt x="16306" y="11861"/>
                  <a:pt x="14750" y="12250"/>
                  <a:pt x="13417" y="13417"/>
                </a:cubicBezTo>
                <a:lnTo>
                  <a:pt x="13417" y="13417"/>
                </a:lnTo>
                <a:cubicBezTo>
                  <a:pt x="12250" y="14750"/>
                  <a:pt x="11861" y="16306"/>
                  <a:pt x="12250" y="18083"/>
                </a:cubicBezTo>
                <a:lnTo>
                  <a:pt x="12250" y="18083"/>
                </a:lnTo>
                <a:lnTo>
                  <a:pt x="15750" y="30250"/>
                </a:lnTo>
                <a:lnTo>
                  <a:pt x="3500" y="33333"/>
                </a:lnTo>
                <a:cubicBezTo>
                  <a:pt x="1778" y="33722"/>
                  <a:pt x="667" y="34833"/>
                  <a:pt x="167" y="36667"/>
                </a:cubicBezTo>
                <a:lnTo>
                  <a:pt x="167" y="36667"/>
                </a:lnTo>
                <a:cubicBezTo>
                  <a:pt x="-222" y="38389"/>
                  <a:pt x="167" y="39889"/>
                  <a:pt x="1333" y="41167"/>
                </a:cubicBezTo>
                <a:lnTo>
                  <a:pt x="1333" y="41167"/>
                </a:lnTo>
                <a:lnTo>
                  <a:pt x="10500" y="49917"/>
                </a:lnTo>
                <a:lnTo>
                  <a:pt x="1333" y="58750"/>
                </a:lnTo>
                <a:cubicBezTo>
                  <a:pt x="167" y="60028"/>
                  <a:pt x="-222" y="61528"/>
                  <a:pt x="167" y="63250"/>
                </a:cubicBezTo>
                <a:lnTo>
                  <a:pt x="167" y="63250"/>
                </a:lnTo>
                <a:cubicBezTo>
                  <a:pt x="667" y="65083"/>
                  <a:pt x="1778" y="66250"/>
                  <a:pt x="3500" y="66750"/>
                </a:cubicBezTo>
                <a:lnTo>
                  <a:pt x="3500" y="66750"/>
                </a:lnTo>
                <a:lnTo>
                  <a:pt x="15750" y="69667"/>
                </a:lnTo>
                <a:lnTo>
                  <a:pt x="12250" y="81750"/>
                </a:lnTo>
                <a:cubicBezTo>
                  <a:pt x="11861" y="83583"/>
                  <a:pt x="12250" y="85167"/>
                  <a:pt x="13417" y="86500"/>
                </a:cubicBezTo>
                <a:lnTo>
                  <a:pt x="13417" y="86500"/>
                </a:lnTo>
                <a:cubicBezTo>
                  <a:pt x="14750" y="87667"/>
                  <a:pt x="16306" y="88056"/>
                  <a:pt x="18083" y="87667"/>
                </a:cubicBezTo>
                <a:lnTo>
                  <a:pt x="18083" y="87667"/>
                </a:lnTo>
                <a:lnTo>
                  <a:pt x="30250" y="84167"/>
                </a:lnTo>
                <a:lnTo>
                  <a:pt x="33333" y="96417"/>
                </a:lnTo>
                <a:cubicBezTo>
                  <a:pt x="33722" y="98139"/>
                  <a:pt x="34833" y="99250"/>
                  <a:pt x="36667" y="99750"/>
                </a:cubicBezTo>
                <a:lnTo>
                  <a:pt x="36667" y="99750"/>
                </a:lnTo>
                <a:cubicBezTo>
                  <a:pt x="38389" y="100139"/>
                  <a:pt x="39889" y="99750"/>
                  <a:pt x="41167" y="98583"/>
                </a:cubicBezTo>
                <a:lnTo>
                  <a:pt x="41167" y="98583"/>
                </a:lnTo>
                <a:lnTo>
                  <a:pt x="49917" y="89583"/>
                </a:lnTo>
                <a:lnTo>
                  <a:pt x="58750" y="98583"/>
                </a:lnTo>
                <a:cubicBezTo>
                  <a:pt x="60028" y="99750"/>
                  <a:pt x="61528" y="100139"/>
                  <a:pt x="63250" y="99750"/>
                </a:cubicBezTo>
                <a:lnTo>
                  <a:pt x="63250" y="99750"/>
                </a:lnTo>
                <a:cubicBezTo>
                  <a:pt x="65083" y="99250"/>
                  <a:pt x="66250" y="98139"/>
                  <a:pt x="66750" y="96417"/>
                </a:cubicBezTo>
                <a:lnTo>
                  <a:pt x="66750" y="96417"/>
                </a:lnTo>
                <a:lnTo>
                  <a:pt x="69667" y="84167"/>
                </a:lnTo>
                <a:lnTo>
                  <a:pt x="81750" y="87667"/>
                </a:lnTo>
                <a:cubicBezTo>
                  <a:pt x="83583" y="88056"/>
                  <a:pt x="85167" y="87667"/>
                  <a:pt x="86500" y="86500"/>
                </a:cubicBezTo>
                <a:lnTo>
                  <a:pt x="86500" y="86500"/>
                </a:lnTo>
                <a:cubicBezTo>
                  <a:pt x="87667" y="85167"/>
                  <a:pt x="88056" y="83583"/>
                  <a:pt x="87667" y="81750"/>
                </a:cubicBezTo>
                <a:lnTo>
                  <a:pt x="87667" y="81750"/>
                </a:lnTo>
                <a:lnTo>
                  <a:pt x="84167" y="69667"/>
                </a:lnTo>
                <a:lnTo>
                  <a:pt x="96417" y="66750"/>
                </a:lnTo>
                <a:cubicBezTo>
                  <a:pt x="98139" y="66250"/>
                  <a:pt x="99250" y="65083"/>
                  <a:pt x="99750" y="63250"/>
                </a:cubicBezTo>
                <a:lnTo>
                  <a:pt x="99750" y="63250"/>
                </a:lnTo>
                <a:cubicBezTo>
                  <a:pt x="100139" y="61528"/>
                  <a:pt x="99750" y="60028"/>
                  <a:pt x="98583" y="58750"/>
                </a:cubicBezTo>
                <a:lnTo>
                  <a:pt x="98583" y="58750"/>
                </a:lnTo>
                <a:lnTo>
                  <a:pt x="89583" y="49917"/>
                </a:lnTo>
                <a:lnTo>
                  <a:pt x="98583" y="41167"/>
                </a:lnTo>
                <a:cubicBezTo>
                  <a:pt x="99750" y="39889"/>
                  <a:pt x="100139" y="38389"/>
                  <a:pt x="99750" y="36667"/>
                </a:cubicBezTo>
                <a:lnTo>
                  <a:pt x="99750" y="36667"/>
                </a:lnTo>
                <a:cubicBezTo>
                  <a:pt x="99250" y="34833"/>
                  <a:pt x="98139" y="33722"/>
                  <a:pt x="96417" y="33333"/>
                </a:cubicBezTo>
                <a:lnTo>
                  <a:pt x="96417" y="33333"/>
                </a:lnTo>
                <a:lnTo>
                  <a:pt x="84167" y="30250"/>
                </a:lnTo>
                <a:lnTo>
                  <a:pt x="87667" y="18083"/>
                </a:lnTo>
                <a:cubicBezTo>
                  <a:pt x="88056" y="16306"/>
                  <a:pt x="87667" y="14750"/>
                  <a:pt x="86500" y="13417"/>
                </a:cubicBezTo>
                <a:lnTo>
                  <a:pt x="86500" y="13417"/>
                </a:lnTo>
                <a:cubicBezTo>
                  <a:pt x="85167" y="12250"/>
                  <a:pt x="83583" y="11861"/>
                  <a:pt x="81750" y="12250"/>
                </a:cubicBezTo>
                <a:lnTo>
                  <a:pt x="81750" y="12250"/>
                </a:lnTo>
                <a:lnTo>
                  <a:pt x="69667" y="15750"/>
                </a:lnTo>
                <a:lnTo>
                  <a:pt x="66583" y="3500"/>
                </a:lnTo>
                <a:cubicBezTo>
                  <a:pt x="66194" y="1778"/>
                  <a:pt x="65083" y="667"/>
                  <a:pt x="63250" y="167"/>
                </a:cubicBezTo>
                <a:lnTo>
                  <a:pt x="63250" y="167"/>
                </a:lnTo>
                <a:cubicBezTo>
                  <a:pt x="61528" y="-222"/>
                  <a:pt x="60028" y="167"/>
                  <a:pt x="58750" y="1333"/>
                </a:cubicBezTo>
                <a:lnTo>
                  <a:pt x="58750" y="1333"/>
                </a:lnTo>
                <a:lnTo>
                  <a:pt x="49917" y="10500"/>
                </a:lnTo>
                <a:lnTo>
                  <a:pt x="41167" y="13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4975-26"/>
          <p:cNvSpPr/>
          <p:nvPr/>
        </p:nvSpPr>
        <p:spPr>
          <a:xfrm>
            <a:off x="3238463" y="1126592"/>
            <a:ext cx="2666963" cy="1811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4976-30"/>
          <p:cNvCxnSpPr/>
          <p:nvPr/>
        </p:nvCxnSpPr>
        <p:spPr>
          <a:xfrm>
            <a:off x="3238463" y="1148023"/>
            <a:ext cx="266696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8319684980-45"/>
          <p:cNvCxnSpPr/>
          <p:nvPr/>
        </p:nvCxnSpPr>
        <p:spPr>
          <a:xfrm>
            <a:off x="3388482" y="1966652"/>
            <a:ext cx="2366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4979-41"/>
          <p:cNvCxnSpPr/>
          <p:nvPr/>
        </p:nvCxnSpPr>
        <p:spPr>
          <a:xfrm>
            <a:off x="3388482" y="2266690"/>
            <a:ext cx="37147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4980-48"/>
          <p:cNvSpPr/>
          <p:nvPr/>
        </p:nvSpPr>
        <p:spPr>
          <a:xfrm>
            <a:off x="3388482" y="2573871"/>
            <a:ext cx="236692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4980-51"/>
          <p:cNvCxnSpPr/>
          <p:nvPr/>
        </p:nvCxnSpPr>
        <p:spPr>
          <a:xfrm>
            <a:off x="3402769" y="2573871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5038-73"/>
          <p:cNvSpPr/>
          <p:nvPr/>
        </p:nvSpPr>
        <p:spPr>
          <a:xfrm>
            <a:off x="3488494" y="264530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4975-27"/>
          <p:cNvSpPr/>
          <p:nvPr/>
        </p:nvSpPr>
        <p:spPr>
          <a:xfrm>
            <a:off x="6076876" y="1126592"/>
            <a:ext cx="2667074" cy="1811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4976-31"/>
          <p:cNvCxnSpPr/>
          <p:nvPr/>
        </p:nvCxnSpPr>
        <p:spPr>
          <a:xfrm>
            <a:off x="6076876" y="1148023"/>
            <a:ext cx="2667074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8319684980-46"/>
          <p:cNvCxnSpPr/>
          <p:nvPr/>
        </p:nvCxnSpPr>
        <p:spPr>
          <a:xfrm>
            <a:off x="6226894" y="1966652"/>
            <a:ext cx="236703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4980-49"/>
          <p:cNvSpPr/>
          <p:nvPr/>
        </p:nvSpPr>
        <p:spPr>
          <a:xfrm>
            <a:off x="6226894" y="2573871"/>
            <a:ext cx="2367037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4980-52"/>
          <p:cNvCxnSpPr/>
          <p:nvPr/>
        </p:nvCxnSpPr>
        <p:spPr>
          <a:xfrm>
            <a:off x="6241182" y="2573871"/>
            <a:ext cx="914" cy="257175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5030-66"/>
          <p:cNvSpPr/>
          <p:nvPr/>
        </p:nvSpPr>
        <p:spPr>
          <a:xfrm>
            <a:off x="6326907" y="264530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79444" y="53333"/>
                </a:moveTo>
                <a:lnTo>
                  <a:pt x="79444" y="53333"/>
                </a:lnTo>
                <a:lnTo>
                  <a:pt x="46111" y="78333"/>
                </a:lnTo>
                <a:cubicBezTo>
                  <a:pt x="43148" y="80167"/>
                  <a:pt x="40185" y="80167"/>
                  <a:pt x="37222" y="78333"/>
                </a:cubicBezTo>
                <a:lnTo>
                  <a:pt x="37222" y="78333"/>
                </a:lnTo>
                <a:lnTo>
                  <a:pt x="20556" y="65833"/>
                </a:lnTo>
                <a:cubicBezTo>
                  <a:pt x="18111" y="63611"/>
                  <a:pt x="18111" y="61389"/>
                  <a:pt x="20556" y="59167"/>
                </a:cubicBezTo>
                <a:lnTo>
                  <a:pt x="20556" y="59167"/>
                </a:lnTo>
                <a:cubicBezTo>
                  <a:pt x="23519" y="57333"/>
                  <a:pt x="26481" y="57333"/>
                  <a:pt x="29444" y="59167"/>
                </a:cubicBezTo>
                <a:lnTo>
                  <a:pt x="29444" y="59167"/>
                </a:lnTo>
                <a:lnTo>
                  <a:pt x="41667" y="68333"/>
                </a:lnTo>
                <a:lnTo>
                  <a:pt x="70556" y="46667"/>
                </a:lnTo>
                <a:cubicBezTo>
                  <a:pt x="73519" y="44833"/>
                  <a:pt x="76481" y="44833"/>
                  <a:pt x="79444" y="46667"/>
                </a:cubicBezTo>
                <a:lnTo>
                  <a:pt x="79444" y="46667"/>
                </a:lnTo>
                <a:cubicBezTo>
                  <a:pt x="81889" y="48889"/>
                  <a:pt x="81889" y="51111"/>
                  <a:pt x="79444" y="53333"/>
                </a:cubicBezTo>
                <a:lnTo>
                  <a:pt x="79444" y="533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4971-13"/>
          <p:cNvSpPr/>
          <p:nvPr/>
        </p:nvSpPr>
        <p:spPr>
          <a:xfrm>
            <a:off x="400050" y="3109652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4971-16"/>
          <p:cNvCxnSpPr/>
          <p:nvPr/>
        </p:nvCxnSpPr>
        <p:spPr>
          <a:xfrm>
            <a:off x="421481" y="3109652"/>
            <a:ext cx="914" cy="450056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5037-69"/>
          <p:cNvSpPr/>
          <p:nvPr/>
        </p:nvSpPr>
        <p:spPr>
          <a:xfrm>
            <a:off x="637133" y="3252527"/>
            <a:ext cx="211634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64" y="25000"/>
                </a:moveTo>
                <a:lnTo>
                  <a:pt x="15364" y="25000"/>
                </a:lnTo>
                <a:cubicBezTo>
                  <a:pt x="15364" y="20444"/>
                  <a:pt x="16258" y="16278"/>
                  <a:pt x="18045" y="12500"/>
                </a:cubicBezTo>
                <a:lnTo>
                  <a:pt x="18045" y="12500"/>
                </a:lnTo>
                <a:lnTo>
                  <a:pt x="18045" y="12500"/>
                </a:lnTo>
                <a:cubicBezTo>
                  <a:pt x="19864" y="8722"/>
                  <a:pt x="22379" y="5667"/>
                  <a:pt x="25591" y="3333"/>
                </a:cubicBezTo>
                <a:lnTo>
                  <a:pt x="25591" y="3333"/>
                </a:lnTo>
                <a:cubicBezTo>
                  <a:pt x="28773" y="1111"/>
                  <a:pt x="32182" y="0"/>
                  <a:pt x="35818" y="0"/>
                </a:cubicBezTo>
                <a:lnTo>
                  <a:pt x="35818" y="0"/>
                </a:lnTo>
                <a:cubicBezTo>
                  <a:pt x="39424" y="0"/>
                  <a:pt x="42833" y="1111"/>
                  <a:pt x="46045" y="3333"/>
                </a:cubicBezTo>
                <a:lnTo>
                  <a:pt x="46045" y="3333"/>
                </a:lnTo>
                <a:cubicBezTo>
                  <a:pt x="49227" y="5667"/>
                  <a:pt x="51727" y="8722"/>
                  <a:pt x="53545" y="12500"/>
                </a:cubicBezTo>
                <a:lnTo>
                  <a:pt x="53545" y="12500"/>
                </a:lnTo>
                <a:cubicBezTo>
                  <a:pt x="55364" y="16278"/>
                  <a:pt x="56273" y="20444"/>
                  <a:pt x="56273" y="25000"/>
                </a:cubicBezTo>
                <a:lnTo>
                  <a:pt x="56273" y="25000"/>
                </a:lnTo>
                <a:cubicBezTo>
                  <a:pt x="56273" y="29556"/>
                  <a:pt x="55364" y="33722"/>
                  <a:pt x="53545" y="37500"/>
                </a:cubicBezTo>
                <a:lnTo>
                  <a:pt x="53545" y="37500"/>
                </a:lnTo>
                <a:cubicBezTo>
                  <a:pt x="51727" y="41278"/>
                  <a:pt x="49227" y="44333"/>
                  <a:pt x="46045" y="46667"/>
                </a:cubicBezTo>
                <a:lnTo>
                  <a:pt x="46045" y="46667"/>
                </a:lnTo>
                <a:cubicBezTo>
                  <a:pt x="42833" y="48889"/>
                  <a:pt x="39424" y="50000"/>
                  <a:pt x="35818" y="50000"/>
                </a:cubicBezTo>
                <a:lnTo>
                  <a:pt x="35818" y="50000"/>
                </a:lnTo>
                <a:cubicBezTo>
                  <a:pt x="32182" y="50000"/>
                  <a:pt x="28773" y="48889"/>
                  <a:pt x="25591" y="46667"/>
                </a:cubicBezTo>
                <a:lnTo>
                  <a:pt x="25591" y="46667"/>
                </a:lnTo>
                <a:cubicBezTo>
                  <a:pt x="22379" y="44333"/>
                  <a:pt x="19864" y="41278"/>
                  <a:pt x="18045" y="37500"/>
                </a:cubicBezTo>
                <a:lnTo>
                  <a:pt x="18045" y="37500"/>
                </a:lnTo>
                <a:cubicBezTo>
                  <a:pt x="16258" y="33722"/>
                  <a:pt x="15364" y="29556"/>
                  <a:pt x="15364" y="25000"/>
                </a:cubicBezTo>
                <a:lnTo>
                  <a:pt x="15364" y="25000"/>
                </a:lnTo>
                <a:moveTo>
                  <a:pt x="0" y="94167"/>
                </a:moveTo>
                <a:lnTo>
                  <a:pt x="0" y="94167"/>
                </a:lnTo>
                <a:cubicBezTo>
                  <a:pt x="212" y="84389"/>
                  <a:pt x="2985" y="76185"/>
                  <a:pt x="8318" y="69556"/>
                </a:cubicBezTo>
                <a:lnTo>
                  <a:pt x="8318" y="69556"/>
                </a:lnTo>
                <a:lnTo>
                  <a:pt x="8318" y="69556"/>
                </a:lnTo>
                <a:cubicBezTo>
                  <a:pt x="13742" y="63037"/>
                  <a:pt x="20455" y="59648"/>
                  <a:pt x="28455" y="59389"/>
                </a:cubicBezTo>
                <a:lnTo>
                  <a:pt x="28455" y="59389"/>
                </a:lnTo>
                <a:lnTo>
                  <a:pt x="43136" y="59389"/>
                </a:lnTo>
                <a:cubicBezTo>
                  <a:pt x="51136" y="59648"/>
                  <a:pt x="57848" y="63037"/>
                  <a:pt x="63273" y="69556"/>
                </a:cubicBezTo>
                <a:lnTo>
                  <a:pt x="63273" y="69556"/>
                </a:lnTo>
                <a:cubicBezTo>
                  <a:pt x="68606" y="76185"/>
                  <a:pt x="71379" y="84389"/>
                  <a:pt x="71591" y="94167"/>
                </a:cubicBezTo>
                <a:lnTo>
                  <a:pt x="71591" y="94167"/>
                </a:lnTo>
                <a:cubicBezTo>
                  <a:pt x="71591" y="95833"/>
                  <a:pt x="71106" y="97185"/>
                  <a:pt x="70136" y="98222"/>
                </a:cubicBezTo>
                <a:lnTo>
                  <a:pt x="70136" y="98222"/>
                </a:lnTo>
                <a:cubicBezTo>
                  <a:pt x="69288" y="99407"/>
                  <a:pt x="68182" y="100000"/>
                  <a:pt x="66818" y="100000"/>
                </a:cubicBezTo>
                <a:lnTo>
                  <a:pt x="66818" y="100000"/>
                </a:lnTo>
                <a:lnTo>
                  <a:pt x="4773" y="100000"/>
                </a:lnTo>
                <a:cubicBezTo>
                  <a:pt x="3409" y="100000"/>
                  <a:pt x="2303" y="99407"/>
                  <a:pt x="1455" y="98222"/>
                </a:cubicBezTo>
                <a:lnTo>
                  <a:pt x="1455" y="98222"/>
                </a:lnTo>
                <a:cubicBezTo>
                  <a:pt x="485" y="97185"/>
                  <a:pt x="0" y="95833"/>
                  <a:pt x="0" y="94167"/>
                </a:cubicBezTo>
                <a:lnTo>
                  <a:pt x="0" y="94167"/>
                </a:lnTo>
                <a:moveTo>
                  <a:pt x="99864" y="34556"/>
                </a:moveTo>
                <a:lnTo>
                  <a:pt x="99864" y="34556"/>
                </a:lnTo>
                <a:lnTo>
                  <a:pt x="79409" y="59556"/>
                </a:lnTo>
                <a:cubicBezTo>
                  <a:pt x="77621" y="61370"/>
                  <a:pt x="75818" y="61370"/>
                  <a:pt x="74000" y="59556"/>
                </a:cubicBezTo>
                <a:lnTo>
                  <a:pt x="74000" y="59556"/>
                </a:lnTo>
                <a:lnTo>
                  <a:pt x="63773" y="47056"/>
                </a:lnTo>
                <a:cubicBezTo>
                  <a:pt x="62288" y="44870"/>
                  <a:pt x="62288" y="42667"/>
                  <a:pt x="63773" y="40444"/>
                </a:cubicBezTo>
                <a:lnTo>
                  <a:pt x="63773" y="40444"/>
                </a:lnTo>
                <a:cubicBezTo>
                  <a:pt x="65591" y="38630"/>
                  <a:pt x="67394" y="38630"/>
                  <a:pt x="69182" y="40444"/>
                </a:cubicBezTo>
                <a:lnTo>
                  <a:pt x="69182" y="40444"/>
                </a:lnTo>
                <a:lnTo>
                  <a:pt x="76727" y="49611"/>
                </a:lnTo>
                <a:lnTo>
                  <a:pt x="94455" y="27944"/>
                </a:lnTo>
                <a:cubicBezTo>
                  <a:pt x="96273" y="26130"/>
                  <a:pt x="98076" y="26130"/>
                  <a:pt x="99864" y="27944"/>
                </a:cubicBezTo>
                <a:lnTo>
                  <a:pt x="99864" y="27944"/>
                </a:lnTo>
                <a:cubicBezTo>
                  <a:pt x="101348" y="30167"/>
                  <a:pt x="101348" y="32370"/>
                  <a:pt x="99864" y="34556"/>
                </a:cubicBezTo>
                <a:lnTo>
                  <a:pt x="99864" y="34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4974-21"/>
          <p:cNvSpPr/>
          <p:nvPr/>
        </p:nvSpPr>
        <p:spPr>
          <a:xfrm>
            <a:off x="7638343" y="3216808"/>
            <a:ext cx="927013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5036-68"/>
          <p:cNvSpPr/>
          <p:nvPr/>
        </p:nvSpPr>
        <p:spPr>
          <a:xfrm>
            <a:off x="7766931" y="328110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4971-14"/>
          <p:cNvSpPr/>
          <p:nvPr/>
        </p:nvSpPr>
        <p:spPr>
          <a:xfrm>
            <a:off x="400050" y="3731158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4972-17"/>
          <p:cNvCxnSpPr/>
          <p:nvPr/>
        </p:nvCxnSpPr>
        <p:spPr>
          <a:xfrm>
            <a:off x="435769" y="3731158"/>
            <a:ext cx="914" cy="485775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5037-70"/>
          <p:cNvSpPr/>
          <p:nvPr/>
        </p:nvSpPr>
        <p:spPr>
          <a:xfrm>
            <a:off x="708138" y="3896358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4976-28"/>
          <p:cNvSpPr/>
          <p:nvPr/>
        </p:nvSpPr>
        <p:spPr>
          <a:xfrm>
            <a:off x="7743825" y="3838315"/>
            <a:ext cx="82153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5037-71"/>
          <p:cNvSpPr/>
          <p:nvPr/>
        </p:nvSpPr>
        <p:spPr>
          <a:xfrm>
            <a:off x="7872413" y="390975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4978-36"/>
          <p:cNvSpPr txBox="1"/>
          <p:nvPr/>
        </p:nvSpPr>
        <p:spPr>
          <a:xfrm>
            <a:off x="550069" y="1298042"/>
            <a:ext cx="2788121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5" name="el-1788319684978-37"/>
          <p:cNvSpPr txBox="1"/>
          <p:nvPr/>
        </p:nvSpPr>
        <p:spPr>
          <a:xfrm>
            <a:off x="550069" y="1698092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持证上岗</a:t>
            </a:r>
            <a:endParaRPr/>
          </a:p>
        </p:txBody>
      </p:sp>
      <p:sp>
        <p:nvSpPr>
          <p:cNvPr id="36" name="el-1788319684978-33"/>
          <p:cNvSpPr txBox="1"/>
          <p:nvPr/>
        </p:nvSpPr>
        <p:spPr>
          <a:xfrm>
            <a:off x="550069" y="2059521"/>
            <a:ext cx="23669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所有临时用电搭设、检修、运维人员必须持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低压电工特种作业证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上岗。</a:t>
            </a:r>
            <a:endParaRPr/>
          </a:p>
        </p:txBody>
      </p:sp>
      <p:sp>
        <p:nvSpPr>
          <p:cNvPr id="37" name="el-1788319684981-53"/>
          <p:cNvSpPr txBox="1"/>
          <p:nvPr/>
        </p:nvSpPr>
        <p:spPr>
          <a:xfrm>
            <a:off x="821531" y="2631021"/>
            <a:ext cx="82510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特种作业操作证</a:t>
            </a:r>
            <a:endParaRPr/>
          </a:p>
        </p:txBody>
      </p:sp>
      <p:sp>
        <p:nvSpPr>
          <p:cNvPr id="38" name="el-1788319684979-38"/>
          <p:cNvSpPr txBox="1"/>
          <p:nvPr/>
        </p:nvSpPr>
        <p:spPr>
          <a:xfrm>
            <a:off x="3388482" y="1298042"/>
            <a:ext cx="2788121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9" name="el-1788319684979-39"/>
          <p:cNvSpPr txBox="1"/>
          <p:nvPr/>
        </p:nvSpPr>
        <p:spPr>
          <a:xfrm>
            <a:off x="3388482" y="1698092"/>
            <a:ext cx="247693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严禁无证</a:t>
            </a:r>
            <a:endParaRPr/>
          </a:p>
        </p:txBody>
      </p:sp>
      <p:sp>
        <p:nvSpPr>
          <p:cNvPr id="40" name="el-1788319684978-34"/>
          <p:cNvSpPr txBox="1"/>
          <p:nvPr/>
        </p:nvSpPr>
        <p:spPr>
          <a:xfrm>
            <a:off x="3388482" y="2059521"/>
            <a:ext cx="23669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71475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无证人员从事任何电气操作、接线、检修。</a:t>
            </a:r>
            <a:endParaRPr/>
          </a:p>
        </p:txBody>
      </p:sp>
      <p:sp>
        <p:nvSpPr>
          <p:cNvPr id="41" name="el-1788319684979-40"/>
          <p:cNvSpPr/>
          <p:nvPr/>
        </p:nvSpPr>
        <p:spPr>
          <a:xfrm>
            <a:off x="3388482" y="2073808"/>
            <a:ext cx="3714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4979-40__text"/>
          <p:cNvSpPr txBox="1"/>
          <p:nvPr/>
        </p:nvSpPr>
        <p:spPr>
          <a:xfrm>
            <a:off x="3388482" y="2073808"/>
            <a:ext cx="3714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43" name="el-1788319684981-54"/>
          <p:cNvSpPr txBox="1"/>
          <p:nvPr/>
        </p:nvSpPr>
        <p:spPr>
          <a:xfrm>
            <a:off x="3659944" y="2631021"/>
            <a:ext cx="6107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无证即红线</a:t>
            </a:r>
            <a:endParaRPr/>
          </a:p>
        </p:txBody>
      </p:sp>
      <p:sp>
        <p:nvSpPr>
          <p:cNvPr id="44" name="el-1788319684979-42"/>
          <p:cNvSpPr txBox="1"/>
          <p:nvPr/>
        </p:nvSpPr>
        <p:spPr>
          <a:xfrm>
            <a:off x="6226894" y="1298042"/>
            <a:ext cx="278823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5" name="el-1788319684979-43"/>
          <p:cNvSpPr txBox="1"/>
          <p:nvPr/>
        </p:nvSpPr>
        <p:spPr>
          <a:xfrm>
            <a:off x="6226894" y="1698092"/>
            <a:ext cx="24770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每日巡检</a:t>
            </a:r>
            <a:endParaRPr/>
          </a:p>
        </p:txBody>
      </p:sp>
      <p:sp>
        <p:nvSpPr>
          <p:cNvPr id="46" name="el-1788319684978-35"/>
          <p:cNvSpPr txBox="1"/>
          <p:nvPr/>
        </p:nvSpPr>
        <p:spPr>
          <a:xfrm>
            <a:off x="6226894" y="2059521"/>
            <a:ext cx="2367037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电工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每日巡检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配电装置，发现隐患及时处置，并做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记录存档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7" name="el-1788319684981-55"/>
          <p:cNvSpPr txBox="1"/>
          <p:nvPr/>
        </p:nvSpPr>
        <p:spPr>
          <a:xfrm>
            <a:off x="6469782" y="2631021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巡检记录</a:t>
            </a:r>
            <a:endParaRPr/>
          </a:p>
        </p:txBody>
      </p:sp>
      <p:sp>
        <p:nvSpPr>
          <p:cNvPr id="48" name="el-1788319684973-19"/>
          <p:cNvSpPr txBox="1"/>
          <p:nvPr/>
        </p:nvSpPr>
        <p:spPr>
          <a:xfrm>
            <a:off x="985838" y="3234668"/>
            <a:ext cx="424131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人员管理要求：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持证上岗 · 定期复训 · 专人监护 · 台账可溯</a:t>
            </a:r>
            <a:endParaRPr/>
          </a:p>
        </p:txBody>
      </p:sp>
      <p:sp>
        <p:nvSpPr>
          <p:cNvPr id="49" name="el-1788319684973-20"/>
          <p:cNvSpPr txBox="1"/>
          <p:nvPr/>
        </p:nvSpPr>
        <p:spPr>
          <a:xfrm>
            <a:off x="7766931" y="3259671"/>
            <a:ext cx="87843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60734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规范管理</a:t>
            </a:r>
            <a:endParaRPr/>
          </a:p>
        </p:txBody>
      </p:sp>
      <p:sp>
        <p:nvSpPr>
          <p:cNvPr id="50" name="el-1788319684974-22"/>
          <p:cNvSpPr txBox="1"/>
          <p:nvPr/>
        </p:nvSpPr>
        <p:spPr>
          <a:xfrm>
            <a:off x="1071563" y="3874033"/>
            <a:ext cx="650766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57200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无证电工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接线、检修、改动配电系统 — 持证上岗是临时用电安全的根本保障</a:t>
            </a:r>
            <a:endParaRPr/>
          </a:p>
        </p:txBody>
      </p:sp>
      <p:sp>
        <p:nvSpPr>
          <p:cNvPr id="51" name="el-1788319684974-23"/>
          <p:cNvSpPr/>
          <p:nvPr/>
        </p:nvSpPr>
        <p:spPr>
          <a:xfrm>
            <a:off x="1071563" y="3895465"/>
            <a:ext cx="40005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4974-23__text"/>
          <p:cNvSpPr txBox="1"/>
          <p:nvPr/>
        </p:nvSpPr>
        <p:spPr>
          <a:xfrm>
            <a:off x="1071563" y="3895465"/>
            <a:ext cx="40005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endParaRPr/>
          </a:p>
        </p:txBody>
      </p:sp>
      <p:sp>
        <p:nvSpPr>
          <p:cNvPr id="53" name="el-1788319684976-32"/>
          <p:cNvSpPr txBox="1"/>
          <p:nvPr/>
        </p:nvSpPr>
        <p:spPr>
          <a:xfrm>
            <a:off x="8061722" y="3895465"/>
            <a:ext cx="46005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零容忍</a:t>
            </a:r>
            <a:endParaRPr/>
          </a:p>
        </p:txBody>
      </p:sp>
      <p:sp>
        <p:nvSpPr>
          <p:cNvPr id="54" name="el-1788319684967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496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4968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496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-178831968497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4971-15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el-1788319685031-67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7" y="0"/>
                </a:moveTo>
                <a:lnTo>
                  <a:pt x="42857" y="0"/>
                </a:lnTo>
                <a:cubicBezTo>
                  <a:pt x="41286" y="0"/>
                  <a:pt x="40000" y="636"/>
                  <a:pt x="39000" y="1909"/>
                </a:cubicBezTo>
                <a:lnTo>
                  <a:pt x="39000" y="1909"/>
                </a:lnTo>
                <a:lnTo>
                  <a:pt x="39000" y="1909"/>
                </a:lnTo>
                <a:cubicBezTo>
                  <a:pt x="38000" y="3182"/>
                  <a:pt x="37500" y="4818"/>
                  <a:pt x="37500" y="6818"/>
                </a:cubicBezTo>
                <a:lnTo>
                  <a:pt x="37500" y="6818"/>
                </a:lnTo>
                <a:lnTo>
                  <a:pt x="37500" y="7273"/>
                </a:lnTo>
                <a:lnTo>
                  <a:pt x="37500" y="28545"/>
                </a:lnTo>
                <a:cubicBezTo>
                  <a:pt x="37405" y="29818"/>
                  <a:pt x="36857" y="30545"/>
                  <a:pt x="35857" y="30727"/>
                </a:cubicBezTo>
                <a:lnTo>
                  <a:pt x="35857" y="30727"/>
                </a:lnTo>
                <a:cubicBezTo>
                  <a:pt x="35190" y="30727"/>
                  <a:pt x="34667" y="30364"/>
                  <a:pt x="34286" y="29636"/>
                </a:cubicBezTo>
                <a:lnTo>
                  <a:pt x="34286" y="29636"/>
                </a:lnTo>
                <a:lnTo>
                  <a:pt x="26286" y="11727"/>
                </a:lnTo>
                <a:cubicBezTo>
                  <a:pt x="20048" y="15727"/>
                  <a:pt x="15024" y="21485"/>
                  <a:pt x="11214" y="29000"/>
                </a:cubicBezTo>
                <a:lnTo>
                  <a:pt x="11214" y="29000"/>
                </a:lnTo>
                <a:cubicBezTo>
                  <a:pt x="7405" y="36515"/>
                  <a:pt x="5452" y="45030"/>
                  <a:pt x="5357" y="54545"/>
                </a:cubicBezTo>
                <a:lnTo>
                  <a:pt x="5357" y="54545"/>
                </a:lnTo>
                <a:lnTo>
                  <a:pt x="5357" y="68182"/>
                </a:lnTo>
                <a:lnTo>
                  <a:pt x="91071" y="68182"/>
                </a:lnTo>
                <a:lnTo>
                  <a:pt x="91071" y="54091"/>
                </a:lnTo>
                <a:cubicBezTo>
                  <a:pt x="90833" y="44576"/>
                  <a:pt x="88881" y="36121"/>
                  <a:pt x="85214" y="28727"/>
                </a:cubicBezTo>
                <a:lnTo>
                  <a:pt x="85214" y="28727"/>
                </a:lnTo>
                <a:cubicBezTo>
                  <a:pt x="81405" y="21394"/>
                  <a:pt x="76381" y="15727"/>
                  <a:pt x="70143" y="11727"/>
                </a:cubicBezTo>
                <a:lnTo>
                  <a:pt x="70143" y="11727"/>
                </a:lnTo>
                <a:lnTo>
                  <a:pt x="62143" y="29636"/>
                </a:lnTo>
                <a:cubicBezTo>
                  <a:pt x="61810" y="30364"/>
                  <a:pt x="61286" y="30727"/>
                  <a:pt x="60571" y="30727"/>
                </a:cubicBezTo>
                <a:lnTo>
                  <a:pt x="60571" y="30727"/>
                </a:lnTo>
                <a:cubicBezTo>
                  <a:pt x="59571" y="30545"/>
                  <a:pt x="59024" y="29818"/>
                  <a:pt x="58929" y="28545"/>
                </a:cubicBezTo>
                <a:lnTo>
                  <a:pt x="58929" y="28545"/>
                </a:lnTo>
                <a:lnTo>
                  <a:pt x="58929" y="7273"/>
                </a:lnTo>
                <a:lnTo>
                  <a:pt x="58929" y="6818"/>
                </a:lnTo>
                <a:cubicBezTo>
                  <a:pt x="58929" y="4818"/>
                  <a:pt x="58429" y="3182"/>
                  <a:pt x="57429" y="1909"/>
                </a:cubicBezTo>
                <a:lnTo>
                  <a:pt x="57429" y="1909"/>
                </a:lnTo>
                <a:cubicBezTo>
                  <a:pt x="56429" y="636"/>
                  <a:pt x="55143" y="0"/>
                  <a:pt x="53571" y="0"/>
                </a:cubicBezTo>
                <a:lnTo>
                  <a:pt x="53571" y="0"/>
                </a:lnTo>
                <a:lnTo>
                  <a:pt x="42857" y="0"/>
                </a:lnTo>
                <a:moveTo>
                  <a:pt x="2857" y="75000"/>
                </a:moveTo>
                <a:lnTo>
                  <a:pt x="2857" y="75000"/>
                </a:lnTo>
                <a:cubicBezTo>
                  <a:pt x="1048" y="75121"/>
                  <a:pt x="95" y="76333"/>
                  <a:pt x="0" y="78636"/>
                </a:cubicBezTo>
                <a:lnTo>
                  <a:pt x="0" y="78636"/>
                </a:lnTo>
                <a:cubicBezTo>
                  <a:pt x="0" y="79606"/>
                  <a:pt x="333" y="80455"/>
                  <a:pt x="1000" y="81182"/>
                </a:cubicBezTo>
                <a:lnTo>
                  <a:pt x="1000" y="81182"/>
                </a:lnTo>
                <a:cubicBezTo>
                  <a:pt x="2667" y="83182"/>
                  <a:pt x="7310" y="85939"/>
                  <a:pt x="14929" y="89455"/>
                </a:cubicBezTo>
                <a:lnTo>
                  <a:pt x="14929" y="89455"/>
                </a:lnTo>
                <a:cubicBezTo>
                  <a:pt x="22500" y="93030"/>
                  <a:pt x="33595" y="95030"/>
                  <a:pt x="48214" y="95455"/>
                </a:cubicBezTo>
                <a:lnTo>
                  <a:pt x="48214" y="95455"/>
                </a:lnTo>
                <a:cubicBezTo>
                  <a:pt x="62833" y="95030"/>
                  <a:pt x="73929" y="93030"/>
                  <a:pt x="81500" y="89455"/>
                </a:cubicBezTo>
                <a:lnTo>
                  <a:pt x="81500" y="89455"/>
                </a:lnTo>
                <a:cubicBezTo>
                  <a:pt x="89119" y="85939"/>
                  <a:pt x="93762" y="83182"/>
                  <a:pt x="95429" y="81182"/>
                </a:cubicBezTo>
                <a:lnTo>
                  <a:pt x="95429" y="81182"/>
                </a:lnTo>
                <a:cubicBezTo>
                  <a:pt x="96095" y="80455"/>
                  <a:pt x="96429" y="79606"/>
                  <a:pt x="96429" y="78636"/>
                </a:cubicBezTo>
                <a:lnTo>
                  <a:pt x="96429" y="78636"/>
                </a:lnTo>
                <a:cubicBezTo>
                  <a:pt x="96333" y="76333"/>
                  <a:pt x="95381" y="75121"/>
                  <a:pt x="93571" y="75000"/>
                </a:cubicBezTo>
                <a:lnTo>
                  <a:pt x="93571" y="75000"/>
                </a:lnTo>
                <a:lnTo>
                  <a:pt x="2857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5027-6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497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el-1788319684970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电工人员资质管理</a:t>
            </a:r>
            <a:endParaRPr/>
          </a:p>
        </p:txBody>
      </p:sp>
      <p:sp>
        <p:nvSpPr>
          <p:cNvPr id="64" name="el-1788319684974-24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65" name="el-1788319684972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6" name="el-1788319684970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持证上岗 · 无证严禁 · 每日巡检</a:t>
            </a:r>
            <a:endParaRPr/>
          </a:p>
        </p:txBody>
      </p:sp>
      <p:sp>
        <p:nvSpPr>
          <p:cNvPr id="67" name="el-178831968497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P72 / 110</a:t>
            </a:r>
            <a:endParaRPr/>
          </a:p>
        </p:txBody>
      </p:sp>
      <p:sp>
        <p:nvSpPr>
          <p:cNvPr id="68" name="el-1788319685038-7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5038-75"/>
          <p:cNvSpPr/>
          <p:nvPr/>
        </p:nvSpPr>
        <p:spPr>
          <a:xfrm>
            <a:off x="8786813" y="100013"/>
            <a:ext cx="71438" cy="71438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005-4"/>
          <p:cNvSpPr/>
          <p:nvPr/>
        </p:nvSpPr>
        <p:spPr>
          <a:xfrm>
            <a:off x="228600" y="10001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5005-5"/>
          <p:cNvSpPr/>
          <p:nvPr/>
        </p:nvSpPr>
        <p:spPr>
          <a:xfrm>
            <a:off x="8858250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5004-1"/>
          <p:cNvCxnSpPr/>
          <p:nvPr/>
        </p:nvCxnSpPr>
        <p:spPr>
          <a:xfrm>
            <a:off x="214313" y="2736056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010-22"/>
          <p:cNvSpPr/>
          <p:nvPr/>
        </p:nvSpPr>
        <p:spPr>
          <a:xfrm>
            <a:off x="400050" y="1407319"/>
            <a:ext cx="4086225" cy="1235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5011-26"/>
          <p:cNvCxnSpPr/>
          <p:nvPr/>
        </p:nvCxnSpPr>
        <p:spPr>
          <a:xfrm>
            <a:off x="400050" y="1425178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5015-33"/>
          <p:cNvCxnSpPr/>
          <p:nvPr/>
        </p:nvCxnSpPr>
        <p:spPr>
          <a:xfrm>
            <a:off x="564356" y="1843088"/>
            <a:ext cx="3757613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5054-99"/>
          <p:cNvSpPr/>
          <p:nvPr/>
        </p:nvSpPr>
        <p:spPr>
          <a:xfrm>
            <a:off x="564356" y="1596628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500" y="0"/>
                </a:moveTo>
                <a:lnTo>
                  <a:pt x="29500" y="0"/>
                </a:lnTo>
                <a:cubicBezTo>
                  <a:pt x="31643" y="0"/>
                  <a:pt x="33405" y="569"/>
                  <a:pt x="34786" y="1706"/>
                </a:cubicBezTo>
                <a:lnTo>
                  <a:pt x="34786" y="1706"/>
                </a:lnTo>
                <a:lnTo>
                  <a:pt x="34786" y="1706"/>
                </a:lnTo>
                <a:cubicBezTo>
                  <a:pt x="36167" y="2843"/>
                  <a:pt x="36857" y="4294"/>
                  <a:pt x="36857" y="6059"/>
                </a:cubicBezTo>
                <a:lnTo>
                  <a:pt x="36857" y="6059"/>
                </a:lnTo>
                <a:lnTo>
                  <a:pt x="36857" y="12118"/>
                </a:lnTo>
                <a:lnTo>
                  <a:pt x="66286" y="12118"/>
                </a:lnTo>
                <a:lnTo>
                  <a:pt x="66286" y="6059"/>
                </a:lnTo>
                <a:cubicBezTo>
                  <a:pt x="66286" y="4294"/>
                  <a:pt x="66976" y="2843"/>
                  <a:pt x="68357" y="1706"/>
                </a:cubicBezTo>
                <a:lnTo>
                  <a:pt x="68357" y="1706"/>
                </a:lnTo>
                <a:cubicBezTo>
                  <a:pt x="69738" y="569"/>
                  <a:pt x="71500" y="0"/>
                  <a:pt x="73643" y="0"/>
                </a:cubicBezTo>
                <a:lnTo>
                  <a:pt x="73643" y="0"/>
                </a:lnTo>
                <a:cubicBezTo>
                  <a:pt x="75786" y="0"/>
                  <a:pt x="77548" y="569"/>
                  <a:pt x="78929" y="1706"/>
                </a:cubicBezTo>
                <a:lnTo>
                  <a:pt x="78929" y="1706"/>
                </a:lnTo>
                <a:cubicBezTo>
                  <a:pt x="80310" y="2843"/>
                  <a:pt x="81000" y="4294"/>
                  <a:pt x="81000" y="6059"/>
                </a:cubicBezTo>
                <a:lnTo>
                  <a:pt x="81000" y="6059"/>
                </a:lnTo>
                <a:lnTo>
                  <a:pt x="81000" y="12118"/>
                </a:lnTo>
                <a:lnTo>
                  <a:pt x="92071" y="12118"/>
                </a:lnTo>
                <a:cubicBezTo>
                  <a:pt x="95167" y="12235"/>
                  <a:pt x="97786" y="13118"/>
                  <a:pt x="99929" y="14765"/>
                </a:cubicBezTo>
                <a:lnTo>
                  <a:pt x="99929" y="14765"/>
                </a:lnTo>
                <a:cubicBezTo>
                  <a:pt x="101929" y="16529"/>
                  <a:pt x="103000" y="18686"/>
                  <a:pt x="103143" y="21235"/>
                </a:cubicBezTo>
                <a:lnTo>
                  <a:pt x="103143" y="21235"/>
                </a:lnTo>
                <a:lnTo>
                  <a:pt x="103143" y="30353"/>
                </a:lnTo>
                <a:lnTo>
                  <a:pt x="0" y="30353"/>
                </a:lnTo>
                <a:lnTo>
                  <a:pt x="0" y="21235"/>
                </a:lnTo>
                <a:cubicBezTo>
                  <a:pt x="143" y="18686"/>
                  <a:pt x="1214" y="16529"/>
                  <a:pt x="3214" y="14765"/>
                </a:cubicBezTo>
                <a:lnTo>
                  <a:pt x="3214" y="14765"/>
                </a:lnTo>
                <a:cubicBezTo>
                  <a:pt x="5357" y="13118"/>
                  <a:pt x="7976" y="12235"/>
                  <a:pt x="11071" y="12118"/>
                </a:cubicBezTo>
                <a:lnTo>
                  <a:pt x="11071" y="12118"/>
                </a:lnTo>
                <a:lnTo>
                  <a:pt x="22071" y="12118"/>
                </a:lnTo>
                <a:lnTo>
                  <a:pt x="22071" y="6059"/>
                </a:lnTo>
                <a:cubicBezTo>
                  <a:pt x="22071" y="4294"/>
                  <a:pt x="22762" y="2843"/>
                  <a:pt x="24143" y="1706"/>
                </a:cubicBezTo>
                <a:lnTo>
                  <a:pt x="24143" y="1706"/>
                </a:lnTo>
                <a:cubicBezTo>
                  <a:pt x="25524" y="569"/>
                  <a:pt x="27310" y="0"/>
                  <a:pt x="29500" y="0"/>
                </a:cubicBezTo>
                <a:lnTo>
                  <a:pt x="29500" y="0"/>
                </a:lnTo>
                <a:moveTo>
                  <a:pt x="0" y="36412"/>
                </a:moveTo>
                <a:lnTo>
                  <a:pt x="0" y="36412"/>
                </a:lnTo>
                <a:lnTo>
                  <a:pt x="103143" y="36412"/>
                </a:lnTo>
                <a:lnTo>
                  <a:pt x="103143" y="87941"/>
                </a:lnTo>
                <a:cubicBezTo>
                  <a:pt x="103000" y="90490"/>
                  <a:pt x="101929" y="92647"/>
                  <a:pt x="99929" y="94412"/>
                </a:cubicBezTo>
                <a:lnTo>
                  <a:pt x="99929" y="94412"/>
                </a:lnTo>
                <a:cubicBezTo>
                  <a:pt x="97786" y="96059"/>
                  <a:pt x="95167" y="96941"/>
                  <a:pt x="92071" y="97059"/>
                </a:cubicBezTo>
                <a:lnTo>
                  <a:pt x="92071" y="97059"/>
                </a:lnTo>
                <a:lnTo>
                  <a:pt x="11071" y="97059"/>
                </a:lnTo>
                <a:cubicBezTo>
                  <a:pt x="7976" y="96941"/>
                  <a:pt x="5357" y="96059"/>
                  <a:pt x="3214" y="94412"/>
                </a:cubicBezTo>
                <a:lnTo>
                  <a:pt x="3214" y="94412"/>
                </a:lnTo>
                <a:cubicBezTo>
                  <a:pt x="1214" y="92647"/>
                  <a:pt x="143" y="90490"/>
                  <a:pt x="0" y="87941"/>
                </a:cubicBezTo>
                <a:lnTo>
                  <a:pt x="0" y="87941"/>
                </a:lnTo>
                <a:lnTo>
                  <a:pt x="0" y="36412"/>
                </a:lnTo>
                <a:moveTo>
                  <a:pt x="18429" y="48529"/>
                </a:moveTo>
                <a:lnTo>
                  <a:pt x="18429" y="48529"/>
                </a:lnTo>
                <a:cubicBezTo>
                  <a:pt x="16095" y="48647"/>
                  <a:pt x="14857" y="49667"/>
                  <a:pt x="14714" y="51588"/>
                </a:cubicBezTo>
                <a:lnTo>
                  <a:pt x="14714" y="51588"/>
                </a:lnTo>
                <a:lnTo>
                  <a:pt x="14714" y="69765"/>
                </a:lnTo>
                <a:cubicBezTo>
                  <a:pt x="14857" y="71647"/>
                  <a:pt x="16095" y="72667"/>
                  <a:pt x="18429" y="72824"/>
                </a:cubicBezTo>
                <a:lnTo>
                  <a:pt x="18429" y="72824"/>
                </a:lnTo>
                <a:lnTo>
                  <a:pt x="40500" y="72824"/>
                </a:lnTo>
                <a:cubicBezTo>
                  <a:pt x="42833" y="72667"/>
                  <a:pt x="44071" y="71647"/>
                  <a:pt x="44214" y="69765"/>
                </a:cubicBezTo>
                <a:lnTo>
                  <a:pt x="44214" y="69765"/>
                </a:lnTo>
                <a:lnTo>
                  <a:pt x="44214" y="51588"/>
                </a:lnTo>
                <a:cubicBezTo>
                  <a:pt x="44071" y="49667"/>
                  <a:pt x="42833" y="48647"/>
                  <a:pt x="40500" y="48529"/>
                </a:cubicBezTo>
                <a:lnTo>
                  <a:pt x="40500" y="48529"/>
                </a:lnTo>
                <a:lnTo>
                  <a:pt x="18429" y="485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5016-36"/>
          <p:cNvSpPr/>
          <p:nvPr/>
        </p:nvSpPr>
        <p:spPr>
          <a:xfrm>
            <a:off x="3754041" y="1571625"/>
            <a:ext cx="567928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055-101"/>
          <p:cNvSpPr/>
          <p:nvPr/>
        </p:nvSpPr>
        <p:spPr>
          <a:xfrm>
            <a:off x="3839727" y="1593018"/>
            <a:ext cx="157239" cy="1572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647" y="235"/>
                </a:moveTo>
                <a:lnTo>
                  <a:pt x="68647" y="235"/>
                </a:lnTo>
                <a:cubicBezTo>
                  <a:pt x="69549" y="745"/>
                  <a:pt x="70118" y="1490"/>
                  <a:pt x="70353" y="2471"/>
                </a:cubicBezTo>
                <a:lnTo>
                  <a:pt x="70353" y="2471"/>
                </a:lnTo>
                <a:lnTo>
                  <a:pt x="74118" y="22941"/>
                </a:lnTo>
                <a:lnTo>
                  <a:pt x="94647" y="26765"/>
                </a:lnTo>
                <a:cubicBezTo>
                  <a:pt x="95627" y="27000"/>
                  <a:pt x="96373" y="27569"/>
                  <a:pt x="96882" y="28471"/>
                </a:cubicBezTo>
                <a:lnTo>
                  <a:pt x="96882" y="28471"/>
                </a:lnTo>
                <a:cubicBezTo>
                  <a:pt x="97275" y="29490"/>
                  <a:pt x="97157" y="30490"/>
                  <a:pt x="96529" y="31471"/>
                </a:cubicBezTo>
                <a:lnTo>
                  <a:pt x="96529" y="31471"/>
                </a:lnTo>
                <a:lnTo>
                  <a:pt x="84765" y="48529"/>
                </a:lnTo>
                <a:lnTo>
                  <a:pt x="96529" y="65588"/>
                </a:lnTo>
                <a:cubicBezTo>
                  <a:pt x="97157" y="66608"/>
                  <a:pt x="97275" y="67627"/>
                  <a:pt x="96882" y="68647"/>
                </a:cubicBezTo>
                <a:lnTo>
                  <a:pt x="96882" y="68647"/>
                </a:lnTo>
                <a:cubicBezTo>
                  <a:pt x="96373" y="69549"/>
                  <a:pt x="95627" y="70118"/>
                  <a:pt x="94647" y="70353"/>
                </a:cubicBezTo>
                <a:lnTo>
                  <a:pt x="94647" y="70353"/>
                </a:lnTo>
                <a:lnTo>
                  <a:pt x="74118" y="74118"/>
                </a:lnTo>
                <a:lnTo>
                  <a:pt x="70353" y="94647"/>
                </a:lnTo>
                <a:cubicBezTo>
                  <a:pt x="70118" y="95627"/>
                  <a:pt x="69549" y="96373"/>
                  <a:pt x="68647" y="96882"/>
                </a:cubicBezTo>
                <a:lnTo>
                  <a:pt x="68647" y="96882"/>
                </a:lnTo>
                <a:cubicBezTo>
                  <a:pt x="67627" y="97275"/>
                  <a:pt x="66608" y="97157"/>
                  <a:pt x="65588" y="96529"/>
                </a:cubicBezTo>
                <a:lnTo>
                  <a:pt x="65588" y="96529"/>
                </a:lnTo>
                <a:lnTo>
                  <a:pt x="48529" y="84765"/>
                </a:lnTo>
                <a:lnTo>
                  <a:pt x="31471" y="96529"/>
                </a:lnTo>
                <a:cubicBezTo>
                  <a:pt x="30490" y="97157"/>
                  <a:pt x="29549" y="97275"/>
                  <a:pt x="28647" y="96882"/>
                </a:cubicBezTo>
                <a:lnTo>
                  <a:pt x="28647" y="96882"/>
                </a:lnTo>
                <a:cubicBezTo>
                  <a:pt x="27627" y="96373"/>
                  <a:pt x="27000" y="95627"/>
                  <a:pt x="26765" y="94647"/>
                </a:cubicBezTo>
                <a:lnTo>
                  <a:pt x="26765" y="94647"/>
                </a:lnTo>
                <a:lnTo>
                  <a:pt x="22941" y="74118"/>
                </a:lnTo>
                <a:lnTo>
                  <a:pt x="2471" y="70353"/>
                </a:lnTo>
                <a:cubicBezTo>
                  <a:pt x="1490" y="70118"/>
                  <a:pt x="745" y="69549"/>
                  <a:pt x="235" y="68647"/>
                </a:cubicBezTo>
                <a:lnTo>
                  <a:pt x="235" y="68647"/>
                </a:lnTo>
                <a:cubicBezTo>
                  <a:pt x="-157" y="67627"/>
                  <a:pt x="-39" y="66608"/>
                  <a:pt x="588" y="65588"/>
                </a:cubicBezTo>
                <a:lnTo>
                  <a:pt x="588" y="65588"/>
                </a:lnTo>
                <a:lnTo>
                  <a:pt x="12353" y="48529"/>
                </a:lnTo>
                <a:lnTo>
                  <a:pt x="588" y="31471"/>
                </a:lnTo>
                <a:cubicBezTo>
                  <a:pt x="-39" y="30490"/>
                  <a:pt x="-157" y="29549"/>
                  <a:pt x="235" y="28647"/>
                </a:cubicBezTo>
                <a:lnTo>
                  <a:pt x="235" y="28647"/>
                </a:lnTo>
                <a:cubicBezTo>
                  <a:pt x="745" y="27627"/>
                  <a:pt x="1490" y="27000"/>
                  <a:pt x="2471" y="26765"/>
                </a:cubicBezTo>
                <a:lnTo>
                  <a:pt x="2471" y="26765"/>
                </a:lnTo>
                <a:lnTo>
                  <a:pt x="22941" y="22941"/>
                </a:lnTo>
                <a:lnTo>
                  <a:pt x="26765" y="2471"/>
                </a:lnTo>
                <a:cubicBezTo>
                  <a:pt x="27000" y="1490"/>
                  <a:pt x="27627" y="745"/>
                  <a:pt x="28647" y="235"/>
                </a:cubicBezTo>
                <a:lnTo>
                  <a:pt x="28647" y="235"/>
                </a:lnTo>
                <a:cubicBezTo>
                  <a:pt x="29549" y="-157"/>
                  <a:pt x="30490" y="-39"/>
                  <a:pt x="31471" y="588"/>
                </a:cubicBezTo>
                <a:lnTo>
                  <a:pt x="31471" y="588"/>
                </a:lnTo>
                <a:lnTo>
                  <a:pt x="48529" y="12353"/>
                </a:lnTo>
                <a:lnTo>
                  <a:pt x="65588" y="588"/>
                </a:lnTo>
                <a:cubicBezTo>
                  <a:pt x="66608" y="-39"/>
                  <a:pt x="67627" y="-157"/>
                  <a:pt x="68647" y="235"/>
                </a:cubicBezTo>
                <a:lnTo>
                  <a:pt x="68647" y="235"/>
                </a:lnTo>
                <a:moveTo>
                  <a:pt x="30353" y="48529"/>
                </a:moveTo>
                <a:lnTo>
                  <a:pt x="30353" y="48529"/>
                </a:lnTo>
                <a:cubicBezTo>
                  <a:pt x="30353" y="45275"/>
                  <a:pt x="31176" y="42255"/>
                  <a:pt x="32824" y="39471"/>
                </a:cubicBezTo>
                <a:lnTo>
                  <a:pt x="32824" y="39471"/>
                </a:lnTo>
                <a:lnTo>
                  <a:pt x="32824" y="39471"/>
                </a:lnTo>
                <a:cubicBezTo>
                  <a:pt x="34471" y="36686"/>
                  <a:pt x="36686" y="34471"/>
                  <a:pt x="39471" y="32824"/>
                </a:cubicBezTo>
                <a:lnTo>
                  <a:pt x="39471" y="32824"/>
                </a:lnTo>
                <a:cubicBezTo>
                  <a:pt x="42373" y="31176"/>
                  <a:pt x="45392" y="30353"/>
                  <a:pt x="48529" y="30353"/>
                </a:cubicBezTo>
                <a:lnTo>
                  <a:pt x="48529" y="30353"/>
                </a:lnTo>
                <a:cubicBezTo>
                  <a:pt x="51706" y="30353"/>
                  <a:pt x="54745" y="31176"/>
                  <a:pt x="57647" y="32824"/>
                </a:cubicBezTo>
                <a:lnTo>
                  <a:pt x="57647" y="32824"/>
                </a:lnTo>
                <a:cubicBezTo>
                  <a:pt x="60431" y="34471"/>
                  <a:pt x="62647" y="36686"/>
                  <a:pt x="64294" y="39471"/>
                </a:cubicBezTo>
                <a:lnTo>
                  <a:pt x="64294" y="39471"/>
                </a:lnTo>
                <a:cubicBezTo>
                  <a:pt x="65941" y="42255"/>
                  <a:pt x="66765" y="45275"/>
                  <a:pt x="66765" y="48529"/>
                </a:cubicBezTo>
                <a:lnTo>
                  <a:pt x="66765" y="48529"/>
                </a:lnTo>
                <a:cubicBezTo>
                  <a:pt x="66765" y="51824"/>
                  <a:pt x="65941" y="54863"/>
                  <a:pt x="64294" y="57647"/>
                </a:cubicBezTo>
                <a:lnTo>
                  <a:pt x="64294" y="57647"/>
                </a:lnTo>
                <a:cubicBezTo>
                  <a:pt x="62647" y="60431"/>
                  <a:pt x="60431" y="62647"/>
                  <a:pt x="57647" y="64294"/>
                </a:cubicBezTo>
                <a:lnTo>
                  <a:pt x="57647" y="64294"/>
                </a:lnTo>
                <a:cubicBezTo>
                  <a:pt x="54745" y="65941"/>
                  <a:pt x="51706" y="66765"/>
                  <a:pt x="48529" y="66765"/>
                </a:cubicBezTo>
                <a:lnTo>
                  <a:pt x="48529" y="66765"/>
                </a:lnTo>
                <a:cubicBezTo>
                  <a:pt x="45392" y="66765"/>
                  <a:pt x="42373" y="65941"/>
                  <a:pt x="39471" y="64294"/>
                </a:cubicBezTo>
                <a:lnTo>
                  <a:pt x="39471" y="64294"/>
                </a:lnTo>
                <a:cubicBezTo>
                  <a:pt x="36686" y="62647"/>
                  <a:pt x="34471" y="60431"/>
                  <a:pt x="32824" y="57647"/>
                </a:cubicBezTo>
                <a:lnTo>
                  <a:pt x="32824" y="57647"/>
                </a:lnTo>
                <a:cubicBezTo>
                  <a:pt x="31176" y="54863"/>
                  <a:pt x="30353" y="51824"/>
                  <a:pt x="30353" y="48529"/>
                </a:cubicBezTo>
                <a:lnTo>
                  <a:pt x="30353" y="48529"/>
                </a:lnTo>
                <a:moveTo>
                  <a:pt x="72824" y="48529"/>
                </a:moveTo>
                <a:lnTo>
                  <a:pt x="72824" y="48529"/>
                </a:lnTo>
                <a:cubicBezTo>
                  <a:pt x="72824" y="44137"/>
                  <a:pt x="71745" y="40098"/>
                  <a:pt x="69588" y="36412"/>
                </a:cubicBezTo>
                <a:lnTo>
                  <a:pt x="69588" y="36412"/>
                </a:lnTo>
                <a:lnTo>
                  <a:pt x="69588" y="36412"/>
                </a:lnTo>
                <a:cubicBezTo>
                  <a:pt x="67431" y="32765"/>
                  <a:pt x="64471" y="29804"/>
                  <a:pt x="60706" y="27529"/>
                </a:cubicBezTo>
                <a:lnTo>
                  <a:pt x="60706" y="27529"/>
                </a:lnTo>
                <a:cubicBezTo>
                  <a:pt x="56902" y="25373"/>
                  <a:pt x="52843" y="24294"/>
                  <a:pt x="48529" y="24294"/>
                </a:cubicBezTo>
                <a:lnTo>
                  <a:pt x="48529" y="24294"/>
                </a:lnTo>
                <a:cubicBezTo>
                  <a:pt x="44255" y="24294"/>
                  <a:pt x="40216" y="25373"/>
                  <a:pt x="36412" y="27529"/>
                </a:cubicBezTo>
                <a:lnTo>
                  <a:pt x="36412" y="27529"/>
                </a:lnTo>
                <a:cubicBezTo>
                  <a:pt x="32608" y="29804"/>
                  <a:pt x="29647" y="32765"/>
                  <a:pt x="27529" y="36412"/>
                </a:cubicBezTo>
                <a:lnTo>
                  <a:pt x="27529" y="36412"/>
                </a:lnTo>
                <a:cubicBezTo>
                  <a:pt x="25373" y="40098"/>
                  <a:pt x="24294" y="44137"/>
                  <a:pt x="24294" y="48529"/>
                </a:cubicBezTo>
                <a:lnTo>
                  <a:pt x="24294" y="48529"/>
                </a:lnTo>
                <a:cubicBezTo>
                  <a:pt x="24294" y="52961"/>
                  <a:pt x="25373" y="57020"/>
                  <a:pt x="27529" y="60706"/>
                </a:cubicBezTo>
                <a:lnTo>
                  <a:pt x="27529" y="60706"/>
                </a:lnTo>
                <a:cubicBezTo>
                  <a:pt x="29647" y="64353"/>
                  <a:pt x="32608" y="67314"/>
                  <a:pt x="36412" y="69588"/>
                </a:cubicBezTo>
                <a:lnTo>
                  <a:pt x="36412" y="69588"/>
                </a:lnTo>
                <a:cubicBezTo>
                  <a:pt x="40216" y="71745"/>
                  <a:pt x="44255" y="72824"/>
                  <a:pt x="48529" y="72824"/>
                </a:cubicBezTo>
                <a:lnTo>
                  <a:pt x="48529" y="72824"/>
                </a:lnTo>
                <a:cubicBezTo>
                  <a:pt x="52843" y="72824"/>
                  <a:pt x="56902" y="71745"/>
                  <a:pt x="60706" y="69588"/>
                </a:cubicBezTo>
                <a:lnTo>
                  <a:pt x="60706" y="69588"/>
                </a:lnTo>
                <a:cubicBezTo>
                  <a:pt x="64471" y="67314"/>
                  <a:pt x="67431" y="64353"/>
                  <a:pt x="69588" y="60706"/>
                </a:cubicBezTo>
                <a:lnTo>
                  <a:pt x="69588" y="60706"/>
                </a:lnTo>
                <a:cubicBezTo>
                  <a:pt x="71745" y="57020"/>
                  <a:pt x="72824" y="52961"/>
                  <a:pt x="72824" y="48529"/>
                </a:cubicBezTo>
                <a:lnTo>
                  <a:pt x="72824" y="485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5018-41"/>
          <p:cNvSpPr/>
          <p:nvPr/>
        </p:nvSpPr>
        <p:spPr>
          <a:xfrm>
            <a:off x="564356" y="1950244"/>
            <a:ext cx="1078706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5019-49"/>
          <p:cNvCxnSpPr/>
          <p:nvPr/>
        </p:nvCxnSpPr>
        <p:spPr>
          <a:xfrm>
            <a:off x="578644" y="1950244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5055-103"/>
          <p:cNvSpPr/>
          <p:nvPr/>
        </p:nvSpPr>
        <p:spPr>
          <a:xfrm>
            <a:off x="678656" y="2048917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018-42"/>
          <p:cNvSpPr/>
          <p:nvPr/>
        </p:nvSpPr>
        <p:spPr>
          <a:xfrm>
            <a:off x="1757363" y="1950244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5019-50"/>
          <p:cNvCxnSpPr/>
          <p:nvPr/>
        </p:nvCxnSpPr>
        <p:spPr>
          <a:xfrm>
            <a:off x="1771650" y="1950244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5045-85"/>
          <p:cNvSpPr/>
          <p:nvPr/>
        </p:nvSpPr>
        <p:spPr>
          <a:xfrm>
            <a:off x="1871663" y="2048917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5018-43"/>
          <p:cNvSpPr/>
          <p:nvPr/>
        </p:nvSpPr>
        <p:spPr>
          <a:xfrm>
            <a:off x="2814638" y="1950244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5019-51"/>
          <p:cNvCxnSpPr/>
          <p:nvPr/>
        </p:nvCxnSpPr>
        <p:spPr>
          <a:xfrm>
            <a:off x="2828925" y="1950244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5056-104"/>
          <p:cNvSpPr/>
          <p:nvPr/>
        </p:nvSpPr>
        <p:spPr>
          <a:xfrm>
            <a:off x="2928938" y="2048917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5018-44"/>
          <p:cNvSpPr/>
          <p:nvPr/>
        </p:nvSpPr>
        <p:spPr>
          <a:xfrm>
            <a:off x="564356" y="2271713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5019-52"/>
          <p:cNvCxnSpPr/>
          <p:nvPr/>
        </p:nvCxnSpPr>
        <p:spPr>
          <a:xfrm>
            <a:off x="578644" y="2271713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5056-105"/>
          <p:cNvSpPr/>
          <p:nvPr/>
        </p:nvSpPr>
        <p:spPr>
          <a:xfrm>
            <a:off x="678656" y="2370386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5018-45"/>
          <p:cNvSpPr/>
          <p:nvPr/>
        </p:nvSpPr>
        <p:spPr>
          <a:xfrm>
            <a:off x="1621631" y="2271713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5019-53"/>
          <p:cNvCxnSpPr/>
          <p:nvPr/>
        </p:nvCxnSpPr>
        <p:spPr>
          <a:xfrm>
            <a:off x="1635919" y="2271713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058-106"/>
          <p:cNvSpPr/>
          <p:nvPr/>
        </p:nvSpPr>
        <p:spPr>
          <a:xfrm>
            <a:off x="1735931" y="2370386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011-23"/>
          <p:cNvSpPr/>
          <p:nvPr/>
        </p:nvSpPr>
        <p:spPr>
          <a:xfrm>
            <a:off x="4657725" y="1407319"/>
            <a:ext cx="4086225" cy="1235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5011-27"/>
          <p:cNvCxnSpPr/>
          <p:nvPr/>
        </p:nvCxnSpPr>
        <p:spPr>
          <a:xfrm>
            <a:off x="4657725" y="1425178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88319685015-34"/>
          <p:cNvCxnSpPr/>
          <p:nvPr/>
        </p:nvCxnSpPr>
        <p:spPr>
          <a:xfrm>
            <a:off x="4822031" y="1843088"/>
            <a:ext cx="3757613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5054-100"/>
          <p:cNvSpPr/>
          <p:nvPr/>
        </p:nvSpPr>
        <p:spPr>
          <a:xfrm>
            <a:off x="4822031" y="1596628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500" y="0"/>
                </a:moveTo>
                <a:lnTo>
                  <a:pt x="29500" y="0"/>
                </a:lnTo>
                <a:cubicBezTo>
                  <a:pt x="31643" y="0"/>
                  <a:pt x="33405" y="569"/>
                  <a:pt x="34786" y="1706"/>
                </a:cubicBezTo>
                <a:lnTo>
                  <a:pt x="34786" y="1706"/>
                </a:lnTo>
                <a:lnTo>
                  <a:pt x="34786" y="1706"/>
                </a:lnTo>
                <a:cubicBezTo>
                  <a:pt x="36167" y="2843"/>
                  <a:pt x="36857" y="4294"/>
                  <a:pt x="36857" y="6059"/>
                </a:cubicBezTo>
                <a:lnTo>
                  <a:pt x="36857" y="6059"/>
                </a:lnTo>
                <a:lnTo>
                  <a:pt x="36857" y="12118"/>
                </a:lnTo>
                <a:lnTo>
                  <a:pt x="66286" y="12118"/>
                </a:lnTo>
                <a:lnTo>
                  <a:pt x="66286" y="6059"/>
                </a:lnTo>
                <a:cubicBezTo>
                  <a:pt x="66286" y="4294"/>
                  <a:pt x="66976" y="2843"/>
                  <a:pt x="68357" y="1706"/>
                </a:cubicBezTo>
                <a:lnTo>
                  <a:pt x="68357" y="1706"/>
                </a:lnTo>
                <a:cubicBezTo>
                  <a:pt x="69738" y="569"/>
                  <a:pt x="71500" y="0"/>
                  <a:pt x="73643" y="0"/>
                </a:cubicBezTo>
                <a:lnTo>
                  <a:pt x="73643" y="0"/>
                </a:lnTo>
                <a:cubicBezTo>
                  <a:pt x="75786" y="0"/>
                  <a:pt x="77548" y="569"/>
                  <a:pt x="78929" y="1706"/>
                </a:cubicBezTo>
                <a:lnTo>
                  <a:pt x="78929" y="1706"/>
                </a:lnTo>
                <a:cubicBezTo>
                  <a:pt x="80310" y="2843"/>
                  <a:pt x="81000" y="4294"/>
                  <a:pt x="81000" y="6059"/>
                </a:cubicBezTo>
                <a:lnTo>
                  <a:pt x="81000" y="6059"/>
                </a:lnTo>
                <a:lnTo>
                  <a:pt x="81000" y="12118"/>
                </a:lnTo>
                <a:lnTo>
                  <a:pt x="92071" y="12118"/>
                </a:lnTo>
                <a:cubicBezTo>
                  <a:pt x="95167" y="12235"/>
                  <a:pt x="97786" y="13118"/>
                  <a:pt x="99929" y="14765"/>
                </a:cubicBezTo>
                <a:lnTo>
                  <a:pt x="99929" y="14765"/>
                </a:lnTo>
                <a:cubicBezTo>
                  <a:pt x="101929" y="16529"/>
                  <a:pt x="103000" y="18686"/>
                  <a:pt x="103143" y="21235"/>
                </a:cubicBezTo>
                <a:lnTo>
                  <a:pt x="103143" y="21235"/>
                </a:lnTo>
                <a:lnTo>
                  <a:pt x="103143" y="30353"/>
                </a:lnTo>
                <a:lnTo>
                  <a:pt x="0" y="30353"/>
                </a:lnTo>
                <a:lnTo>
                  <a:pt x="0" y="21235"/>
                </a:lnTo>
                <a:cubicBezTo>
                  <a:pt x="143" y="18686"/>
                  <a:pt x="1214" y="16529"/>
                  <a:pt x="3214" y="14765"/>
                </a:cubicBezTo>
                <a:lnTo>
                  <a:pt x="3214" y="14765"/>
                </a:lnTo>
                <a:cubicBezTo>
                  <a:pt x="5357" y="13118"/>
                  <a:pt x="7976" y="12235"/>
                  <a:pt x="11071" y="12118"/>
                </a:cubicBezTo>
                <a:lnTo>
                  <a:pt x="11071" y="12118"/>
                </a:lnTo>
                <a:lnTo>
                  <a:pt x="22071" y="12118"/>
                </a:lnTo>
                <a:lnTo>
                  <a:pt x="22071" y="6059"/>
                </a:lnTo>
                <a:cubicBezTo>
                  <a:pt x="22071" y="4294"/>
                  <a:pt x="22762" y="2843"/>
                  <a:pt x="24143" y="1706"/>
                </a:cubicBezTo>
                <a:lnTo>
                  <a:pt x="24143" y="1706"/>
                </a:lnTo>
                <a:cubicBezTo>
                  <a:pt x="25524" y="569"/>
                  <a:pt x="27310" y="0"/>
                  <a:pt x="29500" y="0"/>
                </a:cubicBezTo>
                <a:lnTo>
                  <a:pt x="29500" y="0"/>
                </a:lnTo>
                <a:moveTo>
                  <a:pt x="0" y="36412"/>
                </a:moveTo>
                <a:lnTo>
                  <a:pt x="0" y="36412"/>
                </a:lnTo>
                <a:lnTo>
                  <a:pt x="103143" y="36412"/>
                </a:lnTo>
                <a:lnTo>
                  <a:pt x="103143" y="87941"/>
                </a:lnTo>
                <a:cubicBezTo>
                  <a:pt x="103000" y="90490"/>
                  <a:pt x="101929" y="92647"/>
                  <a:pt x="99929" y="94412"/>
                </a:cubicBezTo>
                <a:lnTo>
                  <a:pt x="99929" y="94412"/>
                </a:lnTo>
                <a:cubicBezTo>
                  <a:pt x="97786" y="96059"/>
                  <a:pt x="95167" y="96941"/>
                  <a:pt x="92071" y="97059"/>
                </a:cubicBezTo>
                <a:lnTo>
                  <a:pt x="92071" y="97059"/>
                </a:lnTo>
                <a:lnTo>
                  <a:pt x="11071" y="97059"/>
                </a:lnTo>
                <a:cubicBezTo>
                  <a:pt x="7976" y="96941"/>
                  <a:pt x="5357" y="96059"/>
                  <a:pt x="3214" y="94412"/>
                </a:cubicBezTo>
                <a:lnTo>
                  <a:pt x="3214" y="94412"/>
                </a:lnTo>
                <a:cubicBezTo>
                  <a:pt x="1214" y="92647"/>
                  <a:pt x="143" y="90490"/>
                  <a:pt x="0" y="87941"/>
                </a:cubicBezTo>
                <a:lnTo>
                  <a:pt x="0" y="87941"/>
                </a:lnTo>
                <a:lnTo>
                  <a:pt x="0" y="36412"/>
                </a:lnTo>
                <a:moveTo>
                  <a:pt x="18429" y="48529"/>
                </a:moveTo>
                <a:lnTo>
                  <a:pt x="18429" y="48529"/>
                </a:lnTo>
                <a:cubicBezTo>
                  <a:pt x="16095" y="48647"/>
                  <a:pt x="14857" y="49667"/>
                  <a:pt x="14714" y="51588"/>
                </a:cubicBezTo>
                <a:lnTo>
                  <a:pt x="14714" y="51588"/>
                </a:lnTo>
                <a:lnTo>
                  <a:pt x="14714" y="63706"/>
                </a:lnTo>
                <a:cubicBezTo>
                  <a:pt x="14857" y="65588"/>
                  <a:pt x="16095" y="66588"/>
                  <a:pt x="18429" y="66706"/>
                </a:cubicBezTo>
                <a:lnTo>
                  <a:pt x="18429" y="66706"/>
                </a:lnTo>
                <a:lnTo>
                  <a:pt x="84714" y="66706"/>
                </a:lnTo>
                <a:cubicBezTo>
                  <a:pt x="87000" y="66588"/>
                  <a:pt x="88238" y="65588"/>
                  <a:pt x="88429" y="63706"/>
                </a:cubicBezTo>
                <a:lnTo>
                  <a:pt x="88429" y="63706"/>
                </a:lnTo>
                <a:lnTo>
                  <a:pt x="88429" y="51588"/>
                </a:lnTo>
                <a:cubicBezTo>
                  <a:pt x="88238" y="49667"/>
                  <a:pt x="87000" y="48647"/>
                  <a:pt x="84714" y="48529"/>
                </a:cubicBezTo>
                <a:lnTo>
                  <a:pt x="84714" y="48529"/>
                </a:lnTo>
                <a:lnTo>
                  <a:pt x="18429" y="485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5017-38"/>
          <p:cNvSpPr/>
          <p:nvPr/>
        </p:nvSpPr>
        <p:spPr>
          <a:xfrm>
            <a:off x="8011716" y="1571625"/>
            <a:ext cx="567928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5055-102"/>
          <p:cNvSpPr/>
          <p:nvPr/>
        </p:nvSpPr>
        <p:spPr>
          <a:xfrm>
            <a:off x="8102352" y="1602879"/>
            <a:ext cx="147340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267" y="25571"/>
                </a:moveTo>
                <a:lnTo>
                  <a:pt x="27267" y="25571"/>
                </a:lnTo>
                <a:cubicBezTo>
                  <a:pt x="34289" y="18333"/>
                  <a:pt x="42311" y="14714"/>
                  <a:pt x="51333" y="14714"/>
                </a:cubicBezTo>
                <a:lnTo>
                  <a:pt x="51333" y="14714"/>
                </a:lnTo>
                <a:lnTo>
                  <a:pt x="51333" y="14714"/>
                </a:lnTo>
                <a:cubicBezTo>
                  <a:pt x="60489" y="14714"/>
                  <a:pt x="68578" y="18238"/>
                  <a:pt x="75600" y="25286"/>
                </a:cubicBezTo>
                <a:lnTo>
                  <a:pt x="75600" y="25286"/>
                </a:lnTo>
                <a:lnTo>
                  <a:pt x="66800" y="34786"/>
                </a:lnTo>
                <a:cubicBezTo>
                  <a:pt x="65244" y="36595"/>
                  <a:pt x="64889" y="38571"/>
                  <a:pt x="65733" y="40714"/>
                </a:cubicBezTo>
                <a:lnTo>
                  <a:pt x="65733" y="40714"/>
                </a:lnTo>
                <a:cubicBezTo>
                  <a:pt x="66578" y="42905"/>
                  <a:pt x="68156" y="44071"/>
                  <a:pt x="70467" y="44214"/>
                </a:cubicBezTo>
                <a:lnTo>
                  <a:pt x="70467" y="44214"/>
                </a:lnTo>
                <a:lnTo>
                  <a:pt x="96267" y="44214"/>
                </a:lnTo>
                <a:cubicBezTo>
                  <a:pt x="96267" y="44214"/>
                  <a:pt x="96267" y="44214"/>
                  <a:pt x="96267" y="44214"/>
                </a:cubicBezTo>
                <a:lnTo>
                  <a:pt x="96267" y="44214"/>
                </a:lnTo>
                <a:cubicBezTo>
                  <a:pt x="96267" y="44214"/>
                  <a:pt x="96267" y="44214"/>
                  <a:pt x="96267" y="44214"/>
                </a:cubicBezTo>
                <a:lnTo>
                  <a:pt x="96267" y="44214"/>
                </a:lnTo>
                <a:lnTo>
                  <a:pt x="98000" y="44214"/>
                </a:lnTo>
                <a:cubicBezTo>
                  <a:pt x="101111" y="43881"/>
                  <a:pt x="102822" y="42024"/>
                  <a:pt x="103133" y="38643"/>
                </a:cubicBezTo>
                <a:lnTo>
                  <a:pt x="103133" y="38643"/>
                </a:lnTo>
                <a:lnTo>
                  <a:pt x="103133" y="9214"/>
                </a:lnTo>
                <a:cubicBezTo>
                  <a:pt x="103000" y="6738"/>
                  <a:pt x="101933" y="5048"/>
                  <a:pt x="99933" y="4143"/>
                </a:cubicBezTo>
                <a:lnTo>
                  <a:pt x="99933" y="4143"/>
                </a:lnTo>
                <a:cubicBezTo>
                  <a:pt x="97889" y="3238"/>
                  <a:pt x="96022" y="3619"/>
                  <a:pt x="94333" y="5286"/>
                </a:cubicBezTo>
                <a:lnTo>
                  <a:pt x="94333" y="5286"/>
                </a:lnTo>
                <a:lnTo>
                  <a:pt x="85267" y="14929"/>
                </a:lnTo>
                <a:cubicBezTo>
                  <a:pt x="79000" y="8214"/>
                  <a:pt x="71778" y="3786"/>
                  <a:pt x="63600" y="1643"/>
                </a:cubicBezTo>
                <a:lnTo>
                  <a:pt x="63600" y="1643"/>
                </a:lnTo>
                <a:cubicBezTo>
                  <a:pt x="55422" y="-548"/>
                  <a:pt x="47333" y="-548"/>
                  <a:pt x="39333" y="1643"/>
                </a:cubicBezTo>
                <a:lnTo>
                  <a:pt x="39333" y="1643"/>
                </a:lnTo>
                <a:cubicBezTo>
                  <a:pt x="31156" y="3929"/>
                  <a:pt x="23911" y="8452"/>
                  <a:pt x="17600" y="15214"/>
                </a:cubicBezTo>
                <a:lnTo>
                  <a:pt x="17600" y="15214"/>
                </a:lnTo>
                <a:cubicBezTo>
                  <a:pt x="12311" y="20881"/>
                  <a:pt x="8511" y="27238"/>
                  <a:pt x="6200" y="34286"/>
                </a:cubicBezTo>
                <a:lnTo>
                  <a:pt x="6200" y="34286"/>
                </a:lnTo>
                <a:cubicBezTo>
                  <a:pt x="5667" y="36286"/>
                  <a:pt x="5756" y="38214"/>
                  <a:pt x="6467" y="40071"/>
                </a:cubicBezTo>
                <a:lnTo>
                  <a:pt x="6467" y="40071"/>
                </a:lnTo>
                <a:cubicBezTo>
                  <a:pt x="7311" y="41738"/>
                  <a:pt x="8600" y="42952"/>
                  <a:pt x="10333" y="43714"/>
                </a:cubicBezTo>
                <a:lnTo>
                  <a:pt x="10333" y="43714"/>
                </a:lnTo>
                <a:cubicBezTo>
                  <a:pt x="12200" y="44333"/>
                  <a:pt x="13978" y="44262"/>
                  <a:pt x="15667" y="43500"/>
                </a:cubicBezTo>
                <a:lnTo>
                  <a:pt x="15667" y="43500"/>
                </a:lnTo>
                <a:cubicBezTo>
                  <a:pt x="17267" y="42595"/>
                  <a:pt x="18422" y="41214"/>
                  <a:pt x="19133" y="39357"/>
                </a:cubicBezTo>
                <a:lnTo>
                  <a:pt x="19133" y="39357"/>
                </a:lnTo>
                <a:cubicBezTo>
                  <a:pt x="20822" y="34310"/>
                  <a:pt x="23533" y="29714"/>
                  <a:pt x="27267" y="25571"/>
                </a:cubicBezTo>
                <a:lnTo>
                  <a:pt x="27267" y="25571"/>
                </a:lnTo>
                <a:moveTo>
                  <a:pt x="0" y="64429"/>
                </a:moveTo>
                <a:lnTo>
                  <a:pt x="0" y="64429"/>
                </a:lnTo>
                <a:lnTo>
                  <a:pt x="0" y="66286"/>
                </a:lnTo>
                <a:lnTo>
                  <a:pt x="0" y="66286"/>
                </a:lnTo>
                <a:lnTo>
                  <a:pt x="0" y="93929"/>
                </a:lnTo>
                <a:cubicBezTo>
                  <a:pt x="133" y="96357"/>
                  <a:pt x="1200" y="98048"/>
                  <a:pt x="3200" y="99000"/>
                </a:cubicBezTo>
                <a:lnTo>
                  <a:pt x="3200" y="99000"/>
                </a:lnTo>
                <a:cubicBezTo>
                  <a:pt x="5200" y="99905"/>
                  <a:pt x="7067" y="99524"/>
                  <a:pt x="8800" y="97857"/>
                </a:cubicBezTo>
                <a:lnTo>
                  <a:pt x="8800" y="97857"/>
                </a:lnTo>
                <a:lnTo>
                  <a:pt x="17800" y="88143"/>
                </a:lnTo>
                <a:cubicBezTo>
                  <a:pt x="24111" y="94905"/>
                  <a:pt x="31356" y="99357"/>
                  <a:pt x="39533" y="101500"/>
                </a:cubicBezTo>
                <a:lnTo>
                  <a:pt x="39533" y="101500"/>
                </a:lnTo>
                <a:cubicBezTo>
                  <a:pt x="47711" y="103643"/>
                  <a:pt x="55800" y="103643"/>
                  <a:pt x="63800" y="101500"/>
                </a:cubicBezTo>
                <a:lnTo>
                  <a:pt x="63800" y="101500"/>
                </a:lnTo>
                <a:cubicBezTo>
                  <a:pt x="71978" y="99214"/>
                  <a:pt x="79222" y="94690"/>
                  <a:pt x="85533" y="87929"/>
                </a:cubicBezTo>
                <a:lnTo>
                  <a:pt x="85533" y="87929"/>
                </a:lnTo>
                <a:cubicBezTo>
                  <a:pt x="90822" y="82262"/>
                  <a:pt x="94600" y="75905"/>
                  <a:pt x="96867" y="68857"/>
                </a:cubicBezTo>
                <a:lnTo>
                  <a:pt x="96867" y="68857"/>
                </a:lnTo>
                <a:cubicBezTo>
                  <a:pt x="97622" y="66857"/>
                  <a:pt x="97556" y="64929"/>
                  <a:pt x="96667" y="63071"/>
                </a:cubicBezTo>
                <a:lnTo>
                  <a:pt x="96667" y="63071"/>
                </a:lnTo>
                <a:cubicBezTo>
                  <a:pt x="95822" y="61405"/>
                  <a:pt x="94533" y="60167"/>
                  <a:pt x="92800" y="59357"/>
                </a:cubicBezTo>
                <a:lnTo>
                  <a:pt x="92800" y="59357"/>
                </a:lnTo>
                <a:cubicBezTo>
                  <a:pt x="90933" y="58786"/>
                  <a:pt x="89156" y="58881"/>
                  <a:pt x="87467" y="59643"/>
                </a:cubicBezTo>
                <a:lnTo>
                  <a:pt x="87467" y="59643"/>
                </a:lnTo>
                <a:cubicBezTo>
                  <a:pt x="85867" y="60548"/>
                  <a:pt x="84711" y="61929"/>
                  <a:pt x="84000" y="63786"/>
                </a:cubicBezTo>
                <a:lnTo>
                  <a:pt x="84000" y="63786"/>
                </a:lnTo>
                <a:cubicBezTo>
                  <a:pt x="82444" y="68976"/>
                  <a:pt x="79733" y="73571"/>
                  <a:pt x="75867" y="77571"/>
                </a:cubicBezTo>
                <a:lnTo>
                  <a:pt x="75867" y="77571"/>
                </a:lnTo>
                <a:cubicBezTo>
                  <a:pt x="68844" y="84810"/>
                  <a:pt x="60822" y="88429"/>
                  <a:pt x="51800" y="88429"/>
                </a:cubicBezTo>
                <a:lnTo>
                  <a:pt x="51800" y="88429"/>
                </a:lnTo>
                <a:cubicBezTo>
                  <a:pt x="42600" y="88429"/>
                  <a:pt x="34511" y="84881"/>
                  <a:pt x="27533" y="77786"/>
                </a:cubicBezTo>
                <a:lnTo>
                  <a:pt x="27533" y="77786"/>
                </a:lnTo>
                <a:lnTo>
                  <a:pt x="36333" y="68357"/>
                </a:lnTo>
                <a:cubicBezTo>
                  <a:pt x="37889" y="66500"/>
                  <a:pt x="38244" y="64500"/>
                  <a:pt x="37400" y="62357"/>
                </a:cubicBezTo>
                <a:lnTo>
                  <a:pt x="37400" y="62357"/>
                </a:lnTo>
                <a:cubicBezTo>
                  <a:pt x="36511" y="60214"/>
                  <a:pt x="34933" y="59071"/>
                  <a:pt x="32667" y="58929"/>
                </a:cubicBezTo>
                <a:lnTo>
                  <a:pt x="32667" y="58929"/>
                </a:lnTo>
                <a:lnTo>
                  <a:pt x="6867" y="58929"/>
                </a:lnTo>
                <a:lnTo>
                  <a:pt x="6867" y="58929"/>
                </a:lnTo>
                <a:lnTo>
                  <a:pt x="5133" y="58929"/>
                </a:lnTo>
                <a:cubicBezTo>
                  <a:pt x="1978" y="59214"/>
                  <a:pt x="267" y="61048"/>
                  <a:pt x="0" y="64429"/>
                </a:cubicBezTo>
                <a:lnTo>
                  <a:pt x="0" y="64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5019-46"/>
          <p:cNvSpPr/>
          <p:nvPr/>
        </p:nvSpPr>
        <p:spPr>
          <a:xfrm>
            <a:off x="4822031" y="1950244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5019-54"/>
          <p:cNvCxnSpPr/>
          <p:nvPr/>
        </p:nvCxnSpPr>
        <p:spPr>
          <a:xfrm>
            <a:off x="4836319" y="1950244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5059-107"/>
          <p:cNvSpPr/>
          <p:nvPr/>
        </p:nvSpPr>
        <p:spPr>
          <a:xfrm>
            <a:off x="4939680" y="2035522"/>
            <a:ext cx="100459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64" y="24400"/>
                </a:moveTo>
                <a:lnTo>
                  <a:pt x="25364" y="24400"/>
                </a:lnTo>
                <a:cubicBezTo>
                  <a:pt x="31909" y="17533"/>
                  <a:pt x="39364" y="14100"/>
                  <a:pt x="47727" y="14100"/>
                </a:cubicBezTo>
                <a:lnTo>
                  <a:pt x="47727" y="14100"/>
                </a:lnTo>
                <a:lnTo>
                  <a:pt x="47727" y="14100"/>
                </a:lnTo>
                <a:cubicBezTo>
                  <a:pt x="56273" y="14100"/>
                  <a:pt x="63788" y="17467"/>
                  <a:pt x="70273" y="24200"/>
                </a:cubicBezTo>
                <a:lnTo>
                  <a:pt x="70273" y="24200"/>
                </a:lnTo>
                <a:lnTo>
                  <a:pt x="62091" y="33200"/>
                </a:lnTo>
                <a:cubicBezTo>
                  <a:pt x="60636" y="34933"/>
                  <a:pt x="60303" y="36833"/>
                  <a:pt x="61091" y="38900"/>
                </a:cubicBezTo>
                <a:lnTo>
                  <a:pt x="61091" y="38900"/>
                </a:lnTo>
                <a:cubicBezTo>
                  <a:pt x="61939" y="40967"/>
                  <a:pt x="63424" y="42067"/>
                  <a:pt x="65545" y="42200"/>
                </a:cubicBezTo>
                <a:lnTo>
                  <a:pt x="65545" y="42200"/>
                </a:lnTo>
                <a:lnTo>
                  <a:pt x="89455" y="42200"/>
                </a:lnTo>
                <a:cubicBezTo>
                  <a:pt x="89455" y="42200"/>
                  <a:pt x="89455" y="42200"/>
                  <a:pt x="89455" y="42200"/>
                </a:cubicBezTo>
                <a:lnTo>
                  <a:pt x="89455" y="42200"/>
                </a:lnTo>
                <a:cubicBezTo>
                  <a:pt x="89455" y="42200"/>
                  <a:pt x="89455" y="42200"/>
                  <a:pt x="89455" y="42200"/>
                </a:cubicBezTo>
                <a:lnTo>
                  <a:pt x="89455" y="42200"/>
                </a:lnTo>
                <a:lnTo>
                  <a:pt x="91091" y="42200"/>
                </a:lnTo>
                <a:cubicBezTo>
                  <a:pt x="94000" y="41867"/>
                  <a:pt x="95606" y="40100"/>
                  <a:pt x="95909" y="36900"/>
                </a:cubicBezTo>
                <a:lnTo>
                  <a:pt x="95909" y="36900"/>
                </a:lnTo>
                <a:lnTo>
                  <a:pt x="95909" y="8800"/>
                </a:lnTo>
                <a:cubicBezTo>
                  <a:pt x="95727" y="6467"/>
                  <a:pt x="94727" y="4867"/>
                  <a:pt x="92909" y="4000"/>
                </a:cubicBezTo>
                <a:lnTo>
                  <a:pt x="92909" y="4000"/>
                </a:lnTo>
                <a:cubicBezTo>
                  <a:pt x="91030" y="3067"/>
                  <a:pt x="89303" y="3433"/>
                  <a:pt x="87727" y="5100"/>
                </a:cubicBezTo>
                <a:lnTo>
                  <a:pt x="87727" y="5100"/>
                </a:lnTo>
                <a:lnTo>
                  <a:pt x="79273" y="14300"/>
                </a:lnTo>
                <a:cubicBezTo>
                  <a:pt x="73455" y="7833"/>
                  <a:pt x="66727" y="3567"/>
                  <a:pt x="59091" y="1500"/>
                </a:cubicBezTo>
                <a:lnTo>
                  <a:pt x="59091" y="1500"/>
                </a:lnTo>
                <a:cubicBezTo>
                  <a:pt x="51515" y="-500"/>
                  <a:pt x="44000" y="-500"/>
                  <a:pt x="36545" y="1500"/>
                </a:cubicBezTo>
                <a:lnTo>
                  <a:pt x="36545" y="1500"/>
                </a:lnTo>
                <a:cubicBezTo>
                  <a:pt x="28970" y="3700"/>
                  <a:pt x="22242" y="8033"/>
                  <a:pt x="16364" y="14500"/>
                </a:cubicBezTo>
                <a:lnTo>
                  <a:pt x="16364" y="14500"/>
                </a:lnTo>
                <a:cubicBezTo>
                  <a:pt x="11455" y="19900"/>
                  <a:pt x="7939" y="25967"/>
                  <a:pt x="5818" y="32700"/>
                </a:cubicBezTo>
                <a:lnTo>
                  <a:pt x="5818" y="32700"/>
                </a:lnTo>
                <a:cubicBezTo>
                  <a:pt x="5273" y="34633"/>
                  <a:pt x="5333" y="36467"/>
                  <a:pt x="6000" y="38200"/>
                </a:cubicBezTo>
                <a:lnTo>
                  <a:pt x="6000" y="38200"/>
                </a:lnTo>
                <a:cubicBezTo>
                  <a:pt x="6788" y="39800"/>
                  <a:pt x="7970" y="40967"/>
                  <a:pt x="9545" y="41700"/>
                </a:cubicBezTo>
                <a:lnTo>
                  <a:pt x="9545" y="41700"/>
                </a:lnTo>
                <a:cubicBezTo>
                  <a:pt x="11303" y="42300"/>
                  <a:pt x="12970" y="42233"/>
                  <a:pt x="14545" y="41500"/>
                </a:cubicBezTo>
                <a:lnTo>
                  <a:pt x="14545" y="41500"/>
                </a:lnTo>
                <a:cubicBezTo>
                  <a:pt x="16061" y="40633"/>
                  <a:pt x="17152" y="39333"/>
                  <a:pt x="17818" y="37600"/>
                </a:cubicBezTo>
                <a:lnTo>
                  <a:pt x="17818" y="37600"/>
                </a:lnTo>
                <a:cubicBezTo>
                  <a:pt x="19394" y="32733"/>
                  <a:pt x="21909" y="28333"/>
                  <a:pt x="25364" y="24400"/>
                </a:cubicBezTo>
                <a:lnTo>
                  <a:pt x="25364" y="24400"/>
                </a:lnTo>
                <a:moveTo>
                  <a:pt x="0" y="61500"/>
                </a:moveTo>
                <a:lnTo>
                  <a:pt x="0" y="61500"/>
                </a:lnTo>
                <a:lnTo>
                  <a:pt x="0" y="63300"/>
                </a:lnTo>
                <a:lnTo>
                  <a:pt x="0" y="63300"/>
                </a:lnTo>
                <a:lnTo>
                  <a:pt x="0" y="89600"/>
                </a:lnTo>
                <a:cubicBezTo>
                  <a:pt x="121" y="92000"/>
                  <a:pt x="1121" y="93633"/>
                  <a:pt x="3000" y="94500"/>
                </a:cubicBezTo>
                <a:lnTo>
                  <a:pt x="3000" y="94500"/>
                </a:lnTo>
                <a:cubicBezTo>
                  <a:pt x="4879" y="95367"/>
                  <a:pt x="6606" y="95000"/>
                  <a:pt x="8182" y="93400"/>
                </a:cubicBezTo>
                <a:lnTo>
                  <a:pt x="8182" y="93400"/>
                </a:lnTo>
                <a:lnTo>
                  <a:pt x="16545" y="84200"/>
                </a:lnTo>
                <a:cubicBezTo>
                  <a:pt x="22424" y="90600"/>
                  <a:pt x="29152" y="94833"/>
                  <a:pt x="36727" y="96900"/>
                </a:cubicBezTo>
                <a:lnTo>
                  <a:pt x="36727" y="96900"/>
                </a:lnTo>
                <a:cubicBezTo>
                  <a:pt x="44364" y="98967"/>
                  <a:pt x="51909" y="98967"/>
                  <a:pt x="59364" y="96900"/>
                </a:cubicBezTo>
                <a:lnTo>
                  <a:pt x="59364" y="96900"/>
                </a:lnTo>
                <a:cubicBezTo>
                  <a:pt x="66939" y="94700"/>
                  <a:pt x="73667" y="90367"/>
                  <a:pt x="79545" y="83900"/>
                </a:cubicBezTo>
                <a:lnTo>
                  <a:pt x="79545" y="83900"/>
                </a:lnTo>
                <a:cubicBezTo>
                  <a:pt x="84455" y="78500"/>
                  <a:pt x="87970" y="72433"/>
                  <a:pt x="90091" y="65700"/>
                </a:cubicBezTo>
                <a:lnTo>
                  <a:pt x="90091" y="65700"/>
                </a:lnTo>
                <a:cubicBezTo>
                  <a:pt x="90758" y="63767"/>
                  <a:pt x="90697" y="61933"/>
                  <a:pt x="89909" y="60200"/>
                </a:cubicBezTo>
                <a:lnTo>
                  <a:pt x="89909" y="60200"/>
                </a:lnTo>
                <a:cubicBezTo>
                  <a:pt x="89121" y="58600"/>
                  <a:pt x="87909" y="57433"/>
                  <a:pt x="86273" y="56700"/>
                </a:cubicBezTo>
                <a:lnTo>
                  <a:pt x="86273" y="56700"/>
                </a:lnTo>
                <a:cubicBezTo>
                  <a:pt x="84576" y="56100"/>
                  <a:pt x="82909" y="56167"/>
                  <a:pt x="81273" y="56900"/>
                </a:cubicBezTo>
                <a:lnTo>
                  <a:pt x="81273" y="56900"/>
                </a:lnTo>
                <a:cubicBezTo>
                  <a:pt x="79818" y="57767"/>
                  <a:pt x="78758" y="59100"/>
                  <a:pt x="78091" y="60900"/>
                </a:cubicBezTo>
                <a:lnTo>
                  <a:pt x="78091" y="60900"/>
                </a:lnTo>
                <a:cubicBezTo>
                  <a:pt x="76636" y="65833"/>
                  <a:pt x="74121" y="70200"/>
                  <a:pt x="70545" y="74000"/>
                </a:cubicBezTo>
                <a:lnTo>
                  <a:pt x="70545" y="74000"/>
                </a:lnTo>
                <a:cubicBezTo>
                  <a:pt x="64000" y="80933"/>
                  <a:pt x="56545" y="84400"/>
                  <a:pt x="48182" y="84400"/>
                </a:cubicBezTo>
                <a:lnTo>
                  <a:pt x="48182" y="84400"/>
                </a:lnTo>
                <a:cubicBezTo>
                  <a:pt x="39636" y="84400"/>
                  <a:pt x="32091" y="81033"/>
                  <a:pt x="25545" y="74300"/>
                </a:cubicBezTo>
                <a:lnTo>
                  <a:pt x="25545" y="74300"/>
                </a:lnTo>
                <a:lnTo>
                  <a:pt x="33727" y="65300"/>
                </a:lnTo>
                <a:cubicBezTo>
                  <a:pt x="35242" y="63500"/>
                  <a:pt x="35576" y="61567"/>
                  <a:pt x="34727" y="59500"/>
                </a:cubicBezTo>
                <a:lnTo>
                  <a:pt x="34727" y="59500"/>
                </a:lnTo>
                <a:cubicBezTo>
                  <a:pt x="33939" y="57500"/>
                  <a:pt x="32485" y="56433"/>
                  <a:pt x="30364" y="56300"/>
                </a:cubicBezTo>
                <a:lnTo>
                  <a:pt x="30364" y="56300"/>
                </a:lnTo>
                <a:lnTo>
                  <a:pt x="6364" y="56300"/>
                </a:lnTo>
                <a:lnTo>
                  <a:pt x="6364" y="56300"/>
                </a:lnTo>
                <a:lnTo>
                  <a:pt x="4818" y="56300"/>
                </a:lnTo>
                <a:cubicBezTo>
                  <a:pt x="1848" y="56567"/>
                  <a:pt x="242" y="58300"/>
                  <a:pt x="0" y="61500"/>
                </a:cubicBezTo>
                <a:lnTo>
                  <a:pt x="0" y="61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5019-47"/>
          <p:cNvSpPr/>
          <p:nvPr/>
        </p:nvSpPr>
        <p:spPr>
          <a:xfrm>
            <a:off x="5879306" y="1950244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5019-55"/>
          <p:cNvCxnSpPr/>
          <p:nvPr/>
        </p:nvCxnSpPr>
        <p:spPr>
          <a:xfrm>
            <a:off x="5893594" y="1950244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5059-108"/>
          <p:cNvSpPr/>
          <p:nvPr/>
        </p:nvSpPr>
        <p:spPr>
          <a:xfrm>
            <a:off x="5996716" y="2028825"/>
            <a:ext cx="10093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091" y="33364"/>
                </a:moveTo>
                <a:lnTo>
                  <a:pt x="96091" y="33364"/>
                </a:lnTo>
                <a:cubicBezTo>
                  <a:pt x="96636" y="35242"/>
                  <a:pt x="96242" y="36848"/>
                  <a:pt x="94909" y="38182"/>
                </a:cubicBezTo>
                <a:lnTo>
                  <a:pt x="94909" y="38182"/>
                </a:lnTo>
                <a:lnTo>
                  <a:pt x="86091" y="46182"/>
                </a:lnTo>
                <a:cubicBezTo>
                  <a:pt x="86394" y="47758"/>
                  <a:pt x="86545" y="49424"/>
                  <a:pt x="86545" y="51182"/>
                </a:cubicBezTo>
                <a:lnTo>
                  <a:pt x="86545" y="51182"/>
                </a:lnTo>
                <a:cubicBezTo>
                  <a:pt x="86545" y="52879"/>
                  <a:pt x="86394" y="54515"/>
                  <a:pt x="86091" y="56091"/>
                </a:cubicBezTo>
                <a:lnTo>
                  <a:pt x="86091" y="56091"/>
                </a:lnTo>
                <a:lnTo>
                  <a:pt x="94909" y="64091"/>
                </a:lnTo>
                <a:cubicBezTo>
                  <a:pt x="96242" y="65424"/>
                  <a:pt x="96636" y="67030"/>
                  <a:pt x="96091" y="68909"/>
                </a:cubicBezTo>
                <a:lnTo>
                  <a:pt x="96091" y="68909"/>
                </a:lnTo>
                <a:cubicBezTo>
                  <a:pt x="95182" y="71333"/>
                  <a:pt x="94121" y="73667"/>
                  <a:pt x="92909" y="75909"/>
                </a:cubicBezTo>
                <a:lnTo>
                  <a:pt x="92909" y="75909"/>
                </a:lnTo>
                <a:lnTo>
                  <a:pt x="91909" y="77545"/>
                </a:lnTo>
                <a:cubicBezTo>
                  <a:pt x="90576" y="79667"/>
                  <a:pt x="89121" y="81727"/>
                  <a:pt x="87545" y="83727"/>
                </a:cubicBezTo>
                <a:lnTo>
                  <a:pt x="87545" y="83727"/>
                </a:lnTo>
                <a:cubicBezTo>
                  <a:pt x="86212" y="85182"/>
                  <a:pt x="84606" y="85636"/>
                  <a:pt x="82727" y="85091"/>
                </a:cubicBezTo>
                <a:lnTo>
                  <a:pt x="82727" y="85091"/>
                </a:lnTo>
                <a:lnTo>
                  <a:pt x="71545" y="81455"/>
                </a:lnTo>
                <a:cubicBezTo>
                  <a:pt x="68879" y="83636"/>
                  <a:pt x="65939" y="85303"/>
                  <a:pt x="62727" y="86455"/>
                </a:cubicBezTo>
                <a:lnTo>
                  <a:pt x="62727" y="86455"/>
                </a:lnTo>
                <a:lnTo>
                  <a:pt x="60364" y="98091"/>
                </a:lnTo>
                <a:cubicBezTo>
                  <a:pt x="59818" y="99970"/>
                  <a:pt x="58545" y="101091"/>
                  <a:pt x="56545" y="101455"/>
                </a:cubicBezTo>
                <a:lnTo>
                  <a:pt x="56545" y="101455"/>
                </a:lnTo>
                <a:cubicBezTo>
                  <a:pt x="53879" y="102000"/>
                  <a:pt x="51091" y="102273"/>
                  <a:pt x="48182" y="102273"/>
                </a:cubicBezTo>
                <a:lnTo>
                  <a:pt x="48182" y="102273"/>
                </a:lnTo>
                <a:cubicBezTo>
                  <a:pt x="45273" y="102273"/>
                  <a:pt x="42394" y="102000"/>
                  <a:pt x="39545" y="101455"/>
                </a:cubicBezTo>
                <a:lnTo>
                  <a:pt x="39545" y="101455"/>
                </a:lnTo>
                <a:cubicBezTo>
                  <a:pt x="37727" y="101091"/>
                  <a:pt x="36545" y="99970"/>
                  <a:pt x="36000" y="98091"/>
                </a:cubicBezTo>
                <a:lnTo>
                  <a:pt x="36000" y="98091"/>
                </a:lnTo>
                <a:lnTo>
                  <a:pt x="33545" y="86455"/>
                </a:lnTo>
                <a:cubicBezTo>
                  <a:pt x="30394" y="85303"/>
                  <a:pt x="27485" y="83636"/>
                  <a:pt x="24818" y="81455"/>
                </a:cubicBezTo>
                <a:lnTo>
                  <a:pt x="24818" y="81455"/>
                </a:lnTo>
                <a:lnTo>
                  <a:pt x="13636" y="85091"/>
                </a:lnTo>
                <a:cubicBezTo>
                  <a:pt x="11758" y="85636"/>
                  <a:pt x="10152" y="85182"/>
                  <a:pt x="8818" y="83727"/>
                </a:cubicBezTo>
                <a:lnTo>
                  <a:pt x="8818" y="83727"/>
                </a:lnTo>
                <a:cubicBezTo>
                  <a:pt x="7061" y="81727"/>
                  <a:pt x="5606" y="79667"/>
                  <a:pt x="4455" y="77545"/>
                </a:cubicBezTo>
                <a:lnTo>
                  <a:pt x="4455" y="77545"/>
                </a:lnTo>
                <a:lnTo>
                  <a:pt x="3455" y="75909"/>
                </a:lnTo>
                <a:cubicBezTo>
                  <a:pt x="2242" y="73667"/>
                  <a:pt x="1182" y="71394"/>
                  <a:pt x="273" y="69091"/>
                </a:cubicBezTo>
                <a:lnTo>
                  <a:pt x="273" y="69091"/>
                </a:lnTo>
                <a:cubicBezTo>
                  <a:pt x="-273" y="67091"/>
                  <a:pt x="121" y="65424"/>
                  <a:pt x="1455" y="64091"/>
                </a:cubicBezTo>
                <a:lnTo>
                  <a:pt x="1455" y="64091"/>
                </a:lnTo>
                <a:lnTo>
                  <a:pt x="10182" y="56364"/>
                </a:lnTo>
                <a:cubicBezTo>
                  <a:pt x="9939" y="54606"/>
                  <a:pt x="9818" y="52879"/>
                  <a:pt x="9818" y="51182"/>
                </a:cubicBezTo>
                <a:lnTo>
                  <a:pt x="9818" y="51182"/>
                </a:lnTo>
                <a:cubicBezTo>
                  <a:pt x="9818" y="49424"/>
                  <a:pt x="9939" y="47758"/>
                  <a:pt x="10182" y="46182"/>
                </a:cubicBezTo>
                <a:lnTo>
                  <a:pt x="10182" y="46182"/>
                </a:lnTo>
                <a:lnTo>
                  <a:pt x="1455" y="38182"/>
                </a:lnTo>
                <a:cubicBezTo>
                  <a:pt x="121" y="36848"/>
                  <a:pt x="-273" y="35242"/>
                  <a:pt x="273" y="33364"/>
                </a:cubicBezTo>
                <a:lnTo>
                  <a:pt x="273" y="33364"/>
                </a:lnTo>
                <a:cubicBezTo>
                  <a:pt x="1182" y="30939"/>
                  <a:pt x="2242" y="28606"/>
                  <a:pt x="3455" y="26364"/>
                </a:cubicBezTo>
                <a:lnTo>
                  <a:pt x="3455" y="26364"/>
                </a:lnTo>
                <a:lnTo>
                  <a:pt x="4455" y="24727"/>
                </a:lnTo>
                <a:cubicBezTo>
                  <a:pt x="5606" y="22606"/>
                  <a:pt x="7061" y="20545"/>
                  <a:pt x="8818" y="18545"/>
                </a:cubicBezTo>
                <a:lnTo>
                  <a:pt x="8818" y="18545"/>
                </a:lnTo>
                <a:cubicBezTo>
                  <a:pt x="10152" y="17091"/>
                  <a:pt x="11758" y="16636"/>
                  <a:pt x="13636" y="17182"/>
                </a:cubicBezTo>
                <a:lnTo>
                  <a:pt x="13636" y="17182"/>
                </a:lnTo>
                <a:lnTo>
                  <a:pt x="24818" y="20818"/>
                </a:lnTo>
                <a:cubicBezTo>
                  <a:pt x="27485" y="18636"/>
                  <a:pt x="30394" y="16879"/>
                  <a:pt x="33545" y="15545"/>
                </a:cubicBezTo>
                <a:lnTo>
                  <a:pt x="33545" y="15545"/>
                </a:lnTo>
                <a:lnTo>
                  <a:pt x="36000" y="4182"/>
                </a:lnTo>
                <a:cubicBezTo>
                  <a:pt x="36545" y="2303"/>
                  <a:pt x="37818" y="1182"/>
                  <a:pt x="39818" y="818"/>
                </a:cubicBezTo>
                <a:lnTo>
                  <a:pt x="39818" y="818"/>
                </a:lnTo>
                <a:cubicBezTo>
                  <a:pt x="42485" y="273"/>
                  <a:pt x="45273" y="0"/>
                  <a:pt x="48182" y="0"/>
                </a:cubicBezTo>
                <a:lnTo>
                  <a:pt x="48182" y="0"/>
                </a:lnTo>
                <a:cubicBezTo>
                  <a:pt x="51091" y="0"/>
                  <a:pt x="53939" y="273"/>
                  <a:pt x="56727" y="818"/>
                </a:cubicBezTo>
                <a:lnTo>
                  <a:pt x="56727" y="818"/>
                </a:lnTo>
                <a:cubicBezTo>
                  <a:pt x="58606" y="1182"/>
                  <a:pt x="59818" y="2303"/>
                  <a:pt x="60364" y="4182"/>
                </a:cubicBezTo>
                <a:lnTo>
                  <a:pt x="60364" y="4182"/>
                </a:lnTo>
                <a:lnTo>
                  <a:pt x="62727" y="15545"/>
                </a:lnTo>
                <a:cubicBezTo>
                  <a:pt x="65939" y="16879"/>
                  <a:pt x="68879" y="18636"/>
                  <a:pt x="71545" y="20818"/>
                </a:cubicBezTo>
                <a:lnTo>
                  <a:pt x="71545" y="20818"/>
                </a:lnTo>
                <a:lnTo>
                  <a:pt x="82727" y="17182"/>
                </a:lnTo>
                <a:cubicBezTo>
                  <a:pt x="84606" y="16636"/>
                  <a:pt x="86212" y="17091"/>
                  <a:pt x="87545" y="18545"/>
                </a:cubicBezTo>
                <a:lnTo>
                  <a:pt x="87545" y="18545"/>
                </a:lnTo>
                <a:cubicBezTo>
                  <a:pt x="89242" y="20545"/>
                  <a:pt x="90758" y="22606"/>
                  <a:pt x="92091" y="24727"/>
                </a:cubicBezTo>
                <a:lnTo>
                  <a:pt x="92091" y="24727"/>
                </a:lnTo>
                <a:lnTo>
                  <a:pt x="92909" y="26364"/>
                </a:lnTo>
                <a:cubicBezTo>
                  <a:pt x="94121" y="28606"/>
                  <a:pt x="95182" y="30939"/>
                  <a:pt x="96091" y="33364"/>
                </a:cubicBezTo>
                <a:lnTo>
                  <a:pt x="96091" y="33364"/>
                </a:lnTo>
                <a:moveTo>
                  <a:pt x="48182" y="67091"/>
                </a:moveTo>
                <a:lnTo>
                  <a:pt x="48182" y="67091"/>
                </a:lnTo>
                <a:cubicBezTo>
                  <a:pt x="54182" y="66970"/>
                  <a:pt x="58758" y="64303"/>
                  <a:pt x="61909" y="59091"/>
                </a:cubicBezTo>
                <a:lnTo>
                  <a:pt x="61909" y="59091"/>
                </a:lnTo>
                <a:cubicBezTo>
                  <a:pt x="64879" y="53818"/>
                  <a:pt x="64879" y="48515"/>
                  <a:pt x="61909" y="43182"/>
                </a:cubicBezTo>
                <a:lnTo>
                  <a:pt x="61909" y="43182"/>
                </a:lnTo>
                <a:cubicBezTo>
                  <a:pt x="58758" y="37970"/>
                  <a:pt x="54182" y="35303"/>
                  <a:pt x="48182" y="35182"/>
                </a:cubicBezTo>
                <a:lnTo>
                  <a:pt x="48182" y="35182"/>
                </a:lnTo>
                <a:cubicBezTo>
                  <a:pt x="42182" y="35303"/>
                  <a:pt x="37576" y="37970"/>
                  <a:pt x="34364" y="43182"/>
                </a:cubicBezTo>
                <a:lnTo>
                  <a:pt x="34364" y="43182"/>
                </a:lnTo>
                <a:cubicBezTo>
                  <a:pt x="31455" y="48515"/>
                  <a:pt x="31455" y="53818"/>
                  <a:pt x="34364" y="59091"/>
                </a:cubicBezTo>
                <a:lnTo>
                  <a:pt x="34364" y="59091"/>
                </a:lnTo>
                <a:cubicBezTo>
                  <a:pt x="37576" y="64303"/>
                  <a:pt x="42182" y="66970"/>
                  <a:pt x="48182" y="67091"/>
                </a:cubicBezTo>
                <a:lnTo>
                  <a:pt x="48182" y="6709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019-48"/>
          <p:cNvSpPr/>
          <p:nvPr/>
        </p:nvSpPr>
        <p:spPr>
          <a:xfrm>
            <a:off x="6936581" y="1950244"/>
            <a:ext cx="94297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5019-56"/>
          <p:cNvCxnSpPr/>
          <p:nvPr/>
        </p:nvCxnSpPr>
        <p:spPr>
          <a:xfrm>
            <a:off x="6950869" y="1950244"/>
            <a:ext cx="914" cy="264319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5059-109"/>
          <p:cNvSpPr/>
          <p:nvPr/>
        </p:nvSpPr>
        <p:spPr>
          <a:xfrm>
            <a:off x="7050881" y="2028825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375" y="0"/>
                </a:moveTo>
                <a:lnTo>
                  <a:pt x="26375" y="0"/>
                </a:lnTo>
                <a:cubicBezTo>
                  <a:pt x="23792" y="0"/>
                  <a:pt x="21667" y="606"/>
                  <a:pt x="20000" y="1818"/>
                </a:cubicBezTo>
                <a:lnTo>
                  <a:pt x="20000" y="1818"/>
                </a:lnTo>
                <a:lnTo>
                  <a:pt x="20000" y="1818"/>
                </a:lnTo>
                <a:cubicBezTo>
                  <a:pt x="18417" y="3030"/>
                  <a:pt x="17625" y="4545"/>
                  <a:pt x="17625" y="6364"/>
                </a:cubicBezTo>
                <a:lnTo>
                  <a:pt x="17625" y="6364"/>
                </a:lnTo>
                <a:lnTo>
                  <a:pt x="17625" y="25545"/>
                </a:lnTo>
                <a:lnTo>
                  <a:pt x="35125" y="25545"/>
                </a:lnTo>
                <a:lnTo>
                  <a:pt x="35125" y="6364"/>
                </a:lnTo>
                <a:cubicBezTo>
                  <a:pt x="35125" y="4545"/>
                  <a:pt x="34292" y="3030"/>
                  <a:pt x="32625" y="1818"/>
                </a:cubicBezTo>
                <a:lnTo>
                  <a:pt x="32625" y="1818"/>
                </a:lnTo>
                <a:cubicBezTo>
                  <a:pt x="31042" y="606"/>
                  <a:pt x="28958" y="0"/>
                  <a:pt x="26375" y="0"/>
                </a:cubicBezTo>
                <a:lnTo>
                  <a:pt x="26375" y="0"/>
                </a:lnTo>
                <a:moveTo>
                  <a:pt x="79125" y="0"/>
                </a:moveTo>
                <a:lnTo>
                  <a:pt x="79125" y="0"/>
                </a:lnTo>
                <a:cubicBezTo>
                  <a:pt x="76542" y="0"/>
                  <a:pt x="74417" y="606"/>
                  <a:pt x="72750" y="1818"/>
                </a:cubicBezTo>
                <a:lnTo>
                  <a:pt x="72750" y="1818"/>
                </a:lnTo>
                <a:lnTo>
                  <a:pt x="72750" y="1818"/>
                </a:lnTo>
                <a:cubicBezTo>
                  <a:pt x="71167" y="3030"/>
                  <a:pt x="70375" y="4545"/>
                  <a:pt x="70375" y="6364"/>
                </a:cubicBezTo>
                <a:lnTo>
                  <a:pt x="70375" y="6364"/>
                </a:lnTo>
                <a:lnTo>
                  <a:pt x="70375" y="25545"/>
                </a:lnTo>
                <a:lnTo>
                  <a:pt x="87875" y="25545"/>
                </a:lnTo>
                <a:lnTo>
                  <a:pt x="87875" y="6364"/>
                </a:lnTo>
                <a:cubicBezTo>
                  <a:pt x="87875" y="4545"/>
                  <a:pt x="87042" y="3030"/>
                  <a:pt x="85375" y="1818"/>
                </a:cubicBezTo>
                <a:lnTo>
                  <a:pt x="85375" y="1818"/>
                </a:lnTo>
                <a:cubicBezTo>
                  <a:pt x="83792" y="606"/>
                  <a:pt x="81708" y="0"/>
                  <a:pt x="79125" y="0"/>
                </a:cubicBezTo>
                <a:lnTo>
                  <a:pt x="79125" y="0"/>
                </a:lnTo>
                <a:moveTo>
                  <a:pt x="8750" y="32000"/>
                </a:moveTo>
                <a:lnTo>
                  <a:pt x="8750" y="32000"/>
                </a:lnTo>
                <a:cubicBezTo>
                  <a:pt x="6250" y="32000"/>
                  <a:pt x="4167" y="32576"/>
                  <a:pt x="2500" y="33727"/>
                </a:cubicBezTo>
                <a:lnTo>
                  <a:pt x="2500" y="33727"/>
                </a:lnTo>
                <a:lnTo>
                  <a:pt x="2500" y="33727"/>
                </a:lnTo>
                <a:cubicBezTo>
                  <a:pt x="833" y="34939"/>
                  <a:pt x="0" y="36485"/>
                  <a:pt x="0" y="38364"/>
                </a:cubicBezTo>
                <a:lnTo>
                  <a:pt x="0" y="38364"/>
                </a:lnTo>
                <a:cubicBezTo>
                  <a:pt x="0" y="40242"/>
                  <a:pt x="833" y="41758"/>
                  <a:pt x="2500" y="42909"/>
                </a:cubicBezTo>
                <a:lnTo>
                  <a:pt x="2500" y="42909"/>
                </a:lnTo>
                <a:cubicBezTo>
                  <a:pt x="4167" y="44121"/>
                  <a:pt x="6250" y="44727"/>
                  <a:pt x="8750" y="44727"/>
                </a:cubicBezTo>
                <a:lnTo>
                  <a:pt x="8750" y="44727"/>
                </a:lnTo>
                <a:lnTo>
                  <a:pt x="8750" y="51182"/>
                </a:lnTo>
                <a:cubicBezTo>
                  <a:pt x="9000" y="59000"/>
                  <a:pt x="12417" y="65788"/>
                  <a:pt x="19000" y="71545"/>
                </a:cubicBezTo>
                <a:lnTo>
                  <a:pt x="19000" y="71545"/>
                </a:lnTo>
                <a:cubicBezTo>
                  <a:pt x="25417" y="77242"/>
                  <a:pt x="33750" y="80879"/>
                  <a:pt x="44000" y="82455"/>
                </a:cubicBezTo>
                <a:lnTo>
                  <a:pt x="44000" y="82455"/>
                </a:lnTo>
                <a:lnTo>
                  <a:pt x="44000" y="95909"/>
                </a:lnTo>
                <a:cubicBezTo>
                  <a:pt x="44000" y="97727"/>
                  <a:pt x="44792" y="99242"/>
                  <a:pt x="46375" y="100455"/>
                </a:cubicBezTo>
                <a:lnTo>
                  <a:pt x="46375" y="100455"/>
                </a:lnTo>
                <a:cubicBezTo>
                  <a:pt x="48042" y="101667"/>
                  <a:pt x="50167" y="102273"/>
                  <a:pt x="52750" y="102273"/>
                </a:cubicBezTo>
                <a:lnTo>
                  <a:pt x="52750" y="102273"/>
                </a:lnTo>
                <a:cubicBezTo>
                  <a:pt x="55333" y="102273"/>
                  <a:pt x="57417" y="101667"/>
                  <a:pt x="59000" y="100455"/>
                </a:cubicBezTo>
                <a:lnTo>
                  <a:pt x="59000" y="100455"/>
                </a:lnTo>
                <a:cubicBezTo>
                  <a:pt x="60667" y="99242"/>
                  <a:pt x="61500" y="97727"/>
                  <a:pt x="61500" y="95909"/>
                </a:cubicBezTo>
                <a:lnTo>
                  <a:pt x="61500" y="95909"/>
                </a:lnTo>
                <a:lnTo>
                  <a:pt x="61500" y="82455"/>
                </a:lnTo>
                <a:cubicBezTo>
                  <a:pt x="71750" y="80879"/>
                  <a:pt x="80083" y="77242"/>
                  <a:pt x="86500" y="71545"/>
                </a:cubicBezTo>
                <a:lnTo>
                  <a:pt x="86500" y="71545"/>
                </a:lnTo>
                <a:cubicBezTo>
                  <a:pt x="93083" y="65788"/>
                  <a:pt x="96458" y="59000"/>
                  <a:pt x="96625" y="51182"/>
                </a:cubicBezTo>
                <a:lnTo>
                  <a:pt x="96625" y="51182"/>
                </a:lnTo>
                <a:lnTo>
                  <a:pt x="96625" y="44727"/>
                </a:lnTo>
                <a:cubicBezTo>
                  <a:pt x="99208" y="44727"/>
                  <a:pt x="101333" y="44121"/>
                  <a:pt x="103000" y="42909"/>
                </a:cubicBezTo>
                <a:lnTo>
                  <a:pt x="103000" y="42909"/>
                </a:lnTo>
                <a:cubicBezTo>
                  <a:pt x="104667" y="41758"/>
                  <a:pt x="105500" y="40242"/>
                  <a:pt x="105500" y="38364"/>
                </a:cubicBezTo>
                <a:lnTo>
                  <a:pt x="105500" y="38364"/>
                </a:lnTo>
                <a:cubicBezTo>
                  <a:pt x="105500" y="36485"/>
                  <a:pt x="104667" y="34939"/>
                  <a:pt x="103000" y="33727"/>
                </a:cubicBezTo>
                <a:lnTo>
                  <a:pt x="103000" y="33727"/>
                </a:lnTo>
                <a:cubicBezTo>
                  <a:pt x="101333" y="32576"/>
                  <a:pt x="99208" y="32000"/>
                  <a:pt x="96625" y="32000"/>
                </a:cubicBezTo>
                <a:lnTo>
                  <a:pt x="96625" y="32000"/>
                </a:lnTo>
                <a:lnTo>
                  <a:pt x="8750" y="3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5007-13"/>
          <p:cNvSpPr/>
          <p:nvPr/>
        </p:nvSpPr>
        <p:spPr>
          <a:xfrm>
            <a:off x="400050" y="2814638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5007-16"/>
          <p:cNvCxnSpPr/>
          <p:nvPr/>
        </p:nvCxnSpPr>
        <p:spPr>
          <a:xfrm>
            <a:off x="428625" y="2814638"/>
            <a:ext cx="914" cy="464344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5050-93"/>
          <p:cNvSpPr/>
          <p:nvPr/>
        </p:nvSpPr>
        <p:spPr>
          <a:xfrm>
            <a:off x="673298" y="2971465"/>
            <a:ext cx="225028" cy="1721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08" y="100278"/>
                </a:moveTo>
                <a:lnTo>
                  <a:pt x="42708" y="100278"/>
                </a:lnTo>
                <a:cubicBezTo>
                  <a:pt x="43625" y="100574"/>
                  <a:pt x="44486" y="100333"/>
                  <a:pt x="45292" y="99556"/>
                </a:cubicBezTo>
                <a:lnTo>
                  <a:pt x="45292" y="99556"/>
                </a:lnTo>
                <a:lnTo>
                  <a:pt x="45292" y="99556"/>
                </a:lnTo>
                <a:cubicBezTo>
                  <a:pt x="46097" y="98963"/>
                  <a:pt x="46500" y="97981"/>
                  <a:pt x="46500" y="96611"/>
                </a:cubicBezTo>
                <a:lnTo>
                  <a:pt x="46500" y="96611"/>
                </a:lnTo>
                <a:lnTo>
                  <a:pt x="46500" y="10722"/>
                </a:lnTo>
                <a:cubicBezTo>
                  <a:pt x="46500" y="9648"/>
                  <a:pt x="46208" y="8815"/>
                  <a:pt x="45625" y="8222"/>
                </a:cubicBezTo>
                <a:lnTo>
                  <a:pt x="45625" y="8222"/>
                </a:lnTo>
                <a:cubicBezTo>
                  <a:pt x="43931" y="6222"/>
                  <a:pt x="41250" y="4389"/>
                  <a:pt x="37583" y="2722"/>
                </a:cubicBezTo>
                <a:lnTo>
                  <a:pt x="37583" y="2722"/>
                </a:lnTo>
                <a:cubicBezTo>
                  <a:pt x="33944" y="1056"/>
                  <a:pt x="29625" y="148"/>
                  <a:pt x="24625" y="0"/>
                </a:cubicBezTo>
                <a:lnTo>
                  <a:pt x="24625" y="0"/>
                </a:lnTo>
                <a:cubicBezTo>
                  <a:pt x="20292" y="0"/>
                  <a:pt x="16236" y="611"/>
                  <a:pt x="12458" y="1833"/>
                </a:cubicBezTo>
                <a:lnTo>
                  <a:pt x="12458" y="1833"/>
                </a:lnTo>
                <a:cubicBezTo>
                  <a:pt x="8708" y="3056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667"/>
                  <a:pt x="111" y="8796"/>
                  <a:pt x="0" y="11833"/>
                </a:cubicBezTo>
                <a:lnTo>
                  <a:pt x="0" y="11833"/>
                </a:lnTo>
                <a:lnTo>
                  <a:pt x="0" y="96167"/>
                </a:lnTo>
                <a:cubicBezTo>
                  <a:pt x="0" y="97537"/>
                  <a:pt x="458" y="98593"/>
                  <a:pt x="1375" y="99333"/>
                </a:cubicBezTo>
                <a:lnTo>
                  <a:pt x="1375" y="99333"/>
                </a:lnTo>
                <a:cubicBezTo>
                  <a:pt x="2181" y="100111"/>
                  <a:pt x="3083" y="100352"/>
                  <a:pt x="4083" y="100056"/>
                </a:cubicBezTo>
                <a:lnTo>
                  <a:pt x="4083" y="100056"/>
                </a:lnTo>
                <a:cubicBezTo>
                  <a:pt x="6944" y="98685"/>
                  <a:pt x="10194" y="97463"/>
                  <a:pt x="13833" y="96389"/>
                </a:cubicBezTo>
                <a:lnTo>
                  <a:pt x="13833" y="96389"/>
                </a:lnTo>
                <a:cubicBezTo>
                  <a:pt x="17611" y="95315"/>
                  <a:pt x="21208" y="94778"/>
                  <a:pt x="24625" y="94778"/>
                </a:cubicBezTo>
                <a:lnTo>
                  <a:pt x="24625" y="94778"/>
                </a:lnTo>
                <a:cubicBezTo>
                  <a:pt x="27569" y="94926"/>
                  <a:pt x="30750" y="95537"/>
                  <a:pt x="34167" y="96611"/>
                </a:cubicBezTo>
                <a:lnTo>
                  <a:pt x="34167" y="96611"/>
                </a:lnTo>
                <a:cubicBezTo>
                  <a:pt x="37472" y="97833"/>
                  <a:pt x="40319" y="99056"/>
                  <a:pt x="42708" y="100278"/>
                </a:cubicBezTo>
                <a:lnTo>
                  <a:pt x="42708" y="100278"/>
                </a:lnTo>
                <a:moveTo>
                  <a:pt x="55708" y="100278"/>
                </a:moveTo>
                <a:lnTo>
                  <a:pt x="55708" y="100278"/>
                </a:lnTo>
                <a:cubicBezTo>
                  <a:pt x="58097" y="99056"/>
                  <a:pt x="60944" y="97833"/>
                  <a:pt x="64250" y="96611"/>
                </a:cubicBezTo>
                <a:lnTo>
                  <a:pt x="64250" y="96611"/>
                </a:lnTo>
                <a:lnTo>
                  <a:pt x="64250" y="96611"/>
                </a:lnTo>
                <a:cubicBezTo>
                  <a:pt x="67667" y="95537"/>
                  <a:pt x="70861" y="94926"/>
                  <a:pt x="73833" y="94778"/>
                </a:cubicBezTo>
                <a:lnTo>
                  <a:pt x="73833" y="94778"/>
                </a:lnTo>
                <a:cubicBezTo>
                  <a:pt x="77250" y="94778"/>
                  <a:pt x="80833" y="95315"/>
                  <a:pt x="84583" y="96389"/>
                </a:cubicBezTo>
                <a:lnTo>
                  <a:pt x="84583" y="96389"/>
                </a:lnTo>
                <a:cubicBezTo>
                  <a:pt x="88250" y="97463"/>
                  <a:pt x="91500" y="98685"/>
                  <a:pt x="94333" y="100056"/>
                </a:cubicBezTo>
                <a:lnTo>
                  <a:pt x="94333" y="100056"/>
                </a:lnTo>
                <a:cubicBezTo>
                  <a:pt x="95361" y="100352"/>
                  <a:pt x="96278" y="100111"/>
                  <a:pt x="97083" y="99333"/>
                </a:cubicBezTo>
                <a:lnTo>
                  <a:pt x="97083" y="99333"/>
                </a:lnTo>
                <a:cubicBezTo>
                  <a:pt x="98000" y="98593"/>
                  <a:pt x="98458" y="97537"/>
                  <a:pt x="98458" y="96167"/>
                </a:cubicBezTo>
                <a:lnTo>
                  <a:pt x="98458" y="96167"/>
                </a:lnTo>
                <a:lnTo>
                  <a:pt x="98458" y="11833"/>
                </a:lnTo>
                <a:cubicBezTo>
                  <a:pt x="98319" y="8796"/>
                  <a:pt x="97292" y="6667"/>
                  <a:pt x="95375" y="5444"/>
                </a:cubicBezTo>
                <a:lnTo>
                  <a:pt x="95375" y="5444"/>
                </a:lnTo>
                <a:cubicBezTo>
                  <a:pt x="92847" y="4259"/>
                  <a:pt x="89708" y="3056"/>
                  <a:pt x="85958" y="1833"/>
                </a:cubicBezTo>
                <a:lnTo>
                  <a:pt x="85958" y="1833"/>
                </a:lnTo>
                <a:cubicBezTo>
                  <a:pt x="82208" y="611"/>
                  <a:pt x="78167" y="0"/>
                  <a:pt x="73833" y="0"/>
                </a:cubicBezTo>
                <a:lnTo>
                  <a:pt x="73833" y="0"/>
                </a:lnTo>
                <a:cubicBezTo>
                  <a:pt x="68806" y="148"/>
                  <a:pt x="64472" y="1056"/>
                  <a:pt x="60833" y="2722"/>
                </a:cubicBezTo>
                <a:lnTo>
                  <a:pt x="60833" y="2722"/>
                </a:lnTo>
                <a:cubicBezTo>
                  <a:pt x="57194" y="4389"/>
                  <a:pt x="54514" y="6222"/>
                  <a:pt x="52792" y="8222"/>
                </a:cubicBezTo>
                <a:lnTo>
                  <a:pt x="52792" y="8222"/>
                </a:lnTo>
                <a:cubicBezTo>
                  <a:pt x="52236" y="8815"/>
                  <a:pt x="51958" y="9648"/>
                  <a:pt x="51958" y="10722"/>
                </a:cubicBezTo>
                <a:lnTo>
                  <a:pt x="51958" y="10722"/>
                </a:lnTo>
                <a:lnTo>
                  <a:pt x="51958" y="96611"/>
                </a:lnTo>
                <a:cubicBezTo>
                  <a:pt x="51958" y="97981"/>
                  <a:pt x="52361" y="98963"/>
                  <a:pt x="53167" y="99556"/>
                </a:cubicBezTo>
                <a:lnTo>
                  <a:pt x="53167" y="99556"/>
                </a:lnTo>
                <a:cubicBezTo>
                  <a:pt x="53944" y="100333"/>
                  <a:pt x="54792" y="100574"/>
                  <a:pt x="55708" y="100278"/>
                </a:cubicBezTo>
                <a:lnTo>
                  <a:pt x="55708" y="100278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5011-24"/>
          <p:cNvSpPr/>
          <p:nvPr/>
        </p:nvSpPr>
        <p:spPr>
          <a:xfrm>
            <a:off x="7609880" y="2928938"/>
            <a:ext cx="962620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5051-95"/>
          <p:cNvSpPr/>
          <p:nvPr/>
        </p:nvSpPr>
        <p:spPr>
          <a:xfrm>
            <a:off x="7752755" y="2982516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37500"/>
                </a:lnTo>
                <a:cubicBezTo>
                  <a:pt x="60956" y="39500"/>
                  <a:pt x="55556" y="43381"/>
                  <a:pt x="51333" y="49143"/>
                </a:cubicBezTo>
                <a:lnTo>
                  <a:pt x="51333" y="49143"/>
                </a:lnTo>
                <a:cubicBezTo>
                  <a:pt x="47244" y="54810"/>
                  <a:pt x="45133" y="61524"/>
                  <a:pt x="45000" y="69286"/>
                </a:cubicBezTo>
                <a:lnTo>
                  <a:pt x="45000" y="69286"/>
                </a:lnTo>
                <a:cubicBezTo>
                  <a:pt x="45000" y="74952"/>
                  <a:pt x="46178" y="80119"/>
                  <a:pt x="48533" y="84786"/>
                </a:cubicBezTo>
                <a:lnTo>
                  <a:pt x="48533" y="84786"/>
                </a:lnTo>
                <a:cubicBezTo>
                  <a:pt x="50844" y="89405"/>
                  <a:pt x="54000" y="93214"/>
                  <a:pt x="58000" y="96214"/>
                </a:cubicBezTo>
                <a:lnTo>
                  <a:pt x="58000" y="96214"/>
                </a:lnTo>
                <a:cubicBezTo>
                  <a:pt x="57422" y="96357"/>
                  <a:pt x="56844" y="96429"/>
                  <a:pt x="56267" y="96429"/>
                </a:cubicBezTo>
                <a:lnTo>
                  <a:pt x="56267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50600" y="69286"/>
                </a:moveTo>
                <a:lnTo>
                  <a:pt x="50600" y="69286"/>
                </a:lnTo>
                <a:cubicBezTo>
                  <a:pt x="50600" y="64381"/>
                  <a:pt x="51711" y="59857"/>
                  <a:pt x="53933" y="55714"/>
                </a:cubicBezTo>
                <a:lnTo>
                  <a:pt x="53933" y="55714"/>
                </a:lnTo>
                <a:lnTo>
                  <a:pt x="53933" y="55714"/>
                </a:lnTo>
                <a:cubicBezTo>
                  <a:pt x="56200" y="51571"/>
                  <a:pt x="59311" y="48262"/>
                  <a:pt x="63267" y="45786"/>
                </a:cubicBezTo>
                <a:lnTo>
                  <a:pt x="63267" y="45786"/>
                </a:lnTo>
                <a:cubicBezTo>
                  <a:pt x="67267" y="43405"/>
                  <a:pt x="71489" y="42214"/>
                  <a:pt x="75933" y="42214"/>
                </a:cubicBezTo>
                <a:lnTo>
                  <a:pt x="75933" y="42214"/>
                </a:lnTo>
                <a:cubicBezTo>
                  <a:pt x="80378" y="42214"/>
                  <a:pt x="84600" y="43405"/>
                  <a:pt x="88600" y="45786"/>
                </a:cubicBezTo>
                <a:lnTo>
                  <a:pt x="88600" y="45786"/>
                </a:lnTo>
                <a:cubicBezTo>
                  <a:pt x="92600" y="48262"/>
                  <a:pt x="95711" y="51571"/>
                  <a:pt x="97933" y="55714"/>
                </a:cubicBezTo>
                <a:lnTo>
                  <a:pt x="97933" y="55714"/>
                </a:lnTo>
                <a:cubicBezTo>
                  <a:pt x="100156" y="59857"/>
                  <a:pt x="101267" y="64381"/>
                  <a:pt x="101267" y="69286"/>
                </a:cubicBezTo>
                <a:lnTo>
                  <a:pt x="101267" y="69286"/>
                </a:lnTo>
                <a:cubicBezTo>
                  <a:pt x="101267" y="74190"/>
                  <a:pt x="100156" y="78714"/>
                  <a:pt x="97933" y="82857"/>
                </a:cubicBezTo>
                <a:lnTo>
                  <a:pt x="97933" y="82857"/>
                </a:lnTo>
                <a:cubicBezTo>
                  <a:pt x="95711" y="87000"/>
                  <a:pt x="92600" y="90333"/>
                  <a:pt x="88600" y="92857"/>
                </a:cubicBezTo>
                <a:lnTo>
                  <a:pt x="88600" y="92857"/>
                </a:lnTo>
                <a:cubicBezTo>
                  <a:pt x="84600" y="95238"/>
                  <a:pt x="80378" y="96429"/>
                  <a:pt x="75933" y="96429"/>
                </a:cubicBezTo>
                <a:lnTo>
                  <a:pt x="75933" y="96429"/>
                </a:lnTo>
                <a:cubicBezTo>
                  <a:pt x="71489" y="96429"/>
                  <a:pt x="67267" y="95238"/>
                  <a:pt x="63267" y="92857"/>
                </a:cubicBezTo>
                <a:lnTo>
                  <a:pt x="63267" y="92857"/>
                </a:lnTo>
                <a:cubicBezTo>
                  <a:pt x="59311" y="90333"/>
                  <a:pt x="56200" y="87000"/>
                  <a:pt x="53933" y="82857"/>
                </a:cubicBezTo>
                <a:lnTo>
                  <a:pt x="53933" y="82857"/>
                </a:lnTo>
                <a:cubicBezTo>
                  <a:pt x="51711" y="78714"/>
                  <a:pt x="50600" y="74190"/>
                  <a:pt x="50600" y="69286"/>
                </a:cubicBezTo>
                <a:lnTo>
                  <a:pt x="50600" y="69286"/>
                </a:lnTo>
                <a:moveTo>
                  <a:pt x="87733" y="61214"/>
                </a:moveTo>
                <a:lnTo>
                  <a:pt x="87733" y="61214"/>
                </a:lnTo>
                <a:cubicBezTo>
                  <a:pt x="86444" y="59976"/>
                  <a:pt x="85156" y="59976"/>
                  <a:pt x="83867" y="61214"/>
                </a:cubicBezTo>
                <a:lnTo>
                  <a:pt x="83867" y="61214"/>
                </a:lnTo>
                <a:lnTo>
                  <a:pt x="73133" y="72500"/>
                </a:lnTo>
                <a:lnTo>
                  <a:pt x="68000" y="67214"/>
                </a:lnTo>
                <a:cubicBezTo>
                  <a:pt x="66711" y="65976"/>
                  <a:pt x="65422" y="65976"/>
                  <a:pt x="64133" y="67214"/>
                </a:cubicBezTo>
                <a:lnTo>
                  <a:pt x="64133" y="67214"/>
                </a:lnTo>
                <a:cubicBezTo>
                  <a:pt x="62978" y="68595"/>
                  <a:pt x="62978" y="69976"/>
                  <a:pt x="64133" y="71357"/>
                </a:cubicBezTo>
                <a:lnTo>
                  <a:pt x="64133" y="71357"/>
                </a:lnTo>
                <a:lnTo>
                  <a:pt x="71200" y="78929"/>
                </a:lnTo>
                <a:cubicBezTo>
                  <a:pt x="72489" y="80167"/>
                  <a:pt x="73778" y="80167"/>
                  <a:pt x="75067" y="78929"/>
                </a:cubicBezTo>
                <a:lnTo>
                  <a:pt x="75067" y="78929"/>
                </a:lnTo>
                <a:lnTo>
                  <a:pt x="87733" y="65357"/>
                </a:lnTo>
                <a:cubicBezTo>
                  <a:pt x="88889" y="63976"/>
                  <a:pt x="88889" y="62595"/>
                  <a:pt x="87733" y="61214"/>
                </a:cubicBezTo>
                <a:lnTo>
                  <a:pt x="87733" y="6121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5007-14"/>
          <p:cNvSpPr/>
          <p:nvPr/>
        </p:nvSpPr>
        <p:spPr>
          <a:xfrm>
            <a:off x="400050" y="3450431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5008-17"/>
          <p:cNvCxnSpPr/>
          <p:nvPr/>
        </p:nvCxnSpPr>
        <p:spPr>
          <a:xfrm>
            <a:off x="421481" y="3450431"/>
            <a:ext cx="914" cy="48577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5051-94"/>
          <p:cNvSpPr/>
          <p:nvPr/>
        </p:nvSpPr>
        <p:spPr>
          <a:xfrm>
            <a:off x="642938" y="3611166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52" y="25259"/>
                  <a:pt x="54407" y="26815"/>
                  <a:pt x="54667" y="29667"/>
                </a:cubicBezTo>
                <a:lnTo>
                  <a:pt x="54667" y="29667"/>
                </a:lnTo>
                <a:lnTo>
                  <a:pt x="54667" y="51556"/>
                </a:lnTo>
                <a:cubicBezTo>
                  <a:pt x="54407" y="54407"/>
                  <a:pt x="52852" y="55981"/>
                  <a:pt x="50000" y="56278"/>
                </a:cubicBezTo>
                <a:lnTo>
                  <a:pt x="50000" y="56278"/>
                </a:lnTo>
                <a:cubicBezTo>
                  <a:pt x="47148" y="55981"/>
                  <a:pt x="45593" y="54407"/>
                  <a:pt x="45333" y="51556"/>
                </a:cubicBezTo>
                <a:lnTo>
                  <a:pt x="45333" y="51556"/>
                </a:lnTo>
                <a:lnTo>
                  <a:pt x="45333" y="29667"/>
                </a:lnTo>
                <a:cubicBezTo>
                  <a:pt x="45593" y="26815"/>
                  <a:pt x="47148" y="25259"/>
                  <a:pt x="50000" y="25000"/>
                </a:cubicBezTo>
                <a:lnTo>
                  <a:pt x="50000" y="25000"/>
                </a:lnTo>
                <a:moveTo>
                  <a:pt x="43778" y="68778"/>
                </a:moveTo>
                <a:lnTo>
                  <a:pt x="43778" y="68778"/>
                </a:lnTo>
                <a:cubicBezTo>
                  <a:pt x="43778" y="66926"/>
                  <a:pt x="44352" y="65426"/>
                  <a:pt x="45500" y="64278"/>
                </a:cubicBezTo>
                <a:lnTo>
                  <a:pt x="45500" y="64278"/>
                </a:lnTo>
                <a:lnTo>
                  <a:pt x="45500" y="64278"/>
                </a:lnTo>
                <a:cubicBezTo>
                  <a:pt x="46685" y="63093"/>
                  <a:pt x="48185" y="62500"/>
                  <a:pt x="50000" y="62500"/>
                </a:cubicBezTo>
                <a:lnTo>
                  <a:pt x="50000" y="62500"/>
                </a:lnTo>
                <a:cubicBezTo>
                  <a:pt x="51815" y="62500"/>
                  <a:pt x="53315" y="63093"/>
                  <a:pt x="54500" y="64278"/>
                </a:cubicBezTo>
                <a:lnTo>
                  <a:pt x="54500" y="64278"/>
                </a:lnTo>
                <a:cubicBezTo>
                  <a:pt x="55685" y="65426"/>
                  <a:pt x="56278" y="66926"/>
                  <a:pt x="56278" y="68778"/>
                </a:cubicBezTo>
                <a:lnTo>
                  <a:pt x="56278" y="68778"/>
                </a:lnTo>
                <a:cubicBezTo>
                  <a:pt x="56278" y="70593"/>
                  <a:pt x="55685" y="72074"/>
                  <a:pt x="54500" y="73222"/>
                </a:cubicBezTo>
                <a:lnTo>
                  <a:pt x="54500" y="73222"/>
                </a:lnTo>
                <a:cubicBezTo>
                  <a:pt x="53315" y="74407"/>
                  <a:pt x="51815" y="75000"/>
                  <a:pt x="50000" y="75000"/>
                </a:cubicBezTo>
                <a:lnTo>
                  <a:pt x="50000" y="75000"/>
                </a:lnTo>
                <a:cubicBezTo>
                  <a:pt x="48185" y="75000"/>
                  <a:pt x="46685" y="74407"/>
                  <a:pt x="45500" y="73222"/>
                </a:cubicBezTo>
                <a:lnTo>
                  <a:pt x="45500" y="73222"/>
                </a:lnTo>
                <a:cubicBezTo>
                  <a:pt x="44352" y="72074"/>
                  <a:pt x="43778" y="70593"/>
                  <a:pt x="43778" y="68778"/>
                </a:cubicBezTo>
                <a:lnTo>
                  <a:pt x="43778" y="687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5011-25"/>
          <p:cNvSpPr/>
          <p:nvPr/>
        </p:nvSpPr>
        <p:spPr>
          <a:xfrm>
            <a:off x="6570464" y="3543300"/>
            <a:ext cx="200918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8319685053-96"/>
          <p:cNvSpPr/>
          <p:nvPr/>
        </p:nvSpPr>
        <p:spPr>
          <a:xfrm>
            <a:off x="7006233" y="364509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5053-97"/>
          <p:cNvSpPr/>
          <p:nvPr/>
        </p:nvSpPr>
        <p:spPr>
          <a:xfrm>
            <a:off x="7518797" y="364509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5054-98"/>
          <p:cNvSpPr/>
          <p:nvPr/>
        </p:nvSpPr>
        <p:spPr>
          <a:xfrm>
            <a:off x="8031361" y="364509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5017-39"/>
          <p:cNvSpPr txBox="1"/>
          <p:nvPr/>
        </p:nvSpPr>
        <p:spPr>
          <a:xfrm>
            <a:off x="773311" y="1571625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每日检查</a:t>
            </a:r>
            <a:endParaRPr/>
          </a:p>
        </p:txBody>
      </p:sp>
      <p:sp>
        <p:nvSpPr>
          <p:cNvPr id="54" name="el-1788319685016-35"/>
          <p:cNvSpPr txBox="1"/>
          <p:nvPr/>
        </p:nvSpPr>
        <p:spPr>
          <a:xfrm>
            <a:off x="3839766" y="1593056"/>
            <a:ext cx="552212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9309">
              <a:lnSpc>
                <a:spcPct val="100000"/>
              </a:lnSpc>
            </a:pPr>
            <a:r>
              <a:rPr b="1" sz="78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每日</a:t>
            </a:r>
            <a:endParaRPr/>
          </a:p>
        </p:txBody>
      </p:sp>
      <p:sp>
        <p:nvSpPr>
          <p:cNvPr id="55" name="el-1788319685022-57"/>
          <p:cNvSpPr txBox="1"/>
          <p:nvPr/>
        </p:nvSpPr>
        <p:spPr>
          <a:xfrm>
            <a:off x="878681" y="1993106"/>
            <a:ext cx="7736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配电箱门锁</a:t>
            </a:r>
            <a:endParaRPr/>
          </a:p>
        </p:txBody>
      </p:sp>
      <p:sp>
        <p:nvSpPr>
          <p:cNvPr id="56" name="el-1788319685022-58"/>
          <p:cNvSpPr txBox="1"/>
          <p:nvPr/>
        </p:nvSpPr>
        <p:spPr>
          <a:xfrm>
            <a:off x="2071688" y="199310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箱体完好</a:t>
            </a:r>
            <a:endParaRPr/>
          </a:p>
        </p:txBody>
      </p:sp>
      <p:sp>
        <p:nvSpPr>
          <p:cNvPr id="57" name="el-1788319685023-59"/>
          <p:cNvSpPr txBox="1"/>
          <p:nvPr/>
        </p:nvSpPr>
        <p:spPr>
          <a:xfrm>
            <a:off x="3128963" y="199310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漏保试跳</a:t>
            </a:r>
            <a:endParaRPr/>
          </a:p>
        </p:txBody>
      </p:sp>
      <p:sp>
        <p:nvSpPr>
          <p:cNvPr id="58" name="el-1788319685023-60"/>
          <p:cNvSpPr txBox="1"/>
          <p:nvPr/>
        </p:nvSpPr>
        <p:spPr>
          <a:xfrm>
            <a:off x="878681" y="2314575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线路绝缘</a:t>
            </a:r>
            <a:endParaRPr/>
          </a:p>
        </p:txBody>
      </p:sp>
      <p:sp>
        <p:nvSpPr>
          <p:cNvPr id="59" name="el-1788319685023-61"/>
          <p:cNvSpPr txBox="1"/>
          <p:nvPr/>
        </p:nvSpPr>
        <p:spPr>
          <a:xfrm>
            <a:off x="1935956" y="2314575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接地连接</a:t>
            </a:r>
            <a:endParaRPr/>
          </a:p>
        </p:txBody>
      </p:sp>
      <p:sp>
        <p:nvSpPr>
          <p:cNvPr id="60" name="el-1788319685017-40"/>
          <p:cNvSpPr txBox="1"/>
          <p:nvPr/>
        </p:nvSpPr>
        <p:spPr>
          <a:xfrm>
            <a:off x="5030986" y="1571625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每周排查</a:t>
            </a:r>
            <a:endParaRPr/>
          </a:p>
        </p:txBody>
      </p:sp>
      <p:sp>
        <p:nvSpPr>
          <p:cNvPr id="61" name="el-1788319685016-37"/>
          <p:cNvSpPr txBox="1"/>
          <p:nvPr/>
        </p:nvSpPr>
        <p:spPr>
          <a:xfrm>
            <a:off x="8097441" y="1593056"/>
            <a:ext cx="552212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9309">
              <a:lnSpc>
                <a:spcPct val="100000"/>
              </a:lnSpc>
            </a:pPr>
            <a:r>
              <a:rPr b="1" sz="78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每周</a:t>
            </a:r>
            <a:endParaRPr/>
          </a:p>
        </p:txBody>
      </p:sp>
      <p:sp>
        <p:nvSpPr>
          <p:cNvPr id="62" name="el-1788319685023-62"/>
          <p:cNvSpPr txBox="1"/>
          <p:nvPr/>
        </p:nvSpPr>
        <p:spPr>
          <a:xfrm>
            <a:off x="5136356" y="199310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线路老化</a:t>
            </a:r>
            <a:endParaRPr/>
          </a:p>
        </p:txBody>
      </p:sp>
      <p:sp>
        <p:nvSpPr>
          <p:cNvPr id="63" name="el-1788319685023-63"/>
          <p:cNvSpPr txBox="1"/>
          <p:nvPr/>
        </p:nvSpPr>
        <p:spPr>
          <a:xfrm>
            <a:off x="6193631" y="199310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元件更换</a:t>
            </a:r>
            <a:endParaRPr/>
          </a:p>
        </p:txBody>
      </p:sp>
      <p:sp>
        <p:nvSpPr>
          <p:cNvPr id="64" name="el-1788319685023-64"/>
          <p:cNvSpPr txBox="1"/>
          <p:nvPr/>
        </p:nvSpPr>
        <p:spPr>
          <a:xfrm>
            <a:off x="7250906" y="1993106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接线紧固</a:t>
            </a:r>
            <a:endParaRPr/>
          </a:p>
        </p:txBody>
      </p:sp>
      <p:sp>
        <p:nvSpPr>
          <p:cNvPr id="65" name="el-1788319685009-19"/>
          <p:cNvSpPr txBox="1"/>
          <p:nvPr/>
        </p:nvSpPr>
        <p:spPr>
          <a:xfrm>
            <a:off x="1071563" y="2950369"/>
            <a:ext cx="448873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台账管理：</a:t>
            </a:r>
            <a:r>
              <a:rPr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所有检查、维修、试跳、验收必须记录台账 · 可追溯</a:t>
            </a:r>
            <a:endParaRPr/>
          </a:p>
        </p:txBody>
      </p:sp>
      <p:sp>
        <p:nvSpPr>
          <p:cNvPr id="66" name="el-1788319685012-28"/>
          <p:cNvSpPr txBox="1"/>
          <p:nvPr/>
        </p:nvSpPr>
        <p:spPr>
          <a:xfrm>
            <a:off x="7958138" y="2971800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闭环留痕</a:t>
            </a:r>
            <a:endParaRPr/>
          </a:p>
        </p:txBody>
      </p:sp>
      <p:sp>
        <p:nvSpPr>
          <p:cNvPr id="67" name="el-1788319685010-20"/>
          <p:cNvSpPr txBox="1"/>
          <p:nvPr/>
        </p:nvSpPr>
        <p:spPr>
          <a:xfrm>
            <a:off x="957263" y="3593306"/>
            <a:ext cx="22431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发现问题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立即整改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，实行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闭环管理</a:t>
            </a:r>
            <a:endParaRPr/>
          </a:p>
        </p:txBody>
      </p:sp>
      <p:sp>
        <p:nvSpPr>
          <p:cNvPr id="68" name="el-1788319685014-29"/>
          <p:cNvSpPr txBox="1"/>
          <p:nvPr/>
        </p:nvSpPr>
        <p:spPr>
          <a:xfrm>
            <a:off x="6677620" y="3607594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排查</a:t>
            </a:r>
            <a:endParaRPr/>
          </a:p>
        </p:txBody>
      </p:sp>
      <p:sp>
        <p:nvSpPr>
          <p:cNvPr id="69" name="el-1788319685014-30"/>
          <p:cNvSpPr txBox="1"/>
          <p:nvPr/>
        </p:nvSpPr>
        <p:spPr>
          <a:xfrm>
            <a:off x="7190184" y="3607594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整改</a:t>
            </a:r>
            <a:endParaRPr/>
          </a:p>
        </p:txBody>
      </p:sp>
      <p:sp>
        <p:nvSpPr>
          <p:cNvPr id="70" name="el-1788319685014-31"/>
          <p:cNvSpPr txBox="1"/>
          <p:nvPr/>
        </p:nvSpPr>
        <p:spPr>
          <a:xfrm>
            <a:off x="7702748" y="3607594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复查</a:t>
            </a:r>
            <a:endParaRPr/>
          </a:p>
        </p:txBody>
      </p:sp>
      <p:sp>
        <p:nvSpPr>
          <p:cNvPr id="71" name="el-1788319685014-32"/>
          <p:cNvSpPr txBox="1"/>
          <p:nvPr/>
        </p:nvSpPr>
        <p:spPr>
          <a:xfrm>
            <a:off x="8215313" y="3607594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销号</a:t>
            </a:r>
            <a:endParaRPr/>
          </a:p>
        </p:txBody>
      </p:sp>
      <p:sp>
        <p:nvSpPr>
          <p:cNvPr id="72" name="el-1788319685004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3" name="el-1788319685005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500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5" name="el-178831968500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-1788319685006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el-1788319685007-15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el-1788319685050-92"/>
          <p:cNvSpPr/>
          <p:nvPr/>
        </p:nvSpPr>
        <p:spPr>
          <a:xfrm>
            <a:off x="7718599" y="19645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79444" y="53333"/>
                </a:moveTo>
                <a:lnTo>
                  <a:pt x="79444" y="53333"/>
                </a:lnTo>
                <a:lnTo>
                  <a:pt x="46111" y="78333"/>
                </a:lnTo>
                <a:cubicBezTo>
                  <a:pt x="43148" y="80167"/>
                  <a:pt x="40185" y="80167"/>
                  <a:pt x="37222" y="78333"/>
                </a:cubicBezTo>
                <a:lnTo>
                  <a:pt x="37222" y="78333"/>
                </a:lnTo>
                <a:lnTo>
                  <a:pt x="20556" y="65833"/>
                </a:lnTo>
                <a:cubicBezTo>
                  <a:pt x="18111" y="63611"/>
                  <a:pt x="18111" y="61389"/>
                  <a:pt x="20556" y="59167"/>
                </a:cubicBezTo>
                <a:lnTo>
                  <a:pt x="20556" y="59167"/>
                </a:lnTo>
                <a:cubicBezTo>
                  <a:pt x="23519" y="57333"/>
                  <a:pt x="26481" y="57333"/>
                  <a:pt x="29444" y="59167"/>
                </a:cubicBezTo>
                <a:lnTo>
                  <a:pt x="29444" y="59167"/>
                </a:lnTo>
                <a:lnTo>
                  <a:pt x="41667" y="68333"/>
                </a:lnTo>
                <a:lnTo>
                  <a:pt x="70556" y="46667"/>
                </a:lnTo>
                <a:cubicBezTo>
                  <a:pt x="73519" y="44833"/>
                  <a:pt x="76481" y="44833"/>
                  <a:pt x="79444" y="46667"/>
                </a:cubicBezTo>
                <a:lnTo>
                  <a:pt x="79444" y="46667"/>
                </a:lnTo>
                <a:cubicBezTo>
                  <a:pt x="81889" y="48889"/>
                  <a:pt x="81889" y="51111"/>
                  <a:pt x="79444" y="53333"/>
                </a:cubicBezTo>
                <a:lnTo>
                  <a:pt x="79444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el-1788319685049-91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el-178831968500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el-1788319685006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临时用电日常巡检要点</a:t>
            </a:r>
            <a:endParaRPr/>
          </a:p>
        </p:txBody>
      </p:sp>
      <p:sp>
        <p:nvSpPr>
          <p:cNvPr id="82" name="el-1788319685010-21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3" name="el-1788319685008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4" name="el-1788319685006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每日必查 · 每周必排 · 台账闭环</a:t>
            </a:r>
            <a:endParaRPr/>
          </a:p>
        </p:txBody>
      </p:sp>
      <p:sp>
        <p:nvSpPr>
          <p:cNvPr id="85" name="el-1788319685006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P73 / 110</a:t>
            </a:r>
            <a:endParaRPr/>
          </a:p>
        </p:txBody>
      </p:sp>
      <p:sp>
        <p:nvSpPr>
          <p:cNvPr id="86" name="el-1788319685060-11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5060-111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309-9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5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5236-3"/>
          <p:cNvSpPr/>
          <p:nvPr/>
        </p:nvSpPr>
        <p:spPr>
          <a:xfrm>
            <a:off x="214313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5237-4"/>
          <p:cNvSpPr/>
          <p:nvPr/>
        </p:nvSpPr>
        <p:spPr>
          <a:xfrm>
            <a:off x="8786813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5237-5"/>
          <p:cNvSpPr/>
          <p:nvPr/>
        </p:nvSpPr>
        <p:spPr>
          <a:xfrm>
            <a:off x="8443913" y="28575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5242-19"/>
          <p:cNvSpPr/>
          <p:nvPr/>
        </p:nvSpPr>
        <p:spPr>
          <a:xfrm>
            <a:off x="400050" y="1055154"/>
            <a:ext cx="4107656" cy="12701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5243-24"/>
          <p:cNvCxnSpPr/>
          <p:nvPr/>
        </p:nvCxnSpPr>
        <p:spPr>
          <a:xfrm>
            <a:off x="400050" y="1073014"/>
            <a:ext cx="4107656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5248-33"/>
          <p:cNvCxnSpPr/>
          <p:nvPr/>
        </p:nvCxnSpPr>
        <p:spPr>
          <a:xfrm>
            <a:off x="521494" y="1494495"/>
            <a:ext cx="3864769" cy="914"/>
          </a:xfrm>
          <a:prstGeom prst="line">
            <a:avLst/>
          </a:prstGeom>
          <a:ln w="7144" cap="flat">
            <a:solidFill>
              <a:srgbClr val="F0E0D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5254-46"/>
          <p:cNvSpPr/>
          <p:nvPr/>
        </p:nvSpPr>
        <p:spPr>
          <a:xfrm>
            <a:off x="521494" y="119088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306-83"/>
          <p:cNvSpPr/>
          <p:nvPr/>
        </p:nvSpPr>
        <p:spPr>
          <a:xfrm>
            <a:off x="521494" y="158379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5247-29"/>
          <p:cNvSpPr/>
          <p:nvPr/>
        </p:nvSpPr>
        <p:spPr>
          <a:xfrm>
            <a:off x="521494" y="1998129"/>
            <a:ext cx="3864769" cy="2485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5249-37"/>
          <p:cNvCxnSpPr/>
          <p:nvPr/>
        </p:nvCxnSpPr>
        <p:spPr>
          <a:xfrm>
            <a:off x="539353" y="1998129"/>
            <a:ext cx="914" cy="248580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5308-87"/>
          <p:cNvSpPr/>
          <p:nvPr/>
        </p:nvSpPr>
        <p:spPr>
          <a:xfrm>
            <a:off x="628650" y="2058070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824" y="12071"/>
                </a:moveTo>
                <a:lnTo>
                  <a:pt x="24824" y="12071"/>
                </a:lnTo>
                <a:cubicBezTo>
                  <a:pt x="24941" y="8690"/>
                  <a:pt x="25922" y="5857"/>
                  <a:pt x="27765" y="3571"/>
                </a:cubicBezTo>
                <a:lnTo>
                  <a:pt x="27765" y="3571"/>
                </a:lnTo>
                <a:lnTo>
                  <a:pt x="27765" y="3571"/>
                </a:lnTo>
                <a:cubicBezTo>
                  <a:pt x="29608" y="1333"/>
                  <a:pt x="31941" y="143"/>
                  <a:pt x="34765" y="0"/>
                </a:cubicBezTo>
                <a:lnTo>
                  <a:pt x="34765" y="0"/>
                </a:lnTo>
                <a:lnTo>
                  <a:pt x="89353" y="0"/>
                </a:lnTo>
                <a:cubicBezTo>
                  <a:pt x="92137" y="143"/>
                  <a:pt x="94451" y="1333"/>
                  <a:pt x="96294" y="3571"/>
                </a:cubicBezTo>
                <a:lnTo>
                  <a:pt x="96294" y="3571"/>
                </a:lnTo>
                <a:cubicBezTo>
                  <a:pt x="98176" y="5857"/>
                  <a:pt x="99176" y="8690"/>
                  <a:pt x="99294" y="12071"/>
                </a:cubicBezTo>
                <a:lnTo>
                  <a:pt x="99294" y="12071"/>
                </a:lnTo>
                <a:lnTo>
                  <a:pt x="99294" y="66286"/>
                </a:lnTo>
                <a:cubicBezTo>
                  <a:pt x="99176" y="69667"/>
                  <a:pt x="98176" y="72500"/>
                  <a:pt x="96294" y="74786"/>
                </a:cubicBezTo>
                <a:lnTo>
                  <a:pt x="96294" y="74786"/>
                </a:lnTo>
                <a:cubicBezTo>
                  <a:pt x="94451" y="77024"/>
                  <a:pt x="92137" y="78214"/>
                  <a:pt x="89353" y="78357"/>
                </a:cubicBezTo>
                <a:lnTo>
                  <a:pt x="89353" y="78357"/>
                </a:lnTo>
                <a:lnTo>
                  <a:pt x="52294" y="78357"/>
                </a:lnTo>
                <a:cubicBezTo>
                  <a:pt x="50412" y="73452"/>
                  <a:pt x="47667" y="69429"/>
                  <a:pt x="44059" y="66286"/>
                </a:cubicBezTo>
                <a:lnTo>
                  <a:pt x="44059" y="66286"/>
                </a:lnTo>
                <a:lnTo>
                  <a:pt x="59588" y="66286"/>
                </a:lnTo>
                <a:lnTo>
                  <a:pt x="59588" y="60286"/>
                </a:lnTo>
                <a:cubicBezTo>
                  <a:pt x="59588" y="58524"/>
                  <a:pt x="60039" y="57071"/>
                  <a:pt x="60941" y="55929"/>
                </a:cubicBezTo>
                <a:lnTo>
                  <a:pt x="60941" y="55929"/>
                </a:lnTo>
                <a:cubicBezTo>
                  <a:pt x="61882" y="54786"/>
                  <a:pt x="63078" y="54214"/>
                  <a:pt x="64529" y="54214"/>
                </a:cubicBezTo>
                <a:lnTo>
                  <a:pt x="64529" y="54214"/>
                </a:lnTo>
                <a:lnTo>
                  <a:pt x="74471" y="54214"/>
                </a:lnTo>
                <a:cubicBezTo>
                  <a:pt x="75922" y="54214"/>
                  <a:pt x="77098" y="54786"/>
                  <a:pt x="78000" y="55929"/>
                </a:cubicBezTo>
                <a:lnTo>
                  <a:pt x="78000" y="55929"/>
                </a:lnTo>
                <a:cubicBezTo>
                  <a:pt x="78941" y="57071"/>
                  <a:pt x="79412" y="58524"/>
                  <a:pt x="79412" y="60286"/>
                </a:cubicBezTo>
                <a:lnTo>
                  <a:pt x="79412" y="60286"/>
                </a:lnTo>
                <a:lnTo>
                  <a:pt x="79412" y="66286"/>
                </a:lnTo>
                <a:lnTo>
                  <a:pt x="89353" y="66286"/>
                </a:lnTo>
                <a:lnTo>
                  <a:pt x="89353" y="12071"/>
                </a:lnTo>
                <a:lnTo>
                  <a:pt x="34765" y="12071"/>
                </a:lnTo>
                <a:lnTo>
                  <a:pt x="34765" y="21286"/>
                </a:lnTo>
                <a:cubicBezTo>
                  <a:pt x="31745" y="19143"/>
                  <a:pt x="28431" y="18071"/>
                  <a:pt x="24824" y="18071"/>
                </a:cubicBezTo>
                <a:lnTo>
                  <a:pt x="24824" y="18071"/>
                </a:lnTo>
                <a:lnTo>
                  <a:pt x="24824" y="12071"/>
                </a:lnTo>
                <a:moveTo>
                  <a:pt x="24824" y="24143"/>
                </a:moveTo>
                <a:lnTo>
                  <a:pt x="24824" y="24143"/>
                </a:lnTo>
                <a:cubicBezTo>
                  <a:pt x="27490" y="24143"/>
                  <a:pt x="29961" y="24952"/>
                  <a:pt x="32235" y="26571"/>
                </a:cubicBezTo>
                <a:lnTo>
                  <a:pt x="32235" y="26571"/>
                </a:lnTo>
                <a:lnTo>
                  <a:pt x="32235" y="26571"/>
                </a:lnTo>
                <a:cubicBezTo>
                  <a:pt x="34510" y="28190"/>
                  <a:pt x="36333" y="30381"/>
                  <a:pt x="37706" y="33143"/>
                </a:cubicBezTo>
                <a:lnTo>
                  <a:pt x="37706" y="33143"/>
                </a:lnTo>
                <a:cubicBezTo>
                  <a:pt x="39039" y="36048"/>
                  <a:pt x="39706" y="39071"/>
                  <a:pt x="39706" y="42214"/>
                </a:cubicBezTo>
                <a:lnTo>
                  <a:pt x="39706" y="42214"/>
                </a:lnTo>
                <a:cubicBezTo>
                  <a:pt x="39706" y="45357"/>
                  <a:pt x="39039" y="48357"/>
                  <a:pt x="37706" y="51214"/>
                </a:cubicBezTo>
                <a:lnTo>
                  <a:pt x="37706" y="51214"/>
                </a:lnTo>
                <a:cubicBezTo>
                  <a:pt x="36333" y="53976"/>
                  <a:pt x="34510" y="56167"/>
                  <a:pt x="32235" y="57786"/>
                </a:cubicBezTo>
                <a:lnTo>
                  <a:pt x="32235" y="57786"/>
                </a:lnTo>
                <a:cubicBezTo>
                  <a:pt x="29961" y="59452"/>
                  <a:pt x="27490" y="60286"/>
                  <a:pt x="24824" y="60286"/>
                </a:cubicBezTo>
                <a:lnTo>
                  <a:pt x="24824" y="60286"/>
                </a:lnTo>
                <a:cubicBezTo>
                  <a:pt x="22118" y="60286"/>
                  <a:pt x="19627" y="59452"/>
                  <a:pt x="17353" y="57786"/>
                </a:cubicBezTo>
                <a:lnTo>
                  <a:pt x="17353" y="57786"/>
                </a:lnTo>
                <a:cubicBezTo>
                  <a:pt x="15078" y="56167"/>
                  <a:pt x="13275" y="53976"/>
                  <a:pt x="11941" y="51214"/>
                </a:cubicBezTo>
                <a:lnTo>
                  <a:pt x="11941" y="51214"/>
                </a:lnTo>
                <a:cubicBezTo>
                  <a:pt x="10608" y="48357"/>
                  <a:pt x="9941" y="45357"/>
                  <a:pt x="9941" y="42214"/>
                </a:cubicBezTo>
                <a:lnTo>
                  <a:pt x="9941" y="42214"/>
                </a:lnTo>
                <a:cubicBezTo>
                  <a:pt x="9941" y="39071"/>
                  <a:pt x="10608" y="36048"/>
                  <a:pt x="11941" y="33143"/>
                </a:cubicBezTo>
                <a:lnTo>
                  <a:pt x="11941" y="33143"/>
                </a:lnTo>
                <a:cubicBezTo>
                  <a:pt x="13275" y="30381"/>
                  <a:pt x="15078" y="28190"/>
                  <a:pt x="17353" y="26571"/>
                </a:cubicBezTo>
                <a:lnTo>
                  <a:pt x="17353" y="26571"/>
                </a:lnTo>
                <a:cubicBezTo>
                  <a:pt x="19627" y="24952"/>
                  <a:pt x="22118" y="24143"/>
                  <a:pt x="24824" y="24143"/>
                </a:cubicBezTo>
                <a:lnTo>
                  <a:pt x="24824" y="24143"/>
                </a:lnTo>
                <a:moveTo>
                  <a:pt x="20647" y="66286"/>
                </a:moveTo>
                <a:lnTo>
                  <a:pt x="20647" y="66286"/>
                </a:lnTo>
                <a:lnTo>
                  <a:pt x="29000" y="66286"/>
                </a:lnTo>
                <a:cubicBezTo>
                  <a:pt x="34804" y="66429"/>
                  <a:pt x="39667" y="68881"/>
                  <a:pt x="43588" y="73643"/>
                </a:cubicBezTo>
                <a:lnTo>
                  <a:pt x="43588" y="73643"/>
                </a:lnTo>
                <a:cubicBezTo>
                  <a:pt x="47510" y="78405"/>
                  <a:pt x="49529" y="84310"/>
                  <a:pt x="49647" y="91357"/>
                </a:cubicBezTo>
                <a:lnTo>
                  <a:pt x="49647" y="91357"/>
                </a:lnTo>
                <a:cubicBezTo>
                  <a:pt x="49412" y="94500"/>
                  <a:pt x="48020" y="96190"/>
                  <a:pt x="45471" y="96429"/>
                </a:cubicBezTo>
                <a:lnTo>
                  <a:pt x="45471" y="96429"/>
                </a:lnTo>
                <a:lnTo>
                  <a:pt x="4176" y="96429"/>
                </a:lnTo>
                <a:cubicBezTo>
                  <a:pt x="1588" y="96190"/>
                  <a:pt x="196" y="94500"/>
                  <a:pt x="0" y="91357"/>
                </a:cubicBezTo>
                <a:lnTo>
                  <a:pt x="0" y="91357"/>
                </a:lnTo>
                <a:cubicBezTo>
                  <a:pt x="118" y="84310"/>
                  <a:pt x="2137" y="78405"/>
                  <a:pt x="6059" y="73643"/>
                </a:cubicBezTo>
                <a:lnTo>
                  <a:pt x="6059" y="73643"/>
                </a:lnTo>
                <a:cubicBezTo>
                  <a:pt x="9980" y="68881"/>
                  <a:pt x="14843" y="66429"/>
                  <a:pt x="20647" y="66286"/>
                </a:cubicBezTo>
                <a:lnTo>
                  <a:pt x="20647" y="66286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243-20"/>
          <p:cNvSpPr/>
          <p:nvPr/>
        </p:nvSpPr>
        <p:spPr>
          <a:xfrm>
            <a:off x="4636294" y="1055154"/>
            <a:ext cx="4107656" cy="12701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5244-25"/>
          <p:cNvCxnSpPr/>
          <p:nvPr/>
        </p:nvCxnSpPr>
        <p:spPr>
          <a:xfrm>
            <a:off x="4636294" y="1073014"/>
            <a:ext cx="4107656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8319685248-34"/>
          <p:cNvCxnSpPr/>
          <p:nvPr/>
        </p:nvCxnSpPr>
        <p:spPr>
          <a:xfrm>
            <a:off x="4757738" y="1494495"/>
            <a:ext cx="3864769" cy="914"/>
          </a:xfrm>
          <a:prstGeom prst="line">
            <a:avLst/>
          </a:prstGeom>
          <a:ln w="7144" cap="flat">
            <a:solidFill>
              <a:srgbClr val="F0E0D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5255-49"/>
          <p:cNvSpPr/>
          <p:nvPr/>
        </p:nvSpPr>
        <p:spPr>
          <a:xfrm>
            <a:off x="4757738" y="119088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5307-84"/>
          <p:cNvSpPr/>
          <p:nvPr/>
        </p:nvSpPr>
        <p:spPr>
          <a:xfrm>
            <a:off x="4757738" y="158379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5247-30"/>
          <p:cNvSpPr/>
          <p:nvPr/>
        </p:nvSpPr>
        <p:spPr>
          <a:xfrm>
            <a:off x="4757738" y="1998129"/>
            <a:ext cx="3864769" cy="2485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5249-38"/>
          <p:cNvCxnSpPr/>
          <p:nvPr/>
        </p:nvCxnSpPr>
        <p:spPr>
          <a:xfrm>
            <a:off x="4775597" y="1998129"/>
            <a:ext cx="914" cy="248580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5308-88"/>
          <p:cNvSpPr/>
          <p:nvPr/>
        </p:nvSpPr>
        <p:spPr>
          <a:xfrm>
            <a:off x="4865396" y="2058070"/>
            <a:ext cx="143656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67" y="0"/>
                </a:moveTo>
                <a:lnTo>
                  <a:pt x="50267" y="0"/>
                </a:lnTo>
                <a:cubicBezTo>
                  <a:pt x="51911" y="0"/>
                  <a:pt x="53267" y="571"/>
                  <a:pt x="54333" y="1714"/>
                </a:cubicBezTo>
                <a:lnTo>
                  <a:pt x="54333" y="1714"/>
                </a:lnTo>
                <a:lnTo>
                  <a:pt x="54333" y="1714"/>
                </a:lnTo>
                <a:cubicBezTo>
                  <a:pt x="55356" y="2810"/>
                  <a:pt x="55867" y="4238"/>
                  <a:pt x="55867" y="6000"/>
                </a:cubicBezTo>
                <a:lnTo>
                  <a:pt x="55867" y="6000"/>
                </a:lnTo>
                <a:lnTo>
                  <a:pt x="55867" y="9429"/>
                </a:lnTo>
                <a:cubicBezTo>
                  <a:pt x="67733" y="10905"/>
                  <a:pt x="77711" y="15667"/>
                  <a:pt x="85800" y="23714"/>
                </a:cubicBezTo>
                <a:lnTo>
                  <a:pt x="85800" y="23714"/>
                </a:lnTo>
                <a:cubicBezTo>
                  <a:pt x="93978" y="31762"/>
                  <a:pt x="98889" y="41810"/>
                  <a:pt x="100533" y="53857"/>
                </a:cubicBezTo>
                <a:lnTo>
                  <a:pt x="100533" y="53857"/>
                </a:lnTo>
                <a:cubicBezTo>
                  <a:pt x="100533" y="55381"/>
                  <a:pt x="100000" y="56381"/>
                  <a:pt x="98933" y="56857"/>
                </a:cubicBezTo>
                <a:lnTo>
                  <a:pt x="98933" y="56857"/>
                </a:lnTo>
                <a:cubicBezTo>
                  <a:pt x="97778" y="57476"/>
                  <a:pt x="96667" y="57286"/>
                  <a:pt x="95600" y="56286"/>
                </a:cubicBezTo>
                <a:lnTo>
                  <a:pt x="95600" y="56286"/>
                </a:lnTo>
                <a:cubicBezTo>
                  <a:pt x="94311" y="54810"/>
                  <a:pt x="92622" y="53571"/>
                  <a:pt x="90533" y="52571"/>
                </a:cubicBezTo>
                <a:lnTo>
                  <a:pt x="90533" y="52571"/>
                </a:lnTo>
                <a:cubicBezTo>
                  <a:pt x="88400" y="51667"/>
                  <a:pt x="86222" y="51214"/>
                  <a:pt x="84000" y="51214"/>
                </a:cubicBezTo>
                <a:lnTo>
                  <a:pt x="84000" y="51214"/>
                </a:lnTo>
                <a:cubicBezTo>
                  <a:pt x="80489" y="51357"/>
                  <a:pt x="77511" y="52500"/>
                  <a:pt x="75067" y="54643"/>
                </a:cubicBezTo>
                <a:lnTo>
                  <a:pt x="75067" y="54643"/>
                </a:lnTo>
                <a:cubicBezTo>
                  <a:pt x="72622" y="56881"/>
                  <a:pt x="71044" y="59762"/>
                  <a:pt x="70333" y="63286"/>
                </a:cubicBezTo>
                <a:lnTo>
                  <a:pt x="70333" y="63286"/>
                </a:lnTo>
                <a:cubicBezTo>
                  <a:pt x="69844" y="65143"/>
                  <a:pt x="68778" y="66143"/>
                  <a:pt x="67133" y="66286"/>
                </a:cubicBezTo>
                <a:lnTo>
                  <a:pt x="67133" y="66286"/>
                </a:lnTo>
                <a:cubicBezTo>
                  <a:pt x="65489" y="66143"/>
                  <a:pt x="64444" y="65143"/>
                  <a:pt x="64000" y="63286"/>
                </a:cubicBezTo>
                <a:lnTo>
                  <a:pt x="64000" y="63286"/>
                </a:lnTo>
                <a:cubicBezTo>
                  <a:pt x="63289" y="59762"/>
                  <a:pt x="61711" y="56881"/>
                  <a:pt x="59267" y="54643"/>
                </a:cubicBezTo>
                <a:lnTo>
                  <a:pt x="59267" y="54643"/>
                </a:lnTo>
                <a:cubicBezTo>
                  <a:pt x="56778" y="52500"/>
                  <a:pt x="53778" y="51357"/>
                  <a:pt x="50267" y="51214"/>
                </a:cubicBezTo>
                <a:lnTo>
                  <a:pt x="50267" y="51214"/>
                </a:lnTo>
                <a:cubicBezTo>
                  <a:pt x="46756" y="51357"/>
                  <a:pt x="43778" y="52500"/>
                  <a:pt x="41333" y="54643"/>
                </a:cubicBezTo>
                <a:lnTo>
                  <a:pt x="41333" y="54643"/>
                </a:lnTo>
                <a:cubicBezTo>
                  <a:pt x="38844" y="56881"/>
                  <a:pt x="37244" y="59762"/>
                  <a:pt x="36533" y="63286"/>
                </a:cubicBezTo>
                <a:lnTo>
                  <a:pt x="36533" y="63286"/>
                </a:lnTo>
                <a:cubicBezTo>
                  <a:pt x="36089" y="65143"/>
                  <a:pt x="35044" y="66143"/>
                  <a:pt x="33400" y="66286"/>
                </a:cubicBezTo>
                <a:lnTo>
                  <a:pt x="33400" y="66286"/>
                </a:lnTo>
                <a:cubicBezTo>
                  <a:pt x="31756" y="66143"/>
                  <a:pt x="30711" y="65143"/>
                  <a:pt x="30267" y="63286"/>
                </a:cubicBezTo>
                <a:lnTo>
                  <a:pt x="30267" y="63286"/>
                </a:lnTo>
                <a:cubicBezTo>
                  <a:pt x="29556" y="59762"/>
                  <a:pt x="27956" y="56881"/>
                  <a:pt x="25467" y="54643"/>
                </a:cubicBezTo>
                <a:lnTo>
                  <a:pt x="25467" y="54643"/>
                </a:lnTo>
                <a:cubicBezTo>
                  <a:pt x="23022" y="52500"/>
                  <a:pt x="20044" y="51357"/>
                  <a:pt x="16533" y="51214"/>
                </a:cubicBezTo>
                <a:lnTo>
                  <a:pt x="16533" y="51214"/>
                </a:lnTo>
                <a:cubicBezTo>
                  <a:pt x="14311" y="51214"/>
                  <a:pt x="12133" y="51667"/>
                  <a:pt x="10000" y="52571"/>
                </a:cubicBezTo>
                <a:lnTo>
                  <a:pt x="10000" y="52571"/>
                </a:lnTo>
                <a:cubicBezTo>
                  <a:pt x="7911" y="53571"/>
                  <a:pt x="6222" y="54810"/>
                  <a:pt x="4933" y="56286"/>
                </a:cubicBezTo>
                <a:lnTo>
                  <a:pt x="4933" y="56286"/>
                </a:lnTo>
                <a:cubicBezTo>
                  <a:pt x="3867" y="57286"/>
                  <a:pt x="2756" y="57548"/>
                  <a:pt x="1600" y="57071"/>
                </a:cubicBezTo>
                <a:lnTo>
                  <a:pt x="1600" y="57071"/>
                </a:lnTo>
                <a:cubicBezTo>
                  <a:pt x="533" y="56452"/>
                  <a:pt x="0" y="55381"/>
                  <a:pt x="0" y="53857"/>
                </a:cubicBezTo>
                <a:lnTo>
                  <a:pt x="0" y="53857"/>
                </a:lnTo>
                <a:cubicBezTo>
                  <a:pt x="1644" y="41810"/>
                  <a:pt x="6556" y="31762"/>
                  <a:pt x="14733" y="23714"/>
                </a:cubicBezTo>
                <a:lnTo>
                  <a:pt x="14733" y="23714"/>
                </a:lnTo>
                <a:cubicBezTo>
                  <a:pt x="22822" y="15667"/>
                  <a:pt x="32800" y="10905"/>
                  <a:pt x="44667" y="9429"/>
                </a:cubicBezTo>
                <a:lnTo>
                  <a:pt x="44667" y="9429"/>
                </a:lnTo>
                <a:lnTo>
                  <a:pt x="44667" y="6000"/>
                </a:lnTo>
                <a:cubicBezTo>
                  <a:pt x="44667" y="4238"/>
                  <a:pt x="45178" y="2810"/>
                  <a:pt x="46200" y="1714"/>
                </a:cubicBezTo>
                <a:lnTo>
                  <a:pt x="46200" y="1714"/>
                </a:lnTo>
                <a:cubicBezTo>
                  <a:pt x="47267" y="571"/>
                  <a:pt x="48622" y="0"/>
                  <a:pt x="50267" y="0"/>
                </a:cubicBezTo>
                <a:lnTo>
                  <a:pt x="50267" y="0"/>
                </a:lnTo>
                <a:moveTo>
                  <a:pt x="50267" y="57286"/>
                </a:moveTo>
                <a:lnTo>
                  <a:pt x="50267" y="57286"/>
                </a:lnTo>
                <a:cubicBezTo>
                  <a:pt x="52489" y="57286"/>
                  <a:pt x="54356" y="58024"/>
                  <a:pt x="55867" y="59500"/>
                </a:cubicBezTo>
                <a:lnTo>
                  <a:pt x="55867" y="59500"/>
                </a:lnTo>
                <a:lnTo>
                  <a:pt x="55867" y="81143"/>
                </a:lnTo>
                <a:cubicBezTo>
                  <a:pt x="55778" y="85429"/>
                  <a:pt x="54378" y="89024"/>
                  <a:pt x="51667" y="91929"/>
                </a:cubicBezTo>
                <a:lnTo>
                  <a:pt x="51667" y="91929"/>
                </a:lnTo>
                <a:cubicBezTo>
                  <a:pt x="49000" y="94786"/>
                  <a:pt x="45667" y="96286"/>
                  <a:pt x="41667" y="96429"/>
                </a:cubicBezTo>
                <a:lnTo>
                  <a:pt x="41667" y="96429"/>
                </a:lnTo>
                <a:cubicBezTo>
                  <a:pt x="38867" y="96429"/>
                  <a:pt x="36356" y="95667"/>
                  <a:pt x="34133" y="94143"/>
                </a:cubicBezTo>
                <a:lnTo>
                  <a:pt x="34133" y="94143"/>
                </a:lnTo>
                <a:cubicBezTo>
                  <a:pt x="31867" y="92667"/>
                  <a:pt x="30089" y="90595"/>
                  <a:pt x="28800" y="87929"/>
                </a:cubicBezTo>
                <a:lnTo>
                  <a:pt x="28800" y="87929"/>
                </a:lnTo>
                <a:lnTo>
                  <a:pt x="28467" y="87000"/>
                </a:lnTo>
                <a:cubicBezTo>
                  <a:pt x="27756" y="85524"/>
                  <a:pt x="27644" y="84024"/>
                  <a:pt x="28133" y="82500"/>
                </a:cubicBezTo>
                <a:lnTo>
                  <a:pt x="28133" y="82500"/>
                </a:lnTo>
                <a:cubicBezTo>
                  <a:pt x="28578" y="80976"/>
                  <a:pt x="29511" y="79786"/>
                  <a:pt x="30933" y="78929"/>
                </a:cubicBezTo>
                <a:lnTo>
                  <a:pt x="30933" y="78929"/>
                </a:lnTo>
                <a:cubicBezTo>
                  <a:pt x="32356" y="78310"/>
                  <a:pt x="33756" y="78238"/>
                  <a:pt x="35133" y="78714"/>
                </a:cubicBezTo>
                <a:lnTo>
                  <a:pt x="35133" y="78714"/>
                </a:lnTo>
                <a:cubicBezTo>
                  <a:pt x="36556" y="79238"/>
                  <a:pt x="37667" y="80238"/>
                  <a:pt x="38467" y="81714"/>
                </a:cubicBezTo>
                <a:lnTo>
                  <a:pt x="38467" y="81714"/>
                </a:lnTo>
                <a:lnTo>
                  <a:pt x="38867" y="82500"/>
                </a:lnTo>
                <a:cubicBezTo>
                  <a:pt x="39444" y="83738"/>
                  <a:pt x="40378" y="84357"/>
                  <a:pt x="41667" y="84357"/>
                </a:cubicBezTo>
                <a:lnTo>
                  <a:pt x="41667" y="84357"/>
                </a:lnTo>
                <a:cubicBezTo>
                  <a:pt x="43533" y="84262"/>
                  <a:pt x="44533" y="83190"/>
                  <a:pt x="44667" y="81143"/>
                </a:cubicBezTo>
                <a:lnTo>
                  <a:pt x="44667" y="81143"/>
                </a:lnTo>
                <a:lnTo>
                  <a:pt x="44667" y="59500"/>
                </a:lnTo>
                <a:cubicBezTo>
                  <a:pt x="46178" y="58024"/>
                  <a:pt x="48044" y="57286"/>
                  <a:pt x="50267" y="57286"/>
                </a:cubicBezTo>
                <a:lnTo>
                  <a:pt x="50267" y="57286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5243-21"/>
          <p:cNvSpPr/>
          <p:nvPr/>
        </p:nvSpPr>
        <p:spPr>
          <a:xfrm>
            <a:off x="400050" y="2453878"/>
            <a:ext cx="4107656" cy="12701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5244-26"/>
          <p:cNvCxnSpPr/>
          <p:nvPr/>
        </p:nvCxnSpPr>
        <p:spPr>
          <a:xfrm>
            <a:off x="400050" y="2471738"/>
            <a:ext cx="4107656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5248-35"/>
          <p:cNvCxnSpPr/>
          <p:nvPr/>
        </p:nvCxnSpPr>
        <p:spPr>
          <a:xfrm>
            <a:off x="521494" y="2893219"/>
            <a:ext cx="3864769" cy="914"/>
          </a:xfrm>
          <a:prstGeom prst="line">
            <a:avLst/>
          </a:prstGeom>
          <a:ln w="7144" cap="flat">
            <a:solidFill>
              <a:srgbClr val="F0E0D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255-52"/>
          <p:cNvSpPr/>
          <p:nvPr/>
        </p:nvSpPr>
        <p:spPr>
          <a:xfrm>
            <a:off x="521494" y="258960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307-85"/>
          <p:cNvSpPr/>
          <p:nvPr/>
        </p:nvSpPr>
        <p:spPr>
          <a:xfrm>
            <a:off x="521494" y="298251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5247-31"/>
          <p:cNvSpPr/>
          <p:nvPr/>
        </p:nvSpPr>
        <p:spPr>
          <a:xfrm>
            <a:off x="521494" y="3396853"/>
            <a:ext cx="3864769" cy="2485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5249-39"/>
          <p:cNvCxnSpPr/>
          <p:nvPr/>
        </p:nvCxnSpPr>
        <p:spPr>
          <a:xfrm>
            <a:off x="539353" y="3396853"/>
            <a:ext cx="914" cy="248580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5309-89"/>
          <p:cNvSpPr/>
          <p:nvPr/>
        </p:nvSpPr>
        <p:spPr>
          <a:xfrm>
            <a:off x="628650" y="3464830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cubicBezTo>
                  <a:pt x="43356" y="0"/>
                  <a:pt x="42000" y="667"/>
                  <a:pt x="40933" y="2000"/>
                </a:cubicBezTo>
                <a:lnTo>
                  <a:pt x="40933" y="2000"/>
                </a:lnTo>
                <a:lnTo>
                  <a:pt x="40933" y="2000"/>
                </a:lnTo>
                <a:cubicBezTo>
                  <a:pt x="39911" y="3278"/>
                  <a:pt x="39400" y="4944"/>
                  <a:pt x="39400" y="7000"/>
                </a:cubicBezTo>
                <a:lnTo>
                  <a:pt x="39400" y="7000"/>
                </a:lnTo>
                <a:lnTo>
                  <a:pt x="39400" y="7500"/>
                </a:lnTo>
                <a:lnTo>
                  <a:pt x="39400" y="29417"/>
                </a:lnTo>
                <a:cubicBezTo>
                  <a:pt x="39267" y="30750"/>
                  <a:pt x="38667" y="31500"/>
                  <a:pt x="37600" y="31667"/>
                </a:cubicBezTo>
                <a:lnTo>
                  <a:pt x="37600" y="31667"/>
                </a:lnTo>
                <a:cubicBezTo>
                  <a:pt x="36889" y="31667"/>
                  <a:pt x="36378" y="31306"/>
                  <a:pt x="36067" y="30583"/>
                </a:cubicBezTo>
                <a:lnTo>
                  <a:pt x="36067" y="30583"/>
                </a:lnTo>
                <a:lnTo>
                  <a:pt x="27600" y="12083"/>
                </a:lnTo>
                <a:cubicBezTo>
                  <a:pt x="21022" y="16194"/>
                  <a:pt x="15756" y="22139"/>
                  <a:pt x="11800" y="29917"/>
                </a:cubicBezTo>
                <a:lnTo>
                  <a:pt x="11800" y="29917"/>
                </a:lnTo>
                <a:cubicBezTo>
                  <a:pt x="7800" y="37639"/>
                  <a:pt x="5733" y="46417"/>
                  <a:pt x="5600" y="56250"/>
                </a:cubicBezTo>
                <a:lnTo>
                  <a:pt x="5600" y="56250"/>
                </a:lnTo>
                <a:lnTo>
                  <a:pt x="5600" y="70333"/>
                </a:lnTo>
                <a:lnTo>
                  <a:pt x="95600" y="70333"/>
                </a:lnTo>
                <a:lnTo>
                  <a:pt x="95600" y="55833"/>
                </a:lnTo>
                <a:cubicBezTo>
                  <a:pt x="95378" y="46000"/>
                  <a:pt x="93333" y="37278"/>
                  <a:pt x="89467" y="29667"/>
                </a:cubicBezTo>
                <a:lnTo>
                  <a:pt x="89467" y="29667"/>
                </a:lnTo>
                <a:cubicBezTo>
                  <a:pt x="85467" y="22056"/>
                  <a:pt x="80200" y="16194"/>
                  <a:pt x="73667" y="12083"/>
                </a:cubicBezTo>
                <a:lnTo>
                  <a:pt x="73667" y="12083"/>
                </a:lnTo>
                <a:lnTo>
                  <a:pt x="65200" y="30583"/>
                </a:lnTo>
                <a:cubicBezTo>
                  <a:pt x="64844" y="31306"/>
                  <a:pt x="64311" y="31667"/>
                  <a:pt x="63600" y="31667"/>
                </a:cubicBezTo>
                <a:lnTo>
                  <a:pt x="63600" y="31667"/>
                </a:lnTo>
                <a:cubicBezTo>
                  <a:pt x="62578" y="31500"/>
                  <a:pt x="62000" y="30750"/>
                  <a:pt x="61867" y="29417"/>
                </a:cubicBezTo>
                <a:lnTo>
                  <a:pt x="61867" y="29417"/>
                </a:lnTo>
                <a:lnTo>
                  <a:pt x="61867" y="7500"/>
                </a:lnTo>
                <a:lnTo>
                  <a:pt x="61867" y="7000"/>
                </a:lnTo>
                <a:cubicBezTo>
                  <a:pt x="61867" y="4944"/>
                  <a:pt x="61333" y="3278"/>
                  <a:pt x="60267" y="2000"/>
                </a:cubicBezTo>
                <a:lnTo>
                  <a:pt x="60267" y="2000"/>
                </a:lnTo>
                <a:cubicBezTo>
                  <a:pt x="59244" y="667"/>
                  <a:pt x="57911" y="0"/>
                  <a:pt x="56267" y="0"/>
                </a:cubicBezTo>
                <a:lnTo>
                  <a:pt x="56267" y="0"/>
                </a:lnTo>
                <a:lnTo>
                  <a:pt x="45000" y="0"/>
                </a:lnTo>
                <a:moveTo>
                  <a:pt x="3000" y="77333"/>
                </a:moveTo>
                <a:lnTo>
                  <a:pt x="3000" y="77333"/>
                </a:lnTo>
                <a:cubicBezTo>
                  <a:pt x="1133" y="77500"/>
                  <a:pt x="133" y="78750"/>
                  <a:pt x="0" y="81083"/>
                </a:cubicBezTo>
                <a:lnTo>
                  <a:pt x="0" y="81083"/>
                </a:lnTo>
                <a:cubicBezTo>
                  <a:pt x="0" y="82083"/>
                  <a:pt x="356" y="82972"/>
                  <a:pt x="1067" y="83750"/>
                </a:cubicBezTo>
                <a:lnTo>
                  <a:pt x="1067" y="83750"/>
                </a:lnTo>
                <a:cubicBezTo>
                  <a:pt x="2800" y="85806"/>
                  <a:pt x="7667" y="88639"/>
                  <a:pt x="15667" y="92250"/>
                </a:cubicBezTo>
                <a:lnTo>
                  <a:pt x="15667" y="92250"/>
                </a:lnTo>
                <a:cubicBezTo>
                  <a:pt x="23622" y="95917"/>
                  <a:pt x="35267" y="97972"/>
                  <a:pt x="50600" y="98417"/>
                </a:cubicBezTo>
                <a:lnTo>
                  <a:pt x="50600" y="98417"/>
                </a:lnTo>
                <a:cubicBezTo>
                  <a:pt x="65978" y="97972"/>
                  <a:pt x="77644" y="95917"/>
                  <a:pt x="85600" y="92250"/>
                </a:cubicBezTo>
                <a:lnTo>
                  <a:pt x="85600" y="92250"/>
                </a:lnTo>
                <a:cubicBezTo>
                  <a:pt x="93556" y="88639"/>
                  <a:pt x="98422" y="85806"/>
                  <a:pt x="100200" y="83750"/>
                </a:cubicBezTo>
                <a:lnTo>
                  <a:pt x="100200" y="83750"/>
                </a:lnTo>
                <a:cubicBezTo>
                  <a:pt x="100911" y="82972"/>
                  <a:pt x="101267" y="82083"/>
                  <a:pt x="101267" y="81083"/>
                </a:cubicBezTo>
                <a:lnTo>
                  <a:pt x="101267" y="81083"/>
                </a:lnTo>
                <a:cubicBezTo>
                  <a:pt x="101133" y="78750"/>
                  <a:pt x="100133" y="77500"/>
                  <a:pt x="98267" y="77333"/>
                </a:cubicBezTo>
                <a:lnTo>
                  <a:pt x="98267" y="77333"/>
                </a:lnTo>
                <a:lnTo>
                  <a:pt x="3000" y="7733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5243-22"/>
          <p:cNvSpPr/>
          <p:nvPr/>
        </p:nvSpPr>
        <p:spPr>
          <a:xfrm>
            <a:off x="4636294" y="2453878"/>
            <a:ext cx="4107656" cy="12701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5244-27"/>
          <p:cNvCxnSpPr/>
          <p:nvPr/>
        </p:nvCxnSpPr>
        <p:spPr>
          <a:xfrm>
            <a:off x="4636294" y="2471738"/>
            <a:ext cx="4107656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88319685249-36"/>
          <p:cNvCxnSpPr/>
          <p:nvPr/>
        </p:nvCxnSpPr>
        <p:spPr>
          <a:xfrm>
            <a:off x="4757738" y="2893219"/>
            <a:ext cx="3864769" cy="914"/>
          </a:xfrm>
          <a:prstGeom prst="line">
            <a:avLst/>
          </a:prstGeom>
          <a:ln w="7144" cap="flat">
            <a:solidFill>
              <a:srgbClr val="F0E0D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5255-55"/>
          <p:cNvSpPr/>
          <p:nvPr/>
        </p:nvSpPr>
        <p:spPr>
          <a:xfrm>
            <a:off x="4757738" y="258960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5307-86"/>
          <p:cNvSpPr/>
          <p:nvPr/>
        </p:nvSpPr>
        <p:spPr>
          <a:xfrm>
            <a:off x="4757738" y="298251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5247-32"/>
          <p:cNvSpPr/>
          <p:nvPr/>
        </p:nvSpPr>
        <p:spPr>
          <a:xfrm>
            <a:off x="4757738" y="3396853"/>
            <a:ext cx="3864769" cy="2485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5249-40"/>
          <p:cNvCxnSpPr/>
          <p:nvPr/>
        </p:nvCxnSpPr>
        <p:spPr>
          <a:xfrm>
            <a:off x="4775597" y="3396853"/>
            <a:ext cx="914" cy="248580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5309-90"/>
          <p:cNvSpPr/>
          <p:nvPr/>
        </p:nvSpPr>
        <p:spPr>
          <a:xfrm>
            <a:off x="4864894" y="345679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239-13"/>
          <p:cNvSpPr/>
          <p:nvPr/>
        </p:nvSpPr>
        <p:spPr>
          <a:xfrm>
            <a:off x="400050" y="3838315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5239-15"/>
          <p:cNvCxnSpPr/>
          <p:nvPr/>
        </p:nvCxnSpPr>
        <p:spPr>
          <a:xfrm>
            <a:off x="435769" y="3838315"/>
            <a:ext cx="914" cy="450056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5305-81"/>
          <p:cNvSpPr/>
          <p:nvPr/>
        </p:nvSpPr>
        <p:spPr>
          <a:xfrm>
            <a:off x="706022" y="3974046"/>
            <a:ext cx="17386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33" y="0"/>
                </a:moveTo>
                <a:lnTo>
                  <a:pt x="50333" y="0"/>
                </a:lnTo>
                <a:cubicBezTo>
                  <a:pt x="48222" y="0"/>
                  <a:pt x="46481" y="587"/>
                  <a:pt x="45111" y="1762"/>
                </a:cubicBezTo>
                <a:lnTo>
                  <a:pt x="45111" y="1762"/>
                </a:lnTo>
                <a:lnTo>
                  <a:pt x="45111" y="1762"/>
                </a:lnTo>
                <a:cubicBezTo>
                  <a:pt x="43741" y="2937"/>
                  <a:pt x="43056" y="4429"/>
                  <a:pt x="43056" y="6238"/>
                </a:cubicBezTo>
                <a:lnTo>
                  <a:pt x="43056" y="6238"/>
                </a:lnTo>
                <a:lnTo>
                  <a:pt x="43056" y="9952"/>
                </a:lnTo>
                <a:cubicBezTo>
                  <a:pt x="34574" y="11508"/>
                  <a:pt x="27667" y="15095"/>
                  <a:pt x="22333" y="20714"/>
                </a:cubicBezTo>
                <a:lnTo>
                  <a:pt x="22333" y="20714"/>
                </a:lnTo>
                <a:cubicBezTo>
                  <a:pt x="16852" y="26302"/>
                  <a:pt x="14037" y="32937"/>
                  <a:pt x="13889" y="40619"/>
                </a:cubicBezTo>
                <a:lnTo>
                  <a:pt x="13889" y="40619"/>
                </a:lnTo>
                <a:lnTo>
                  <a:pt x="13889" y="44333"/>
                </a:lnTo>
                <a:cubicBezTo>
                  <a:pt x="13741" y="53698"/>
                  <a:pt x="10093" y="61968"/>
                  <a:pt x="2944" y="69143"/>
                </a:cubicBezTo>
                <a:lnTo>
                  <a:pt x="2944" y="69143"/>
                </a:lnTo>
                <a:lnTo>
                  <a:pt x="1167" y="70905"/>
                </a:lnTo>
                <a:cubicBezTo>
                  <a:pt x="-833" y="72841"/>
                  <a:pt x="-1222" y="75048"/>
                  <a:pt x="0" y="77524"/>
                </a:cubicBezTo>
                <a:lnTo>
                  <a:pt x="0" y="77524"/>
                </a:lnTo>
                <a:cubicBezTo>
                  <a:pt x="1370" y="79873"/>
                  <a:pt x="3574" y="81111"/>
                  <a:pt x="6611" y="81238"/>
                </a:cubicBezTo>
                <a:lnTo>
                  <a:pt x="6611" y="81238"/>
                </a:lnTo>
                <a:lnTo>
                  <a:pt x="94111" y="81238"/>
                </a:lnTo>
                <a:cubicBezTo>
                  <a:pt x="97148" y="81111"/>
                  <a:pt x="99352" y="79873"/>
                  <a:pt x="100722" y="77524"/>
                </a:cubicBezTo>
                <a:lnTo>
                  <a:pt x="100722" y="77524"/>
                </a:lnTo>
                <a:cubicBezTo>
                  <a:pt x="101944" y="75048"/>
                  <a:pt x="101556" y="72841"/>
                  <a:pt x="99556" y="70905"/>
                </a:cubicBezTo>
                <a:lnTo>
                  <a:pt x="99556" y="70905"/>
                </a:lnTo>
                <a:lnTo>
                  <a:pt x="98000" y="69143"/>
                </a:lnTo>
                <a:cubicBezTo>
                  <a:pt x="90704" y="62095"/>
                  <a:pt x="86981" y="53825"/>
                  <a:pt x="86833" y="44333"/>
                </a:cubicBezTo>
                <a:lnTo>
                  <a:pt x="86833" y="44333"/>
                </a:lnTo>
                <a:lnTo>
                  <a:pt x="86833" y="40619"/>
                </a:lnTo>
                <a:cubicBezTo>
                  <a:pt x="86685" y="32937"/>
                  <a:pt x="83870" y="26302"/>
                  <a:pt x="78389" y="20714"/>
                </a:cubicBezTo>
                <a:lnTo>
                  <a:pt x="78389" y="20714"/>
                </a:lnTo>
                <a:cubicBezTo>
                  <a:pt x="73056" y="15095"/>
                  <a:pt x="66148" y="11508"/>
                  <a:pt x="57667" y="9952"/>
                </a:cubicBezTo>
                <a:lnTo>
                  <a:pt x="57667" y="9952"/>
                </a:lnTo>
                <a:lnTo>
                  <a:pt x="57667" y="6238"/>
                </a:lnTo>
                <a:cubicBezTo>
                  <a:pt x="57667" y="4429"/>
                  <a:pt x="56981" y="2937"/>
                  <a:pt x="55611" y="1762"/>
                </a:cubicBezTo>
                <a:lnTo>
                  <a:pt x="55611" y="1762"/>
                </a:lnTo>
                <a:cubicBezTo>
                  <a:pt x="54241" y="587"/>
                  <a:pt x="52481" y="0"/>
                  <a:pt x="50333" y="0"/>
                </a:cubicBezTo>
                <a:lnTo>
                  <a:pt x="50333" y="0"/>
                </a:lnTo>
                <a:moveTo>
                  <a:pt x="60611" y="96286"/>
                </a:moveTo>
                <a:lnTo>
                  <a:pt x="60611" y="96286"/>
                </a:lnTo>
                <a:cubicBezTo>
                  <a:pt x="63500" y="93810"/>
                  <a:pt x="64944" y="90889"/>
                  <a:pt x="64944" y="87524"/>
                </a:cubicBezTo>
                <a:lnTo>
                  <a:pt x="64944" y="87524"/>
                </a:lnTo>
                <a:lnTo>
                  <a:pt x="50333" y="87524"/>
                </a:lnTo>
                <a:lnTo>
                  <a:pt x="35778" y="87524"/>
                </a:lnTo>
                <a:cubicBezTo>
                  <a:pt x="35778" y="90889"/>
                  <a:pt x="37222" y="93810"/>
                  <a:pt x="40111" y="96286"/>
                </a:cubicBezTo>
                <a:lnTo>
                  <a:pt x="40111" y="96286"/>
                </a:lnTo>
                <a:cubicBezTo>
                  <a:pt x="43000" y="98762"/>
                  <a:pt x="46407" y="100000"/>
                  <a:pt x="50333" y="100000"/>
                </a:cubicBezTo>
                <a:lnTo>
                  <a:pt x="50333" y="100000"/>
                </a:lnTo>
                <a:cubicBezTo>
                  <a:pt x="54296" y="100000"/>
                  <a:pt x="57722" y="98762"/>
                  <a:pt x="60611" y="96286"/>
                </a:cubicBezTo>
                <a:lnTo>
                  <a:pt x="60611" y="962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5243-23"/>
          <p:cNvSpPr/>
          <p:nvPr/>
        </p:nvSpPr>
        <p:spPr>
          <a:xfrm>
            <a:off x="7634883" y="3941899"/>
            <a:ext cx="930473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5305-82"/>
          <p:cNvSpPr/>
          <p:nvPr/>
        </p:nvSpPr>
        <p:spPr>
          <a:xfrm>
            <a:off x="7763526" y="3999077"/>
            <a:ext cx="112402" cy="1285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833" y="26000"/>
                </a:moveTo>
                <a:lnTo>
                  <a:pt x="80833" y="26000"/>
                </a:lnTo>
                <a:cubicBezTo>
                  <a:pt x="80833" y="30564"/>
                  <a:pt x="79500" y="34667"/>
                  <a:pt x="76833" y="38308"/>
                </a:cubicBezTo>
                <a:lnTo>
                  <a:pt x="76833" y="38308"/>
                </a:lnTo>
                <a:lnTo>
                  <a:pt x="76833" y="38308"/>
                </a:lnTo>
                <a:cubicBezTo>
                  <a:pt x="74333" y="42103"/>
                  <a:pt x="70972" y="45154"/>
                  <a:pt x="66750" y="47462"/>
                </a:cubicBezTo>
                <a:lnTo>
                  <a:pt x="66750" y="47462"/>
                </a:lnTo>
                <a:lnTo>
                  <a:pt x="66750" y="51923"/>
                </a:lnTo>
                <a:cubicBezTo>
                  <a:pt x="66750" y="53821"/>
                  <a:pt x="66083" y="55385"/>
                  <a:pt x="64750" y="56615"/>
                </a:cubicBezTo>
                <a:lnTo>
                  <a:pt x="64750" y="56615"/>
                </a:lnTo>
                <a:cubicBezTo>
                  <a:pt x="63472" y="57795"/>
                  <a:pt x="61806" y="58385"/>
                  <a:pt x="59750" y="58385"/>
                </a:cubicBezTo>
                <a:lnTo>
                  <a:pt x="59750" y="58385"/>
                </a:lnTo>
                <a:lnTo>
                  <a:pt x="38583" y="58385"/>
                </a:lnTo>
                <a:cubicBezTo>
                  <a:pt x="36583" y="58385"/>
                  <a:pt x="34917" y="57795"/>
                  <a:pt x="33583" y="56615"/>
                </a:cubicBezTo>
                <a:lnTo>
                  <a:pt x="33583" y="56615"/>
                </a:lnTo>
                <a:cubicBezTo>
                  <a:pt x="32250" y="55385"/>
                  <a:pt x="31583" y="53821"/>
                  <a:pt x="31583" y="51923"/>
                </a:cubicBezTo>
                <a:lnTo>
                  <a:pt x="31583" y="51923"/>
                </a:lnTo>
                <a:lnTo>
                  <a:pt x="31583" y="47462"/>
                </a:lnTo>
                <a:cubicBezTo>
                  <a:pt x="27361" y="45154"/>
                  <a:pt x="24000" y="42103"/>
                  <a:pt x="21500" y="38308"/>
                </a:cubicBezTo>
                <a:lnTo>
                  <a:pt x="21500" y="38308"/>
                </a:lnTo>
                <a:cubicBezTo>
                  <a:pt x="18833" y="34667"/>
                  <a:pt x="17500" y="30564"/>
                  <a:pt x="17500" y="26000"/>
                </a:cubicBezTo>
                <a:lnTo>
                  <a:pt x="17500" y="26000"/>
                </a:lnTo>
                <a:cubicBezTo>
                  <a:pt x="17833" y="18667"/>
                  <a:pt x="20917" y="12513"/>
                  <a:pt x="26750" y="7538"/>
                </a:cubicBezTo>
                <a:lnTo>
                  <a:pt x="26750" y="7538"/>
                </a:lnTo>
                <a:cubicBezTo>
                  <a:pt x="32750" y="2667"/>
                  <a:pt x="40222" y="154"/>
                  <a:pt x="49167" y="0"/>
                </a:cubicBezTo>
                <a:lnTo>
                  <a:pt x="49167" y="0"/>
                </a:lnTo>
                <a:cubicBezTo>
                  <a:pt x="58111" y="154"/>
                  <a:pt x="65583" y="2667"/>
                  <a:pt x="71583" y="7538"/>
                </a:cubicBezTo>
                <a:lnTo>
                  <a:pt x="71583" y="7538"/>
                </a:lnTo>
                <a:cubicBezTo>
                  <a:pt x="77417" y="12513"/>
                  <a:pt x="80500" y="18667"/>
                  <a:pt x="80833" y="26000"/>
                </a:cubicBezTo>
                <a:lnTo>
                  <a:pt x="80833" y="26000"/>
                </a:lnTo>
                <a:moveTo>
                  <a:pt x="36833" y="35692"/>
                </a:moveTo>
                <a:lnTo>
                  <a:pt x="36833" y="35692"/>
                </a:lnTo>
                <a:cubicBezTo>
                  <a:pt x="38889" y="35692"/>
                  <a:pt x="40583" y="35077"/>
                  <a:pt x="41917" y="33846"/>
                </a:cubicBezTo>
                <a:lnTo>
                  <a:pt x="41917" y="33846"/>
                </a:lnTo>
                <a:lnTo>
                  <a:pt x="41917" y="33846"/>
                </a:lnTo>
                <a:cubicBezTo>
                  <a:pt x="43250" y="32667"/>
                  <a:pt x="43917" y="31128"/>
                  <a:pt x="43917" y="29231"/>
                </a:cubicBezTo>
                <a:lnTo>
                  <a:pt x="43917" y="29231"/>
                </a:lnTo>
                <a:cubicBezTo>
                  <a:pt x="43917" y="27333"/>
                  <a:pt x="43250" y="25769"/>
                  <a:pt x="41917" y="24538"/>
                </a:cubicBezTo>
                <a:lnTo>
                  <a:pt x="41917" y="24538"/>
                </a:lnTo>
                <a:cubicBezTo>
                  <a:pt x="40583" y="23308"/>
                  <a:pt x="38889" y="22692"/>
                  <a:pt x="36833" y="22692"/>
                </a:cubicBezTo>
                <a:lnTo>
                  <a:pt x="36833" y="22692"/>
                </a:lnTo>
                <a:cubicBezTo>
                  <a:pt x="34778" y="22692"/>
                  <a:pt x="33111" y="23308"/>
                  <a:pt x="31833" y="24538"/>
                </a:cubicBezTo>
                <a:lnTo>
                  <a:pt x="31833" y="24538"/>
                </a:lnTo>
                <a:cubicBezTo>
                  <a:pt x="30500" y="25769"/>
                  <a:pt x="29833" y="27333"/>
                  <a:pt x="29833" y="29231"/>
                </a:cubicBezTo>
                <a:lnTo>
                  <a:pt x="29833" y="29231"/>
                </a:lnTo>
                <a:cubicBezTo>
                  <a:pt x="29833" y="31128"/>
                  <a:pt x="30500" y="32667"/>
                  <a:pt x="31833" y="33846"/>
                </a:cubicBezTo>
                <a:lnTo>
                  <a:pt x="31833" y="33846"/>
                </a:lnTo>
                <a:cubicBezTo>
                  <a:pt x="33111" y="35077"/>
                  <a:pt x="34778" y="35692"/>
                  <a:pt x="36833" y="35692"/>
                </a:cubicBezTo>
                <a:lnTo>
                  <a:pt x="36833" y="35692"/>
                </a:lnTo>
                <a:moveTo>
                  <a:pt x="68500" y="29231"/>
                </a:moveTo>
                <a:lnTo>
                  <a:pt x="68500" y="29231"/>
                </a:lnTo>
                <a:cubicBezTo>
                  <a:pt x="68500" y="27333"/>
                  <a:pt x="67833" y="25769"/>
                  <a:pt x="66500" y="24538"/>
                </a:cubicBezTo>
                <a:lnTo>
                  <a:pt x="66500" y="24538"/>
                </a:lnTo>
                <a:lnTo>
                  <a:pt x="66500" y="24538"/>
                </a:lnTo>
                <a:cubicBezTo>
                  <a:pt x="65222" y="23308"/>
                  <a:pt x="63556" y="22692"/>
                  <a:pt x="61500" y="22692"/>
                </a:cubicBezTo>
                <a:lnTo>
                  <a:pt x="61500" y="22692"/>
                </a:lnTo>
                <a:cubicBezTo>
                  <a:pt x="59444" y="22692"/>
                  <a:pt x="57750" y="23308"/>
                  <a:pt x="56417" y="24538"/>
                </a:cubicBezTo>
                <a:lnTo>
                  <a:pt x="56417" y="24538"/>
                </a:lnTo>
                <a:cubicBezTo>
                  <a:pt x="55083" y="25769"/>
                  <a:pt x="54417" y="27333"/>
                  <a:pt x="54417" y="29231"/>
                </a:cubicBezTo>
                <a:lnTo>
                  <a:pt x="54417" y="29231"/>
                </a:lnTo>
                <a:cubicBezTo>
                  <a:pt x="54417" y="31128"/>
                  <a:pt x="55083" y="32667"/>
                  <a:pt x="56417" y="33846"/>
                </a:cubicBezTo>
                <a:lnTo>
                  <a:pt x="56417" y="33846"/>
                </a:lnTo>
                <a:cubicBezTo>
                  <a:pt x="57750" y="35077"/>
                  <a:pt x="59444" y="35692"/>
                  <a:pt x="61500" y="35692"/>
                </a:cubicBezTo>
                <a:lnTo>
                  <a:pt x="61500" y="35692"/>
                </a:lnTo>
                <a:cubicBezTo>
                  <a:pt x="63556" y="35692"/>
                  <a:pt x="65222" y="35077"/>
                  <a:pt x="66500" y="33846"/>
                </a:cubicBezTo>
                <a:lnTo>
                  <a:pt x="66500" y="33846"/>
                </a:lnTo>
                <a:cubicBezTo>
                  <a:pt x="67833" y="32667"/>
                  <a:pt x="68500" y="31128"/>
                  <a:pt x="68500" y="29231"/>
                </a:cubicBezTo>
                <a:lnTo>
                  <a:pt x="68500" y="29231"/>
                </a:lnTo>
                <a:moveTo>
                  <a:pt x="583" y="55538"/>
                </a:moveTo>
                <a:lnTo>
                  <a:pt x="583" y="55538"/>
                </a:lnTo>
                <a:cubicBezTo>
                  <a:pt x="1639" y="53949"/>
                  <a:pt x="3028" y="52872"/>
                  <a:pt x="4750" y="52308"/>
                </a:cubicBezTo>
                <a:lnTo>
                  <a:pt x="4750" y="52308"/>
                </a:lnTo>
                <a:lnTo>
                  <a:pt x="4750" y="52308"/>
                </a:lnTo>
                <a:cubicBezTo>
                  <a:pt x="6528" y="51795"/>
                  <a:pt x="8306" y="51872"/>
                  <a:pt x="10083" y="52538"/>
                </a:cubicBezTo>
                <a:lnTo>
                  <a:pt x="10083" y="52538"/>
                </a:lnTo>
                <a:lnTo>
                  <a:pt x="49167" y="70615"/>
                </a:lnTo>
                <a:lnTo>
                  <a:pt x="88250" y="52538"/>
                </a:lnTo>
                <a:cubicBezTo>
                  <a:pt x="90028" y="51872"/>
                  <a:pt x="91806" y="51795"/>
                  <a:pt x="93583" y="52308"/>
                </a:cubicBezTo>
                <a:lnTo>
                  <a:pt x="93583" y="52308"/>
                </a:lnTo>
                <a:cubicBezTo>
                  <a:pt x="95306" y="52872"/>
                  <a:pt x="96694" y="53949"/>
                  <a:pt x="97750" y="55538"/>
                </a:cubicBezTo>
                <a:lnTo>
                  <a:pt x="97750" y="55538"/>
                </a:lnTo>
                <a:cubicBezTo>
                  <a:pt x="98472" y="57179"/>
                  <a:pt x="98528" y="58821"/>
                  <a:pt x="97917" y="60462"/>
                </a:cubicBezTo>
                <a:lnTo>
                  <a:pt x="97917" y="60462"/>
                </a:lnTo>
                <a:cubicBezTo>
                  <a:pt x="97361" y="62051"/>
                  <a:pt x="96194" y="63333"/>
                  <a:pt x="94417" y="64308"/>
                </a:cubicBezTo>
                <a:lnTo>
                  <a:pt x="94417" y="64308"/>
                </a:lnTo>
                <a:lnTo>
                  <a:pt x="65000" y="77923"/>
                </a:lnTo>
                <a:lnTo>
                  <a:pt x="94417" y="91462"/>
                </a:lnTo>
                <a:cubicBezTo>
                  <a:pt x="96194" y="92436"/>
                  <a:pt x="97361" y="93718"/>
                  <a:pt x="97917" y="95308"/>
                </a:cubicBezTo>
                <a:lnTo>
                  <a:pt x="97917" y="95308"/>
                </a:lnTo>
                <a:cubicBezTo>
                  <a:pt x="98528" y="96949"/>
                  <a:pt x="98472" y="98590"/>
                  <a:pt x="97750" y="100231"/>
                </a:cubicBezTo>
                <a:lnTo>
                  <a:pt x="97750" y="100231"/>
                </a:lnTo>
                <a:cubicBezTo>
                  <a:pt x="96694" y="101821"/>
                  <a:pt x="95306" y="102897"/>
                  <a:pt x="93583" y="103462"/>
                </a:cubicBezTo>
                <a:lnTo>
                  <a:pt x="93583" y="103462"/>
                </a:lnTo>
                <a:cubicBezTo>
                  <a:pt x="91806" y="103974"/>
                  <a:pt x="90028" y="103897"/>
                  <a:pt x="88250" y="103231"/>
                </a:cubicBezTo>
                <a:lnTo>
                  <a:pt x="88250" y="103231"/>
                </a:lnTo>
                <a:lnTo>
                  <a:pt x="49167" y="85154"/>
                </a:lnTo>
                <a:lnTo>
                  <a:pt x="10083" y="103231"/>
                </a:lnTo>
                <a:cubicBezTo>
                  <a:pt x="8306" y="103897"/>
                  <a:pt x="6528" y="103974"/>
                  <a:pt x="4750" y="103462"/>
                </a:cubicBezTo>
                <a:lnTo>
                  <a:pt x="4750" y="103462"/>
                </a:lnTo>
                <a:cubicBezTo>
                  <a:pt x="3028" y="102897"/>
                  <a:pt x="1639" y="101821"/>
                  <a:pt x="583" y="100231"/>
                </a:cubicBezTo>
                <a:lnTo>
                  <a:pt x="583" y="100231"/>
                </a:lnTo>
                <a:cubicBezTo>
                  <a:pt x="-139" y="98590"/>
                  <a:pt x="-194" y="96949"/>
                  <a:pt x="417" y="95308"/>
                </a:cubicBezTo>
                <a:lnTo>
                  <a:pt x="417" y="95308"/>
                </a:lnTo>
                <a:cubicBezTo>
                  <a:pt x="972" y="93718"/>
                  <a:pt x="2139" y="92436"/>
                  <a:pt x="3917" y="91462"/>
                </a:cubicBezTo>
                <a:lnTo>
                  <a:pt x="3917" y="91462"/>
                </a:lnTo>
                <a:lnTo>
                  <a:pt x="33333" y="77923"/>
                </a:lnTo>
                <a:lnTo>
                  <a:pt x="3917" y="64308"/>
                </a:lnTo>
                <a:cubicBezTo>
                  <a:pt x="2139" y="63333"/>
                  <a:pt x="972" y="62051"/>
                  <a:pt x="417" y="60462"/>
                </a:cubicBezTo>
                <a:lnTo>
                  <a:pt x="417" y="60462"/>
                </a:lnTo>
                <a:cubicBezTo>
                  <a:pt x="-194" y="58821"/>
                  <a:pt x="-139" y="57179"/>
                  <a:pt x="583" y="55538"/>
                </a:cubicBezTo>
                <a:lnTo>
                  <a:pt x="583" y="5553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5254-45"/>
          <p:cNvSpPr txBox="1"/>
          <p:nvPr/>
        </p:nvSpPr>
        <p:spPr>
          <a:xfrm>
            <a:off x="349186" y="119088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4" name="el-1788319685254-47"/>
          <p:cNvSpPr txBox="1"/>
          <p:nvPr/>
        </p:nvSpPr>
        <p:spPr>
          <a:xfrm>
            <a:off x="850106" y="1225711"/>
            <a:ext cx="1155144" cy="187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电焊机外壳带电</a:t>
            </a:r>
            <a:endParaRPr/>
          </a:p>
        </p:txBody>
      </p:sp>
      <p:sp>
        <p:nvSpPr>
          <p:cNvPr id="45" name="el-1788319685253-41"/>
          <p:cNvSpPr txBox="1"/>
          <p:nvPr/>
        </p:nvSpPr>
        <p:spPr>
          <a:xfrm>
            <a:off x="685800" y="1555217"/>
            <a:ext cx="370046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接地线断裂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，外壳带电，操作工人接触设备时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触电身亡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（接地装置日常检查流于形式）。</a:t>
            </a:r>
            <a:endParaRPr/>
          </a:p>
        </p:txBody>
      </p:sp>
      <p:sp>
        <p:nvSpPr>
          <p:cNvPr id="46" name="el-1788319685256-57"/>
          <p:cNvSpPr txBox="1"/>
          <p:nvPr/>
        </p:nvSpPr>
        <p:spPr>
          <a:xfrm>
            <a:off x="846534" y="2048135"/>
            <a:ext cx="23660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教训：接地装置必须每日检查，不可流于形式</a:t>
            </a:r>
            <a:endParaRPr/>
          </a:p>
        </p:txBody>
      </p:sp>
      <p:sp>
        <p:nvSpPr>
          <p:cNvPr id="47" name="el-1788319685255-48"/>
          <p:cNvSpPr txBox="1"/>
          <p:nvPr/>
        </p:nvSpPr>
        <p:spPr>
          <a:xfrm>
            <a:off x="4585430" y="1190885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8" name="el-1788319685255-50"/>
          <p:cNvSpPr txBox="1"/>
          <p:nvPr/>
        </p:nvSpPr>
        <p:spPr>
          <a:xfrm>
            <a:off x="5086350" y="1225711"/>
            <a:ext cx="1155144" cy="187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配电箱进水短路</a:t>
            </a:r>
            <a:endParaRPr/>
          </a:p>
        </p:txBody>
      </p:sp>
      <p:sp>
        <p:nvSpPr>
          <p:cNvPr id="49" name="el-1788319685253-42"/>
          <p:cNvSpPr txBox="1"/>
          <p:nvPr/>
        </p:nvSpPr>
        <p:spPr>
          <a:xfrm>
            <a:off x="4922044" y="1555217"/>
            <a:ext cx="370046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暴雨天气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临时配电箱进水短路起火，引燃周边易燃材料造成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重大财产损失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（防护不到位）。</a:t>
            </a:r>
            <a:endParaRPr/>
          </a:p>
        </p:txBody>
      </p:sp>
      <p:sp>
        <p:nvSpPr>
          <p:cNvPr id="50" name="el-1788319685256-58"/>
          <p:cNvSpPr txBox="1"/>
          <p:nvPr/>
        </p:nvSpPr>
        <p:spPr>
          <a:xfrm>
            <a:off x="5066705" y="2048135"/>
            <a:ext cx="24803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教训：防雨防潮措施必须到位，暴雨前专项检查</a:t>
            </a:r>
            <a:endParaRPr/>
          </a:p>
        </p:txBody>
      </p:sp>
      <p:sp>
        <p:nvSpPr>
          <p:cNvPr id="51" name="el-1788319685255-51"/>
          <p:cNvSpPr txBox="1"/>
          <p:nvPr/>
        </p:nvSpPr>
        <p:spPr>
          <a:xfrm>
            <a:off x="349186" y="2589609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2" name="el-1788319685255-53"/>
          <p:cNvSpPr txBox="1"/>
          <p:nvPr/>
        </p:nvSpPr>
        <p:spPr>
          <a:xfrm>
            <a:off x="850106" y="2624435"/>
            <a:ext cx="1155144" cy="187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脚手架挤压线路</a:t>
            </a:r>
            <a:endParaRPr/>
          </a:p>
        </p:txBody>
      </p:sp>
      <p:sp>
        <p:nvSpPr>
          <p:cNvPr id="53" name="el-1788319685254-43"/>
          <p:cNvSpPr txBox="1"/>
          <p:nvPr/>
        </p:nvSpPr>
        <p:spPr>
          <a:xfrm>
            <a:off x="685800" y="2953941"/>
            <a:ext cx="370046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脚手架杆件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挤压照明灯具线路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导致绝缘层破损，作业人员移动脚手架时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触电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（线路防护缺失）。</a:t>
            </a:r>
            <a:endParaRPr/>
          </a:p>
        </p:txBody>
      </p:sp>
      <p:sp>
        <p:nvSpPr>
          <p:cNvPr id="54" name="el-1788319685256-59"/>
          <p:cNvSpPr txBox="1"/>
          <p:nvPr/>
        </p:nvSpPr>
        <p:spPr>
          <a:xfrm>
            <a:off x="830461" y="3446859"/>
            <a:ext cx="21374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教训：线路必须穿管保护，严禁受力挤压</a:t>
            </a:r>
            <a:endParaRPr/>
          </a:p>
        </p:txBody>
      </p:sp>
      <p:sp>
        <p:nvSpPr>
          <p:cNvPr id="55" name="el-1788319685255-54"/>
          <p:cNvSpPr txBox="1"/>
          <p:nvPr/>
        </p:nvSpPr>
        <p:spPr>
          <a:xfrm>
            <a:off x="4585430" y="2589609"/>
            <a:ext cx="6017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56" name="el-1788319685255-56"/>
          <p:cNvSpPr txBox="1"/>
          <p:nvPr/>
        </p:nvSpPr>
        <p:spPr>
          <a:xfrm>
            <a:off x="5086350" y="2624435"/>
            <a:ext cx="1005126" cy="1875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违规带电作业</a:t>
            </a:r>
            <a:endParaRPr/>
          </a:p>
        </p:txBody>
      </p:sp>
      <p:sp>
        <p:nvSpPr>
          <p:cNvPr id="57" name="el-1788319685254-44"/>
          <p:cNvSpPr txBox="1"/>
          <p:nvPr/>
        </p:nvSpPr>
        <p:spPr>
          <a:xfrm>
            <a:off x="4922044" y="2953941"/>
            <a:ext cx="27903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违规带电作业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，未切断电源检修设备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触电身亡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8" name="el-1788319685256-60"/>
          <p:cNvSpPr txBox="1"/>
          <p:nvPr/>
        </p:nvSpPr>
        <p:spPr>
          <a:xfrm>
            <a:off x="5050631" y="3446859"/>
            <a:ext cx="2137410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教训：检修必须断电上锁，严禁带电作业</a:t>
            </a:r>
            <a:endParaRPr/>
          </a:p>
        </p:txBody>
      </p:sp>
      <p:sp>
        <p:nvSpPr>
          <p:cNvPr id="59" name="el-1788319685241-17"/>
          <p:cNvSpPr txBox="1"/>
          <p:nvPr/>
        </p:nvSpPr>
        <p:spPr>
          <a:xfrm>
            <a:off x="1057275" y="3970474"/>
            <a:ext cx="647589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共同教训：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接地流形式 · 防护不到位 · 线路无保护 · 违规带电干 — 事故往往发生在侥幸瞬间</a:t>
            </a:r>
            <a:endParaRPr/>
          </a:p>
        </p:txBody>
      </p:sp>
      <p:sp>
        <p:nvSpPr>
          <p:cNvPr id="60" name="el-1788319685245-28"/>
          <p:cNvSpPr txBox="1"/>
          <p:nvPr/>
        </p:nvSpPr>
        <p:spPr>
          <a:xfrm>
            <a:off x="7936706" y="3984761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警钟长鸣</a:t>
            </a:r>
            <a:endParaRPr/>
          </a:p>
        </p:txBody>
      </p:sp>
      <p:sp>
        <p:nvSpPr>
          <p:cNvPr id="61" name="el-178831968523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8523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8523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4" name="el-178831968523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el-178831968523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85239-14"/>
          <p:cNvSpPr/>
          <p:nvPr/>
        </p:nvSpPr>
        <p:spPr>
          <a:xfrm>
            <a:off x="7348575" y="142875"/>
            <a:ext cx="139537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 w="7144" algn="in">
            <a:solidFill>
              <a:srgbClr val="E74C3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el-1788319685305-80"/>
          <p:cNvSpPr/>
          <p:nvPr/>
        </p:nvSpPr>
        <p:spPr>
          <a:xfrm>
            <a:off x="7456289" y="203597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5304-7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523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el-1788319685238-9"/>
          <p:cNvSpPr txBox="1"/>
          <p:nvPr/>
        </p:nvSpPr>
        <p:spPr>
          <a:xfrm>
            <a:off x="557213" y="121444"/>
            <a:ext cx="262604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临时用电典型隐患案例警示</a:t>
            </a:r>
            <a:endParaRPr/>
          </a:p>
        </p:txBody>
      </p:sp>
      <p:sp>
        <p:nvSpPr>
          <p:cNvPr id="71" name="el-1788319685242-18"/>
          <p:cNvSpPr txBox="1"/>
          <p:nvPr/>
        </p:nvSpPr>
        <p:spPr>
          <a:xfrm>
            <a:off x="7627181" y="178594"/>
            <a:ext cx="11993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血迹教训 · 必须铭记</a:t>
            </a:r>
            <a:endParaRPr/>
          </a:p>
        </p:txBody>
      </p:sp>
      <p:sp>
        <p:nvSpPr>
          <p:cNvPr id="72" name="el-1788319685240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3" name="el-1788319685238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四起案例 · 四条教训 · 牢记于心</a:t>
            </a:r>
            <a:endParaRPr/>
          </a:p>
        </p:txBody>
      </p:sp>
      <p:sp>
        <p:nvSpPr>
          <p:cNvPr id="74" name="el-1788319685238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P74 / 110</a:t>
            </a:r>
            <a:endParaRPr/>
          </a:p>
        </p:txBody>
      </p:sp>
      <p:sp>
        <p:nvSpPr>
          <p:cNvPr id="75" name="el-1788319685309-9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326-1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6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258-1"/>
          <p:cNvCxnSpPr/>
          <p:nvPr/>
        </p:nvCxnSpPr>
        <p:spPr>
          <a:xfrm>
            <a:off x="214313" y="159305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258-2"/>
          <p:cNvCxnSpPr/>
          <p:nvPr/>
        </p:nvCxnSpPr>
        <p:spPr>
          <a:xfrm>
            <a:off x="8843963" y="4693444"/>
            <a:ext cx="42863" cy="914"/>
          </a:xfrm>
          <a:prstGeom prst="line">
            <a:avLst/>
          </a:prstGeom>
          <a:ln w="42863" cap="flat">
            <a:solidFill>
              <a:srgbClr val="F0A500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258-5"/>
          <p:cNvSpPr/>
          <p:nvPr/>
        </p:nvSpPr>
        <p:spPr>
          <a:xfrm>
            <a:off x="8515350" y="3143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5261-13"/>
          <p:cNvSpPr/>
          <p:nvPr/>
        </p:nvSpPr>
        <p:spPr>
          <a:xfrm>
            <a:off x="400050" y="403622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5262-16"/>
          <p:cNvCxnSpPr/>
          <p:nvPr/>
        </p:nvCxnSpPr>
        <p:spPr>
          <a:xfrm>
            <a:off x="428625" y="403622"/>
            <a:ext cx="914" cy="40719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5313-95"/>
          <p:cNvSpPr/>
          <p:nvPr/>
        </p:nvSpPr>
        <p:spPr>
          <a:xfrm>
            <a:off x="671513" y="525066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lnTo>
                  <a:pt x="87500" y="50000"/>
                </a:lnTo>
                <a:cubicBezTo>
                  <a:pt x="87500" y="43222"/>
                  <a:pt x="85815" y="36981"/>
                  <a:pt x="82444" y="31278"/>
                </a:cubicBezTo>
                <a:lnTo>
                  <a:pt x="82444" y="31278"/>
                </a:lnTo>
                <a:lnTo>
                  <a:pt x="82444" y="31278"/>
                </a:lnTo>
                <a:cubicBezTo>
                  <a:pt x="79185" y="25537"/>
                  <a:pt x="74630" y="20963"/>
                  <a:pt x="68778" y="17556"/>
                </a:cubicBezTo>
                <a:lnTo>
                  <a:pt x="68778" y="17556"/>
                </a:lnTo>
                <a:cubicBezTo>
                  <a:pt x="62889" y="14185"/>
                  <a:pt x="56630" y="12500"/>
                  <a:pt x="50000" y="12500"/>
                </a:cubicBezTo>
                <a:lnTo>
                  <a:pt x="50000" y="12500"/>
                </a:lnTo>
                <a:cubicBezTo>
                  <a:pt x="43370" y="12500"/>
                  <a:pt x="37130" y="14185"/>
                  <a:pt x="31278" y="17556"/>
                </a:cubicBezTo>
                <a:lnTo>
                  <a:pt x="31278" y="17556"/>
                </a:lnTo>
                <a:cubicBezTo>
                  <a:pt x="25389" y="20963"/>
                  <a:pt x="20815" y="25537"/>
                  <a:pt x="17556" y="31278"/>
                </a:cubicBezTo>
                <a:lnTo>
                  <a:pt x="17556" y="31278"/>
                </a:lnTo>
                <a:cubicBezTo>
                  <a:pt x="14185" y="36981"/>
                  <a:pt x="12500" y="43222"/>
                  <a:pt x="12500" y="50000"/>
                </a:cubicBezTo>
                <a:lnTo>
                  <a:pt x="12500" y="50000"/>
                </a:lnTo>
                <a:cubicBezTo>
                  <a:pt x="12500" y="56778"/>
                  <a:pt x="14185" y="63037"/>
                  <a:pt x="17556" y="68778"/>
                </a:cubicBezTo>
                <a:lnTo>
                  <a:pt x="17556" y="68778"/>
                </a:lnTo>
                <a:cubicBezTo>
                  <a:pt x="20815" y="74481"/>
                  <a:pt x="25389" y="79037"/>
                  <a:pt x="31278" y="82444"/>
                </a:cubicBezTo>
                <a:lnTo>
                  <a:pt x="31278" y="82444"/>
                </a:lnTo>
                <a:cubicBezTo>
                  <a:pt x="37130" y="85815"/>
                  <a:pt x="43370" y="87500"/>
                  <a:pt x="50000" y="87500"/>
                </a:cubicBezTo>
                <a:lnTo>
                  <a:pt x="50000" y="87500"/>
                </a:lnTo>
                <a:cubicBezTo>
                  <a:pt x="56630" y="87500"/>
                  <a:pt x="62889" y="85815"/>
                  <a:pt x="68778" y="82444"/>
                </a:cubicBezTo>
                <a:lnTo>
                  <a:pt x="68778" y="82444"/>
                </a:lnTo>
                <a:cubicBezTo>
                  <a:pt x="74630" y="79037"/>
                  <a:pt x="79185" y="74481"/>
                  <a:pt x="82444" y="68778"/>
                </a:cubicBezTo>
                <a:lnTo>
                  <a:pt x="82444" y="68778"/>
                </a:lnTo>
                <a:cubicBezTo>
                  <a:pt x="85815" y="63037"/>
                  <a:pt x="87500" y="56778"/>
                  <a:pt x="87500" y="50000"/>
                </a:cubicBezTo>
                <a:lnTo>
                  <a:pt x="87500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  <a:moveTo>
                  <a:pt x="50000" y="65611"/>
                </a:moveTo>
                <a:lnTo>
                  <a:pt x="50000" y="65611"/>
                </a:lnTo>
                <a:cubicBezTo>
                  <a:pt x="55852" y="65500"/>
                  <a:pt x="60352" y="62907"/>
                  <a:pt x="63500" y="57833"/>
                </a:cubicBezTo>
                <a:lnTo>
                  <a:pt x="63500" y="57833"/>
                </a:lnTo>
                <a:cubicBezTo>
                  <a:pt x="66352" y="52611"/>
                  <a:pt x="66352" y="47389"/>
                  <a:pt x="63500" y="42167"/>
                </a:cubicBezTo>
                <a:lnTo>
                  <a:pt x="63500" y="42167"/>
                </a:lnTo>
                <a:cubicBezTo>
                  <a:pt x="60352" y="37093"/>
                  <a:pt x="55852" y="34500"/>
                  <a:pt x="50000" y="34389"/>
                </a:cubicBezTo>
                <a:lnTo>
                  <a:pt x="50000" y="34389"/>
                </a:lnTo>
                <a:cubicBezTo>
                  <a:pt x="44148" y="34500"/>
                  <a:pt x="39648" y="37093"/>
                  <a:pt x="36500" y="42167"/>
                </a:cubicBezTo>
                <a:lnTo>
                  <a:pt x="36500" y="42167"/>
                </a:lnTo>
                <a:cubicBezTo>
                  <a:pt x="33648" y="47389"/>
                  <a:pt x="33648" y="52611"/>
                  <a:pt x="36500" y="57833"/>
                </a:cubicBezTo>
                <a:lnTo>
                  <a:pt x="36500" y="57833"/>
                </a:lnTo>
                <a:cubicBezTo>
                  <a:pt x="39648" y="62907"/>
                  <a:pt x="44148" y="65500"/>
                  <a:pt x="50000" y="65611"/>
                </a:cubicBezTo>
                <a:lnTo>
                  <a:pt x="50000" y="65611"/>
                </a:lnTo>
                <a:moveTo>
                  <a:pt x="50000" y="21889"/>
                </a:moveTo>
                <a:lnTo>
                  <a:pt x="50000" y="21889"/>
                </a:lnTo>
                <a:cubicBezTo>
                  <a:pt x="55074" y="21889"/>
                  <a:pt x="59759" y="23130"/>
                  <a:pt x="64056" y="25611"/>
                </a:cubicBezTo>
                <a:lnTo>
                  <a:pt x="64056" y="25611"/>
                </a:lnTo>
                <a:lnTo>
                  <a:pt x="64056" y="25611"/>
                </a:lnTo>
                <a:cubicBezTo>
                  <a:pt x="68352" y="28056"/>
                  <a:pt x="71796" y="31500"/>
                  <a:pt x="74389" y="35944"/>
                </a:cubicBezTo>
                <a:lnTo>
                  <a:pt x="74389" y="35944"/>
                </a:lnTo>
                <a:cubicBezTo>
                  <a:pt x="76870" y="40352"/>
                  <a:pt x="78111" y="45037"/>
                  <a:pt x="78111" y="50000"/>
                </a:cubicBezTo>
                <a:lnTo>
                  <a:pt x="78111" y="50000"/>
                </a:lnTo>
                <a:cubicBezTo>
                  <a:pt x="78111" y="54963"/>
                  <a:pt x="76870" y="59648"/>
                  <a:pt x="74389" y="64056"/>
                </a:cubicBezTo>
                <a:lnTo>
                  <a:pt x="74389" y="64056"/>
                </a:lnTo>
                <a:cubicBezTo>
                  <a:pt x="71796" y="68500"/>
                  <a:pt x="68352" y="71944"/>
                  <a:pt x="64056" y="74389"/>
                </a:cubicBezTo>
                <a:lnTo>
                  <a:pt x="64056" y="74389"/>
                </a:lnTo>
                <a:cubicBezTo>
                  <a:pt x="59759" y="76870"/>
                  <a:pt x="55074" y="78111"/>
                  <a:pt x="50000" y="78111"/>
                </a:cubicBezTo>
                <a:lnTo>
                  <a:pt x="50000" y="78111"/>
                </a:lnTo>
                <a:cubicBezTo>
                  <a:pt x="44926" y="78111"/>
                  <a:pt x="40241" y="76870"/>
                  <a:pt x="35944" y="74389"/>
                </a:cubicBezTo>
                <a:lnTo>
                  <a:pt x="35944" y="74389"/>
                </a:lnTo>
                <a:cubicBezTo>
                  <a:pt x="31648" y="71944"/>
                  <a:pt x="28204" y="68500"/>
                  <a:pt x="25611" y="64056"/>
                </a:cubicBezTo>
                <a:lnTo>
                  <a:pt x="25611" y="64056"/>
                </a:lnTo>
                <a:cubicBezTo>
                  <a:pt x="23130" y="59648"/>
                  <a:pt x="21889" y="54963"/>
                  <a:pt x="21889" y="50000"/>
                </a:cubicBezTo>
                <a:lnTo>
                  <a:pt x="21889" y="50000"/>
                </a:lnTo>
                <a:cubicBezTo>
                  <a:pt x="21889" y="45037"/>
                  <a:pt x="23130" y="40352"/>
                  <a:pt x="25611" y="35944"/>
                </a:cubicBezTo>
                <a:lnTo>
                  <a:pt x="25611" y="35944"/>
                </a:lnTo>
                <a:cubicBezTo>
                  <a:pt x="28204" y="31500"/>
                  <a:pt x="31648" y="28056"/>
                  <a:pt x="35944" y="25611"/>
                </a:cubicBezTo>
                <a:lnTo>
                  <a:pt x="35944" y="25611"/>
                </a:lnTo>
                <a:cubicBezTo>
                  <a:pt x="40241" y="23130"/>
                  <a:pt x="44926" y="21889"/>
                  <a:pt x="50000" y="21889"/>
                </a:cubicBezTo>
                <a:lnTo>
                  <a:pt x="50000" y="21889"/>
                </a:lnTo>
                <a:moveTo>
                  <a:pt x="43778" y="50000"/>
                </a:moveTo>
                <a:lnTo>
                  <a:pt x="43778" y="50000"/>
                </a:lnTo>
                <a:cubicBezTo>
                  <a:pt x="43778" y="48185"/>
                  <a:pt x="44352" y="46685"/>
                  <a:pt x="45500" y="45500"/>
                </a:cubicBezTo>
                <a:lnTo>
                  <a:pt x="45500" y="45500"/>
                </a:lnTo>
                <a:lnTo>
                  <a:pt x="45500" y="45500"/>
                </a:lnTo>
                <a:cubicBezTo>
                  <a:pt x="46685" y="44352"/>
                  <a:pt x="48185" y="43778"/>
                  <a:pt x="50000" y="43778"/>
                </a:cubicBezTo>
                <a:lnTo>
                  <a:pt x="50000" y="43778"/>
                </a:lnTo>
                <a:cubicBezTo>
                  <a:pt x="51815" y="43778"/>
                  <a:pt x="53315" y="44352"/>
                  <a:pt x="54500" y="45500"/>
                </a:cubicBezTo>
                <a:lnTo>
                  <a:pt x="54500" y="45500"/>
                </a:lnTo>
                <a:cubicBezTo>
                  <a:pt x="55685" y="46685"/>
                  <a:pt x="56278" y="48185"/>
                  <a:pt x="56278" y="50000"/>
                </a:cubicBezTo>
                <a:lnTo>
                  <a:pt x="56278" y="50000"/>
                </a:lnTo>
                <a:cubicBezTo>
                  <a:pt x="56278" y="51815"/>
                  <a:pt x="55685" y="53315"/>
                  <a:pt x="54500" y="54500"/>
                </a:cubicBezTo>
                <a:lnTo>
                  <a:pt x="54500" y="54500"/>
                </a:lnTo>
                <a:cubicBezTo>
                  <a:pt x="53315" y="55685"/>
                  <a:pt x="51815" y="56278"/>
                  <a:pt x="50000" y="56278"/>
                </a:cubicBezTo>
                <a:lnTo>
                  <a:pt x="50000" y="56278"/>
                </a:lnTo>
                <a:cubicBezTo>
                  <a:pt x="48185" y="56278"/>
                  <a:pt x="46685" y="55685"/>
                  <a:pt x="45500" y="54500"/>
                </a:cubicBezTo>
                <a:lnTo>
                  <a:pt x="45500" y="54500"/>
                </a:lnTo>
                <a:cubicBezTo>
                  <a:pt x="44352" y="53315"/>
                  <a:pt x="43778" y="51815"/>
                  <a:pt x="43778" y="50000"/>
                </a:cubicBezTo>
                <a:lnTo>
                  <a:pt x="43778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5313-96"/>
          <p:cNvSpPr/>
          <p:nvPr/>
        </p:nvSpPr>
        <p:spPr>
          <a:xfrm>
            <a:off x="5900403" y="542925"/>
            <a:ext cx="158725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82" y="24143"/>
                </a:moveTo>
                <a:lnTo>
                  <a:pt x="14882" y="24143"/>
                </a:lnTo>
                <a:cubicBezTo>
                  <a:pt x="14882" y="19714"/>
                  <a:pt x="15765" y="15690"/>
                  <a:pt x="17529" y="12071"/>
                </a:cubicBezTo>
                <a:lnTo>
                  <a:pt x="17529" y="12071"/>
                </a:lnTo>
                <a:lnTo>
                  <a:pt x="17529" y="12071"/>
                </a:lnTo>
                <a:cubicBezTo>
                  <a:pt x="19294" y="8405"/>
                  <a:pt x="21725" y="5452"/>
                  <a:pt x="24824" y="3214"/>
                </a:cubicBezTo>
                <a:lnTo>
                  <a:pt x="24824" y="3214"/>
                </a:lnTo>
                <a:cubicBezTo>
                  <a:pt x="27922" y="1071"/>
                  <a:pt x="31235" y="0"/>
                  <a:pt x="34765" y="0"/>
                </a:cubicBezTo>
                <a:lnTo>
                  <a:pt x="34765" y="0"/>
                </a:lnTo>
                <a:cubicBezTo>
                  <a:pt x="38255" y="0"/>
                  <a:pt x="41549" y="1071"/>
                  <a:pt x="44647" y="3214"/>
                </a:cubicBezTo>
                <a:lnTo>
                  <a:pt x="44647" y="3214"/>
                </a:lnTo>
                <a:cubicBezTo>
                  <a:pt x="47745" y="5452"/>
                  <a:pt x="50176" y="8405"/>
                  <a:pt x="51941" y="12071"/>
                </a:cubicBezTo>
                <a:lnTo>
                  <a:pt x="51941" y="12071"/>
                </a:lnTo>
                <a:cubicBezTo>
                  <a:pt x="53706" y="15690"/>
                  <a:pt x="54588" y="19714"/>
                  <a:pt x="54588" y="24143"/>
                </a:cubicBezTo>
                <a:lnTo>
                  <a:pt x="54588" y="24143"/>
                </a:lnTo>
                <a:cubicBezTo>
                  <a:pt x="54588" y="28524"/>
                  <a:pt x="53706" y="32524"/>
                  <a:pt x="51941" y="36143"/>
                </a:cubicBezTo>
                <a:lnTo>
                  <a:pt x="51941" y="36143"/>
                </a:lnTo>
                <a:cubicBezTo>
                  <a:pt x="50176" y="39810"/>
                  <a:pt x="47745" y="42762"/>
                  <a:pt x="44647" y="45000"/>
                </a:cubicBezTo>
                <a:lnTo>
                  <a:pt x="44647" y="45000"/>
                </a:lnTo>
                <a:cubicBezTo>
                  <a:pt x="41549" y="47143"/>
                  <a:pt x="38255" y="48214"/>
                  <a:pt x="34765" y="48214"/>
                </a:cubicBezTo>
                <a:lnTo>
                  <a:pt x="34765" y="48214"/>
                </a:lnTo>
                <a:cubicBezTo>
                  <a:pt x="31235" y="48214"/>
                  <a:pt x="27922" y="47143"/>
                  <a:pt x="24824" y="45000"/>
                </a:cubicBezTo>
                <a:lnTo>
                  <a:pt x="24824" y="45000"/>
                </a:lnTo>
                <a:cubicBezTo>
                  <a:pt x="21725" y="42762"/>
                  <a:pt x="19294" y="39810"/>
                  <a:pt x="17529" y="36143"/>
                </a:cubicBezTo>
                <a:lnTo>
                  <a:pt x="17529" y="36143"/>
                </a:lnTo>
                <a:cubicBezTo>
                  <a:pt x="15765" y="32524"/>
                  <a:pt x="14882" y="28524"/>
                  <a:pt x="14882" y="24143"/>
                </a:cubicBezTo>
                <a:lnTo>
                  <a:pt x="14882" y="24143"/>
                </a:lnTo>
                <a:moveTo>
                  <a:pt x="0" y="90786"/>
                </a:moveTo>
                <a:lnTo>
                  <a:pt x="0" y="90786"/>
                </a:lnTo>
                <a:cubicBezTo>
                  <a:pt x="196" y="81357"/>
                  <a:pt x="2882" y="73452"/>
                  <a:pt x="8059" y="67071"/>
                </a:cubicBezTo>
                <a:lnTo>
                  <a:pt x="8059" y="67071"/>
                </a:lnTo>
                <a:lnTo>
                  <a:pt x="8059" y="67071"/>
                </a:lnTo>
                <a:cubicBezTo>
                  <a:pt x="13353" y="60786"/>
                  <a:pt x="19863" y="57524"/>
                  <a:pt x="27588" y="57286"/>
                </a:cubicBezTo>
                <a:lnTo>
                  <a:pt x="27588" y="57286"/>
                </a:lnTo>
                <a:lnTo>
                  <a:pt x="41882" y="57286"/>
                </a:lnTo>
                <a:cubicBezTo>
                  <a:pt x="49647" y="57524"/>
                  <a:pt x="56157" y="60786"/>
                  <a:pt x="61412" y="67071"/>
                </a:cubicBezTo>
                <a:lnTo>
                  <a:pt x="61412" y="67071"/>
                </a:lnTo>
                <a:cubicBezTo>
                  <a:pt x="66588" y="73452"/>
                  <a:pt x="69275" y="81357"/>
                  <a:pt x="69471" y="90786"/>
                </a:cubicBezTo>
                <a:lnTo>
                  <a:pt x="69471" y="90786"/>
                </a:lnTo>
                <a:cubicBezTo>
                  <a:pt x="69471" y="92405"/>
                  <a:pt x="69020" y="93714"/>
                  <a:pt x="68118" y="94714"/>
                </a:cubicBezTo>
                <a:lnTo>
                  <a:pt x="68118" y="94714"/>
                </a:lnTo>
                <a:cubicBezTo>
                  <a:pt x="67255" y="95857"/>
                  <a:pt x="66157" y="96429"/>
                  <a:pt x="64824" y="96429"/>
                </a:cubicBezTo>
                <a:lnTo>
                  <a:pt x="64824" y="96429"/>
                </a:lnTo>
                <a:lnTo>
                  <a:pt x="4647" y="96429"/>
                </a:lnTo>
                <a:cubicBezTo>
                  <a:pt x="3314" y="96429"/>
                  <a:pt x="2235" y="95857"/>
                  <a:pt x="1412" y="94714"/>
                </a:cubicBezTo>
                <a:lnTo>
                  <a:pt x="1412" y="94714"/>
                </a:lnTo>
                <a:cubicBezTo>
                  <a:pt x="471" y="93714"/>
                  <a:pt x="0" y="92405"/>
                  <a:pt x="0" y="90786"/>
                </a:cubicBezTo>
                <a:lnTo>
                  <a:pt x="0" y="90786"/>
                </a:lnTo>
                <a:moveTo>
                  <a:pt x="96941" y="33357"/>
                </a:moveTo>
                <a:lnTo>
                  <a:pt x="96941" y="33357"/>
                </a:lnTo>
                <a:lnTo>
                  <a:pt x="77059" y="57429"/>
                </a:lnTo>
                <a:cubicBezTo>
                  <a:pt x="75333" y="59190"/>
                  <a:pt x="73588" y="59190"/>
                  <a:pt x="71824" y="57429"/>
                </a:cubicBezTo>
                <a:lnTo>
                  <a:pt x="71824" y="57429"/>
                </a:lnTo>
                <a:lnTo>
                  <a:pt x="61882" y="45357"/>
                </a:lnTo>
                <a:cubicBezTo>
                  <a:pt x="60431" y="43262"/>
                  <a:pt x="60431" y="41143"/>
                  <a:pt x="61882" y="39000"/>
                </a:cubicBezTo>
                <a:lnTo>
                  <a:pt x="61882" y="39000"/>
                </a:lnTo>
                <a:cubicBezTo>
                  <a:pt x="63647" y="37238"/>
                  <a:pt x="65412" y="37238"/>
                  <a:pt x="67176" y="39000"/>
                </a:cubicBezTo>
                <a:lnTo>
                  <a:pt x="67176" y="39000"/>
                </a:lnTo>
                <a:lnTo>
                  <a:pt x="74471" y="47857"/>
                </a:lnTo>
                <a:lnTo>
                  <a:pt x="91647" y="26929"/>
                </a:lnTo>
                <a:cubicBezTo>
                  <a:pt x="93412" y="25167"/>
                  <a:pt x="95176" y="25167"/>
                  <a:pt x="96941" y="26929"/>
                </a:cubicBezTo>
                <a:lnTo>
                  <a:pt x="96941" y="26929"/>
                </a:lnTo>
                <a:cubicBezTo>
                  <a:pt x="98392" y="29071"/>
                  <a:pt x="98392" y="31214"/>
                  <a:pt x="96941" y="33357"/>
                </a:cubicBezTo>
                <a:lnTo>
                  <a:pt x="96941" y="333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261-14"/>
          <p:cNvSpPr/>
          <p:nvPr/>
        </p:nvSpPr>
        <p:spPr>
          <a:xfrm>
            <a:off x="400050" y="4475559"/>
            <a:ext cx="8343900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5262-17"/>
          <p:cNvCxnSpPr/>
          <p:nvPr/>
        </p:nvCxnSpPr>
        <p:spPr>
          <a:xfrm>
            <a:off x="428625" y="4475559"/>
            <a:ext cx="914" cy="464344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5313-97"/>
          <p:cNvSpPr/>
          <p:nvPr/>
        </p:nvSpPr>
        <p:spPr>
          <a:xfrm>
            <a:off x="655439" y="4629998"/>
            <a:ext cx="232172" cy="1626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92" y="0"/>
                </a:moveTo>
                <a:lnTo>
                  <a:pt x="50792" y="0"/>
                </a:lnTo>
                <a:cubicBezTo>
                  <a:pt x="49514" y="0"/>
                  <a:pt x="48236" y="294"/>
                  <a:pt x="46958" y="882"/>
                </a:cubicBezTo>
                <a:lnTo>
                  <a:pt x="46958" y="882"/>
                </a:lnTo>
                <a:lnTo>
                  <a:pt x="2542" y="23529"/>
                </a:lnTo>
                <a:cubicBezTo>
                  <a:pt x="958" y="24588"/>
                  <a:pt x="111" y="26314"/>
                  <a:pt x="0" y="28706"/>
                </a:cubicBezTo>
                <a:lnTo>
                  <a:pt x="0" y="28706"/>
                </a:lnTo>
                <a:cubicBezTo>
                  <a:pt x="111" y="31059"/>
                  <a:pt x="958" y="32765"/>
                  <a:pt x="2542" y="33824"/>
                </a:cubicBezTo>
                <a:lnTo>
                  <a:pt x="2542" y="33824"/>
                </a:lnTo>
                <a:lnTo>
                  <a:pt x="11750" y="38529"/>
                </a:lnTo>
                <a:cubicBezTo>
                  <a:pt x="9111" y="44373"/>
                  <a:pt x="7736" y="50941"/>
                  <a:pt x="7625" y="58235"/>
                </a:cubicBezTo>
                <a:lnTo>
                  <a:pt x="7625" y="58235"/>
                </a:lnTo>
                <a:lnTo>
                  <a:pt x="7625" y="64529"/>
                </a:lnTo>
                <a:cubicBezTo>
                  <a:pt x="7292" y="71078"/>
                  <a:pt x="6125" y="77118"/>
                  <a:pt x="4125" y="82647"/>
                </a:cubicBezTo>
                <a:lnTo>
                  <a:pt x="4125" y="82647"/>
                </a:lnTo>
                <a:cubicBezTo>
                  <a:pt x="3069" y="85510"/>
                  <a:pt x="1847" y="88275"/>
                  <a:pt x="458" y="90941"/>
                </a:cubicBezTo>
                <a:lnTo>
                  <a:pt x="458" y="90941"/>
                </a:lnTo>
                <a:cubicBezTo>
                  <a:pt x="-69" y="92000"/>
                  <a:pt x="-167" y="93118"/>
                  <a:pt x="167" y="94294"/>
                </a:cubicBezTo>
                <a:lnTo>
                  <a:pt x="167" y="94294"/>
                </a:lnTo>
                <a:cubicBezTo>
                  <a:pt x="472" y="95510"/>
                  <a:pt x="1056" y="96333"/>
                  <a:pt x="1917" y="96765"/>
                </a:cubicBezTo>
                <a:lnTo>
                  <a:pt x="1917" y="96765"/>
                </a:lnTo>
                <a:lnTo>
                  <a:pt x="12042" y="100353"/>
                </a:lnTo>
                <a:cubicBezTo>
                  <a:pt x="12792" y="100510"/>
                  <a:pt x="13486" y="100373"/>
                  <a:pt x="14125" y="99941"/>
                </a:cubicBezTo>
                <a:lnTo>
                  <a:pt x="14125" y="99941"/>
                </a:lnTo>
                <a:cubicBezTo>
                  <a:pt x="14653" y="99314"/>
                  <a:pt x="15028" y="98490"/>
                  <a:pt x="15250" y="97471"/>
                </a:cubicBezTo>
                <a:lnTo>
                  <a:pt x="15250" y="97471"/>
                </a:lnTo>
                <a:cubicBezTo>
                  <a:pt x="16306" y="87588"/>
                  <a:pt x="16194" y="79510"/>
                  <a:pt x="14917" y="73235"/>
                </a:cubicBezTo>
                <a:lnTo>
                  <a:pt x="14917" y="73235"/>
                </a:lnTo>
                <a:cubicBezTo>
                  <a:pt x="14389" y="69980"/>
                  <a:pt x="13653" y="66843"/>
                  <a:pt x="12708" y="63824"/>
                </a:cubicBezTo>
                <a:lnTo>
                  <a:pt x="12708" y="63824"/>
                </a:lnTo>
                <a:lnTo>
                  <a:pt x="12708" y="58235"/>
                </a:lnTo>
                <a:cubicBezTo>
                  <a:pt x="12792" y="51373"/>
                  <a:pt x="14264" y="45255"/>
                  <a:pt x="17125" y="39882"/>
                </a:cubicBezTo>
                <a:lnTo>
                  <a:pt x="17125" y="39882"/>
                </a:lnTo>
                <a:cubicBezTo>
                  <a:pt x="19153" y="36431"/>
                  <a:pt x="21750" y="33824"/>
                  <a:pt x="24917" y="32059"/>
                </a:cubicBezTo>
                <a:lnTo>
                  <a:pt x="24917" y="32059"/>
                </a:lnTo>
                <a:lnTo>
                  <a:pt x="49833" y="18118"/>
                </a:lnTo>
                <a:cubicBezTo>
                  <a:pt x="51306" y="17529"/>
                  <a:pt x="52417" y="18216"/>
                  <a:pt x="53167" y="20176"/>
                </a:cubicBezTo>
                <a:lnTo>
                  <a:pt x="53167" y="20176"/>
                </a:lnTo>
                <a:cubicBezTo>
                  <a:pt x="53583" y="22255"/>
                  <a:pt x="53111" y="23824"/>
                  <a:pt x="51750" y="24882"/>
                </a:cubicBezTo>
                <a:lnTo>
                  <a:pt x="51750" y="24882"/>
                </a:lnTo>
                <a:lnTo>
                  <a:pt x="26833" y="38529"/>
                </a:lnTo>
                <a:cubicBezTo>
                  <a:pt x="24806" y="39745"/>
                  <a:pt x="23111" y="41392"/>
                  <a:pt x="21750" y="43471"/>
                </a:cubicBezTo>
                <a:lnTo>
                  <a:pt x="21750" y="43471"/>
                </a:lnTo>
                <a:lnTo>
                  <a:pt x="46958" y="56471"/>
                </a:lnTo>
                <a:cubicBezTo>
                  <a:pt x="48236" y="57059"/>
                  <a:pt x="49514" y="57353"/>
                  <a:pt x="50792" y="57353"/>
                </a:cubicBezTo>
                <a:lnTo>
                  <a:pt x="50792" y="57353"/>
                </a:lnTo>
                <a:cubicBezTo>
                  <a:pt x="52042" y="57353"/>
                  <a:pt x="53306" y="57059"/>
                  <a:pt x="54583" y="56471"/>
                </a:cubicBezTo>
                <a:lnTo>
                  <a:pt x="54583" y="56471"/>
                </a:lnTo>
                <a:lnTo>
                  <a:pt x="99042" y="33824"/>
                </a:lnTo>
                <a:cubicBezTo>
                  <a:pt x="100625" y="32765"/>
                  <a:pt x="101472" y="31059"/>
                  <a:pt x="101583" y="28706"/>
                </a:cubicBezTo>
                <a:lnTo>
                  <a:pt x="101583" y="28706"/>
                </a:lnTo>
                <a:cubicBezTo>
                  <a:pt x="101472" y="26314"/>
                  <a:pt x="100625" y="24588"/>
                  <a:pt x="99042" y="23529"/>
                </a:cubicBezTo>
                <a:lnTo>
                  <a:pt x="99042" y="23529"/>
                </a:lnTo>
                <a:lnTo>
                  <a:pt x="54583" y="882"/>
                </a:lnTo>
                <a:cubicBezTo>
                  <a:pt x="53306" y="294"/>
                  <a:pt x="52042" y="0"/>
                  <a:pt x="50792" y="0"/>
                </a:cubicBezTo>
                <a:lnTo>
                  <a:pt x="50792" y="0"/>
                </a:lnTo>
                <a:moveTo>
                  <a:pt x="20333" y="84235"/>
                </a:moveTo>
                <a:lnTo>
                  <a:pt x="20333" y="84235"/>
                </a:lnTo>
                <a:cubicBezTo>
                  <a:pt x="20528" y="88431"/>
                  <a:pt x="23486" y="92098"/>
                  <a:pt x="29208" y="95235"/>
                </a:cubicBezTo>
                <a:lnTo>
                  <a:pt x="29208" y="95235"/>
                </a:lnTo>
                <a:lnTo>
                  <a:pt x="29208" y="95235"/>
                </a:lnTo>
                <a:cubicBezTo>
                  <a:pt x="34903" y="98490"/>
                  <a:pt x="42097" y="100196"/>
                  <a:pt x="50792" y="100353"/>
                </a:cubicBezTo>
                <a:lnTo>
                  <a:pt x="50792" y="100353"/>
                </a:lnTo>
                <a:cubicBezTo>
                  <a:pt x="59458" y="100196"/>
                  <a:pt x="66653" y="98490"/>
                  <a:pt x="72375" y="95235"/>
                </a:cubicBezTo>
                <a:lnTo>
                  <a:pt x="72375" y="95235"/>
                </a:lnTo>
                <a:cubicBezTo>
                  <a:pt x="78069" y="92098"/>
                  <a:pt x="81028" y="88431"/>
                  <a:pt x="81250" y="84235"/>
                </a:cubicBezTo>
                <a:lnTo>
                  <a:pt x="81250" y="84235"/>
                </a:lnTo>
                <a:lnTo>
                  <a:pt x="78875" y="51765"/>
                </a:lnTo>
                <a:lnTo>
                  <a:pt x="56333" y="63176"/>
                </a:lnTo>
                <a:cubicBezTo>
                  <a:pt x="54528" y="64078"/>
                  <a:pt x="52681" y="64529"/>
                  <a:pt x="50792" y="64529"/>
                </a:cubicBezTo>
                <a:lnTo>
                  <a:pt x="50792" y="64529"/>
                </a:lnTo>
                <a:cubicBezTo>
                  <a:pt x="48875" y="64529"/>
                  <a:pt x="47069" y="64078"/>
                  <a:pt x="45375" y="63176"/>
                </a:cubicBezTo>
                <a:lnTo>
                  <a:pt x="45375" y="63176"/>
                </a:lnTo>
                <a:lnTo>
                  <a:pt x="22708" y="51765"/>
                </a:lnTo>
                <a:lnTo>
                  <a:pt x="20333" y="84235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5265-26"/>
          <p:cNvSpPr/>
          <p:nvPr/>
        </p:nvSpPr>
        <p:spPr>
          <a:xfrm>
            <a:off x="7618809" y="4586288"/>
            <a:ext cx="946547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314-98"/>
          <p:cNvSpPr/>
          <p:nvPr/>
        </p:nvSpPr>
        <p:spPr>
          <a:xfrm>
            <a:off x="7747397" y="464343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5264-20"/>
          <p:cNvSpPr txBox="1"/>
          <p:nvPr/>
        </p:nvSpPr>
        <p:spPr>
          <a:xfrm>
            <a:off x="985838" y="510778"/>
            <a:ext cx="164384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培训体系 · 全员覆盖</a:t>
            </a:r>
            <a:endParaRPr/>
          </a:p>
        </p:txBody>
      </p:sp>
      <p:sp>
        <p:nvSpPr>
          <p:cNvPr id="16" name="el-1788319685266-31"/>
          <p:cNvSpPr txBox="1"/>
          <p:nvPr/>
        </p:nvSpPr>
        <p:spPr>
          <a:xfrm>
            <a:off x="6117282" y="521494"/>
            <a:ext cx="278497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应用场景：入场培训 / 在岗复训 / 专项培训</a:t>
            </a:r>
            <a:endParaRPr/>
          </a:p>
        </p:txBody>
      </p:sp>
      <p:sp>
        <p:nvSpPr>
          <p:cNvPr id="17" name="el-1788319685264-19"/>
          <p:cNvSpPr txBox="1"/>
          <p:nvPr/>
        </p:nvSpPr>
        <p:spPr>
          <a:xfrm>
            <a:off x="1028700" y="4614863"/>
            <a:ext cx="50267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培训闭环：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入场培训 → 定期复训 → 专项强化 → 考核合格 → 持证上岗</a:t>
            </a:r>
            <a:endParaRPr/>
          </a:p>
        </p:txBody>
      </p:sp>
      <p:sp>
        <p:nvSpPr>
          <p:cNvPr id="18" name="el-1788319685267-32"/>
          <p:cNvSpPr txBox="1"/>
          <p:nvPr/>
        </p:nvSpPr>
        <p:spPr>
          <a:xfrm>
            <a:off x="7936706" y="4629150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全员培训</a:t>
            </a:r>
            <a:endParaRPr/>
          </a:p>
        </p:txBody>
      </p:sp>
      <p:sp>
        <p:nvSpPr>
          <p:cNvPr id="19" name="el-1788319685265-22"/>
          <p:cNvSpPr/>
          <p:nvPr/>
        </p:nvSpPr>
        <p:spPr>
          <a:xfrm>
            <a:off x="400050" y="982266"/>
            <a:ext cx="4086225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5266-27"/>
          <p:cNvCxnSpPr/>
          <p:nvPr/>
        </p:nvCxnSpPr>
        <p:spPr>
          <a:xfrm>
            <a:off x="400050" y="1000125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5268-34"/>
          <p:cNvSpPr/>
          <p:nvPr/>
        </p:nvSpPr>
        <p:spPr>
          <a:xfrm>
            <a:off x="3793331" y="1117997"/>
            <a:ext cx="557213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5270-41"/>
          <p:cNvCxnSpPr/>
          <p:nvPr/>
        </p:nvCxnSpPr>
        <p:spPr>
          <a:xfrm>
            <a:off x="564356" y="1482328"/>
            <a:ext cx="37576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5272-49"/>
          <p:cNvSpPr/>
          <p:nvPr/>
        </p:nvSpPr>
        <p:spPr>
          <a:xfrm>
            <a:off x="564356" y="1146572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5324-111"/>
          <p:cNvSpPr/>
          <p:nvPr/>
        </p:nvSpPr>
        <p:spPr>
          <a:xfrm>
            <a:off x="615255" y="1214438"/>
            <a:ext cx="169664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278" y="0"/>
                </a:moveTo>
                <a:lnTo>
                  <a:pt x="22278" y="0"/>
                </a:lnTo>
                <a:cubicBezTo>
                  <a:pt x="26907" y="143"/>
                  <a:pt x="30463" y="2786"/>
                  <a:pt x="32944" y="7929"/>
                </a:cubicBezTo>
                <a:lnTo>
                  <a:pt x="32944" y="7929"/>
                </a:lnTo>
                <a:cubicBezTo>
                  <a:pt x="35204" y="13262"/>
                  <a:pt x="35204" y="18571"/>
                  <a:pt x="32944" y="23857"/>
                </a:cubicBezTo>
                <a:lnTo>
                  <a:pt x="32944" y="23857"/>
                </a:lnTo>
                <a:cubicBezTo>
                  <a:pt x="30463" y="29048"/>
                  <a:pt x="26907" y="31690"/>
                  <a:pt x="22278" y="31786"/>
                </a:cubicBezTo>
                <a:lnTo>
                  <a:pt x="22278" y="31786"/>
                </a:lnTo>
                <a:cubicBezTo>
                  <a:pt x="17648" y="31690"/>
                  <a:pt x="14093" y="29048"/>
                  <a:pt x="11611" y="23857"/>
                </a:cubicBezTo>
                <a:lnTo>
                  <a:pt x="11611" y="23857"/>
                </a:lnTo>
                <a:cubicBezTo>
                  <a:pt x="9352" y="18571"/>
                  <a:pt x="9352" y="13262"/>
                  <a:pt x="11611" y="7929"/>
                </a:cubicBezTo>
                <a:lnTo>
                  <a:pt x="11611" y="7929"/>
                </a:lnTo>
                <a:cubicBezTo>
                  <a:pt x="14093" y="2786"/>
                  <a:pt x="17648" y="143"/>
                  <a:pt x="22278" y="0"/>
                </a:cubicBezTo>
                <a:lnTo>
                  <a:pt x="22278" y="0"/>
                </a:lnTo>
                <a:moveTo>
                  <a:pt x="79167" y="0"/>
                </a:moveTo>
                <a:lnTo>
                  <a:pt x="79167" y="0"/>
                </a:lnTo>
                <a:cubicBezTo>
                  <a:pt x="83796" y="143"/>
                  <a:pt x="87352" y="2786"/>
                  <a:pt x="89833" y="7929"/>
                </a:cubicBezTo>
                <a:lnTo>
                  <a:pt x="89833" y="7929"/>
                </a:lnTo>
                <a:cubicBezTo>
                  <a:pt x="92093" y="13262"/>
                  <a:pt x="92093" y="18571"/>
                  <a:pt x="89833" y="23857"/>
                </a:cubicBezTo>
                <a:lnTo>
                  <a:pt x="89833" y="23857"/>
                </a:lnTo>
                <a:cubicBezTo>
                  <a:pt x="87352" y="29048"/>
                  <a:pt x="83796" y="31690"/>
                  <a:pt x="79167" y="31786"/>
                </a:cubicBezTo>
                <a:lnTo>
                  <a:pt x="79167" y="31786"/>
                </a:lnTo>
                <a:cubicBezTo>
                  <a:pt x="74537" y="31690"/>
                  <a:pt x="70981" y="29048"/>
                  <a:pt x="68500" y="23857"/>
                </a:cubicBezTo>
                <a:lnTo>
                  <a:pt x="68500" y="23857"/>
                </a:lnTo>
                <a:cubicBezTo>
                  <a:pt x="66241" y="18571"/>
                  <a:pt x="66241" y="13262"/>
                  <a:pt x="68500" y="7929"/>
                </a:cubicBezTo>
                <a:lnTo>
                  <a:pt x="68500" y="7929"/>
                </a:lnTo>
                <a:cubicBezTo>
                  <a:pt x="70981" y="2786"/>
                  <a:pt x="74537" y="143"/>
                  <a:pt x="79167" y="0"/>
                </a:cubicBezTo>
                <a:lnTo>
                  <a:pt x="79167" y="0"/>
                </a:lnTo>
                <a:moveTo>
                  <a:pt x="0" y="59429"/>
                </a:moveTo>
                <a:lnTo>
                  <a:pt x="0" y="59429"/>
                </a:lnTo>
                <a:cubicBezTo>
                  <a:pt x="111" y="53333"/>
                  <a:pt x="1704" y="48310"/>
                  <a:pt x="4778" y="44357"/>
                </a:cubicBezTo>
                <a:lnTo>
                  <a:pt x="4778" y="44357"/>
                </a:lnTo>
                <a:lnTo>
                  <a:pt x="4778" y="44357"/>
                </a:lnTo>
                <a:cubicBezTo>
                  <a:pt x="7889" y="40357"/>
                  <a:pt x="11815" y="38286"/>
                  <a:pt x="16556" y="38143"/>
                </a:cubicBezTo>
                <a:lnTo>
                  <a:pt x="16556" y="38143"/>
                </a:lnTo>
                <a:lnTo>
                  <a:pt x="23056" y="38143"/>
                </a:lnTo>
                <a:cubicBezTo>
                  <a:pt x="25500" y="38143"/>
                  <a:pt x="27815" y="38810"/>
                  <a:pt x="30000" y="40143"/>
                </a:cubicBezTo>
                <a:lnTo>
                  <a:pt x="30000" y="40143"/>
                </a:lnTo>
                <a:cubicBezTo>
                  <a:pt x="29778" y="41619"/>
                  <a:pt x="29667" y="43071"/>
                  <a:pt x="29667" y="44500"/>
                </a:cubicBezTo>
                <a:lnTo>
                  <a:pt x="29667" y="44500"/>
                </a:lnTo>
                <a:cubicBezTo>
                  <a:pt x="29889" y="52357"/>
                  <a:pt x="32111" y="58738"/>
                  <a:pt x="36333" y="63643"/>
                </a:cubicBezTo>
                <a:lnTo>
                  <a:pt x="36333" y="63643"/>
                </a:lnTo>
                <a:cubicBezTo>
                  <a:pt x="36333" y="63643"/>
                  <a:pt x="36333" y="63643"/>
                  <a:pt x="36333" y="63643"/>
                </a:cubicBezTo>
                <a:lnTo>
                  <a:pt x="36333" y="63643"/>
                </a:lnTo>
                <a:cubicBezTo>
                  <a:pt x="36333" y="63643"/>
                  <a:pt x="36333" y="63643"/>
                  <a:pt x="36333" y="63643"/>
                </a:cubicBezTo>
                <a:lnTo>
                  <a:pt x="36333" y="63643"/>
                </a:lnTo>
                <a:lnTo>
                  <a:pt x="3222" y="63643"/>
                </a:lnTo>
                <a:cubicBezTo>
                  <a:pt x="1296" y="63357"/>
                  <a:pt x="222" y="61952"/>
                  <a:pt x="0" y="59429"/>
                </a:cubicBezTo>
                <a:lnTo>
                  <a:pt x="0" y="59429"/>
                </a:lnTo>
                <a:moveTo>
                  <a:pt x="62611" y="63643"/>
                </a:moveTo>
                <a:lnTo>
                  <a:pt x="62611" y="63643"/>
                </a:lnTo>
                <a:cubicBezTo>
                  <a:pt x="62611" y="63643"/>
                  <a:pt x="62611" y="63643"/>
                  <a:pt x="62611" y="63643"/>
                </a:cubicBezTo>
                <a:lnTo>
                  <a:pt x="62611" y="63643"/>
                </a:lnTo>
                <a:lnTo>
                  <a:pt x="62611" y="63643"/>
                </a:lnTo>
                <a:cubicBezTo>
                  <a:pt x="62611" y="63643"/>
                  <a:pt x="62611" y="63643"/>
                  <a:pt x="62611" y="63643"/>
                </a:cubicBezTo>
                <a:lnTo>
                  <a:pt x="62611" y="63643"/>
                </a:lnTo>
                <a:cubicBezTo>
                  <a:pt x="66833" y="58738"/>
                  <a:pt x="69056" y="52357"/>
                  <a:pt x="69278" y="44500"/>
                </a:cubicBezTo>
                <a:lnTo>
                  <a:pt x="69278" y="44500"/>
                </a:lnTo>
                <a:cubicBezTo>
                  <a:pt x="69278" y="43071"/>
                  <a:pt x="69167" y="41619"/>
                  <a:pt x="68944" y="40143"/>
                </a:cubicBezTo>
                <a:lnTo>
                  <a:pt x="68944" y="40143"/>
                </a:lnTo>
                <a:cubicBezTo>
                  <a:pt x="71130" y="38810"/>
                  <a:pt x="73463" y="38143"/>
                  <a:pt x="75944" y="38143"/>
                </a:cubicBezTo>
                <a:lnTo>
                  <a:pt x="75944" y="38143"/>
                </a:lnTo>
                <a:lnTo>
                  <a:pt x="82389" y="38143"/>
                </a:lnTo>
                <a:cubicBezTo>
                  <a:pt x="87130" y="38286"/>
                  <a:pt x="91056" y="40357"/>
                  <a:pt x="94167" y="44357"/>
                </a:cubicBezTo>
                <a:lnTo>
                  <a:pt x="94167" y="44357"/>
                </a:lnTo>
                <a:cubicBezTo>
                  <a:pt x="97241" y="48310"/>
                  <a:pt x="98833" y="53333"/>
                  <a:pt x="98944" y="59429"/>
                </a:cubicBezTo>
                <a:lnTo>
                  <a:pt x="98944" y="59429"/>
                </a:lnTo>
                <a:cubicBezTo>
                  <a:pt x="98759" y="61952"/>
                  <a:pt x="97685" y="63357"/>
                  <a:pt x="95722" y="63643"/>
                </a:cubicBezTo>
                <a:lnTo>
                  <a:pt x="95722" y="63643"/>
                </a:lnTo>
                <a:lnTo>
                  <a:pt x="62611" y="63643"/>
                </a:lnTo>
                <a:moveTo>
                  <a:pt x="34611" y="44500"/>
                </a:moveTo>
                <a:lnTo>
                  <a:pt x="34611" y="44500"/>
                </a:lnTo>
                <a:cubicBezTo>
                  <a:pt x="34611" y="41071"/>
                  <a:pt x="35296" y="37905"/>
                  <a:pt x="36667" y="35000"/>
                </a:cubicBezTo>
                <a:lnTo>
                  <a:pt x="36667" y="35000"/>
                </a:lnTo>
                <a:lnTo>
                  <a:pt x="36667" y="35000"/>
                </a:lnTo>
                <a:cubicBezTo>
                  <a:pt x="38000" y="32095"/>
                  <a:pt x="39796" y="29762"/>
                  <a:pt x="42056" y="28000"/>
                </a:cubicBezTo>
                <a:lnTo>
                  <a:pt x="42056" y="28000"/>
                </a:lnTo>
                <a:cubicBezTo>
                  <a:pt x="44426" y="26286"/>
                  <a:pt x="46907" y="25429"/>
                  <a:pt x="49500" y="25429"/>
                </a:cubicBezTo>
                <a:lnTo>
                  <a:pt x="49500" y="25429"/>
                </a:lnTo>
                <a:cubicBezTo>
                  <a:pt x="52056" y="25429"/>
                  <a:pt x="54519" y="26286"/>
                  <a:pt x="56889" y="28000"/>
                </a:cubicBezTo>
                <a:lnTo>
                  <a:pt x="56889" y="28000"/>
                </a:lnTo>
                <a:cubicBezTo>
                  <a:pt x="59148" y="29762"/>
                  <a:pt x="60963" y="32095"/>
                  <a:pt x="62333" y="35000"/>
                </a:cubicBezTo>
                <a:lnTo>
                  <a:pt x="62333" y="35000"/>
                </a:lnTo>
                <a:cubicBezTo>
                  <a:pt x="63667" y="37905"/>
                  <a:pt x="64333" y="41071"/>
                  <a:pt x="64333" y="44500"/>
                </a:cubicBezTo>
                <a:lnTo>
                  <a:pt x="64333" y="44500"/>
                </a:lnTo>
                <a:cubicBezTo>
                  <a:pt x="64333" y="47976"/>
                  <a:pt x="63667" y="51167"/>
                  <a:pt x="62333" y="54071"/>
                </a:cubicBezTo>
                <a:lnTo>
                  <a:pt x="62333" y="54071"/>
                </a:lnTo>
                <a:cubicBezTo>
                  <a:pt x="60963" y="56976"/>
                  <a:pt x="59148" y="59286"/>
                  <a:pt x="56889" y="61000"/>
                </a:cubicBezTo>
                <a:lnTo>
                  <a:pt x="56889" y="61000"/>
                </a:lnTo>
                <a:cubicBezTo>
                  <a:pt x="54519" y="62762"/>
                  <a:pt x="52056" y="63643"/>
                  <a:pt x="49500" y="63643"/>
                </a:cubicBezTo>
                <a:lnTo>
                  <a:pt x="49500" y="63643"/>
                </a:lnTo>
                <a:cubicBezTo>
                  <a:pt x="46907" y="63643"/>
                  <a:pt x="44426" y="62762"/>
                  <a:pt x="42056" y="61000"/>
                </a:cubicBezTo>
                <a:lnTo>
                  <a:pt x="42056" y="61000"/>
                </a:lnTo>
                <a:cubicBezTo>
                  <a:pt x="39796" y="59286"/>
                  <a:pt x="38000" y="56976"/>
                  <a:pt x="36667" y="54071"/>
                </a:cubicBezTo>
                <a:lnTo>
                  <a:pt x="36667" y="54071"/>
                </a:lnTo>
                <a:cubicBezTo>
                  <a:pt x="35296" y="51167"/>
                  <a:pt x="34611" y="47976"/>
                  <a:pt x="34611" y="44500"/>
                </a:cubicBezTo>
                <a:lnTo>
                  <a:pt x="34611" y="44500"/>
                </a:lnTo>
                <a:moveTo>
                  <a:pt x="19778" y="96429"/>
                </a:moveTo>
                <a:lnTo>
                  <a:pt x="19778" y="96429"/>
                </a:lnTo>
                <a:cubicBezTo>
                  <a:pt x="19889" y="89000"/>
                  <a:pt x="21907" y="82762"/>
                  <a:pt x="25833" y="77714"/>
                </a:cubicBezTo>
                <a:lnTo>
                  <a:pt x="25833" y="77714"/>
                </a:lnTo>
                <a:lnTo>
                  <a:pt x="25833" y="77714"/>
                </a:lnTo>
                <a:cubicBezTo>
                  <a:pt x="29759" y="72667"/>
                  <a:pt x="34593" y="70095"/>
                  <a:pt x="40333" y="70000"/>
                </a:cubicBezTo>
                <a:lnTo>
                  <a:pt x="40333" y="70000"/>
                </a:lnTo>
                <a:lnTo>
                  <a:pt x="58611" y="70000"/>
                </a:lnTo>
                <a:cubicBezTo>
                  <a:pt x="64389" y="70095"/>
                  <a:pt x="69222" y="72667"/>
                  <a:pt x="73111" y="77714"/>
                </a:cubicBezTo>
                <a:lnTo>
                  <a:pt x="73111" y="77714"/>
                </a:lnTo>
                <a:cubicBezTo>
                  <a:pt x="77037" y="82762"/>
                  <a:pt x="79056" y="89000"/>
                  <a:pt x="79167" y="96429"/>
                </a:cubicBezTo>
                <a:lnTo>
                  <a:pt x="79167" y="96429"/>
                </a:lnTo>
                <a:cubicBezTo>
                  <a:pt x="78944" y="99714"/>
                  <a:pt x="77556" y="101500"/>
                  <a:pt x="75000" y="101786"/>
                </a:cubicBezTo>
                <a:lnTo>
                  <a:pt x="75000" y="101786"/>
                </a:lnTo>
                <a:lnTo>
                  <a:pt x="23944" y="101786"/>
                </a:lnTo>
                <a:cubicBezTo>
                  <a:pt x="21389" y="101500"/>
                  <a:pt x="20000" y="99714"/>
                  <a:pt x="19778" y="96429"/>
                </a:cubicBezTo>
                <a:lnTo>
                  <a:pt x="19778" y="96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5314-99"/>
          <p:cNvSpPr/>
          <p:nvPr/>
        </p:nvSpPr>
        <p:spPr>
          <a:xfrm>
            <a:off x="588020" y="1673870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315-100"/>
          <p:cNvSpPr/>
          <p:nvPr/>
        </p:nvSpPr>
        <p:spPr>
          <a:xfrm>
            <a:off x="588020" y="1938189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5315-101"/>
          <p:cNvSpPr/>
          <p:nvPr/>
        </p:nvSpPr>
        <p:spPr>
          <a:xfrm>
            <a:off x="588020" y="220250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5265-23"/>
          <p:cNvSpPr/>
          <p:nvPr/>
        </p:nvSpPr>
        <p:spPr>
          <a:xfrm>
            <a:off x="4657725" y="982266"/>
            <a:ext cx="4086225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5266-28"/>
          <p:cNvCxnSpPr/>
          <p:nvPr/>
        </p:nvCxnSpPr>
        <p:spPr>
          <a:xfrm>
            <a:off x="4657725" y="1000125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5269-36"/>
          <p:cNvSpPr/>
          <p:nvPr/>
        </p:nvSpPr>
        <p:spPr>
          <a:xfrm>
            <a:off x="8051006" y="1117997"/>
            <a:ext cx="557213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5270-42"/>
          <p:cNvCxnSpPr/>
          <p:nvPr/>
        </p:nvCxnSpPr>
        <p:spPr>
          <a:xfrm>
            <a:off x="4822031" y="1482328"/>
            <a:ext cx="37576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5272-50"/>
          <p:cNvSpPr/>
          <p:nvPr/>
        </p:nvSpPr>
        <p:spPr>
          <a:xfrm>
            <a:off x="4822031" y="1146572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5324-112"/>
          <p:cNvSpPr/>
          <p:nvPr/>
        </p:nvSpPr>
        <p:spPr>
          <a:xfrm>
            <a:off x="4881414" y="1223905"/>
            <a:ext cx="152698" cy="1167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500" y="102083"/>
                </a:moveTo>
                <a:lnTo>
                  <a:pt x="43500" y="102083"/>
                </a:lnTo>
                <a:cubicBezTo>
                  <a:pt x="44417" y="102361"/>
                  <a:pt x="45292" y="102111"/>
                  <a:pt x="46125" y="101333"/>
                </a:cubicBezTo>
                <a:lnTo>
                  <a:pt x="46125" y="101333"/>
                </a:lnTo>
                <a:lnTo>
                  <a:pt x="46125" y="101333"/>
                </a:lnTo>
                <a:cubicBezTo>
                  <a:pt x="46917" y="100722"/>
                  <a:pt x="47313" y="99722"/>
                  <a:pt x="47313" y="98333"/>
                </a:cubicBezTo>
                <a:lnTo>
                  <a:pt x="47313" y="98333"/>
                </a:lnTo>
                <a:lnTo>
                  <a:pt x="47313" y="10917"/>
                </a:lnTo>
                <a:cubicBezTo>
                  <a:pt x="47313" y="9806"/>
                  <a:pt x="47021" y="8944"/>
                  <a:pt x="46438" y="8333"/>
                </a:cubicBezTo>
                <a:lnTo>
                  <a:pt x="46438" y="8333"/>
                </a:lnTo>
                <a:cubicBezTo>
                  <a:pt x="44688" y="6333"/>
                  <a:pt x="41958" y="4472"/>
                  <a:pt x="38250" y="2750"/>
                </a:cubicBezTo>
                <a:lnTo>
                  <a:pt x="38250" y="2750"/>
                </a:lnTo>
                <a:cubicBezTo>
                  <a:pt x="34542" y="1083"/>
                  <a:pt x="30146" y="167"/>
                  <a:pt x="25063" y="0"/>
                </a:cubicBezTo>
                <a:lnTo>
                  <a:pt x="25063" y="0"/>
                </a:lnTo>
                <a:cubicBezTo>
                  <a:pt x="20646" y="0"/>
                  <a:pt x="16521" y="611"/>
                  <a:pt x="12687" y="1833"/>
                </a:cubicBezTo>
                <a:lnTo>
                  <a:pt x="12687" y="1833"/>
                </a:lnTo>
                <a:cubicBezTo>
                  <a:pt x="8854" y="3111"/>
                  <a:pt x="5667" y="4361"/>
                  <a:pt x="3125" y="5583"/>
                </a:cubicBezTo>
                <a:lnTo>
                  <a:pt x="3125" y="5583"/>
                </a:lnTo>
                <a:cubicBezTo>
                  <a:pt x="1167" y="6806"/>
                  <a:pt x="125" y="8972"/>
                  <a:pt x="0" y="12083"/>
                </a:cubicBezTo>
                <a:lnTo>
                  <a:pt x="0" y="12083"/>
                </a:lnTo>
                <a:lnTo>
                  <a:pt x="0" y="97917"/>
                </a:lnTo>
                <a:cubicBezTo>
                  <a:pt x="0" y="99306"/>
                  <a:pt x="458" y="100361"/>
                  <a:pt x="1375" y="101083"/>
                </a:cubicBezTo>
                <a:lnTo>
                  <a:pt x="1375" y="101083"/>
                </a:lnTo>
                <a:cubicBezTo>
                  <a:pt x="2208" y="101861"/>
                  <a:pt x="3146" y="102111"/>
                  <a:pt x="4188" y="101833"/>
                </a:cubicBezTo>
                <a:lnTo>
                  <a:pt x="4188" y="101833"/>
                </a:lnTo>
                <a:cubicBezTo>
                  <a:pt x="7063" y="100444"/>
                  <a:pt x="10354" y="99194"/>
                  <a:pt x="14063" y="98083"/>
                </a:cubicBezTo>
                <a:lnTo>
                  <a:pt x="14063" y="98083"/>
                </a:lnTo>
                <a:cubicBezTo>
                  <a:pt x="17896" y="97028"/>
                  <a:pt x="21563" y="96500"/>
                  <a:pt x="25063" y="96500"/>
                </a:cubicBezTo>
                <a:lnTo>
                  <a:pt x="25063" y="96500"/>
                </a:lnTo>
                <a:cubicBezTo>
                  <a:pt x="28063" y="96667"/>
                  <a:pt x="31313" y="97278"/>
                  <a:pt x="34813" y="98333"/>
                </a:cubicBezTo>
                <a:lnTo>
                  <a:pt x="34813" y="98333"/>
                </a:lnTo>
                <a:cubicBezTo>
                  <a:pt x="38146" y="99556"/>
                  <a:pt x="41042" y="100806"/>
                  <a:pt x="43500" y="102083"/>
                </a:cubicBezTo>
                <a:lnTo>
                  <a:pt x="43500" y="102083"/>
                </a:lnTo>
                <a:moveTo>
                  <a:pt x="56688" y="102083"/>
                </a:moveTo>
                <a:lnTo>
                  <a:pt x="56688" y="102083"/>
                </a:lnTo>
                <a:cubicBezTo>
                  <a:pt x="59146" y="100806"/>
                  <a:pt x="62042" y="99556"/>
                  <a:pt x="65375" y="98333"/>
                </a:cubicBezTo>
                <a:lnTo>
                  <a:pt x="65375" y="98333"/>
                </a:lnTo>
                <a:lnTo>
                  <a:pt x="65375" y="98333"/>
                </a:lnTo>
                <a:cubicBezTo>
                  <a:pt x="68875" y="97278"/>
                  <a:pt x="72125" y="96667"/>
                  <a:pt x="75125" y="96500"/>
                </a:cubicBezTo>
                <a:lnTo>
                  <a:pt x="75125" y="96500"/>
                </a:lnTo>
                <a:cubicBezTo>
                  <a:pt x="78625" y="96500"/>
                  <a:pt x="82292" y="97028"/>
                  <a:pt x="86125" y="98083"/>
                </a:cubicBezTo>
                <a:lnTo>
                  <a:pt x="86125" y="98083"/>
                </a:lnTo>
                <a:cubicBezTo>
                  <a:pt x="89833" y="99194"/>
                  <a:pt x="93125" y="100444"/>
                  <a:pt x="96000" y="101833"/>
                </a:cubicBezTo>
                <a:lnTo>
                  <a:pt x="96000" y="101833"/>
                </a:lnTo>
                <a:cubicBezTo>
                  <a:pt x="97042" y="102111"/>
                  <a:pt x="97979" y="101861"/>
                  <a:pt x="98813" y="101083"/>
                </a:cubicBezTo>
                <a:lnTo>
                  <a:pt x="98813" y="101083"/>
                </a:lnTo>
                <a:cubicBezTo>
                  <a:pt x="99729" y="100361"/>
                  <a:pt x="100188" y="99306"/>
                  <a:pt x="100188" y="97917"/>
                </a:cubicBezTo>
                <a:lnTo>
                  <a:pt x="100188" y="97917"/>
                </a:lnTo>
                <a:lnTo>
                  <a:pt x="100188" y="12083"/>
                </a:lnTo>
                <a:cubicBezTo>
                  <a:pt x="100063" y="8972"/>
                  <a:pt x="99021" y="6806"/>
                  <a:pt x="97063" y="5583"/>
                </a:cubicBezTo>
                <a:lnTo>
                  <a:pt x="97063" y="5583"/>
                </a:lnTo>
                <a:cubicBezTo>
                  <a:pt x="94521" y="4361"/>
                  <a:pt x="91333" y="3111"/>
                  <a:pt x="87500" y="1833"/>
                </a:cubicBezTo>
                <a:lnTo>
                  <a:pt x="87500" y="1833"/>
                </a:lnTo>
                <a:cubicBezTo>
                  <a:pt x="83667" y="611"/>
                  <a:pt x="79542" y="0"/>
                  <a:pt x="75125" y="0"/>
                </a:cubicBezTo>
                <a:lnTo>
                  <a:pt x="75125" y="0"/>
                </a:lnTo>
                <a:cubicBezTo>
                  <a:pt x="70042" y="167"/>
                  <a:pt x="65646" y="1083"/>
                  <a:pt x="61938" y="2750"/>
                </a:cubicBezTo>
                <a:lnTo>
                  <a:pt x="61938" y="2750"/>
                </a:lnTo>
                <a:cubicBezTo>
                  <a:pt x="58229" y="4472"/>
                  <a:pt x="55500" y="6333"/>
                  <a:pt x="53750" y="8333"/>
                </a:cubicBezTo>
                <a:lnTo>
                  <a:pt x="53750" y="8333"/>
                </a:lnTo>
                <a:cubicBezTo>
                  <a:pt x="53167" y="8944"/>
                  <a:pt x="52875" y="9806"/>
                  <a:pt x="52875" y="10917"/>
                </a:cubicBezTo>
                <a:lnTo>
                  <a:pt x="52875" y="10917"/>
                </a:lnTo>
                <a:lnTo>
                  <a:pt x="52875" y="98333"/>
                </a:lnTo>
                <a:cubicBezTo>
                  <a:pt x="52875" y="99722"/>
                  <a:pt x="53292" y="100722"/>
                  <a:pt x="54125" y="101333"/>
                </a:cubicBezTo>
                <a:lnTo>
                  <a:pt x="54125" y="101333"/>
                </a:lnTo>
                <a:cubicBezTo>
                  <a:pt x="54917" y="102111"/>
                  <a:pt x="55771" y="102361"/>
                  <a:pt x="56688" y="102083"/>
                </a:cubicBezTo>
                <a:lnTo>
                  <a:pt x="56688" y="102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5315-102"/>
          <p:cNvSpPr/>
          <p:nvPr/>
        </p:nvSpPr>
        <p:spPr>
          <a:xfrm>
            <a:off x="4845695" y="1673870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5304-78"/>
          <p:cNvSpPr/>
          <p:nvPr/>
        </p:nvSpPr>
        <p:spPr>
          <a:xfrm>
            <a:off x="4845695" y="1938189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5316-103"/>
          <p:cNvSpPr/>
          <p:nvPr/>
        </p:nvSpPr>
        <p:spPr>
          <a:xfrm>
            <a:off x="4845695" y="220250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5316-104"/>
          <p:cNvSpPr/>
          <p:nvPr/>
        </p:nvSpPr>
        <p:spPr>
          <a:xfrm>
            <a:off x="4845695" y="2466826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265-24"/>
          <p:cNvSpPr/>
          <p:nvPr/>
        </p:nvSpPr>
        <p:spPr>
          <a:xfrm>
            <a:off x="400050" y="2825353"/>
            <a:ext cx="4086225" cy="1450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5266-29"/>
          <p:cNvCxnSpPr/>
          <p:nvPr/>
        </p:nvCxnSpPr>
        <p:spPr>
          <a:xfrm>
            <a:off x="400050" y="2843213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5269-38"/>
          <p:cNvSpPr/>
          <p:nvPr/>
        </p:nvSpPr>
        <p:spPr>
          <a:xfrm>
            <a:off x="3793331" y="2961084"/>
            <a:ext cx="557213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5270-43"/>
          <p:cNvCxnSpPr/>
          <p:nvPr/>
        </p:nvCxnSpPr>
        <p:spPr>
          <a:xfrm>
            <a:off x="564356" y="3325416"/>
            <a:ext cx="37576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5272-51"/>
          <p:cNvSpPr/>
          <p:nvPr/>
        </p:nvSpPr>
        <p:spPr>
          <a:xfrm>
            <a:off x="564356" y="2989659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5325-113"/>
          <p:cNvSpPr/>
          <p:nvPr/>
        </p:nvSpPr>
        <p:spPr>
          <a:xfrm>
            <a:off x="640705" y="3057525"/>
            <a:ext cx="11876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0"/>
                </a:moveTo>
                <a:lnTo>
                  <a:pt x="29667" y="0"/>
                </a:lnTo>
                <a:cubicBezTo>
                  <a:pt x="31833" y="0"/>
                  <a:pt x="33611" y="595"/>
                  <a:pt x="35000" y="1786"/>
                </a:cubicBezTo>
                <a:lnTo>
                  <a:pt x="35000" y="1786"/>
                </a:lnTo>
                <a:lnTo>
                  <a:pt x="35000" y="1786"/>
                </a:lnTo>
                <a:cubicBezTo>
                  <a:pt x="36389" y="2976"/>
                  <a:pt x="37083" y="4500"/>
                  <a:pt x="37083" y="6357"/>
                </a:cubicBezTo>
                <a:lnTo>
                  <a:pt x="37083" y="6357"/>
                </a:lnTo>
                <a:lnTo>
                  <a:pt x="37083" y="12714"/>
                </a:lnTo>
                <a:lnTo>
                  <a:pt x="66833" y="12714"/>
                </a:lnTo>
                <a:lnTo>
                  <a:pt x="66833" y="6357"/>
                </a:lnTo>
                <a:cubicBezTo>
                  <a:pt x="66833" y="4500"/>
                  <a:pt x="67528" y="2976"/>
                  <a:pt x="68917" y="1786"/>
                </a:cubicBezTo>
                <a:lnTo>
                  <a:pt x="68917" y="1786"/>
                </a:lnTo>
                <a:cubicBezTo>
                  <a:pt x="70306" y="595"/>
                  <a:pt x="72083" y="0"/>
                  <a:pt x="74250" y="0"/>
                </a:cubicBezTo>
                <a:lnTo>
                  <a:pt x="74250" y="0"/>
                </a:lnTo>
                <a:cubicBezTo>
                  <a:pt x="76417" y="0"/>
                  <a:pt x="78194" y="595"/>
                  <a:pt x="79583" y="1786"/>
                </a:cubicBezTo>
                <a:lnTo>
                  <a:pt x="79583" y="1786"/>
                </a:lnTo>
                <a:cubicBezTo>
                  <a:pt x="80972" y="2976"/>
                  <a:pt x="81667" y="4500"/>
                  <a:pt x="81667" y="6357"/>
                </a:cubicBezTo>
                <a:lnTo>
                  <a:pt x="81667" y="6357"/>
                </a:lnTo>
                <a:lnTo>
                  <a:pt x="81667" y="12714"/>
                </a:lnTo>
                <a:lnTo>
                  <a:pt x="92750" y="12714"/>
                </a:lnTo>
                <a:cubicBezTo>
                  <a:pt x="95861" y="12857"/>
                  <a:pt x="98500" y="13786"/>
                  <a:pt x="100667" y="15500"/>
                </a:cubicBezTo>
                <a:lnTo>
                  <a:pt x="100667" y="15500"/>
                </a:lnTo>
                <a:cubicBezTo>
                  <a:pt x="102667" y="17357"/>
                  <a:pt x="103750" y="19619"/>
                  <a:pt x="103917" y="22286"/>
                </a:cubicBezTo>
                <a:lnTo>
                  <a:pt x="103917" y="22286"/>
                </a:lnTo>
                <a:lnTo>
                  <a:pt x="103917" y="31786"/>
                </a:lnTo>
                <a:lnTo>
                  <a:pt x="0" y="31786"/>
                </a:lnTo>
                <a:lnTo>
                  <a:pt x="0" y="22286"/>
                </a:lnTo>
                <a:cubicBezTo>
                  <a:pt x="167" y="19619"/>
                  <a:pt x="1250" y="17357"/>
                  <a:pt x="3250" y="15500"/>
                </a:cubicBezTo>
                <a:lnTo>
                  <a:pt x="3250" y="15500"/>
                </a:lnTo>
                <a:cubicBezTo>
                  <a:pt x="5417" y="13786"/>
                  <a:pt x="8056" y="12857"/>
                  <a:pt x="11167" y="12714"/>
                </a:cubicBezTo>
                <a:lnTo>
                  <a:pt x="11167" y="12714"/>
                </a:lnTo>
                <a:lnTo>
                  <a:pt x="22250" y="12714"/>
                </a:lnTo>
                <a:lnTo>
                  <a:pt x="22250" y="6357"/>
                </a:lnTo>
                <a:cubicBezTo>
                  <a:pt x="22250" y="4500"/>
                  <a:pt x="22944" y="2976"/>
                  <a:pt x="24333" y="1786"/>
                </a:cubicBezTo>
                <a:lnTo>
                  <a:pt x="24333" y="1786"/>
                </a:lnTo>
                <a:cubicBezTo>
                  <a:pt x="25722" y="595"/>
                  <a:pt x="27500" y="0"/>
                  <a:pt x="29667" y="0"/>
                </a:cubicBezTo>
                <a:lnTo>
                  <a:pt x="29667" y="0"/>
                </a:lnTo>
                <a:moveTo>
                  <a:pt x="0" y="38143"/>
                </a:moveTo>
                <a:lnTo>
                  <a:pt x="0" y="38143"/>
                </a:lnTo>
                <a:lnTo>
                  <a:pt x="103917" y="38143"/>
                </a:lnTo>
                <a:lnTo>
                  <a:pt x="103917" y="92214"/>
                </a:lnTo>
                <a:cubicBezTo>
                  <a:pt x="103750" y="94881"/>
                  <a:pt x="102667" y="97143"/>
                  <a:pt x="100667" y="99000"/>
                </a:cubicBezTo>
                <a:lnTo>
                  <a:pt x="100667" y="99000"/>
                </a:lnTo>
                <a:cubicBezTo>
                  <a:pt x="98500" y="100714"/>
                  <a:pt x="95861" y="101643"/>
                  <a:pt x="92750" y="101786"/>
                </a:cubicBezTo>
                <a:lnTo>
                  <a:pt x="92750" y="101786"/>
                </a:lnTo>
                <a:lnTo>
                  <a:pt x="11167" y="101786"/>
                </a:lnTo>
                <a:cubicBezTo>
                  <a:pt x="8056" y="101643"/>
                  <a:pt x="5417" y="100714"/>
                  <a:pt x="3250" y="99000"/>
                </a:cubicBezTo>
                <a:lnTo>
                  <a:pt x="3250" y="99000"/>
                </a:lnTo>
                <a:cubicBezTo>
                  <a:pt x="1250" y="97143"/>
                  <a:pt x="167" y="94881"/>
                  <a:pt x="0" y="92214"/>
                </a:cubicBezTo>
                <a:lnTo>
                  <a:pt x="0" y="92214"/>
                </a:lnTo>
                <a:lnTo>
                  <a:pt x="0" y="38143"/>
                </a:lnTo>
                <a:moveTo>
                  <a:pt x="14833" y="54071"/>
                </a:moveTo>
                <a:lnTo>
                  <a:pt x="14833" y="54071"/>
                </a:lnTo>
                <a:lnTo>
                  <a:pt x="14833" y="60429"/>
                </a:lnTo>
                <a:cubicBezTo>
                  <a:pt x="15000" y="62429"/>
                  <a:pt x="16250" y="63500"/>
                  <a:pt x="18583" y="63643"/>
                </a:cubicBezTo>
                <a:lnTo>
                  <a:pt x="18583" y="63643"/>
                </a:lnTo>
                <a:lnTo>
                  <a:pt x="26000" y="63643"/>
                </a:lnTo>
                <a:cubicBezTo>
                  <a:pt x="28278" y="63500"/>
                  <a:pt x="29500" y="62429"/>
                  <a:pt x="29667" y="60429"/>
                </a:cubicBezTo>
                <a:lnTo>
                  <a:pt x="29667" y="60429"/>
                </a:lnTo>
                <a:lnTo>
                  <a:pt x="29667" y="54071"/>
                </a:lnTo>
                <a:cubicBezTo>
                  <a:pt x="29500" y="52071"/>
                  <a:pt x="28278" y="51024"/>
                  <a:pt x="26000" y="50929"/>
                </a:cubicBezTo>
                <a:lnTo>
                  <a:pt x="26000" y="50929"/>
                </a:lnTo>
                <a:lnTo>
                  <a:pt x="18583" y="50929"/>
                </a:lnTo>
                <a:cubicBezTo>
                  <a:pt x="16250" y="51024"/>
                  <a:pt x="15000" y="52071"/>
                  <a:pt x="14833" y="54071"/>
                </a:cubicBezTo>
                <a:lnTo>
                  <a:pt x="14833" y="54071"/>
                </a:lnTo>
                <a:moveTo>
                  <a:pt x="44500" y="54071"/>
                </a:moveTo>
                <a:lnTo>
                  <a:pt x="44500" y="54071"/>
                </a:lnTo>
                <a:lnTo>
                  <a:pt x="44500" y="60429"/>
                </a:lnTo>
                <a:cubicBezTo>
                  <a:pt x="44667" y="62429"/>
                  <a:pt x="45917" y="63500"/>
                  <a:pt x="48250" y="63643"/>
                </a:cubicBezTo>
                <a:lnTo>
                  <a:pt x="48250" y="63643"/>
                </a:lnTo>
                <a:lnTo>
                  <a:pt x="55667" y="63643"/>
                </a:lnTo>
                <a:cubicBezTo>
                  <a:pt x="58000" y="63500"/>
                  <a:pt x="59250" y="62429"/>
                  <a:pt x="59417" y="60429"/>
                </a:cubicBezTo>
                <a:lnTo>
                  <a:pt x="59417" y="60429"/>
                </a:lnTo>
                <a:lnTo>
                  <a:pt x="59417" y="54071"/>
                </a:lnTo>
                <a:cubicBezTo>
                  <a:pt x="59250" y="52071"/>
                  <a:pt x="58000" y="51024"/>
                  <a:pt x="55667" y="50929"/>
                </a:cubicBezTo>
                <a:lnTo>
                  <a:pt x="55667" y="50929"/>
                </a:lnTo>
                <a:lnTo>
                  <a:pt x="48250" y="50929"/>
                </a:lnTo>
                <a:cubicBezTo>
                  <a:pt x="45917" y="51024"/>
                  <a:pt x="44667" y="52071"/>
                  <a:pt x="44500" y="54071"/>
                </a:cubicBezTo>
                <a:lnTo>
                  <a:pt x="44500" y="54071"/>
                </a:lnTo>
                <a:moveTo>
                  <a:pt x="77917" y="50929"/>
                </a:moveTo>
                <a:lnTo>
                  <a:pt x="77917" y="50929"/>
                </a:lnTo>
                <a:cubicBezTo>
                  <a:pt x="75583" y="51024"/>
                  <a:pt x="74361" y="52071"/>
                  <a:pt x="74250" y="54071"/>
                </a:cubicBezTo>
                <a:lnTo>
                  <a:pt x="74250" y="54071"/>
                </a:lnTo>
                <a:lnTo>
                  <a:pt x="74250" y="60429"/>
                </a:lnTo>
                <a:cubicBezTo>
                  <a:pt x="74361" y="62429"/>
                  <a:pt x="75583" y="63500"/>
                  <a:pt x="77917" y="63643"/>
                </a:cubicBezTo>
                <a:lnTo>
                  <a:pt x="77917" y="63643"/>
                </a:lnTo>
                <a:lnTo>
                  <a:pt x="85333" y="63643"/>
                </a:lnTo>
                <a:cubicBezTo>
                  <a:pt x="87667" y="63500"/>
                  <a:pt x="88917" y="62429"/>
                  <a:pt x="89083" y="60429"/>
                </a:cubicBezTo>
                <a:lnTo>
                  <a:pt x="89083" y="60429"/>
                </a:lnTo>
                <a:lnTo>
                  <a:pt x="89083" y="54071"/>
                </a:lnTo>
                <a:cubicBezTo>
                  <a:pt x="88917" y="52071"/>
                  <a:pt x="87667" y="51024"/>
                  <a:pt x="85333" y="50929"/>
                </a:cubicBezTo>
                <a:lnTo>
                  <a:pt x="85333" y="50929"/>
                </a:lnTo>
                <a:lnTo>
                  <a:pt x="77917" y="50929"/>
                </a:lnTo>
                <a:moveTo>
                  <a:pt x="14833" y="79500"/>
                </a:moveTo>
                <a:lnTo>
                  <a:pt x="14833" y="79500"/>
                </a:lnTo>
                <a:lnTo>
                  <a:pt x="14833" y="85857"/>
                </a:lnTo>
                <a:cubicBezTo>
                  <a:pt x="15000" y="87857"/>
                  <a:pt x="16250" y="88929"/>
                  <a:pt x="18583" y="89071"/>
                </a:cubicBezTo>
                <a:lnTo>
                  <a:pt x="18583" y="89071"/>
                </a:lnTo>
                <a:lnTo>
                  <a:pt x="26000" y="89071"/>
                </a:lnTo>
                <a:cubicBezTo>
                  <a:pt x="28278" y="88929"/>
                  <a:pt x="29500" y="87857"/>
                  <a:pt x="29667" y="85857"/>
                </a:cubicBezTo>
                <a:lnTo>
                  <a:pt x="29667" y="85857"/>
                </a:lnTo>
                <a:lnTo>
                  <a:pt x="29667" y="79500"/>
                </a:lnTo>
                <a:cubicBezTo>
                  <a:pt x="29500" y="77548"/>
                  <a:pt x="28278" y="76500"/>
                  <a:pt x="26000" y="76357"/>
                </a:cubicBezTo>
                <a:lnTo>
                  <a:pt x="26000" y="76357"/>
                </a:lnTo>
                <a:lnTo>
                  <a:pt x="18583" y="76357"/>
                </a:lnTo>
                <a:cubicBezTo>
                  <a:pt x="16250" y="76500"/>
                  <a:pt x="15000" y="77548"/>
                  <a:pt x="14833" y="79500"/>
                </a:cubicBezTo>
                <a:lnTo>
                  <a:pt x="14833" y="79500"/>
                </a:lnTo>
                <a:moveTo>
                  <a:pt x="48250" y="76357"/>
                </a:moveTo>
                <a:lnTo>
                  <a:pt x="48250" y="76357"/>
                </a:lnTo>
                <a:cubicBezTo>
                  <a:pt x="45917" y="76500"/>
                  <a:pt x="44667" y="77548"/>
                  <a:pt x="44500" y="79500"/>
                </a:cubicBezTo>
                <a:lnTo>
                  <a:pt x="44500" y="79500"/>
                </a:lnTo>
                <a:lnTo>
                  <a:pt x="44500" y="85857"/>
                </a:lnTo>
                <a:cubicBezTo>
                  <a:pt x="44667" y="87857"/>
                  <a:pt x="45917" y="88929"/>
                  <a:pt x="48250" y="89071"/>
                </a:cubicBezTo>
                <a:lnTo>
                  <a:pt x="48250" y="89071"/>
                </a:lnTo>
                <a:lnTo>
                  <a:pt x="55667" y="89071"/>
                </a:lnTo>
                <a:cubicBezTo>
                  <a:pt x="58000" y="88929"/>
                  <a:pt x="59250" y="87857"/>
                  <a:pt x="59417" y="85857"/>
                </a:cubicBezTo>
                <a:lnTo>
                  <a:pt x="59417" y="85857"/>
                </a:lnTo>
                <a:lnTo>
                  <a:pt x="59417" y="79500"/>
                </a:lnTo>
                <a:cubicBezTo>
                  <a:pt x="59250" y="77548"/>
                  <a:pt x="58000" y="76500"/>
                  <a:pt x="55667" y="76357"/>
                </a:cubicBezTo>
                <a:lnTo>
                  <a:pt x="55667" y="76357"/>
                </a:lnTo>
                <a:lnTo>
                  <a:pt x="48250" y="76357"/>
                </a:lnTo>
                <a:moveTo>
                  <a:pt x="74250" y="79500"/>
                </a:moveTo>
                <a:lnTo>
                  <a:pt x="74250" y="79500"/>
                </a:lnTo>
                <a:lnTo>
                  <a:pt x="74250" y="85857"/>
                </a:lnTo>
                <a:cubicBezTo>
                  <a:pt x="74361" y="87857"/>
                  <a:pt x="75583" y="88929"/>
                  <a:pt x="77917" y="89071"/>
                </a:cubicBezTo>
                <a:lnTo>
                  <a:pt x="77917" y="89071"/>
                </a:lnTo>
                <a:lnTo>
                  <a:pt x="85333" y="89071"/>
                </a:lnTo>
                <a:cubicBezTo>
                  <a:pt x="87667" y="88929"/>
                  <a:pt x="88917" y="87857"/>
                  <a:pt x="89083" y="85857"/>
                </a:cubicBezTo>
                <a:lnTo>
                  <a:pt x="89083" y="85857"/>
                </a:lnTo>
                <a:lnTo>
                  <a:pt x="89083" y="79500"/>
                </a:lnTo>
                <a:cubicBezTo>
                  <a:pt x="88917" y="77548"/>
                  <a:pt x="87667" y="76500"/>
                  <a:pt x="85333" y="76357"/>
                </a:cubicBezTo>
                <a:lnTo>
                  <a:pt x="85333" y="76357"/>
                </a:lnTo>
                <a:lnTo>
                  <a:pt x="77917" y="76357"/>
                </a:lnTo>
                <a:cubicBezTo>
                  <a:pt x="75583" y="76500"/>
                  <a:pt x="74361" y="77548"/>
                  <a:pt x="74250" y="79500"/>
                </a:cubicBezTo>
                <a:lnTo>
                  <a:pt x="74250" y="79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5316-105"/>
          <p:cNvSpPr/>
          <p:nvPr/>
        </p:nvSpPr>
        <p:spPr>
          <a:xfrm>
            <a:off x="588020" y="351695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5320-106"/>
          <p:cNvSpPr/>
          <p:nvPr/>
        </p:nvSpPr>
        <p:spPr>
          <a:xfrm>
            <a:off x="588020" y="3781276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5320-107"/>
          <p:cNvSpPr/>
          <p:nvPr/>
        </p:nvSpPr>
        <p:spPr>
          <a:xfrm>
            <a:off x="588020" y="4045595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5265-25"/>
          <p:cNvSpPr/>
          <p:nvPr/>
        </p:nvSpPr>
        <p:spPr>
          <a:xfrm>
            <a:off x="4657725" y="2825353"/>
            <a:ext cx="4086225" cy="1450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5266-30"/>
          <p:cNvCxnSpPr/>
          <p:nvPr/>
        </p:nvCxnSpPr>
        <p:spPr>
          <a:xfrm>
            <a:off x="4657725" y="2843213"/>
            <a:ext cx="4086225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5269-40"/>
          <p:cNvSpPr/>
          <p:nvPr/>
        </p:nvSpPr>
        <p:spPr>
          <a:xfrm>
            <a:off x="8051006" y="2961084"/>
            <a:ext cx="557213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2F0E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5270-44"/>
          <p:cNvCxnSpPr/>
          <p:nvPr/>
        </p:nvCxnSpPr>
        <p:spPr>
          <a:xfrm>
            <a:off x="4822031" y="3325416"/>
            <a:ext cx="3757613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8319685272-52"/>
          <p:cNvSpPr/>
          <p:nvPr/>
        </p:nvSpPr>
        <p:spPr>
          <a:xfrm>
            <a:off x="4822031" y="2989659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5325-114"/>
          <p:cNvSpPr/>
          <p:nvPr/>
        </p:nvSpPr>
        <p:spPr>
          <a:xfrm>
            <a:off x="4906863" y="3057525"/>
            <a:ext cx="101798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45" y="0"/>
                </a:moveTo>
                <a:lnTo>
                  <a:pt x="48545" y="0"/>
                </a:lnTo>
                <a:cubicBezTo>
                  <a:pt x="43152" y="143"/>
                  <a:pt x="38455" y="1333"/>
                  <a:pt x="34455" y="3571"/>
                </a:cubicBezTo>
                <a:lnTo>
                  <a:pt x="34455" y="3571"/>
                </a:lnTo>
                <a:lnTo>
                  <a:pt x="34455" y="3571"/>
                </a:lnTo>
                <a:cubicBezTo>
                  <a:pt x="30394" y="5952"/>
                  <a:pt x="27515" y="9000"/>
                  <a:pt x="25818" y="12714"/>
                </a:cubicBezTo>
                <a:lnTo>
                  <a:pt x="25818" y="12714"/>
                </a:lnTo>
                <a:lnTo>
                  <a:pt x="16182" y="12714"/>
                </a:lnTo>
                <a:cubicBezTo>
                  <a:pt x="11636" y="12857"/>
                  <a:pt x="7848" y="14119"/>
                  <a:pt x="4818" y="16500"/>
                </a:cubicBezTo>
                <a:lnTo>
                  <a:pt x="4818" y="16500"/>
                </a:lnTo>
                <a:cubicBezTo>
                  <a:pt x="1788" y="18881"/>
                  <a:pt x="182" y="21857"/>
                  <a:pt x="0" y="25429"/>
                </a:cubicBezTo>
                <a:lnTo>
                  <a:pt x="0" y="25429"/>
                </a:lnTo>
                <a:lnTo>
                  <a:pt x="0" y="89071"/>
                </a:lnTo>
                <a:cubicBezTo>
                  <a:pt x="182" y="92643"/>
                  <a:pt x="1788" y="95619"/>
                  <a:pt x="4818" y="98000"/>
                </a:cubicBezTo>
                <a:lnTo>
                  <a:pt x="4818" y="98000"/>
                </a:lnTo>
                <a:cubicBezTo>
                  <a:pt x="7848" y="100381"/>
                  <a:pt x="11636" y="101643"/>
                  <a:pt x="16182" y="101786"/>
                </a:cubicBezTo>
                <a:lnTo>
                  <a:pt x="16182" y="101786"/>
                </a:lnTo>
                <a:lnTo>
                  <a:pt x="81000" y="101786"/>
                </a:lnTo>
                <a:cubicBezTo>
                  <a:pt x="85545" y="101643"/>
                  <a:pt x="89333" y="100381"/>
                  <a:pt x="92364" y="98000"/>
                </a:cubicBezTo>
                <a:lnTo>
                  <a:pt x="92364" y="98000"/>
                </a:lnTo>
                <a:cubicBezTo>
                  <a:pt x="95394" y="95619"/>
                  <a:pt x="97000" y="92643"/>
                  <a:pt x="97182" y="89071"/>
                </a:cubicBezTo>
                <a:lnTo>
                  <a:pt x="97182" y="89071"/>
                </a:lnTo>
                <a:lnTo>
                  <a:pt x="97182" y="25429"/>
                </a:lnTo>
                <a:cubicBezTo>
                  <a:pt x="97000" y="21857"/>
                  <a:pt x="95394" y="18881"/>
                  <a:pt x="92364" y="16500"/>
                </a:cubicBezTo>
                <a:lnTo>
                  <a:pt x="92364" y="16500"/>
                </a:lnTo>
                <a:cubicBezTo>
                  <a:pt x="89333" y="14119"/>
                  <a:pt x="85545" y="12857"/>
                  <a:pt x="81000" y="12714"/>
                </a:cubicBezTo>
                <a:lnTo>
                  <a:pt x="81000" y="12714"/>
                </a:lnTo>
                <a:lnTo>
                  <a:pt x="71636" y="12714"/>
                </a:lnTo>
                <a:cubicBezTo>
                  <a:pt x="69758" y="9000"/>
                  <a:pt x="66788" y="5952"/>
                  <a:pt x="62727" y="3571"/>
                </a:cubicBezTo>
                <a:lnTo>
                  <a:pt x="62727" y="3571"/>
                </a:lnTo>
                <a:cubicBezTo>
                  <a:pt x="58667" y="1333"/>
                  <a:pt x="53939" y="143"/>
                  <a:pt x="48545" y="0"/>
                </a:cubicBezTo>
                <a:lnTo>
                  <a:pt x="48545" y="0"/>
                </a:lnTo>
                <a:moveTo>
                  <a:pt x="48545" y="12714"/>
                </a:moveTo>
                <a:lnTo>
                  <a:pt x="48545" y="12714"/>
                </a:lnTo>
                <a:cubicBezTo>
                  <a:pt x="50909" y="12714"/>
                  <a:pt x="52848" y="13310"/>
                  <a:pt x="54364" y="14500"/>
                </a:cubicBezTo>
                <a:lnTo>
                  <a:pt x="54364" y="14500"/>
                </a:lnTo>
                <a:lnTo>
                  <a:pt x="54364" y="14500"/>
                </a:lnTo>
                <a:cubicBezTo>
                  <a:pt x="55879" y="15690"/>
                  <a:pt x="56636" y="17214"/>
                  <a:pt x="56636" y="19071"/>
                </a:cubicBezTo>
                <a:lnTo>
                  <a:pt x="56636" y="19071"/>
                </a:lnTo>
                <a:cubicBezTo>
                  <a:pt x="56636" y="20929"/>
                  <a:pt x="55879" y="22452"/>
                  <a:pt x="54364" y="23643"/>
                </a:cubicBezTo>
                <a:lnTo>
                  <a:pt x="54364" y="23643"/>
                </a:lnTo>
                <a:cubicBezTo>
                  <a:pt x="52848" y="24833"/>
                  <a:pt x="50909" y="25429"/>
                  <a:pt x="48545" y="25429"/>
                </a:cubicBezTo>
                <a:lnTo>
                  <a:pt x="48545" y="25429"/>
                </a:lnTo>
                <a:cubicBezTo>
                  <a:pt x="46182" y="25429"/>
                  <a:pt x="44242" y="24833"/>
                  <a:pt x="42727" y="23643"/>
                </a:cubicBezTo>
                <a:lnTo>
                  <a:pt x="42727" y="23643"/>
                </a:lnTo>
                <a:cubicBezTo>
                  <a:pt x="41212" y="22452"/>
                  <a:pt x="40455" y="20929"/>
                  <a:pt x="40455" y="19071"/>
                </a:cubicBezTo>
                <a:lnTo>
                  <a:pt x="40455" y="19071"/>
                </a:lnTo>
                <a:cubicBezTo>
                  <a:pt x="40455" y="17214"/>
                  <a:pt x="41212" y="15690"/>
                  <a:pt x="42727" y="14500"/>
                </a:cubicBezTo>
                <a:lnTo>
                  <a:pt x="42727" y="14500"/>
                </a:lnTo>
                <a:cubicBezTo>
                  <a:pt x="44242" y="13310"/>
                  <a:pt x="46182" y="12714"/>
                  <a:pt x="48545" y="12714"/>
                </a:cubicBezTo>
                <a:lnTo>
                  <a:pt x="48545" y="12714"/>
                </a:lnTo>
                <a:moveTo>
                  <a:pt x="77182" y="54286"/>
                </a:moveTo>
                <a:lnTo>
                  <a:pt x="77182" y="54286"/>
                </a:lnTo>
                <a:lnTo>
                  <a:pt x="44818" y="79714"/>
                </a:lnTo>
                <a:cubicBezTo>
                  <a:pt x="41909" y="81571"/>
                  <a:pt x="39030" y="81571"/>
                  <a:pt x="36182" y="79714"/>
                </a:cubicBezTo>
                <a:lnTo>
                  <a:pt x="36182" y="79714"/>
                </a:lnTo>
                <a:lnTo>
                  <a:pt x="20000" y="67000"/>
                </a:lnTo>
                <a:cubicBezTo>
                  <a:pt x="17636" y="64762"/>
                  <a:pt x="17636" y="62500"/>
                  <a:pt x="20000" y="60214"/>
                </a:cubicBezTo>
                <a:lnTo>
                  <a:pt x="20000" y="60214"/>
                </a:lnTo>
                <a:cubicBezTo>
                  <a:pt x="22848" y="58357"/>
                  <a:pt x="25727" y="58357"/>
                  <a:pt x="28636" y="60214"/>
                </a:cubicBezTo>
                <a:lnTo>
                  <a:pt x="28636" y="60214"/>
                </a:lnTo>
                <a:lnTo>
                  <a:pt x="40455" y="69571"/>
                </a:lnTo>
                <a:lnTo>
                  <a:pt x="68545" y="47500"/>
                </a:lnTo>
                <a:cubicBezTo>
                  <a:pt x="71455" y="45643"/>
                  <a:pt x="74333" y="45643"/>
                  <a:pt x="77182" y="47500"/>
                </a:cubicBezTo>
                <a:lnTo>
                  <a:pt x="77182" y="47500"/>
                </a:lnTo>
                <a:cubicBezTo>
                  <a:pt x="79545" y="49786"/>
                  <a:pt x="79545" y="52048"/>
                  <a:pt x="77182" y="54286"/>
                </a:cubicBezTo>
                <a:lnTo>
                  <a:pt x="77182" y="542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5320-108"/>
          <p:cNvSpPr/>
          <p:nvPr/>
        </p:nvSpPr>
        <p:spPr>
          <a:xfrm>
            <a:off x="4845695" y="351695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5322-109"/>
          <p:cNvSpPr/>
          <p:nvPr/>
        </p:nvSpPr>
        <p:spPr>
          <a:xfrm>
            <a:off x="4845695" y="3781276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5322-110"/>
          <p:cNvSpPr/>
          <p:nvPr/>
        </p:nvSpPr>
        <p:spPr>
          <a:xfrm>
            <a:off x="4845695" y="4045595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5268-33"/>
          <p:cNvSpPr txBox="1"/>
          <p:nvPr/>
        </p:nvSpPr>
        <p:spPr>
          <a:xfrm>
            <a:off x="3879056" y="1139428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培训对象</a:t>
            </a:r>
            <a:endParaRPr/>
          </a:p>
        </p:txBody>
      </p:sp>
      <p:sp>
        <p:nvSpPr>
          <p:cNvPr id="57" name="el-1788319685271-45"/>
          <p:cNvSpPr txBox="1"/>
          <p:nvPr/>
        </p:nvSpPr>
        <p:spPr>
          <a:xfrm>
            <a:off x="921544" y="1171575"/>
            <a:ext cx="80581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全员覆盖</a:t>
            </a:r>
            <a:endParaRPr/>
          </a:p>
        </p:txBody>
      </p:sp>
      <p:sp>
        <p:nvSpPr>
          <p:cNvPr id="58" name="el-1788319685279-53"/>
          <p:cNvSpPr txBox="1"/>
          <p:nvPr/>
        </p:nvSpPr>
        <p:spPr>
          <a:xfrm>
            <a:off x="764381" y="1589484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全体施工人员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知识普及</a:t>
            </a:r>
            <a:endParaRPr/>
          </a:p>
        </p:txBody>
      </p:sp>
      <p:sp>
        <p:nvSpPr>
          <p:cNvPr id="59" name="el-1788319685279-54"/>
          <p:cNvSpPr txBox="1"/>
          <p:nvPr/>
        </p:nvSpPr>
        <p:spPr>
          <a:xfrm>
            <a:off x="764381" y="1853803"/>
            <a:ext cx="149916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专业电工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岗位强化</a:t>
            </a:r>
            <a:endParaRPr/>
          </a:p>
        </p:txBody>
      </p:sp>
      <p:sp>
        <p:nvSpPr>
          <p:cNvPr id="60" name="el-1788319685279-55"/>
          <p:cNvSpPr txBox="1"/>
          <p:nvPr/>
        </p:nvSpPr>
        <p:spPr>
          <a:xfrm>
            <a:off x="764381" y="2118122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安全管理人员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监管能力</a:t>
            </a:r>
            <a:endParaRPr/>
          </a:p>
        </p:txBody>
      </p:sp>
      <p:sp>
        <p:nvSpPr>
          <p:cNvPr id="61" name="el-1788319685268-35"/>
          <p:cNvSpPr txBox="1"/>
          <p:nvPr/>
        </p:nvSpPr>
        <p:spPr>
          <a:xfrm>
            <a:off x="8136731" y="1139428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培训内容</a:t>
            </a:r>
            <a:endParaRPr/>
          </a:p>
        </p:txBody>
      </p:sp>
      <p:sp>
        <p:nvSpPr>
          <p:cNvPr id="62" name="el-1788319685271-46"/>
          <p:cNvSpPr txBox="1"/>
          <p:nvPr/>
        </p:nvSpPr>
        <p:spPr>
          <a:xfrm>
            <a:off x="5179219" y="1171575"/>
            <a:ext cx="80581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核心知识</a:t>
            </a:r>
            <a:endParaRPr/>
          </a:p>
        </p:txBody>
      </p:sp>
      <p:sp>
        <p:nvSpPr>
          <p:cNvPr id="63" name="el-1788319685280-56"/>
          <p:cNvSpPr txBox="1"/>
          <p:nvPr/>
        </p:nvSpPr>
        <p:spPr>
          <a:xfrm>
            <a:off x="5022056" y="1589484"/>
            <a:ext cx="207066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安全用电基本知识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原理基础</a:t>
            </a:r>
            <a:endParaRPr/>
          </a:p>
        </p:txBody>
      </p:sp>
      <p:sp>
        <p:nvSpPr>
          <p:cNvPr id="64" name="el-1788319685280-57"/>
          <p:cNvSpPr txBox="1"/>
          <p:nvPr/>
        </p:nvSpPr>
        <p:spPr>
          <a:xfrm>
            <a:off x="5022056" y="1853803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设备操作规范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标准操作</a:t>
            </a:r>
            <a:endParaRPr/>
          </a:p>
        </p:txBody>
      </p:sp>
      <p:sp>
        <p:nvSpPr>
          <p:cNvPr id="65" name="el-1788319685280-58"/>
          <p:cNvSpPr txBox="1"/>
          <p:nvPr/>
        </p:nvSpPr>
        <p:spPr>
          <a:xfrm>
            <a:off x="5022056" y="2118122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应急处置方法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急救流程</a:t>
            </a:r>
            <a:endParaRPr/>
          </a:p>
        </p:txBody>
      </p:sp>
      <p:sp>
        <p:nvSpPr>
          <p:cNvPr id="66" name="el-1788319685280-59"/>
          <p:cNvSpPr txBox="1"/>
          <p:nvPr/>
        </p:nvSpPr>
        <p:spPr>
          <a:xfrm>
            <a:off x="5022056" y="2382441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违规操作危害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事故警示</a:t>
            </a:r>
            <a:endParaRPr/>
          </a:p>
        </p:txBody>
      </p:sp>
      <p:sp>
        <p:nvSpPr>
          <p:cNvPr id="67" name="el-1788319685269-37"/>
          <p:cNvSpPr txBox="1"/>
          <p:nvPr/>
        </p:nvSpPr>
        <p:spPr>
          <a:xfrm>
            <a:off x="3879056" y="2982516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培训频次</a:t>
            </a:r>
            <a:endParaRPr/>
          </a:p>
        </p:txBody>
      </p:sp>
      <p:sp>
        <p:nvSpPr>
          <p:cNvPr id="68" name="el-1788319685271-47"/>
          <p:cNvSpPr txBox="1"/>
          <p:nvPr/>
        </p:nvSpPr>
        <p:spPr>
          <a:xfrm>
            <a:off x="921544" y="3014663"/>
            <a:ext cx="80581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周期管理</a:t>
            </a:r>
            <a:endParaRPr/>
          </a:p>
        </p:txBody>
      </p:sp>
      <p:sp>
        <p:nvSpPr>
          <p:cNvPr id="69" name="el-1788319685280-60"/>
          <p:cNvSpPr txBox="1"/>
          <p:nvPr/>
        </p:nvSpPr>
        <p:spPr>
          <a:xfrm>
            <a:off x="764381" y="3432572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入场三级安全教育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必训</a:t>
            </a:r>
            <a:endParaRPr/>
          </a:p>
        </p:txBody>
      </p:sp>
      <p:sp>
        <p:nvSpPr>
          <p:cNvPr id="70" name="el-1788319685281-61"/>
          <p:cNvSpPr txBox="1"/>
          <p:nvPr/>
        </p:nvSpPr>
        <p:spPr>
          <a:xfrm>
            <a:off x="764381" y="3696891"/>
            <a:ext cx="149916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定期复训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持续巩固</a:t>
            </a:r>
            <a:endParaRPr/>
          </a:p>
        </p:txBody>
      </p:sp>
      <p:sp>
        <p:nvSpPr>
          <p:cNvPr id="71" name="el-1788319685281-62"/>
          <p:cNvSpPr txBox="1"/>
          <p:nvPr/>
        </p:nvSpPr>
        <p:spPr>
          <a:xfrm>
            <a:off x="764381" y="3961209"/>
            <a:ext cx="149916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专题培训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针对强化</a:t>
            </a:r>
            <a:endParaRPr/>
          </a:p>
        </p:txBody>
      </p:sp>
      <p:sp>
        <p:nvSpPr>
          <p:cNvPr id="72" name="el-1788319685269-39"/>
          <p:cNvSpPr txBox="1"/>
          <p:nvPr/>
        </p:nvSpPr>
        <p:spPr>
          <a:xfrm>
            <a:off x="8136731" y="2982516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考核评价</a:t>
            </a:r>
            <a:endParaRPr/>
          </a:p>
        </p:txBody>
      </p:sp>
      <p:sp>
        <p:nvSpPr>
          <p:cNvPr id="73" name="el-1788319685271-48"/>
          <p:cNvSpPr txBox="1"/>
          <p:nvPr/>
        </p:nvSpPr>
        <p:spPr>
          <a:xfrm>
            <a:off x="5179219" y="3014663"/>
            <a:ext cx="80581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合格上岗</a:t>
            </a:r>
            <a:endParaRPr/>
          </a:p>
        </p:txBody>
      </p:sp>
      <p:sp>
        <p:nvSpPr>
          <p:cNvPr id="74" name="el-1788319685281-63"/>
          <p:cNvSpPr txBox="1"/>
          <p:nvPr/>
        </p:nvSpPr>
        <p:spPr>
          <a:xfrm>
            <a:off x="5022056" y="3432572"/>
            <a:ext cx="1671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培训后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考核合格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方可上岗</a:t>
            </a:r>
            <a:endParaRPr/>
          </a:p>
        </p:txBody>
      </p:sp>
      <p:sp>
        <p:nvSpPr>
          <p:cNvPr id="75" name="el-1788319685281-64"/>
          <p:cNvSpPr txBox="1"/>
          <p:nvPr/>
        </p:nvSpPr>
        <p:spPr>
          <a:xfrm>
            <a:off x="5022056" y="3696891"/>
            <a:ext cx="13858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考核不合格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严禁作业</a:t>
            </a:r>
            <a:endParaRPr/>
          </a:p>
        </p:txBody>
      </p:sp>
      <p:sp>
        <p:nvSpPr>
          <p:cNvPr id="76" name="el-1788319685282-65"/>
          <p:cNvSpPr txBox="1"/>
          <p:nvPr/>
        </p:nvSpPr>
        <p:spPr>
          <a:xfrm>
            <a:off x="5022056" y="3961209"/>
            <a:ext cx="135628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资料归档 · 可追溯</a:t>
            </a:r>
            <a:endParaRPr/>
          </a:p>
        </p:txBody>
      </p:sp>
      <p:sp>
        <p:nvSpPr>
          <p:cNvPr id="77" name="el-1788319685258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8" name="el-178831968525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5258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0" name="el-178831968525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-1788319685259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5261-15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el-1788319685312-94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el-1788319685312-93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el-178831968526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el-1788319685259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临时用电安全培训要点</a:t>
            </a:r>
            <a:endParaRPr/>
          </a:p>
        </p:txBody>
      </p:sp>
      <p:sp>
        <p:nvSpPr>
          <p:cNvPr id="87" name="el-1788319685264-21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8" name="el-1788319685262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9" name="el-1788319685259-10"/>
          <p:cNvSpPr txBox="1"/>
          <p:nvPr/>
        </p:nvSpPr>
        <p:spPr>
          <a:xfrm>
            <a:off x="6519118" y="4904184"/>
            <a:ext cx="17451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全员覆盖 · 核心内容 · 频次保障</a:t>
            </a:r>
            <a:endParaRPr/>
          </a:p>
        </p:txBody>
      </p:sp>
      <p:sp>
        <p:nvSpPr>
          <p:cNvPr id="90" name="el-1788319685259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P75 / 110</a:t>
            </a:r>
            <a:endParaRPr/>
          </a:p>
        </p:txBody>
      </p:sp>
      <p:sp>
        <p:nvSpPr>
          <p:cNvPr id="91" name="el-1788319685325-11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21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212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213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214-15"/>
          <p:cNvSpPr/>
          <p:nvPr/>
        </p:nvSpPr>
        <p:spPr>
          <a:xfrm>
            <a:off x="7667141" y="142875"/>
            <a:ext cx="107680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5292-71"/>
          <p:cNvSpPr/>
          <p:nvPr/>
        </p:nvSpPr>
        <p:spPr>
          <a:xfrm>
            <a:off x="7774298" y="19645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31250"/>
                </a:lnTo>
                <a:lnTo>
                  <a:pt x="66667" y="31250"/>
                </a:lnTo>
                <a:cubicBezTo>
                  <a:pt x="64222" y="31250"/>
                  <a:pt x="62222" y="30667"/>
                  <a:pt x="60667" y="29500"/>
                </a:cubicBezTo>
                <a:lnTo>
                  <a:pt x="60667" y="29500"/>
                </a:lnTo>
                <a:cubicBezTo>
                  <a:pt x="59111" y="28333"/>
                  <a:pt x="58333" y="26833"/>
                  <a:pt x="58333" y="25000"/>
                </a:cubicBezTo>
                <a:lnTo>
                  <a:pt x="58333" y="25000"/>
                </a:lnTo>
                <a:lnTo>
                  <a:pt x="58333" y="0"/>
                </a:lnTo>
                <a:lnTo>
                  <a:pt x="16667" y="0"/>
                </a:lnTo>
                <a:moveTo>
                  <a:pt x="66667" y="0"/>
                </a:moveTo>
                <a:lnTo>
                  <a:pt x="66667" y="0"/>
                </a:lnTo>
                <a:lnTo>
                  <a:pt x="66667" y="25000"/>
                </a:lnTo>
                <a:lnTo>
                  <a:pt x="100000" y="25000"/>
                </a:lnTo>
                <a:lnTo>
                  <a:pt x="66667" y="0"/>
                </a:lnTo>
                <a:moveTo>
                  <a:pt x="29222" y="50000"/>
                </a:moveTo>
                <a:lnTo>
                  <a:pt x="29222" y="50000"/>
                </a:lnTo>
                <a:lnTo>
                  <a:pt x="70889" y="50000"/>
                </a:lnTo>
                <a:cubicBezTo>
                  <a:pt x="73481" y="50111"/>
                  <a:pt x="74852" y="51167"/>
                  <a:pt x="75000" y="53167"/>
                </a:cubicBezTo>
                <a:lnTo>
                  <a:pt x="75000" y="53167"/>
                </a:lnTo>
                <a:cubicBezTo>
                  <a:pt x="74852" y="55111"/>
                  <a:pt x="73481" y="56139"/>
                  <a:pt x="70889" y="56250"/>
                </a:cubicBezTo>
                <a:lnTo>
                  <a:pt x="70889" y="56250"/>
                </a:lnTo>
                <a:lnTo>
                  <a:pt x="29222" y="56250"/>
                </a:lnTo>
                <a:cubicBezTo>
                  <a:pt x="26556" y="56139"/>
                  <a:pt x="25148" y="55111"/>
                  <a:pt x="25000" y="53167"/>
                </a:cubicBezTo>
                <a:lnTo>
                  <a:pt x="25000" y="53167"/>
                </a:lnTo>
                <a:cubicBezTo>
                  <a:pt x="25148" y="51167"/>
                  <a:pt x="26556" y="50111"/>
                  <a:pt x="29222" y="50000"/>
                </a:cubicBezTo>
                <a:lnTo>
                  <a:pt x="29222" y="50000"/>
                </a:lnTo>
                <a:moveTo>
                  <a:pt x="29222" y="62500"/>
                </a:moveTo>
                <a:lnTo>
                  <a:pt x="29222" y="62500"/>
                </a:lnTo>
                <a:lnTo>
                  <a:pt x="70889" y="62500"/>
                </a:lnTo>
                <a:cubicBezTo>
                  <a:pt x="73481" y="62611"/>
                  <a:pt x="74852" y="63667"/>
                  <a:pt x="75000" y="65667"/>
                </a:cubicBezTo>
                <a:lnTo>
                  <a:pt x="75000" y="65667"/>
                </a:lnTo>
                <a:cubicBezTo>
                  <a:pt x="74852" y="67611"/>
                  <a:pt x="73481" y="68639"/>
                  <a:pt x="70889" y="68750"/>
                </a:cubicBezTo>
                <a:lnTo>
                  <a:pt x="70889" y="68750"/>
                </a:lnTo>
                <a:lnTo>
                  <a:pt x="29222" y="68750"/>
                </a:lnTo>
                <a:cubicBezTo>
                  <a:pt x="26556" y="68639"/>
                  <a:pt x="25148" y="67611"/>
                  <a:pt x="25000" y="65667"/>
                </a:cubicBezTo>
                <a:lnTo>
                  <a:pt x="25000" y="65667"/>
                </a:lnTo>
                <a:cubicBezTo>
                  <a:pt x="25148" y="63667"/>
                  <a:pt x="26556" y="62611"/>
                  <a:pt x="29222" y="62500"/>
                </a:cubicBezTo>
                <a:lnTo>
                  <a:pt x="29222" y="62500"/>
                </a:lnTo>
                <a:moveTo>
                  <a:pt x="29222" y="75000"/>
                </a:moveTo>
                <a:lnTo>
                  <a:pt x="29222" y="75000"/>
                </a:lnTo>
                <a:lnTo>
                  <a:pt x="70889" y="75000"/>
                </a:lnTo>
                <a:cubicBezTo>
                  <a:pt x="73481" y="75111"/>
                  <a:pt x="74852" y="76167"/>
                  <a:pt x="75000" y="78167"/>
                </a:cubicBezTo>
                <a:lnTo>
                  <a:pt x="75000" y="78167"/>
                </a:lnTo>
                <a:cubicBezTo>
                  <a:pt x="74852" y="80111"/>
                  <a:pt x="73481" y="81139"/>
                  <a:pt x="70889" y="81250"/>
                </a:cubicBezTo>
                <a:lnTo>
                  <a:pt x="70889" y="81250"/>
                </a:lnTo>
                <a:lnTo>
                  <a:pt x="29222" y="81250"/>
                </a:lnTo>
                <a:cubicBezTo>
                  <a:pt x="26556" y="81139"/>
                  <a:pt x="25148" y="80111"/>
                  <a:pt x="25000" y="78167"/>
                </a:cubicBezTo>
                <a:lnTo>
                  <a:pt x="25000" y="78167"/>
                </a:lnTo>
                <a:cubicBezTo>
                  <a:pt x="25148" y="76167"/>
                  <a:pt x="26556" y="75111"/>
                  <a:pt x="29222" y="75000"/>
                </a:cubicBezTo>
                <a:lnTo>
                  <a:pt x="29222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5214-13"/>
          <p:cNvSpPr/>
          <p:nvPr/>
        </p:nvSpPr>
        <p:spPr>
          <a:xfrm>
            <a:off x="400050" y="860822"/>
            <a:ext cx="834390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5215-16"/>
          <p:cNvCxnSpPr/>
          <p:nvPr/>
        </p:nvCxnSpPr>
        <p:spPr>
          <a:xfrm>
            <a:off x="428625" y="860822"/>
            <a:ext cx="914" cy="600075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5299-72"/>
          <p:cNvSpPr/>
          <p:nvPr/>
        </p:nvSpPr>
        <p:spPr>
          <a:xfrm>
            <a:off x="682563" y="1071497"/>
            <a:ext cx="200025" cy="2001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62" y="6333"/>
                </a:moveTo>
                <a:lnTo>
                  <a:pt x="93762" y="6333"/>
                </a:lnTo>
                <a:cubicBezTo>
                  <a:pt x="93635" y="3571"/>
                  <a:pt x="92333" y="1619"/>
                  <a:pt x="89857" y="476"/>
                </a:cubicBezTo>
                <a:lnTo>
                  <a:pt x="89857" y="476"/>
                </a:lnTo>
                <a:cubicBezTo>
                  <a:pt x="87381" y="-444"/>
                  <a:pt x="85095" y="0"/>
                  <a:pt x="83000" y="1810"/>
                </a:cubicBezTo>
                <a:lnTo>
                  <a:pt x="83000" y="1810"/>
                </a:lnTo>
                <a:lnTo>
                  <a:pt x="74619" y="10429"/>
                </a:lnTo>
                <a:cubicBezTo>
                  <a:pt x="69794" y="15095"/>
                  <a:pt x="64381" y="18730"/>
                  <a:pt x="58381" y="21333"/>
                </a:cubicBezTo>
                <a:lnTo>
                  <a:pt x="58381" y="21333"/>
                </a:lnTo>
                <a:cubicBezTo>
                  <a:pt x="52286" y="23810"/>
                  <a:pt x="45905" y="25048"/>
                  <a:pt x="39238" y="25048"/>
                </a:cubicBezTo>
                <a:lnTo>
                  <a:pt x="39238" y="25048"/>
                </a:lnTo>
                <a:lnTo>
                  <a:pt x="37524" y="25048"/>
                </a:lnTo>
                <a:lnTo>
                  <a:pt x="31238" y="25048"/>
                </a:lnTo>
                <a:lnTo>
                  <a:pt x="12524" y="25048"/>
                </a:lnTo>
                <a:cubicBezTo>
                  <a:pt x="9000" y="25175"/>
                  <a:pt x="6063" y="26413"/>
                  <a:pt x="3714" y="28762"/>
                </a:cubicBezTo>
                <a:lnTo>
                  <a:pt x="3714" y="28762"/>
                </a:lnTo>
                <a:cubicBezTo>
                  <a:pt x="1365" y="31111"/>
                  <a:pt x="127" y="34048"/>
                  <a:pt x="0" y="37571"/>
                </a:cubicBezTo>
                <a:lnTo>
                  <a:pt x="0" y="37571"/>
                </a:lnTo>
                <a:lnTo>
                  <a:pt x="0" y="56333"/>
                </a:lnTo>
                <a:cubicBezTo>
                  <a:pt x="127" y="59825"/>
                  <a:pt x="1365" y="62746"/>
                  <a:pt x="3714" y="65095"/>
                </a:cubicBezTo>
                <a:lnTo>
                  <a:pt x="3714" y="65095"/>
                </a:lnTo>
                <a:cubicBezTo>
                  <a:pt x="6063" y="67444"/>
                  <a:pt x="9000" y="68683"/>
                  <a:pt x="12524" y="68810"/>
                </a:cubicBezTo>
                <a:lnTo>
                  <a:pt x="12524" y="68810"/>
                </a:lnTo>
                <a:lnTo>
                  <a:pt x="12524" y="93810"/>
                </a:lnTo>
                <a:cubicBezTo>
                  <a:pt x="12524" y="95651"/>
                  <a:pt x="13095" y="97143"/>
                  <a:pt x="14238" y="98286"/>
                </a:cubicBezTo>
                <a:lnTo>
                  <a:pt x="14238" y="98286"/>
                </a:lnTo>
                <a:cubicBezTo>
                  <a:pt x="15413" y="99460"/>
                  <a:pt x="16921" y="100048"/>
                  <a:pt x="18762" y="100048"/>
                </a:cubicBezTo>
                <a:lnTo>
                  <a:pt x="18762" y="100048"/>
                </a:lnTo>
                <a:lnTo>
                  <a:pt x="31238" y="100048"/>
                </a:lnTo>
                <a:cubicBezTo>
                  <a:pt x="33079" y="100048"/>
                  <a:pt x="34587" y="99460"/>
                  <a:pt x="35762" y="98286"/>
                </a:cubicBezTo>
                <a:lnTo>
                  <a:pt x="35762" y="98286"/>
                </a:lnTo>
                <a:cubicBezTo>
                  <a:pt x="36937" y="97143"/>
                  <a:pt x="37524" y="95651"/>
                  <a:pt x="37524" y="93810"/>
                </a:cubicBezTo>
                <a:lnTo>
                  <a:pt x="37524" y="93810"/>
                </a:lnTo>
                <a:lnTo>
                  <a:pt x="37524" y="68810"/>
                </a:lnTo>
                <a:lnTo>
                  <a:pt x="39238" y="68810"/>
                </a:lnTo>
                <a:cubicBezTo>
                  <a:pt x="45905" y="68810"/>
                  <a:pt x="52286" y="70111"/>
                  <a:pt x="58381" y="72714"/>
                </a:cubicBezTo>
                <a:lnTo>
                  <a:pt x="58381" y="72714"/>
                </a:lnTo>
                <a:cubicBezTo>
                  <a:pt x="64381" y="75190"/>
                  <a:pt x="69794" y="78778"/>
                  <a:pt x="74619" y="83476"/>
                </a:cubicBezTo>
                <a:lnTo>
                  <a:pt x="74619" y="83476"/>
                </a:lnTo>
                <a:lnTo>
                  <a:pt x="83000" y="92048"/>
                </a:lnTo>
                <a:cubicBezTo>
                  <a:pt x="85095" y="93889"/>
                  <a:pt x="87381" y="94349"/>
                  <a:pt x="89857" y="93429"/>
                </a:cubicBezTo>
                <a:lnTo>
                  <a:pt x="89857" y="93429"/>
                </a:lnTo>
                <a:cubicBezTo>
                  <a:pt x="92333" y="92254"/>
                  <a:pt x="93635" y="90302"/>
                  <a:pt x="93762" y="87571"/>
                </a:cubicBezTo>
                <a:lnTo>
                  <a:pt x="93762" y="87571"/>
                </a:lnTo>
                <a:lnTo>
                  <a:pt x="93762" y="58667"/>
                </a:lnTo>
                <a:cubicBezTo>
                  <a:pt x="95571" y="57746"/>
                  <a:pt x="97063" y="56238"/>
                  <a:pt x="98238" y="54143"/>
                </a:cubicBezTo>
                <a:lnTo>
                  <a:pt x="98238" y="54143"/>
                </a:lnTo>
                <a:cubicBezTo>
                  <a:pt x="99413" y="52079"/>
                  <a:pt x="100000" y="49683"/>
                  <a:pt x="100000" y="46952"/>
                </a:cubicBezTo>
                <a:lnTo>
                  <a:pt x="100000" y="46952"/>
                </a:lnTo>
                <a:cubicBezTo>
                  <a:pt x="100000" y="44222"/>
                  <a:pt x="99413" y="41810"/>
                  <a:pt x="98238" y="39714"/>
                </a:cubicBezTo>
                <a:lnTo>
                  <a:pt x="98238" y="39714"/>
                </a:lnTo>
                <a:cubicBezTo>
                  <a:pt x="97063" y="37619"/>
                  <a:pt x="95571" y="36127"/>
                  <a:pt x="93762" y="35238"/>
                </a:cubicBezTo>
                <a:lnTo>
                  <a:pt x="93762" y="35238"/>
                </a:lnTo>
                <a:lnTo>
                  <a:pt x="93762" y="6333"/>
                </a:lnTo>
                <a:moveTo>
                  <a:pt x="81238" y="21333"/>
                </a:moveTo>
                <a:lnTo>
                  <a:pt x="81238" y="21333"/>
                </a:lnTo>
                <a:lnTo>
                  <a:pt x="81238" y="46952"/>
                </a:lnTo>
                <a:lnTo>
                  <a:pt x="81238" y="72524"/>
                </a:lnTo>
                <a:cubicBezTo>
                  <a:pt x="75397" y="67317"/>
                  <a:pt x="68889" y="63349"/>
                  <a:pt x="61714" y="60619"/>
                </a:cubicBezTo>
                <a:lnTo>
                  <a:pt x="61714" y="60619"/>
                </a:lnTo>
                <a:cubicBezTo>
                  <a:pt x="54571" y="57762"/>
                  <a:pt x="47079" y="56333"/>
                  <a:pt x="39238" y="56333"/>
                </a:cubicBezTo>
                <a:lnTo>
                  <a:pt x="39238" y="56333"/>
                </a:lnTo>
                <a:lnTo>
                  <a:pt x="37524" y="56333"/>
                </a:lnTo>
                <a:lnTo>
                  <a:pt x="37524" y="37571"/>
                </a:lnTo>
                <a:lnTo>
                  <a:pt x="39238" y="37571"/>
                </a:lnTo>
                <a:cubicBezTo>
                  <a:pt x="47079" y="37571"/>
                  <a:pt x="54571" y="36143"/>
                  <a:pt x="61714" y="33286"/>
                </a:cubicBezTo>
                <a:lnTo>
                  <a:pt x="61714" y="33286"/>
                </a:lnTo>
                <a:cubicBezTo>
                  <a:pt x="68889" y="30524"/>
                  <a:pt x="75397" y="26540"/>
                  <a:pt x="81238" y="21333"/>
                </a:cubicBezTo>
                <a:lnTo>
                  <a:pt x="81238" y="21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219-28"/>
          <p:cNvSpPr/>
          <p:nvPr/>
        </p:nvSpPr>
        <p:spPr>
          <a:xfrm>
            <a:off x="7618809" y="1039416"/>
            <a:ext cx="946547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5300-74"/>
          <p:cNvSpPr/>
          <p:nvPr/>
        </p:nvSpPr>
        <p:spPr>
          <a:xfrm>
            <a:off x="7747397" y="1104602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5218-24"/>
          <p:cNvSpPr/>
          <p:nvPr/>
        </p:nvSpPr>
        <p:spPr>
          <a:xfrm>
            <a:off x="400050" y="1618059"/>
            <a:ext cx="4100513" cy="10787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5220-30"/>
          <p:cNvCxnSpPr/>
          <p:nvPr/>
        </p:nvCxnSpPr>
        <p:spPr>
          <a:xfrm>
            <a:off x="400050" y="1635919"/>
            <a:ext cx="4100513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5227-46"/>
          <p:cNvCxnSpPr/>
          <p:nvPr/>
        </p:nvCxnSpPr>
        <p:spPr>
          <a:xfrm>
            <a:off x="564356" y="2085975"/>
            <a:ext cx="377190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5229-54"/>
          <p:cNvSpPr/>
          <p:nvPr/>
        </p:nvSpPr>
        <p:spPr>
          <a:xfrm>
            <a:off x="564356" y="1782366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5291-67"/>
          <p:cNvSpPr/>
          <p:nvPr/>
        </p:nvSpPr>
        <p:spPr>
          <a:xfrm>
            <a:off x="617479" y="1843088"/>
            <a:ext cx="136642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231"/>
                </a:moveTo>
                <a:lnTo>
                  <a:pt x="0" y="12231"/>
                </a:lnTo>
                <a:cubicBezTo>
                  <a:pt x="95" y="8795"/>
                  <a:pt x="1214" y="5923"/>
                  <a:pt x="3357" y="3615"/>
                </a:cubicBezTo>
                <a:lnTo>
                  <a:pt x="3357" y="3615"/>
                </a:lnTo>
                <a:lnTo>
                  <a:pt x="3357" y="3615"/>
                </a:lnTo>
                <a:cubicBezTo>
                  <a:pt x="5500" y="1308"/>
                  <a:pt x="8167" y="103"/>
                  <a:pt x="11357" y="0"/>
                </a:cubicBezTo>
                <a:lnTo>
                  <a:pt x="11357" y="0"/>
                </a:lnTo>
                <a:lnTo>
                  <a:pt x="39857" y="0"/>
                </a:lnTo>
                <a:lnTo>
                  <a:pt x="39857" y="24538"/>
                </a:lnTo>
                <a:cubicBezTo>
                  <a:pt x="39857" y="26333"/>
                  <a:pt x="40381" y="27795"/>
                  <a:pt x="41429" y="28923"/>
                </a:cubicBezTo>
                <a:lnTo>
                  <a:pt x="41429" y="28923"/>
                </a:lnTo>
                <a:cubicBezTo>
                  <a:pt x="42524" y="30051"/>
                  <a:pt x="43905" y="30615"/>
                  <a:pt x="45571" y="30615"/>
                </a:cubicBezTo>
                <a:lnTo>
                  <a:pt x="45571" y="30615"/>
                </a:lnTo>
                <a:lnTo>
                  <a:pt x="68286" y="30615"/>
                </a:lnTo>
                <a:lnTo>
                  <a:pt x="68286" y="39615"/>
                </a:lnTo>
                <a:lnTo>
                  <a:pt x="51786" y="46769"/>
                </a:lnTo>
                <a:cubicBezTo>
                  <a:pt x="47833" y="48667"/>
                  <a:pt x="45762" y="51974"/>
                  <a:pt x="45571" y="56692"/>
                </a:cubicBezTo>
                <a:lnTo>
                  <a:pt x="45571" y="56692"/>
                </a:lnTo>
                <a:cubicBezTo>
                  <a:pt x="45429" y="62436"/>
                  <a:pt x="46548" y="69026"/>
                  <a:pt x="48929" y="76462"/>
                </a:cubicBezTo>
                <a:lnTo>
                  <a:pt x="48929" y="76462"/>
                </a:lnTo>
                <a:cubicBezTo>
                  <a:pt x="51310" y="83846"/>
                  <a:pt x="55762" y="90538"/>
                  <a:pt x="62286" y="96538"/>
                </a:cubicBezTo>
                <a:lnTo>
                  <a:pt x="62286" y="96538"/>
                </a:lnTo>
                <a:cubicBezTo>
                  <a:pt x="60714" y="97564"/>
                  <a:pt x="58929" y="98077"/>
                  <a:pt x="56929" y="98077"/>
                </a:cubicBezTo>
                <a:lnTo>
                  <a:pt x="56929" y="98077"/>
                </a:lnTo>
                <a:lnTo>
                  <a:pt x="11357" y="98077"/>
                </a:lnTo>
                <a:cubicBezTo>
                  <a:pt x="8167" y="97974"/>
                  <a:pt x="5500" y="96769"/>
                  <a:pt x="3357" y="94462"/>
                </a:cubicBezTo>
                <a:lnTo>
                  <a:pt x="3357" y="94462"/>
                </a:lnTo>
                <a:cubicBezTo>
                  <a:pt x="1214" y="92154"/>
                  <a:pt x="95" y="89282"/>
                  <a:pt x="0" y="85846"/>
                </a:cubicBezTo>
                <a:lnTo>
                  <a:pt x="0" y="85846"/>
                </a:lnTo>
                <a:lnTo>
                  <a:pt x="0" y="12231"/>
                </a:lnTo>
                <a:moveTo>
                  <a:pt x="68286" y="24538"/>
                </a:moveTo>
                <a:lnTo>
                  <a:pt x="68286" y="24538"/>
                </a:lnTo>
                <a:lnTo>
                  <a:pt x="45571" y="24538"/>
                </a:lnTo>
                <a:lnTo>
                  <a:pt x="45571" y="0"/>
                </a:lnTo>
                <a:lnTo>
                  <a:pt x="68286" y="24538"/>
                </a:lnTo>
                <a:moveTo>
                  <a:pt x="75214" y="43308"/>
                </a:moveTo>
                <a:lnTo>
                  <a:pt x="75214" y="43308"/>
                </a:lnTo>
                <a:cubicBezTo>
                  <a:pt x="76310" y="42795"/>
                  <a:pt x="77381" y="42795"/>
                  <a:pt x="78429" y="43308"/>
                </a:cubicBezTo>
                <a:lnTo>
                  <a:pt x="78429" y="43308"/>
                </a:lnTo>
                <a:lnTo>
                  <a:pt x="99786" y="52462"/>
                </a:lnTo>
                <a:cubicBezTo>
                  <a:pt x="101452" y="53231"/>
                  <a:pt x="102333" y="54641"/>
                  <a:pt x="102429" y="56692"/>
                </a:cubicBezTo>
                <a:lnTo>
                  <a:pt x="102429" y="56692"/>
                </a:lnTo>
                <a:cubicBezTo>
                  <a:pt x="102571" y="60897"/>
                  <a:pt x="101929" y="65615"/>
                  <a:pt x="100500" y="70846"/>
                </a:cubicBezTo>
                <a:lnTo>
                  <a:pt x="100500" y="70846"/>
                </a:lnTo>
                <a:cubicBezTo>
                  <a:pt x="99214" y="76077"/>
                  <a:pt x="96833" y="81128"/>
                  <a:pt x="93357" y="86000"/>
                </a:cubicBezTo>
                <a:lnTo>
                  <a:pt x="93357" y="86000"/>
                </a:lnTo>
                <a:cubicBezTo>
                  <a:pt x="89833" y="90872"/>
                  <a:pt x="84857" y="94769"/>
                  <a:pt x="78429" y="97692"/>
                </a:cubicBezTo>
                <a:lnTo>
                  <a:pt x="78429" y="97692"/>
                </a:lnTo>
                <a:cubicBezTo>
                  <a:pt x="77381" y="98205"/>
                  <a:pt x="76310" y="98205"/>
                  <a:pt x="75214" y="97692"/>
                </a:cubicBezTo>
                <a:lnTo>
                  <a:pt x="75214" y="97692"/>
                </a:lnTo>
                <a:cubicBezTo>
                  <a:pt x="68833" y="94769"/>
                  <a:pt x="63857" y="90872"/>
                  <a:pt x="60286" y="86000"/>
                </a:cubicBezTo>
                <a:lnTo>
                  <a:pt x="60286" y="86000"/>
                </a:lnTo>
                <a:cubicBezTo>
                  <a:pt x="56857" y="81128"/>
                  <a:pt x="54500" y="76077"/>
                  <a:pt x="53214" y="70846"/>
                </a:cubicBezTo>
                <a:lnTo>
                  <a:pt x="53214" y="70846"/>
                </a:lnTo>
                <a:cubicBezTo>
                  <a:pt x="51786" y="65615"/>
                  <a:pt x="51119" y="60897"/>
                  <a:pt x="51214" y="56692"/>
                </a:cubicBezTo>
                <a:lnTo>
                  <a:pt x="51214" y="56692"/>
                </a:lnTo>
                <a:cubicBezTo>
                  <a:pt x="51357" y="54641"/>
                  <a:pt x="52262" y="53231"/>
                  <a:pt x="53929" y="52462"/>
                </a:cubicBezTo>
                <a:lnTo>
                  <a:pt x="53929" y="52462"/>
                </a:lnTo>
                <a:lnTo>
                  <a:pt x="75214" y="43308"/>
                </a:lnTo>
                <a:moveTo>
                  <a:pt x="93714" y="59769"/>
                </a:moveTo>
                <a:lnTo>
                  <a:pt x="93714" y="59769"/>
                </a:lnTo>
                <a:lnTo>
                  <a:pt x="76857" y="52462"/>
                </a:lnTo>
                <a:lnTo>
                  <a:pt x="76857" y="88462"/>
                </a:lnTo>
                <a:cubicBezTo>
                  <a:pt x="82762" y="85026"/>
                  <a:pt x="87024" y="80641"/>
                  <a:pt x="89643" y="75308"/>
                </a:cubicBezTo>
                <a:lnTo>
                  <a:pt x="89643" y="75308"/>
                </a:lnTo>
                <a:cubicBezTo>
                  <a:pt x="92119" y="70077"/>
                  <a:pt x="93476" y="64897"/>
                  <a:pt x="93714" y="59769"/>
                </a:cubicBezTo>
                <a:lnTo>
                  <a:pt x="93714" y="5976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5218-25"/>
          <p:cNvSpPr/>
          <p:nvPr/>
        </p:nvSpPr>
        <p:spPr>
          <a:xfrm>
            <a:off x="4643438" y="1618059"/>
            <a:ext cx="4100513" cy="10787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5220-31"/>
          <p:cNvCxnSpPr/>
          <p:nvPr/>
        </p:nvCxnSpPr>
        <p:spPr>
          <a:xfrm>
            <a:off x="4643438" y="1635919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8319685228-47"/>
          <p:cNvCxnSpPr/>
          <p:nvPr/>
        </p:nvCxnSpPr>
        <p:spPr>
          <a:xfrm>
            <a:off x="4807744" y="2085975"/>
            <a:ext cx="377190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5229-55"/>
          <p:cNvSpPr/>
          <p:nvPr/>
        </p:nvSpPr>
        <p:spPr>
          <a:xfrm>
            <a:off x="4807744" y="1782366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5291-68"/>
          <p:cNvSpPr/>
          <p:nvPr/>
        </p:nvSpPr>
        <p:spPr>
          <a:xfrm>
            <a:off x="4868466" y="184308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385" y="538"/>
                </a:moveTo>
                <a:lnTo>
                  <a:pt x="46385" y="538"/>
                </a:lnTo>
                <a:cubicBezTo>
                  <a:pt x="48179" y="-179"/>
                  <a:pt x="49949" y="-179"/>
                  <a:pt x="51692" y="538"/>
                </a:cubicBezTo>
                <a:lnTo>
                  <a:pt x="51692" y="538"/>
                </a:lnTo>
                <a:lnTo>
                  <a:pt x="82385" y="15923"/>
                </a:lnTo>
                <a:cubicBezTo>
                  <a:pt x="83923" y="16795"/>
                  <a:pt x="84949" y="18000"/>
                  <a:pt x="85462" y="19538"/>
                </a:cubicBezTo>
                <a:lnTo>
                  <a:pt x="85462" y="19538"/>
                </a:lnTo>
                <a:cubicBezTo>
                  <a:pt x="85974" y="21077"/>
                  <a:pt x="85897" y="22615"/>
                  <a:pt x="85231" y="24154"/>
                </a:cubicBezTo>
                <a:lnTo>
                  <a:pt x="85231" y="24154"/>
                </a:lnTo>
                <a:cubicBezTo>
                  <a:pt x="83949" y="26462"/>
                  <a:pt x="82103" y="27615"/>
                  <a:pt x="79692" y="27615"/>
                </a:cubicBezTo>
                <a:lnTo>
                  <a:pt x="79692" y="27615"/>
                </a:lnTo>
                <a:lnTo>
                  <a:pt x="79692" y="42923"/>
                </a:lnTo>
                <a:cubicBezTo>
                  <a:pt x="79692" y="44718"/>
                  <a:pt x="79128" y="46179"/>
                  <a:pt x="78000" y="47308"/>
                </a:cubicBezTo>
                <a:lnTo>
                  <a:pt x="78000" y="47308"/>
                </a:lnTo>
                <a:cubicBezTo>
                  <a:pt x="76821" y="48487"/>
                  <a:pt x="75333" y="49077"/>
                  <a:pt x="73538" y="49077"/>
                </a:cubicBezTo>
                <a:lnTo>
                  <a:pt x="73538" y="49077"/>
                </a:lnTo>
                <a:lnTo>
                  <a:pt x="72615" y="49077"/>
                </a:lnTo>
                <a:lnTo>
                  <a:pt x="78692" y="85846"/>
                </a:lnTo>
                <a:lnTo>
                  <a:pt x="91923" y="85846"/>
                </a:lnTo>
                <a:cubicBezTo>
                  <a:pt x="93718" y="85846"/>
                  <a:pt x="95205" y="86410"/>
                  <a:pt x="96385" y="87538"/>
                </a:cubicBezTo>
                <a:lnTo>
                  <a:pt x="96385" y="87538"/>
                </a:lnTo>
                <a:cubicBezTo>
                  <a:pt x="97513" y="88667"/>
                  <a:pt x="98077" y="90128"/>
                  <a:pt x="98077" y="91923"/>
                </a:cubicBezTo>
                <a:lnTo>
                  <a:pt x="98077" y="91923"/>
                </a:lnTo>
                <a:cubicBezTo>
                  <a:pt x="98077" y="93718"/>
                  <a:pt x="97513" y="95205"/>
                  <a:pt x="96385" y="96385"/>
                </a:cubicBezTo>
                <a:lnTo>
                  <a:pt x="96385" y="96385"/>
                </a:lnTo>
                <a:cubicBezTo>
                  <a:pt x="95205" y="97513"/>
                  <a:pt x="93718" y="98077"/>
                  <a:pt x="91923" y="98077"/>
                </a:cubicBezTo>
                <a:lnTo>
                  <a:pt x="91923" y="98077"/>
                </a:lnTo>
                <a:lnTo>
                  <a:pt x="73769" y="98077"/>
                </a:lnTo>
                <a:cubicBezTo>
                  <a:pt x="73615" y="98077"/>
                  <a:pt x="73538" y="98077"/>
                  <a:pt x="73538" y="98077"/>
                </a:cubicBezTo>
                <a:lnTo>
                  <a:pt x="73538" y="98077"/>
                </a:lnTo>
                <a:cubicBezTo>
                  <a:pt x="73538" y="98077"/>
                  <a:pt x="73487" y="98077"/>
                  <a:pt x="73385" y="98077"/>
                </a:cubicBezTo>
                <a:lnTo>
                  <a:pt x="73385" y="98077"/>
                </a:lnTo>
                <a:lnTo>
                  <a:pt x="24692" y="98077"/>
                </a:lnTo>
                <a:cubicBezTo>
                  <a:pt x="24590" y="98077"/>
                  <a:pt x="24538" y="98077"/>
                  <a:pt x="24538" y="98077"/>
                </a:cubicBezTo>
                <a:lnTo>
                  <a:pt x="24538" y="98077"/>
                </a:lnTo>
                <a:cubicBezTo>
                  <a:pt x="24538" y="98077"/>
                  <a:pt x="24538" y="98077"/>
                  <a:pt x="24538" y="98077"/>
                </a:cubicBezTo>
                <a:lnTo>
                  <a:pt x="24538" y="98077"/>
                </a:lnTo>
                <a:lnTo>
                  <a:pt x="6154" y="98077"/>
                </a:lnTo>
                <a:cubicBezTo>
                  <a:pt x="4359" y="98077"/>
                  <a:pt x="2872" y="97513"/>
                  <a:pt x="1692" y="96385"/>
                </a:cubicBezTo>
                <a:lnTo>
                  <a:pt x="1692" y="96385"/>
                </a:lnTo>
                <a:cubicBezTo>
                  <a:pt x="564" y="95205"/>
                  <a:pt x="0" y="93718"/>
                  <a:pt x="0" y="91923"/>
                </a:cubicBezTo>
                <a:lnTo>
                  <a:pt x="0" y="91923"/>
                </a:lnTo>
                <a:cubicBezTo>
                  <a:pt x="0" y="90128"/>
                  <a:pt x="564" y="88667"/>
                  <a:pt x="1692" y="87538"/>
                </a:cubicBezTo>
                <a:lnTo>
                  <a:pt x="1692" y="87538"/>
                </a:lnTo>
                <a:cubicBezTo>
                  <a:pt x="2872" y="86410"/>
                  <a:pt x="4359" y="85846"/>
                  <a:pt x="6154" y="85846"/>
                </a:cubicBezTo>
                <a:lnTo>
                  <a:pt x="6154" y="85846"/>
                </a:lnTo>
                <a:lnTo>
                  <a:pt x="19385" y="85846"/>
                </a:lnTo>
                <a:lnTo>
                  <a:pt x="25462" y="49077"/>
                </a:lnTo>
                <a:lnTo>
                  <a:pt x="24538" y="49077"/>
                </a:lnTo>
                <a:cubicBezTo>
                  <a:pt x="22744" y="49077"/>
                  <a:pt x="21256" y="48487"/>
                  <a:pt x="20077" y="47308"/>
                </a:cubicBezTo>
                <a:lnTo>
                  <a:pt x="20077" y="47308"/>
                </a:lnTo>
                <a:cubicBezTo>
                  <a:pt x="18949" y="46179"/>
                  <a:pt x="18385" y="44718"/>
                  <a:pt x="18385" y="42923"/>
                </a:cubicBezTo>
                <a:lnTo>
                  <a:pt x="18385" y="42923"/>
                </a:lnTo>
                <a:lnTo>
                  <a:pt x="18385" y="27615"/>
                </a:lnTo>
                <a:cubicBezTo>
                  <a:pt x="15974" y="27615"/>
                  <a:pt x="14128" y="26462"/>
                  <a:pt x="12846" y="24154"/>
                </a:cubicBezTo>
                <a:lnTo>
                  <a:pt x="12846" y="24154"/>
                </a:lnTo>
                <a:cubicBezTo>
                  <a:pt x="12179" y="22615"/>
                  <a:pt x="12103" y="21077"/>
                  <a:pt x="12615" y="19538"/>
                </a:cubicBezTo>
                <a:lnTo>
                  <a:pt x="12615" y="19538"/>
                </a:lnTo>
                <a:cubicBezTo>
                  <a:pt x="13128" y="18000"/>
                  <a:pt x="14154" y="16795"/>
                  <a:pt x="15692" y="15923"/>
                </a:cubicBezTo>
                <a:lnTo>
                  <a:pt x="15692" y="15923"/>
                </a:lnTo>
                <a:lnTo>
                  <a:pt x="46385" y="538"/>
                </a:lnTo>
                <a:moveTo>
                  <a:pt x="60308" y="85846"/>
                </a:moveTo>
                <a:lnTo>
                  <a:pt x="60308" y="85846"/>
                </a:lnTo>
                <a:lnTo>
                  <a:pt x="49077" y="76462"/>
                </a:lnTo>
                <a:lnTo>
                  <a:pt x="37923" y="85846"/>
                </a:lnTo>
                <a:lnTo>
                  <a:pt x="60308" y="85846"/>
                </a:lnTo>
                <a:moveTo>
                  <a:pt x="37923" y="49077"/>
                </a:moveTo>
                <a:lnTo>
                  <a:pt x="37923" y="49077"/>
                </a:lnTo>
                <a:lnTo>
                  <a:pt x="37000" y="54385"/>
                </a:lnTo>
                <a:lnTo>
                  <a:pt x="49077" y="64538"/>
                </a:lnTo>
                <a:lnTo>
                  <a:pt x="61077" y="54385"/>
                </a:lnTo>
                <a:lnTo>
                  <a:pt x="60154" y="49077"/>
                </a:lnTo>
                <a:lnTo>
                  <a:pt x="37923" y="49077"/>
                </a:lnTo>
                <a:moveTo>
                  <a:pt x="35231" y="64923"/>
                </a:moveTo>
                <a:lnTo>
                  <a:pt x="35231" y="64923"/>
                </a:lnTo>
                <a:lnTo>
                  <a:pt x="33154" y="77769"/>
                </a:lnTo>
                <a:lnTo>
                  <a:pt x="41923" y="70462"/>
                </a:lnTo>
                <a:lnTo>
                  <a:pt x="35231" y="64923"/>
                </a:lnTo>
                <a:moveTo>
                  <a:pt x="56308" y="70462"/>
                </a:moveTo>
                <a:lnTo>
                  <a:pt x="56308" y="70462"/>
                </a:lnTo>
                <a:lnTo>
                  <a:pt x="64923" y="77769"/>
                </a:lnTo>
                <a:lnTo>
                  <a:pt x="62846" y="64923"/>
                </a:lnTo>
                <a:lnTo>
                  <a:pt x="56308" y="70462"/>
                </a:lnTo>
                <a:moveTo>
                  <a:pt x="33692" y="24538"/>
                </a:moveTo>
                <a:lnTo>
                  <a:pt x="33692" y="24538"/>
                </a:lnTo>
                <a:cubicBezTo>
                  <a:pt x="31795" y="24641"/>
                  <a:pt x="30769" y="25667"/>
                  <a:pt x="30615" y="27615"/>
                </a:cubicBezTo>
                <a:lnTo>
                  <a:pt x="30615" y="27615"/>
                </a:lnTo>
                <a:cubicBezTo>
                  <a:pt x="30769" y="29513"/>
                  <a:pt x="31795" y="30513"/>
                  <a:pt x="33692" y="30615"/>
                </a:cubicBezTo>
                <a:lnTo>
                  <a:pt x="33692" y="30615"/>
                </a:lnTo>
                <a:lnTo>
                  <a:pt x="64385" y="30615"/>
                </a:lnTo>
                <a:cubicBezTo>
                  <a:pt x="66282" y="30513"/>
                  <a:pt x="67308" y="29513"/>
                  <a:pt x="67462" y="27615"/>
                </a:cubicBezTo>
                <a:lnTo>
                  <a:pt x="67462" y="27615"/>
                </a:lnTo>
                <a:cubicBezTo>
                  <a:pt x="67308" y="25667"/>
                  <a:pt x="66282" y="24641"/>
                  <a:pt x="64385" y="24538"/>
                </a:cubicBezTo>
                <a:lnTo>
                  <a:pt x="64385" y="24538"/>
                </a:lnTo>
                <a:lnTo>
                  <a:pt x="33692" y="2453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5219-26"/>
          <p:cNvSpPr/>
          <p:nvPr/>
        </p:nvSpPr>
        <p:spPr>
          <a:xfrm>
            <a:off x="400050" y="2839641"/>
            <a:ext cx="4100513" cy="10787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5220-32"/>
          <p:cNvCxnSpPr/>
          <p:nvPr/>
        </p:nvCxnSpPr>
        <p:spPr>
          <a:xfrm>
            <a:off x="400050" y="2857500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5228-48"/>
          <p:cNvCxnSpPr/>
          <p:nvPr/>
        </p:nvCxnSpPr>
        <p:spPr>
          <a:xfrm>
            <a:off x="564356" y="3307556"/>
            <a:ext cx="377190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229-56"/>
          <p:cNvSpPr/>
          <p:nvPr/>
        </p:nvSpPr>
        <p:spPr>
          <a:xfrm>
            <a:off x="564356" y="3003947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291-69"/>
          <p:cNvSpPr/>
          <p:nvPr/>
        </p:nvSpPr>
        <p:spPr>
          <a:xfrm>
            <a:off x="644054" y="3064669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5219-27"/>
          <p:cNvSpPr/>
          <p:nvPr/>
        </p:nvSpPr>
        <p:spPr>
          <a:xfrm>
            <a:off x="4643438" y="2839641"/>
            <a:ext cx="4100513" cy="10787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5220-33"/>
          <p:cNvCxnSpPr/>
          <p:nvPr/>
        </p:nvCxnSpPr>
        <p:spPr>
          <a:xfrm>
            <a:off x="4643438" y="2857500"/>
            <a:ext cx="4100513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-1788319685228-49"/>
          <p:cNvCxnSpPr/>
          <p:nvPr/>
        </p:nvCxnSpPr>
        <p:spPr>
          <a:xfrm>
            <a:off x="4807744" y="3307556"/>
            <a:ext cx="377190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5229-57"/>
          <p:cNvSpPr/>
          <p:nvPr/>
        </p:nvSpPr>
        <p:spPr>
          <a:xfrm>
            <a:off x="4807744" y="3003947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5292-70"/>
          <p:cNvSpPr/>
          <p:nvPr/>
        </p:nvSpPr>
        <p:spPr>
          <a:xfrm>
            <a:off x="4853285" y="3072259"/>
            <a:ext cx="151805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938" y="7273"/>
                </a:moveTo>
                <a:lnTo>
                  <a:pt x="19938" y="7273"/>
                </a:lnTo>
                <a:cubicBezTo>
                  <a:pt x="19938" y="5152"/>
                  <a:pt x="20396" y="3394"/>
                  <a:pt x="21313" y="2000"/>
                </a:cubicBezTo>
                <a:lnTo>
                  <a:pt x="21313" y="2000"/>
                </a:lnTo>
                <a:lnTo>
                  <a:pt x="21313" y="2000"/>
                </a:lnTo>
                <a:cubicBezTo>
                  <a:pt x="22271" y="667"/>
                  <a:pt x="23458" y="0"/>
                  <a:pt x="24875" y="0"/>
                </a:cubicBezTo>
                <a:lnTo>
                  <a:pt x="24875" y="0"/>
                </a:lnTo>
                <a:lnTo>
                  <a:pt x="49813" y="0"/>
                </a:lnTo>
                <a:cubicBezTo>
                  <a:pt x="51271" y="0"/>
                  <a:pt x="52458" y="667"/>
                  <a:pt x="53375" y="2000"/>
                </a:cubicBezTo>
                <a:lnTo>
                  <a:pt x="53375" y="2000"/>
                </a:lnTo>
                <a:cubicBezTo>
                  <a:pt x="54333" y="3394"/>
                  <a:pt x="54813" y="5152"/>
                  <a:pt x="54813" y="7273"/>
                </a:cubicBezTo>
                <a:lnTo>
                  <a:pt x="54813" y="7273"/>
                </a:lnTo>
                <a:lnTo>
                  <a:pt x="54813" y="86909"/>
                </a:lnTo>
                <a:lnTo>
                  <a:pt x="69750" y="86909"/>
                </a:lnTo>
                <a:lnTo>
                  <a:pt x="69750" y="50727"/>
                </a:lnTo>
                <a:cubicBezTo>
                  <a:pt x="69750" y="48606"/>
                  <a:pt x="70208" y="46879"/>
                  <a:pt x="71125" y="45545"/>
                </a:cubicBezTo>
                <a:lnTo>
                  <a:pt x="71125" y="45545"/>
                </a:lnTo>
                <a:cubicBezTo>
                  <a:pt x="72042" y="44152"/>
                  <a:pt x="73229" y="43455"/>
                  <a:pt x="74688" y="43455"/>
                </a:cubicBezTo>
                <a:lnTo>
                  <a:pt x="74688" y="43455"/>
                </a:lnTo>
                <a:lnTo>
                  <a:pt x="94625" y="43455"/>
                </a:lnTo>
                <a:cubicBezTo>
                  <a:pt x="96083" y="43455"/>
                  <a:pt x="97271" y="44152"/>
                  <a:pt x="98188" y="45545"/>
                </a:cubicBezTo>
                <a:lnTo>
                  <a:pt x="98188" y="45545"/>
                </a:lnTo>
                <a:cubicBezTo>
                  <a:pt x="99146" y="46879"/>
                  <a:pt x="99625" y="48606"/>
                  <a:pt x="99625" y="50727"/>
                </a:cubicBezTo>
                <a:lnTo>
                  <a:pt x="99625" y="50727"/>
                </a:lnTo>
                <a:cubicBezTo>
                  <a:pt x="99625" y="52848"/>
                  <a:pt x="99146" y="54576"/>
                  <a:pt x="98188" y="55909"/>
                </a:cubicBezTo>
                <a:lnTo>
                  <a:pt x="98188" y="55909"/>
                </a:lnTo>
                <a:cubicBezTo>
                  <a:pt x="97271" y="57303"/>
                  <a:pt x="96083" y="58000"/>
                  <a:pt x="94625" y="58000"/>
                </a:cubicBezTo>
                <a:lnTo>
                  <a:pt x="94625" y="58000"/>
                </a:lnTo>
                <a:lnTo>
                  <a:pt x="79688" y="58000"/>
                </a:lnTo>
                <a:lnTo>
                  <a:pt x="79688" y="94182"/>
                </a:lnTo>
                <a:cubicBezTo>
                  <a:pt x="79688" y="96303"/>
                  <a:pt x="79229" y="98030"/>
                  <a:pt x="78313" y="99364"/>
                </a:cubicBezTo>
                <a:lnTo>
                  <a:pt x="78313" y="99364"/>
                </a:lnTo>
                <a:cubicBezTo>
                  <a:pt x="77354" y="100758"/>
                  <a:pt x="76146" y="101455"/>
                  <a:pt x="74688" y="101455"/>
                </a:cubicBezTo>
                <a:lnTo>
                  <a:pt x="74688" y="101455"/>
                </a:lnTo>
                <a:lnTo>
                  <a:pt x="49813" y="101455"/>
                </a:lnTo>
                <a:cubicBezTo>
                  <a:pt x="48354" y="101455"/>
                  <a:pt x="47167" y="100758"/>
                  <a:pt x="46250" y="99364"/>
                </a:cubicBezTo>
                <a:lnTo>
                  <a:pt x="46250" y="99364"/>
                </a:lnTo>
                <a:cubicBezTo>
                  <a:pt x="45292" y="98030"/>
                  <a:pt x="44813" y="96303"/>
                  <a:pt x="44813" y="94182"/>
                </a:cubicBezTo>
                <a:lnTo>
                  <a:pt x="44813" y="94182"/>
                </a:lnTo>
                <a:lnTo>
                  <a:pt x="44813" y="14455"/>
                </a:lnTo>
                <a:lnTo>
                  <a:pt x="29875" y="14455"/>
                </a:lnTo>
                <a:lnTo>
                  <a:pt x="29875" y="50727"/>
                </a:lnTo>
                <a:cubicBezTo>
                  <a:pt x="29875" y="52848"/>
                  <a:pt x="29417" y="54576"/>
                  <a:pt x="28500" y="55909"/>
                </a:cubicBezTo>
                <a:lnTo>
                  <a:pt x="28500" y="55909"/>
                </a:lnTo>
                <a:cubicBezTo>
                  <a:pt x="27542" y="57303"/>
                  <a:pt x="26333" y="58000"/>
                  <a:pt x="24875" y="58000"/>
                </a:cubicBezTo>
                <a:lnTo>
                  <a:pt x="24875" y="58000"/>
                </a:lnTo>
                <a:lnTo>
                  <a:pt x="5000" y="58000"/>
                </a:lnTo>
                <a:cubicBezTo>
                  <a:pt x="3542" y="58000"/>
                  <a:pt x="2333" y="57303"/>
                  <a:pt x="1375" y="55909"/>
                </a:cubicBezTo>
                <a:lnTo>
                  <a:pt x="1375" y="55909"/>
                </a:lnTo>
                <a:cubicBezTo>
                  <a:pt x="458" y="54576"/>
                  <a:pt x="0" y="52848"/>
                  <a:pt x="0" y="50727"/>
                </a:cubicBezTo>
                <a:lnTo>
                  <a:pt x="0" y="50727"/>
                </a:lnTo>
                <a:cubicBezTo>
                  <a:pt x="0" y="48606"/>
                  <a:pt x="458" y="46879"/>
                  <a:pt x="1375" y="45545"/>
                </a:cubicBezTo>
                <a:lnTo>
                  <a:pt x="1375" y="45545"/>
                </a:lnTo>
                <a:cubicBezTo>
                  <a:pt x="2333" y="44152"/>
                  <a:pt x="3542" y="43455"/>
                  <a:pt x="5000" y="43455"/>
                </a:cubicBezTo>
                <a:lnTo>
                  <a:pt x="5000" y="43455"/>
                </a:lnTo>
                <a:lnTo>
                  <a:pt x="19938" y="43455"/>
                </a:lnTo>
                <a:lnTo>
                  <a:pt x="19938" y="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5227-44"/>
          <p:cNvCxnSpPr/>
          <p:nvPr/>
        </p:nvCxnSpPr>
        <p:spPr>
          <a:xfrm>
            <a:off x="4807744" y="3804047"/>
            <a:ext cx="374332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5214-14"/>
          <p:cNvSpPr/>
          <p:nvPr/>
        </p:nvSpPr>
        <p:spPr>
          <a:xfrm>
            <a:off x="400050" y="4075509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5215-17"/>
          <p:cNvCxnSpPr/>
          <p:nvPr/>
        </p:nvCxnSpPr>
        <p:spPr>
          <a:xfrm>
            <a:off x="421481" y="4075509"/>
            <a:ext cx="914" cy="421481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5299-73"/>
          <p:cNvSpPr/>
          <p:nvPr/>
        </p:nvSpPr>
        <p:spPr>
          <a:xfrm>
            <a:off x="672405" y="4214813"/>
            <a:ext cx="155377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188" y="28125"/>
                </a:moveTo>
                <a:lnTo>
                  <a:pt x="24188" y="28125"/>
                </a:lnTo>
                <a:lnTo>
                  <a:pt x="35188" y="28125"/>
                </a:lnTo>
                <a:cubicBezTo>
                  <a:pt x="37229" y="28125"/>
                  <a:pt x="38896" y="28792"/>
                  <a:pt x="40188" y="30125"/>
                </a:cubicBezTo>
                <a:lnTo>
                  <a:pt x="40188" y="30125"/>
                </a:lnTo>
                <a:cubicBezTo>
                  <a:pt x="41521" y="31417"/>
                  <a:pt x="42188" y="33104"/>
                  <a:pt x="42188" y="35188"/>
                </a:cubicBezTo>
                <a:lnTo>
                  <a:pt x="42188" y="35188"/>
                </a:lnTo>
                <a:cubicBezTo>
                  <a:pt x="42188" y="37229"/>
                  <a:pt x="41521" y="38896"/>
                  <a:pt x="40188" y="40188"/>
                </a:cubicBezTo>
                <a:lnTo>
                  <a:pt x="40188" y="40188"/>
                </a:lnTo>
                <a:cubicBezTo>
                  <a:pt x="38896" y="41521"/>
                  <a:pt x="37229" y="42188"/>
                  <a:pt x="35188" y="42188"/>
                </a:cubicBezTo>
                <a:lnTo>
                  <a:pt x="35188" y="42188"/>
                </a:lnTo>
                <a:lnTo>
                  <a:pt x="7062" y="42188"/>
                </a:lnTo>
                <a:cubicBezTo>
                  <a:pt x="4979" y="42188"/>
                  <a:pt x="3292" y="41521"/>
                  <a:pt x="2000" y="40188"/>
                </a:cubicBezTo>
                <a:lnTo>
                  <a:pt x="2000" y="40188"/>
                </a:lnTo>
                <a:cubicBezTo>
                  <a:pt x="667" y="38896"/>
                  <a:pt x="0" y="37229"/>
                  <a:pt x="0" y="35188"/>
                </a:cubicBezTo>
                <a:lnTo>
                  <a:pt x="0" y="35188"/>
                </a:lnTo>
                <a:lnTo>
                  <a:pt x="0" y="7062"/>
                </a:lnTo>
                <a:cubicBezTo>
                  <a:pt x="0" y="4979"/>
                  <a:pt x="667" y="3292"/>
                  <a:pt x="2000" y="2000"/>
                </a:cubicBezTo>
                <a:lnTo>
                  <a:pt x="2000" y="2000"/>
                </a:lnTo>
                <a:cubicBezTo>
                  <a:pt x="3292" y="667"/>
                  <a:pt x="4979" y="0"/>
                  <a:pt x="7062" y="0"/>
                </a:cubicBezTo>
                <a:lnTo>
                  <a:pt x="7062" y="0"/>
                </a:lnTo>
                <a:cubicBezTo>
                  <a:pt x="9104" y="0"/>
                  <a:pt x="10771" y="667"/>
                  <a:pt x="12063" y="2000"/>
                </a:cubicBezTo>
                <a:lnTo>
                  <a:pt x="12063" y="2000"/>
                </a:lnTo>
                <a:cubicBezTo>
                  <a:pt x="13396" y="3292"/>
                  <a:pt x="14063" y="4979"/>
                  <a:pt x="14063" y="7062"/>
                </a:cubicBezTo>
                <a:lnTo>
                  <a:pt x="14063" y="7062"/>
                </a:lnTo>
                <a:lnTo>
                  <a:pt x="14063" y="18250"/>
                </a:lnTo>
                <a:lnTo>
                  <a:pt x="18000" y="14500"/>
                </a:lnTo>
                <a:cubicBezTo>
                  <a:pt x="24458" y="8042"/>
                  <a:pt x="31854" y="3729"/>
                  <a:pt x="40188" y="1563"/>
                </a:cubicBezTo>
                <a:lnTo>
                  <a:pt x="40188" y="1563"/>
                </a:lnTo>
                <a:cubicBezTo>
                  <a:pt x="48563" y="-521"/>
                  <a:pt x="56917" y="-521"/>
                  <a:pt x="65250" y="1563"/>
                </a:cubicBezTo>
                <a:lnTo>
                  <a:pt x="65250" y="1563"/>
                </a:lnTo>
                <a:cubicBezTo>
                  <a:pt x="73625" y="3729"/>
                  <a:pt x="81021" y="8042"/>
                  <a:pt x="87438" y="14500"/>
                </a:cubicBezTo>
                <a:lnTo>
                  <a:pt x="87438" y="14500"/>
                </a:lnTo>
                <a:cubicBezTo>
                  <a:pt x="93896" y="20958"/>
                  <a:pt x="98229" y="28354"/>
                  <a:pt x="100438" y="36688"/>
                </a:cubicBezTo>
                <a:lnTo>
                  <a:pt x="100438" y="36688"/>
                </a:lnTo>
                <a:cubicBezTo>
                  <a:pt x="102479" y="45063"/>
                  <a:pt x="102479" y="53417"/>
                  <a:pt x="100438" y="61750"/>
                </a:cubicBezTo>
                <a:lnTo>
                  <a:pt x="100438" y="61750"/>
                </a:lnTo>
                <a:cubicBezTo>
                  <a:pt x="98229" y="70083"/>
                  <a:pt x="93896" y="77479"/>
                  <a:pt x="87438" y="83938"/>
                </a:cubicBezTo>
                <a:lnTo>
                  <a:pt x="87438" y="83938"/>
                </a:lnTo>
                <a:cubicBezTo>
                  <a:pt x="81021" y="90396"/>
                  <a:pt x="73625" y="94708"/>
                  <a:pt x="65250" y="96875"/>
                </a:cubicBezTo>
                <a:lnTo>
                  <a:pt x="65250" y="96875"/>
                </a:lnTo>
                <a:cubicBezTo>
                  <a:pt x="56917" y="98958"/>
                  <a:pt x="48563" y="98958"/>
                  <a:pt x="40188" y="96875"/>
                </a:cubicBezTo>
                <a:lnTo>
                  <a:pt x="40188" y="96875"/>
                </a:lnTo>
                <a:cubicBezTo>
                  <a:pt x="31854" y="94708"/>
                  <a:pt x="24458" y="90396"/>
                  <a:pt x="18000" y="83938"/>
                </a:cubicBezTo>
                <a:lnTo>
                  <a:pt x="18000" y="83938"/>
                </a:lnTo>
                <a:cubicBezTo>
                  <a:pt x="16542" y="82604"/>
                  <a:pt x="15812" y="81000"/>
                  <a:pt x="15812" y="79125"/>
                </a:cubicBezTo>
                <a:lnTo>
                  <a:pt x="15812" y="79125"/>
                </a:lnTo>
                <a:cubicBezTo>
                  <a:pt x="15812" y="77208"/>
                  <a:pt x="16542" y="75521"/>
                  <a:pt x="18000" y="74063"/>
                </a:cubicBezTo>
                <a:lnTo>
                  <a:pt x="18000" y="74063"/>
                </a:lnTo>
                <a:cubicBezTo>
                  <a:pt x="19333" y="72729"/>
                  <a:pt x="20958" y="72063"/>
                  <a:pt x="22875" y="72063"/>
                </a:cubicBezTo>
                <a:lnTo>
                  <a:pt x="22875" y="72063"/>
                </a:lnTo>
                <a:cubicBezTo>
                  <a:pt x="24750" y="72063"/>
                  <a:pt x="26417" y="72729"/>
                  <a:pt x="27875" y="74063"/>
                </a:cubicBezTo>
                <a:lnTo>
                  <a:pt x="27875" y="74063"/>
                </a:lnTo>
                <a:cubicBezTo>
                  <a:pt x="35083" y="80938"/>
                  <a:pt x="43375" y="84375"/>
                  <a:pt x="52750" y="84375"/>
                </a:cubicBezTo>
                <a:lnTo>
                  <a:pt x="52750" y="84375"/>
                </a:lnTo>
                <a:cubicBezTo>
                  <a:pt x="62125" y="84375"/>
                  <a:pt x="70396" y="80938"/>
                  <a:pt x="77563" y="74063"/>
                </a:cubicBezTo>
                <a:lnTo>
                  <a:pt x="77563" y="74063"/>
                </a:lnTo>
                <a:cubicBezTo>
                  <a:pt x="84438" y="66896"/>
                  <a:pt x="87875" y="58625"/>
                  <a:pt x="87875" y="49250"/>
                </a:cubicBezTo>
                <a:lnTo>
                  <a:pt x="87875" y="49250"/>
                </a:lnTo>
                <a:cubicBezTo>
                  <a:pt x="87875" y="39875"/>
                  <a:pt x="84438" y="31583"/>
                  <a:pt x="77563" y="24375"/>
                </a:cubicBezTo>
                <a:lnTo>
                  <a:pt x="77563" y="24375"/>
                </a:lnTo>
                <a:cubicBezTo>
                  <a:pt x="70396" y="17500"/>
                  <a:pt x="62125" y="14063"/>
                  <a:pt x="52750" y="14063"/>
                </a:cubicBezTo>
                <a:lnTo>
                  <a:pt x="52750" y="14063"/>
                </a:lnTo>
                <a:cubicBezTo>
                  <a:pt x="43375" y="14063"/>
                  <a:pt x="35083" y="17500"/>
                  <a:pt x="27875" y="24375"/>
                </a:cubicBezTo>
                <a:lnTo>
                  <a:pt x="27875" y="24375"/>
                </a:lnTo>
                <a:lnTo>
                  <a:pt x="24188" y="281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5219-29"/>
          <p:cNvSpPr/>
          <p:nvPr/>
        </p:nvSpPr>
        <p:spPr>
          <a:xfrm>
            <a:off x="7690247" y="4175522"/>
            <a:ext cx="87510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5300-75"/>
          <p:cNvSpPr/>
          <p:nvPr/>
        </p:nvSpPr>
        <p:spPr>
          <a:xfrm>
            <a:off x="7804547" y="422195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21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521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5286-6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5214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8319685213-9"/>
          <p:cNvSpPr txBox="1"/>
          <p:nvPr/>
        </p:nvSpPr>
        <p:spPr>
          <a:xfrm>
            <a:off x="557213" y="121444"/>
            <a:ext cx="409376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JGJ/T 46-2024 新标准要点解析</a:t>
            </a:r>
            <a:endParaRPr/>
          </a:p>
        </p:txBody>
      </p:sp>
      <p:sp>
        <p:nvSpPr>
          <p:cNvPr id="43" name="el-1788319685218-23"/>
          <p:cNvSpPr txBox="1"/>
          <p:nvPr/>
        </p:nvSpPr>
        <p:spPr>
          <a:xfrm>
            <a:off x="7917173" y="178594"/>
            <a:ext cx="112881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2025.1.1 实施</a:t>
            </a:r>
            <a:endParaRPr/>
          </a:p>
        </p:txBody>
      </p:sp>
      <p:sp>
        <p:nvSpPr>
          <p:cNvPr id="44" name="el-1788319685217-19"/>
          <p:cNvSpPr txBox="1"/>
          <p:nvPr/>
        </p:nvSpPr>
        <p:spPr>
          <a:xfrm>
            <a:off x="1065088" y="967978"/>
            <a:ext cx="642513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16"/>
              </a:lnSpc>
            </a:pPr>
            <a:r>
              <a:rPr b="1"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《建筑与市政工程施工现场临时用电安全技术标准》</a:t>
            </a:r>
            <a:r>
              <a:rPr b="1" sz="118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r>
              <a:rPr b="1"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2025年1月1日起正式实施</a:t>
            </a:r>
            <a:endParaRPr/>
          </a:p>
        </p:txBody>
      </p:sp>
      <p:sp>
        <p:nvSpPr>
          <p:cNvPr id="45" name="el-1788319685221-34"/>
          <p:cNvSpPr txBox="1"/>
          <p:nvPr/>
        </p:nvSpPr>
        <p:spPr>
          <a:xfrm>
            <a:off x="7936706" y="1082278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替代旧版</a:t>
            </a:r>
            <a:endParaRPr/>
          </a:p>
        </p:txBody>
      </p:sp>
      <p:sp>
        <p:nvSpPr>
          <p:cNvPr id="46" name="el-1788319685228-50"/>
          <p:cNvSpPr txBox="1"/>
          <p:nvPr/>
        </p:nvSpPr>
        <p:spPr>
          <a:xfrm>
            <a:off x="878681" y="1809490"/>
            <a:ext cx="1052989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专项方案强制</a:t>
            </a:r>
            <a:endParaRPr/>
          </a:p>
        </p:txBody>
      </p:sp>
      <p:sp>
        <p:nvSpPr>
          <p:cNvPr id="47" name="el-1788319685223-36"/>
          <p:cNvSpPr txBox="1"/>
          <p:nvPr/>
        </p:nvSpPr>
        <p:spPr>
          <a:xfrm>
            <a:off x="564356" y="2160984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临时用电设备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≥5台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或设备总功率 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≥50kW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，必须编制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专项施工方案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8" name="el-1788319685225-40"/>
          <p:cNvSpPr/>
          <p:nvPr/>
        </p:nvSpPr>
        <p:spPr>
          <a:xfrm>
            <a:off x="1164431" y="2396728"/>
            <a:ext cx="392906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8319685225-40__text"/>
          <p:cNvSpPr txBox="1"/>
          <p:nvPr/>
        </p:nvSpPr>
        <p:spPr>
          <a:xfrm>
            <a:off x="1164431" y="2396728"/>
            <a:ext cx="39290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强制</a:t>
            </a:r>
            <a:endParaRPr/>
          </a:p>
        </p:txBody>
      </p:sp>
      <p:sp>
        <p:nvSpPr>
          <p:cNvPr id="50" name="el-1788319685228-51"/>
          <p:cNvSpPr txBox="1"/>
          <p:nvPr/>
        </p:nvSpPr>
        <p:spPr>
          <a:xfrm>
            <a:off x="5122069" y="1809490"/>
            <a:ext cx="1052989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塔吊供电电缆</a:t>
            </a:r>
            <a:endParaRPr/>
          </a:p>
        </p:txBody>
      </p:sp>
      <p:sp>
        <p:nvSpPr>
          <p:cNvPr id="51" name="el-1788319685224-37"/>
          <p:cNvSpPr txBox="1"/>
          <p:nvPr/>
        </p:nvSpPr>
        <p:spPr>
          <a:xfrm>
            <a:off x="4807744" y="2160984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新增塔式起重机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供电电缆敷设固定方式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要求，规范化高空供电⁠⁠⁠</a:t>
            </a:r>
            <a:endParaRPr/>
          </a:p>
        </p:txBody>
      </p:sp>
      <p:sp>
        <p:nvSpPr>
          <p:cNvPr id="52" name="el-1788319685225-41"/>
          <p:cNvSpPr/>
          <p:nvPr/>
        </p:nvSpPr>
        <p:spPr>
          <a:xfrm>
            <a:off x="4979194" y="2396728"/>
            <a:ext cx="392906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el-1788319685225-41__text"/>
          <p:cNvSpPr txBox="1"/>
          <p:nvPr/>
        </p:nvSpPr>
        <p:spPr>
          <a:xfrm>
            <a:off x="4979194" y="2396728"/>
            <a:ext cx="39290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新增</a:t>
            </a:r>
            <a:endParaRPr/>
          </a:p>
        </p:txBody>
      </p:sp>
      <p:sp>
        <p:nvSpPr>
          <p:cNvPr id="54" name="el-1788319685228-52"/>
          <p:cNvSpPr txBox="1"/>
          <p:nvPr/>
        </p:nvSpPr>
        <p:spPr>
          <a:xfrm>
            <a:off x="878681" y="3031071"/>
            <a:ext cx="895826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照明变压器</a:t>
            </a:r>
            <a:endParaRPr/>
          </a:p>
        </p:txBody>
      </p:sp>
      <p:sp>
        <p:nvSpPr>
          <p:cNvPr id="55" name="el-1788319685224-38"/>
          <p:cNvSpPr txBox="1"/>
          <p:nvPr/>
        </p:nvSpPr>
        <p:spPr>
          <a:xfrm>
            <a:off x="564356" y="3382566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新增照明变压器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双绕组型隔离配置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要求，保障安全电压供电⁠⁠⁠</a:t>
            </a:r>
            <a:endParaRPr/>
          </a:p>
        </p:txBody>
      </p:sp>
      <p:sp>
        <p:nvSpPr>
          <p:cNvPr id="56" name="el-1788319685226-42"/>
          <p:cNvSpPr/>
          <p:nvPr/>
        </p:nvSpPr>
        <p:spPr>
          <a:xfrm>
            <a:off x="592931" y="3618309"/>
            <a:ext cx="392906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el-1788319685226-42__text"/>
          <p:cNvSpPr txBox="1"/>
          <p:nvPr/>
        </p:nvSpPr>
        <p:spPr>
          <a:xfrm>
            <a:off x="592931" y="3618309"/>
            <a:ext cx="39290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新增</a:t>
            </a:r>
            <a:endParaRPr/>
          </a:p>
        </p:txBody>
      </p:sp>
      <p:sp>
        <p:nvSpPr>
          <p:cNvPr id="58" name="el-1788319685229-53"/>
          <p:cNvSpPr txBox="1"/>
          <p:nvPr/>
        </p:nvSpPr>
        <p:spPr>
          <a:xfrm>
            <a:off x="5122069" y="3031071"/>
            <a:ext cx="1052989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漏保每日试跳</a:t>
            </a:r>
            <a:endParaRPr/>
          </a:p>
        </p:txBody>
      </p:sp>
      <p:sp>
        <p:nvSpPr>
          <p:cNvPr id="59" name="el-1788319685225-39"/>
          <p:cNvSpPr txBox="1"/>
          <p:nvPr/>
        </p:nvSpPr>
        <p:spPr>
          <a:xfrm>
            <a:off x="4807744" y="3382566"/>
            <a:ext cx="37719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漏电保护器每日试跳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要求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强化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，使用前必须试跳，不正常</a:t>
            </a:r>
            <a:r>
              <a:rPr sz="109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　　　　　　　　　　　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0" name="el-1788319685227-43"/>
          <p:cNvSpPr/>
          <p:nvPr/>
        </p:nvSpPr>
        <p:spPr>
          <a:xfrm>
            <a:off x="4807744" y="3396853"/>
            <a:ext cx="37433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5227-43__text"/>
          <p:cNvSpPr txBox="1"/>
          <p:nvPr/>
        </p:nvSpPr>
        <p:spPr>
          <a:xfrm>
            <a:off x="4807744" y="3396853"/>
            <a:ext cx="3743325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严禁使用</a:t>
            </a:r>
            <a:endParaRPr/>
          </a:p>
        </p:txBody>
      </p:sp>
      <p:sp>
        <p:nvSpPr>
          <p:cNvPr id="62" name="el-1788319685227-45"/>
          <p:cNvSpPr/>
          <p:nvPr/>
        </p:nvSpPr>
        <p:spPr>
          <a:xfrm>
            <a:off x="5293519" y="3618309"/>
            <a:ext cx="392906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el-1788319685227-45__text"/>
          <p:cNvSpPr txBox="1"/>
          <p:nvPr/>
        </p:nvSpPr>
        <p:spPr>
          <a:xfrm>
            <a:off x="5293519" y="3618309"/>
            <a:ext cx="39290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强化</a:t>
            </a:r>
            <a:endParaRPr/>
          </a:p>
        </p:txBody>
      </p:sp>
      <p:sp>
        <p:nvSpPr>
          <p:cNvPr id="64" name="el-1788319685217-20"/>
          <p:cNvSpPr txBox="1"/>
          <p:nvPr/>
        </p:nvSpPr>
        <p:spPr>
          <a:xfrm>
            <a:off x="1000125" y="4189809"/>
            <a:ext cx="686978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旧版 </a:t>
            </a:r>
            <a:r>
              <a:rPr b="1" sz="107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正式被 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替代 · 新标准扩展适用范围至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市政工程</a:t>
            </a:r>
            <a:endParaRPr/>
          </a:p>
        </p:txBody>
      </p:sp>
      <p:sp>
        <p:nvSpPr>
          <p:cNvPr id="65" name="el-1788319685217-21"/>
          <p:cNvSpPr/>
          <p:nvPr/>
        </p:nvSpPr>
        <p:spPr>
          <a:xfrm>
            <a:off x="1371377" y="4211241"/>
            <a:ext cx="868747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5217-21__text"/>
          <p:cNvSpPr txBox="1"/>
          <p:nvPr/>
        </p:nvSpPr>
        <p:spPr>
          <a:xfrm>
            <a:off x="1371377" y="4211241"/>
            <a:ext cx="86874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8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 46-2005</a:t>
            </a:r>
            <a:endParaRPr/>
          </a:p>
        </p:txBody>
      </p:sp>
      <p:sp>
        <p:nvSpPr>
          <p:cNvPr id="67" name="el-1788319685218-22"/>
          <p:cNvSpPr/>
          <p:nvPr/>
        </p:nvSpPr>
        <p:spPr>
          <a:xfrm>
            <a:off x="2839641" y="4211241"/>
            <a:ext cx="993539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5218-22__text"/>
          <p:cNvSpPr txBox="1"/>
          <p:nvPr/>
        </p:nvSpPr>
        <p:spPr>
          <a:xfrm>
            <a:off x="2839641" y="4211241"/>
            <a:ext cx="9935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69" name="el-1788319685221-35"/>
          <p:cNvSpPr txBox="1"/>
          <p:nvPr/>
        </p:nvSpPr>
        <p:spPr>
          <a:xfrm>
            <a:off x="7979569" y="4211241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全面升级</a:t>
            </a:r>
            <a:endParaRPr/>
          </a:p>
        </p:txBody>
      </p:sp>
      <p:sp>
        <p:nvSpPr>
          <p:cNvPr id="70" name="el-1788319685215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1" name="el-1788319685213-10"/>
          <p:cNvSpPr txBox="1"/>
          <p:nvPr/>
        </p:nvSpPr>
        <p:spPr>
          <a:xfrm>
            <a:off x="6929772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新标准实施 · 要点解析</a:t>
            </a:r>
            <a:endParaRPr/>
          </a:p>
        </p:txBody>
      </p:sp>
      <p:sp>
        <p:nvSpPr>
          <p:cNvPr id="72" name="el-1788319685213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P76 / 110</a:t>
            </a:r>
            <a:endParaRPr/>
          </a:p>
        </p:txBody>
      </p:sp>
      <p:sp>
        <p:nvSpPr>
          <p:cNvPr id="73" name="el-1788319685211-4"/>
          <p:cNvSpPr/>
          <p:nvPr/>
        </p:nvSpPr>
        <p:spPr>
          <a:xfrm>
            <a:off x="200025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8319685211-5"/>
          <p:cNvSpPr/>
          <p:nvPr/>
        </p:nvSpPr>
        <p:spPr>
          <a:xfrm>
            <a:off x="8858250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5" name="el-1788319685209-1"/>
          <p:cNvCxnSpPr/>
          <p:nvPr/>
        </p:nvCxnSpPr>
        <p:spPr>
          <a:xfrm>
            <a:off x="8243888" y="28789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5300-7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5300-77"/>
          <p:cNvSpPr/>
          <p:nvPr/>
        </p:nvSpPr>
        <p:spPr>
          <a:xfrm>
            <a:off x="8772525" y="85725"/>
            <a:ext cx="57150" cy="57150"/>
          </a:xfrm>
          <a:prstGeom prst="ellipse">
            <a:avLst/>
          </a:prstGeom>
          <a:solidFill>
            <a:srgbClr val="F0A500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726-16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5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641-1"/>
          <p:cNvCxnSpPr/>
          <p:nvPr/>
        </p:nvCxnSpPr>
        <p:spPr>
          <a:xfrm>
            <a:off x="257175" y="8786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5642-4"/>
          <p:cNvSpPr/>
          <p:nvPr/>
        </p:nvSpPr>
        <p:spPr>
          <a:xfrm>
            <a:off x="8858250" y="4693444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5646-18"/>
          <p:cNvSpPr/>
          <p:nvPr/>
        </p:nvSpPr>
        <p:spPr>
          <a:xfrm>
            <a:off x="400050" y="1087413"/>
            <a:ext cx="3376203" cy="26900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5647-20"/>
          <p:cNvCxnSpPr/>
          <p:nvPr/>
        </p:nvCxnSpPr>
        <p:spPr>
          <a:xfrm>
            <a:off x="400050" y="1105272"/>
            <a:ext cx="3376203" cy="914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5647-21"/>
          <p:cNvCxnSpPr/>
          <p:nvPr/>
        </p:nvCxnSpPr>
        <p:spPr>
          <a:xfrm>
            <a:off x="3769109" y="1087413"/>
            <a:ext cx="914" cy="2690068"/>
          </a:xfrm>
          <a:prstGeom prst="line">
            <a:avLst/>
          </a:prstGeom>
          <a:ln w="14288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5650-36"/>
          <p:cNvCxnSpPr/>
          <p:nvPr/>
        </p:nvCxnSpPr>
        <p:spPr>
          <a:xfrm>
            <a:off x="535781" y="1508894"/>
            <a:ext cx="3097597" cy="914"/>
          </a:xfrm>
          <a:prstGeom prst="line">
            <a:avLst/>
          </a:prstGeom>
          <a:ln w="14288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5721-153"/>
          <p:cNvSpPr/>
          <p:nvPr/>
        </p:nvSpPr>
        <p:spPr>
          <a:xfrm>
            <a:off x="540246" y="1262435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842" y="0"/>
                </a:moveTo>
                <a:lnTo>
                  <a:pt x="10842" y="0"/>
                </a:lnTo>
                <a:cubicBezTo>
                  <a:pt x="7789" y="118"/>
                  <a:pt x="5246" y="1314"/>
                  <a:pt x="3211" y="3588"/>
                </a:cubicBezTo>
                <a:lnTo>
                  <a:pt x="3211" y="3588"/>
                </a:lnTo>
                <a:lnTo>
                  <a:pt x="3211" y="3588"/>
                </a:lnTo>
                <a:cubicBezTo>
                  <a:pt x="1175" y="5863"/>
                  <a:pt x="105" y="8706"/>
                  <a:pt x="0" y="12118"/>
                </a:cubicBezTo>
                <a:lnTo>
                  <a:pt x="0" y="12118"/>
                </a:lnTo>
                <a:lnTo>
                  <a:pt x="0" y="84941"/>
                </a:lnTo>
                <a:cubicBezTo>
                  <a:pt x="105" y="88353"/>
                  <a:pt x="1175" y="91196"/>
                  <a:pt x="3211" y="93471"/>
                </a:cubicBezTo>
                <a:lnTo>
                  <a:pt x="3211" y="93471"/>
                </a:lnTo>
                <a:cubicBezTo>
                  <a:pt x="5246" y="95745"/>
                  <a:pt x="7789" y="96941"/>
                  <a:pt x="10842" y="97059"/>
                </a:cubicBezTo>
                <a:lnTo>
                  <a:pt x="10842" y="97059"/>
                </a:lnTo>
                <a:lnTo>
                  <a:pt x="54263" y="97059"/>
                </a:lnTo>
                <a:cubicBezTo>
                  <a:pt x="57316" y="96941"/>
                  <a:pt x="59860" y="95745"/>
                  <a:pt x="61895" y="93471"/>
                </a:cubicBezTo>
                <a:lnTo>
                  <a:pt x="61895" y="93471"/>
                </a:lnTo>
                <a:cubicBezTo>
                  <a:pt x="63930" y="91196"/>
                  <a:pt x="65018" y="88353"/>
                  <a:pt x="65158" y="84941"/>
                </a:cubicBezTo>
                <a:lnTo>
                  <a:pt x="65158" y="84941"/>
                </a:lnTo>
                <a:lnTo>
                  <a:pt x="65158" y="81353"/>
                </a:lnTo>
                <a:cubicBezTo>
                  <a:pt x="64702" y="81471"/>
                  <a:pt x="64246" y="81588"/>
                  <a:pt x="63789" y="81706"/>
                </a:cubicBezTo>
                <a:lnTo>
                  <a:pt x="63789" y="81706"/>
                </a:lnTo>
                <a:lnTo>
                  <a:pt x="53579" y="84529"/>
                </a:lnTo>
                <a:cubicBezTo>
                  <a:pt x="53018" y="84686"/>
                  <a:pt x="52509" y="84824"/>
                  <a:pt x="52053" y="84941"/>
                </a:cubicBezTo>
                <a:lnTo>
                  <a:pt x="52053" y="84941"/>
                </a:lnTo>
                <a:cubicBezTo>
                  <a:pt x="51842" y="84941"/>
                  <a:pt x="51684" y="84941"/>
                  <a:pt x="51579" y="84941"/>
                </a:cubicBezTo>
                <a:lnTo>
                  <a:pt x="51579" y="84941"/>
                </a:lnTo>
                <a:lnTo>
                  <a:pt x="40684" y="84941"/>
                </a:lnTo>
                <a:cubicBezTo>
                  <a:pt x="39561" y="84941"/>
                  <a:pt x="38772" y="84373"/>
                  <a:pt x="38316" y="83235"/>
                </a:cubicBezTo>
                <a:lnTo>
                  <a:pt x="38316" y="83235"/>
                </a:lnTo>
                <a:lnTo>
                  <a:pt x="36789" y="80000"/>
                </a:lnTo>
                <a:cubicBezTo>
                  <a:pt x="36474" y="79255"/>
                  <a:pt x="35965" y="78882"/>
                  <a:pt x="35263" y="78882"/>
                </a:cubicBezTo>
                <a:lnTo>
                  <a:pt x="35263" y="78882"/>
                </a:lnTo>
                <a:cubicBezTo>
                  <a:pt x="34596" y="78882"/>
                  <a:pt x="34088" y="79255"/>
                  <a:pt x="33737" y="80000"/>
                </a:cubicBezTo>
                <a:lnTo>
                  <a:pt x="33737" y="80000"/>
                </a:lnTo>
                <a:lnTo>
                  <a:pt x="32211" y="83235"/>
                </a:lnTo>
                <a:cubicBezTo>
                  <a:pt x="31649" y="84373"/>
                  <a:pt x="30807" y="84941"/>
                  <a:pt x="29684" y="84941"/>
                </a:cubicBezTo>
                <a:lnTo>
                  <a:pt x="29684" y="84941"/>
                </a:lnTo>
                <a:cubicBezTo>
                  <a:pt x="28456" y="84824"/>
                  <a:pt x="27667" y="84118"/>
                  <a:pt x="27316" y="82824"/>
                </a:cubicBezTo>
                <a:lnTo>
                  <a:pt x="27316" y="82824"/>
                </a:lnTo>
                <a:lnTo>
                  <a:pt x="24421" y="72235"/>
                </a:lnTo>
                <a:lnTo>
                  <a:pt x="22737" y="78471"/>
                </a:lnTo>
                <a:cubicBezTo>
                  <a:pt x="21474" y="82510"/>
                  <a:pt x="18877" y="84667"/>
                  <a:pt x="14947" y="84941"/>
                </a:cubicBezTo>
                <a:lnTo>
                  <a:pt x="14947" y="84941"/>
                </a:lnTo>
                <a:lnTo>
                  <a:pt x="13579" y="84941"/>
                </a:lnTo>
                <a:cubicBezTo>
                  <a:pt x="11860" y="84824"/>
                  <a:pt x="10947" y="83804"/>
                  <a:pt x="10842" y="81882"/>
                </a:cubicBezTo>
                <a:lnTo>
                  <a:pt x="10842" y="81882"/>
                </a:lnTo>
                <a:cubicBezTo>
                  <a:pt x="10947" y="80000"/>
                  <a:pt x="11860" y="79000"/>
                  <a:pt x="13579" y="78882"/>
                </a:cubicBezTo>
                <a:lnTo>
                  <a:pt x="13579" y="78882"/>
                </a:lnTo>
                <a:lnTo>
                  <a:pt x="14947" y="78882"/>
                </a:lnTo>
                <a:cubicBezTo>
                  <a:pt x="16281" y="78725"/>
                  <a:pt x="17175" y="78020"/>
                  <a:pt x="17632" y="76765"/>
                </a:cubicBezTo>
                <a:lnTo>
                  <a:pt x="17632" y="76765"/>
                </a:lnTo>
                <a:lnTo>
                  <a:pt x="20000" y="67294"/>
                </a:lnTo>
                <a:cubicBezTo>
                  <a:pt x="20807" y="65020"/>
                  <a:pt x="22281" y="63824"/>
                  <a:pt x="24421" y="63706"/>
                </a:cubicBezTo>
                <a:lnTo>
                  <a:pt x="24421" y="63706"/>
                </a:lnTo>
                <a:cubicBezTo>
                  <a:pt x="26561" y="63824"/>
                  <a:pt x="28035" y="65020"/>
                  <a:pt x="28842" y="67294"/>
                </a:cubicBezTo>
                <a:lnTo>
                  <a:pt x="28842" y="67294"/>
                </a:lnTo>
                <a:lnTo>
                  <a:pt x="30684" y="74706"/>
                </a:lnTo>
                <a:cubicBezTo>
                  <a:pt x="32053" y="73451"/>
                  <a:pt x="33579" y="72824"/>
                  <a:pt x="35263" y="72824"/>
                </a:cubicBezTo>
                <a:lnTo>
                  <a:pt x="35263" y="72824"/>
                </a:lnTo>
                <a:cubicBezTo>
                  <a:pt x="38105" y="72941"/>
                  <a:pt x="40263" y="74392"/>
                  <a:pt x="41737" y="77176"/>
                </a:cubicBezTo>
                <a:lnTo>
                  <a:pt x="41737" y="77176"/>
                </a:lnTo>
                <a:lnTo>
                  <a:pt x="42421" y="78882"/>
                </a:lnTo>
                <a:lnTo>
                  <a:pt x="43947" y="78882"/>
                </a:lnTo>
                <a:cubicBezTo>
                  <a:pt x="43386" y="77235"/>
                  <a:pt x="43263" y="75451"/>
                  <a:pt x="43579" y="73529"/>
                </a:cubicBezTo>
                <a:lnTo>
                  <a:pt x="43579" y="73529"/>
                </a:lnTo>
                <a:lnTo>
                  <a:pt x="46158" y="62176"/>
                </a:lnTo>
                <a:cubicBezTo>
                  <a:pt x="46719" y="60020"/>
                  <a:pt x="47667" y="58118"/>
                  <a:pt x="49000" y="56471"/>
                </a:cubicBezTo>
                <a:lnTo>
                  <a:pt x="49000" y="56471"/>
                </a:lnTo>
                <a:lnTo>
                  <a:pt x="65158" y="38647"/>
                </a:lnTo>
                <a:lnTo>
                  <a:pt x="65158" y="30353"/>
                </a:lnTo>
                <a:lnTo>
                  <a:pt x="43421" y="30353"/>
                </a:lnTo>
                <a:cubicBezTo>
                  <a:pt x="41842" y="30353"/>
                  <a:pt x="40544" y="29784"/>
                  <a:pt x="39526" y="28647"/>
                </a:cubicBezTo>
                <a:lnTo>
                  <a:pt x="39526" y="28647"/>
                </a:lnTo>
                <a:cubicBezTo>
                  <a:pt x="38509" y="27510"/>
                  <a:pt x="38000" y="26059"/>
                  <a:pt x="38000" y="24294"/>
                </a:cubicBezTo>
                <a:lnTo>
                  <a:pt x="38000" y="24294"/>
                </a:lnTo>
                <a:lnTo>
                  <a:pt x="38000" y="0"/>
                </a:lnTo>
                <a:lnTo>
                  <a:pt x="10842" y="0"/>
                </a:lnTo>
                <a:moveTo>
                  <a:pt x="43421" y="0"/>
                </a:moveTo>
                <a:lnTo>
                  <a:pt x="43421" y="0"/>
                </a:lnTo>
                <a:lnTo>
                  <a:pt x="43421" y="24294"/>
                </a:lnTo>
                <a:lnTo>
                  <a:pt x="65158" y="24294"/>
                </a:lnTo>
                <a:lnTo>
                  <a:pt x="43421" y="0"/>
                </a:lnTo>
                <a:moveTo>
                  <a:pt x="93263" y="26529"/>
                </a:moveTo>
                <a:lnTo>
                  <a:pt x="93263" y="26529"/>
                </a:lnTo>
                <a:cubicBezTo>
                  <a:pt x="91825" y="25039"/>
                  <a:pt x="90246" y="24294"/>
                  <a:pt x="88526" y="24294"/>
                </a:cubicBezTo>
                <a:lnTo>
                  <a:pt x="88526" y="24294"/>
                </a:lnTo>
                <a:lnTo>
                  <a:pt x="88526" y="24294"/>
                </a:lnTo>
                <a:cubicBezTo>
                  <a:pt x="86737" y="24294"/>
                  <a:pt x="85105" y="25039"/>
                  <a:pt x="83632" y="26529"/>
                </a:cubicBezTo>
                <a:lnTo>
                  <a:pt x="83632" y="26529"/>
                </a:lnTo>
                <a:lnTo>
                  <a:pt x="78684" y="32059"/>
                </a:lnTo>
                <a:lnTo>
                  <a:pt x="90737" y="45471"/>
                </a:lnTo>
                <a:lnTo>
                  <a:pt x="95684" y="40000"/>
                </a:lnTo>
                <a:cubicBezTo>
                  <a:pt x="97018" y="38353"/>
                  <a:pt x="97684" y="36529"/>
                  <a:pt x="97684" y="34529"/>
                </a:cubicBezTo>
                <a:lnTo>
                  <a:pt x="97684" y="34529"/>
                </a:lnTo>
                <a:cubicBezTo>
                  <a:pt x="97684" y="32490"/>
                  <a:pt x="97018" y="30706"/>
                  <a:pt x="95684" y="29176"/>
                </a:cubicBezTo>
                <a:lnTo>
                  <a:pt x="95684" y="29176"/>
                </a:lnTo>
                <a:lnTo>
                  <a:pt x="93263" y="26529"/>
                </a:lnTo>
                <a:moveTo>
                  <a:pt x="52895" y="60824"/>
                </a:moveTo>
                <a:lnTo>
                  <a:pt x="52895" y="60824"/>
                </a:lnTo>
                <a:cubicBezTo>
                  <a:pt x="52228" y="61608"/>
                  <a:pt x="51789" y="62569"/>
                  <a:pt x="51579" y="63706"/>
                </a:cubicBezTo>
                <a:lnTo>
                  <a:pt x="51579" y="63706"/>
                </a:lnTo>
                <a:lnTo>
                  <a:pt x="49000" y="75059"/>
                </a:lnTo>
                <a:cubicBezTo>
                  <a:pt x="48789" y="76196"/>
                  <a:pt x="49018" y="77157"/>
                  <a:pt x="49684" y="77941"/>
                </a:cubicBezTo>
                <a:lnTo>
                  <a:pt x="49684" y="77941"/>
                </a:lnTo>
                <a:cubicBezTo>
                  <a:pt x="50386" y="78686"/>
                  <a:pt x="51246" y="78922"/>
                  <a:pt x="52263" y="78647"/>
                </a:cubicBezTo>
                <a:lnTo>
                  <a:pt x="52263" y="78647"/>
                </a:lnTo>
                <a:lnTo>
                  <a:pt x="62421" y="75824"/>
                </a:lnTo>
                <a:cubicBezTo>
                  <a:pt x="63439" y="75588"/>
                  <a:pt x="64281" y="75078"/>
                  <a:pt x="64947" y="74294"/>
                </a:cubicBezTo>
                <a:lnTo>
                  <a:pt x="64947" y="74294"/>
                </a:lnTo>
                <a:lnTo>
                  <a:pt x="86842" y="49882"/>
                </a:lnTo>
                <a:lnTo>
                  <a:pt x="74789" y="36412"/>
                </a:lnTo>
                <a:lnTo>
                  <a:pt x="52895" y="60824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658-58"/>
          <p:cNvSpPr/>
          <p:nvPr/>
        </p:nvSpPr>
        <p:spPr>
          <a:xfrm>
            <a:off x="2883619" y="1266006"/>
            <a:ext cx="74975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5649-24"/>
          <p:cNvSpPr/>
          <p:nvPr/>
        </p:nvSpPr>
        <p:spPr>
          <a:xfrm>
            <a:off x="535781" y="1573188"/>
            <a:ext cx="3097597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5651-38"/>
          <p:cNvCxnSpPr/>
          <p:nvPr/>
        </p:nvCxnSpPr>
        <p:spPr>
          <a:xfrm>
            <a:off x="550069" y="1573188"/>
            <a:ext cx="914" cy="304279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5718-144"/>
          <p:cNvSpPr/>
          <p:nvPr/>
        </p:nvSpPr>
        <p:spPr>
          <a:xfrm>
            <a:off x="650081" y="165176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649-25"/>
          <p:cNvSpPr/>
          <p:nvPr/>
        </p:nvSpPr>
        <p:spPr>
          <a:xfrm>
            <a:off x="535781" y="1934617"/>
            <a:ext cx="3097597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5651-39"/>
          <p:cNvCxnSpPr/>
          <p:nvPr/>
        </p:nvCxnSpPr>
        <p:spPr>
          <a:xfrm>
            <a:off x="550069" y="1934617"/>
            <a:ext cx="914" cy="304279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5718-145"/>
          <p:cNvSpPr/>
          <p:nvPr/>
        </p:nvSpPr>
        <p:spPr>
          <a:xfrm>
            <a:off x="650081" y="201319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5649-26"/>
          <p:cNvSpPr/>
          <p:nvPr/>
        </p:nvSpPr>
        <p:spPr>
          <a:xfrm>
            <a:off x="535781" y="2296046"/>
            <a:ext cx="3097597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5651-40"/>
          <p:cNvCxnSpPr/>
          <p:nvPr/>
        </p:nvCxnSpPr>
        <p:spPr>
          <a:xfrm>
            <a:off x="550069" y="2296046"/>
            <a:ext cx="914" cy="304279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5719-146"/>
          <p:cNvSpPr/>
          <p:nvPr/>
        </p:nvSpPr>
        <p:spPr>
          <a:xfrm>
            <a:off x="650081" y="237462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5649-27"/>
          <p:cNvSpPr/>
          <p:nvPr/>
        </p:nvSpPr>
        <p:spPr>
          <a:xfrm>
            <a:off x="535781" y="2657475"/>
            <a:ext cx="3097597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5651-41"/>
          <p:cNvCxnSpPr/>
          <p:nvPr/>
        </p:nvCxnSpPr>
        <p:spPr>
          <a:xfrm>
            <a:off x="550069" y="2657475"/>
            <a:ext cx="914" cy="304279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5719-147"/>
          <p:cNvSpPr/>
          <p:nvPr/>
        </p:nvSpPr>
        <p:spPr>
          <a:xfrm>
            <a:off x="650081" y="273605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5649-28"/>
          <p:cNvSpPr/>
          <p:nvPr/>
        </p:nvSpPr>
        <p:spPr>
          <a:xfrm>
            <a:off x="535781" y="3018904"/>
            <a:ext cx="3097597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5651-42"/>
          <p:cNvCxnSpPr/>
          <p:nvPr/>
        </p:nvCxnSpPr>
        <p:spPr>
          <a:xfrm>
            <a:off x="550069" y="3018904"/>
            <a:ext cx="914" cy="304279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719-148"/>
          <p:cNvSpPr/>
          <p:nvPr/>
        </p:nvSpPr>
        <p:spPr>
          <a:xfrm>
            <a:off x="650081" y="30974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650-29"/>
          <p:cNvSpPr/>
          <p:nvPr/>
        </p:nvSpPr>
        <p:spPr>
          <a:xfrm>
            <a:off x="535781" y="3380333"/>
            <a:ext cx="3097597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5651-43"/>
          <p:cNvCxnSpPr/>
          <p:nvPr/>
        </p:nvCxnSpPr>
        <p:spPr>
          <a:xfrm>
            <a:off x="550069" y="3380333"/>
            <a:ext cx="914" cy="304279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5721-154"/>
          <p:cNvSpPr/>
          <p:nvPr/>
        </p:nvSpPr>
        <p:spPr>
          <a:xfrm>
            <a:off x="650081" y="345891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5720-151"/>
          <p:cNvSpPr/>
          <p:nvPr/>
        </p:nvSpPr>
        <p:spPr>
          <a:xfrm>
            <a:off x="4148286" y="2236887"/>
            <a:ext cx="214313" cy="1339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087" y="57429"/>
                </a:moveTo>
                <a:lnTo>
                  <a:pt x="96087" y="57429"/>
                </a:lnTo>
                <a:cubicBezTo>
                  <a:pt x="97246" y="55333"/>
                  <a:pt x="97826" y="52929"/>
                  <a:pt x="97826" y="50214"/>
                </a:cubicBezTo>
                <a:lnTo>
                  <a:pt x="97826" y="50214"/>
                </a:lnTo>
                <a:lnTo>
                  <a:pt x="97826" y="50214"/>
                </a:lnTo>
                <a:cubicBezTo>
                  <a:pt x="97826" y="47500"/>
                  <a:pt x="97246" y="45095"/>
                  <a:pt x="96087" y="43000"/>
                </a:cubicBezTo>
                <a:lnTo>
                  <a:pt x="96087" y="43000"/>
                </a:lnTo>
                <a:lnTo>
                  <a:pt x="71652" y="2857"/>
                </a:lnTo>
                <a:cubicBezTo>
                  <a:pt x="70377" y="952"/>
                  <a:pt x="68913" y="0"/>
                  <a:pt x="67261" y="0"/>
                </a:cubicBezTo>
                <a:lnTo>
                  <a:pt x="67261" y="0"/>
                </a:lnTo>
                <a:cubicBezTo>
                  <a:pt x="65609" y="0"/>
                  <a:pt x="64145" y="952"/>
                  <a:pt x="62870" y="2857"/>
                </a:cubicBezTo>
                <a:lnTo>
                  <a:pt x="62870" y="2857"/>
                </a:lnTo>
                <a:cubicBezTo>
                  <a:pt x="61710" y="4905"/>
                  <a:pt x="61130" y="7310"/>
                  <a:pt x="61130" y="10071"/>
                </a:cubicBezTo>
                <a:lnTo>
                  <a:pt x="61130" y="10071"/>
                </a:lnTo>
                <a:cubicBezTo>
                  <a:pt x="61130" y="12786"/>
                  <a:pt x="61710" y="15190"/>
                  <a:pt x="62870" y="17286"/>
                </a:cubicBezTo>
                <a:lnTo>
                  <a:pt x="62870" y="17286"/>
                </a:lnTo>
                <a:lnTo>
                  <a:pt x="77000" y="40214"/>
                </a:lnTo>
                <a:lnTo>
                  <a:pt x="6130" y="40214"/>
                </a:lnTo>
                <a:cubicBezTo>
                  <a:pt x="4333" y="40214"/>
                  <a:pt x="2870" y="41143"/>
                  <a:pt x="1739" y="43000"/>
                </a:cubicBezTo>
                <a:lnTo>
                  <a:pt x="1739" y="43000"/>
                </a:lnTo>
                <a:cubicBezTo>
                  <a:pt x="580" y="44905"/>
                  <a:pt x="0" y="47310"/>
                  <a:pt x="0" y="50214"/>
                </a:cubicBezTo>
                <a:lnTo>
                  <a:pt x="0" y="50214"/>
                </a:lnTo>
                <a:cubicBezTo>
                  <a:pt x="0" y="53167"/>
                  <a:pt x="580" y="55571"/>
                  <a:pt x="1739" y="57429"/>
                </a:cubicBezTo>
                <a:lnTo>
                  <a:pt x="1739" y="57429"/>
                </a:lnTo>
                <a:cubicBezTo>
                  <a:pt x="2870" y="59333"/>
                  <a:pt x="4333" y="60286"/>
                  <a:pt x="6130" y="60286"/>
                </a:cubicBezTo>
                <a:lnTo>
                  <a:pt x="6130" y="60286"/>
                </a:lnTo>
                <a:lnTo>
                  <a:pt x="77000" y="60286"/>
                </a:lnTo>
                <a:lnTo>
                  <a:pt x="62870" y="83214"/>
                </a:lnTo>
                <a:cubicBezTo>
                  <a:pt x="61710" y="85262"/>
                  <a:pt x="61130" y="87667"/>
                  <a:pt x="61130" y="90429"/>
                </a:cubicBezTo>
                <a:lnTo>
                  <a:pt x="61130" y="90429"/>
                </a:lnTo>
                <a:cubicBezTo>
                  <a:pt x="61130" y="93143"/>
                  <a:pt x="61710" y="95548"/>
                  <a:pt x="62870" y="97643"/>
                </a:cubicBezTo>
                <a:lnTo>
                  <a:pt x="62870" y="97643"/>
                </a:lnTo>
                <a:cubicBezTo>
                  <a:pt x="64145" y="99500"/>
                  <a:pt x="65609" y="100429"/>
                  <a:pt x="67261" y="100429"/>
                </a:cubicBezTo>
                <a:lnTo>
                  <a:pt x="67261" y="100429"/>
                </a:lnTo>
                <a:cubicBezTo>
                  <a:pt x="68913" y="100429"/>
                  <a:pt x="70377" y="99500"/>
                  <a:pt x="71652" y="97643"/>
                </a:cubicBezTo>
                <a:lnTo>
                  <a:pt x="71652" y="97643"/>
                </a:lnTo>
                <a:lnTo>
                  <a:pt x="96087" y="57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5646-19"/>
          <p:cNvSpPr/>
          <p:nvPr/>
        </p:nvSpPr>
        <p:spPr>
          <a:xfrm>
            <a:off x="4734632" y="1087413"/>
            <a:ext cx="4009318" cy="26900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BF3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5647-22"/>
          <p:cNvCxnSpPr/>
          <p:nvPr/>
        </p:nvCxnSpPr>
        <p:spPr>
          <a:xfrm>
            <a:off x="4734632" y="1105272"/>
            <a:ext cx="4009318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88319685651-37"/>
          <p:cNvCxnSpPr/>
          <p:nvPr/>
        </p:nvCxnSpPr>
        <p:spPr>
          <a:xfrm>
            <a:off x="4870363" y="1508894"/>
            <a:ext cx="373785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5721-155"/>
          <p:cNvSpPr/>
          <p:nvPr/>
        </p:nvSpPr>
        <p:spPr>
          <a:xfrm>
            <a:off x="4884651" y="126243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25588" y="41118"/>
                </a:moveTo>
                <a:lnTo>
                  <a:pt x="25588" y="41118"/>
                </a:lnTo>
                <a:lnTo>
                  <a:pt x="45882" y="22176"/>
                </a:lnTo>
                <a:cubicBezTo>
                  <a:pt x="46627" y="21549"/>
                  <a:pt x="47510" y="21235"/>
                  <a:pt x="48529" y="21235"/>
                </a:cubicBezTo>
                <a:lnTo>
                  <a:pt x="48529" y="21235"/>
                </a:lnTo>
                <a:cubicBezTo>
                  <a:pt x="49549" y="21235"/>
                  <a:pt x="50431" y="21549"/>
                  <a:pt x="51176" y="22176"/>
                </a:cubicBezTo>
                <a:lnTo>
                  <a:pt x="51176" y="22176"/>
                </a:lnTo>
                <a:lnTo>
                  <a:pt x="71471" y="41118"/>
                </a:lnTo>
                <a:cubicBezTo>
                  <a:pt x="72373" y="42020"/>
                  <a:pt x="72824" y="43098"/>
                  <a:pt x="72824" y="44353"/>
                </a:cubicBezTo>
                <a:lnTo>
                  <a:pt x="72824" y="44353"/>
                </a:lnTo>
                <a:cubicBezTo>
                  <a:pt x="72549" y="46902"/>
                  <a:pt x="71157" y="48294"/>
                  <a:pt x="68647" y="48529"/>
                </a:cubicBezTo>
                <a:lnTo>
                  <a:pt x="68647" y="48529"/>
                </a:lnTo>
                <a:lnTo>
                  <a:pt x="57647" y="48529"/>
                </a:lnTo>
                <a:lnTo>
                  <a:pt x="57647" y="66706"/>
                </a:lnTo>
                <a:cubicBezTo>
                  <a:pt x="57647" y="68471"/>
                  <a:pt x="57078" y="69922"/>
                  <a:pt x="55941" y="71059"/>
                </a:cubicBezTo>
                <a:lnTo>
                  <a:pt x="55941" y="71059"/>
                </a:lnTo>
                <a:cubicBezTo>
                  <a:pt x="54804" y="72235"/>
                  <a:pt x="53353" y="72824"/>
                  <a:pt x="51588" y="72824"/>
                </a:cubicBezTo>
                <a:lnTo>
                  <a:pt x="51588" y="72824"/>
                </a:lnTo>
                <a:lnTo>
                  <a:pt x="45471" y="72824"/>
                </a:lnTo>
                <a:cubicBezTo>
                  <a:pt x="43706" y="72824"/>
                  <a:pt x="42255" y="72235"/>
                  <a:pt x="41118" y="71059"/>
                </a:cubicBezTo>
                <a:lnTo>
                  <a:pt x="41118" y="71059"/>
                </a:lnTo>
                <a:cubicBezTo>
                  <a:pt x="39980" y="69922"/>
                  <a:pt x="39412" y="68471"/>
                  <a:pt x="39412" y="66706"/>
                </a:cubicBezTo>
                <a:lnTo>
                  <a:pt x="39412" y="66706"/>
                </a:lnTo>
                <a:lnTo>
                  <a:pt x="39412" y="48529"/>
                </a:lnTo>
                <a:lnTo>
                  <a:pt x="28412" y="48529"/>
                </a:lnTo>
                <a:cubicBezTo>
                  <a:pt x="25902" y="48294"/>
                  <a:pt x="24529" y="46902"/>
                  <a:pt x="24294" y="44353"/>
                </a:cubicBezTo>
                <a:lnTo>
                  <a:pt x="24294" y="44353"/>
                </a:lnTo>
                <a:cubicBezTo>
                  <a:pt x="24294" y="43098"/>
                  <a:pt x="24725" y="42020"/>
                  <a:pt x="25588" y="41118"/>
                </a:cubicBezTo>
                <a:lnTo>
                  <a:pt x="25588" y="411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5660-67"/>
          <p:cNvSpPr/>
          <p:nvPr/>
        </p:nvSpPr>
        <p:spPr>
          <a:xfrm>
            <a:off x="7718041" y="1266006"/>
            <a:ext cx="890178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5650-30"/>
          <p:cNvSpPr/>
          <p:nvPr/>
        </p:nvSpPr>
        <p:spPr>
          <a:xfrm>
            <a:off x="4870363" y="1573188"/>
            <a:ext cx="3737856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5651-44"/>
          <p:cNvCxnSpPr/>
          <p:nvPr/>
        </p:nvCxnSpPr>
        <p:spPr>
          <a:xfrm>
            <a:off x="4884651" y="1573188"/>
            <a:ext cx="914" cy="30427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5722-158"/>
          <p:cNvSpPr/>
          <p:nvPr/>
        </p:nvSpPr>
        <p:spPr>
          <a:xfrm>
            <a:off x="4984663" y="165176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5333" y="67167"/>
                </a:moveTo>
                <a:lnTo>
                  <a:pt x="45333" y="67167"/>
                </a:lnTo>
                <a:lnTo>
                  <a:pt x="45333" y="54667"/>
                </a:lnTo>
                <a:lnTo>
                  <a:pt x="32833" y="54667"/>
                </a:lnTo>
                <a:cubicBezTo>
                  <a:pt x="29944" y="54444"/>
                  <a:pt x="28389" y="52889"/>
                  <a:pt x="28167" y="50000"/>
                </a:cubicBezTo>
                <a:lnTo>
                  <a:pt x="28167" y="50000"/>
                </a:lnTo>
                <a:cubicBezTo>
                  <a:pt x="28389" y="47111"/>
                  <a:pt x="29944" y="45556"/>
                  <a:pt x="32833" y="45333"/>
                </a:cubicBezTo>
                <a:lnTo>
                  <a:pt x="32833" y="45333"/>
                </a:lnTo>
                <a:lnTo>
                  <a:pt x="45333" y="45333"/>
                </a:lnTo>
                <a:lnTo>
                  <a:pt x="45333" y="32833"/>
                </a:lnTo>
                <a:cubicBezTo>
                  <a:pt x="45556" y="29944"/>
                  <a:pt x="47111" y="28389"/>
                  <a:pt x="50000" y="28167"/>
                </a:cubicBezTo>
                <a:lnTo>
                  <a:pt x="50000" y="28167"/>
                </a:lnTo>
                <a:cubicBezTo>
                  <a:pt x="52889" y="28389"/>
                  <a:pt x="54444" y="29944"/>
                  <a:pt x="54667" y="32833"/>
                </a:cubicBezTo>
                <a:lnTo>
                  <a:pt x="54667" y="32833"/>
                </a:lnTo>
                <a:lnTo>
                  <a:pt x="54667" y="45333"/>
                </a:lnTo>
                <a:lnTo>
                  <a:pt x="67167" y="45333"/>
                </a:lnTo>
                <a:cubicBezTo>
                  <a:pt x="70056" y="45556"/>
                  <a:pt x="71639" y="47111"/>
                  <a:pt x="71917" y="50000"/>
                </a:cubicBezTo>
                <a:lnTo>
                  <a:pt x="71917" y="50000"/>
                </a:lnTo>
                <a:cubicBezTo>
                  <a:pt x="71639" y="52889"/>
                  <a:pt x="70056" y="54444"/>
                  <a:pt x="67167" y="54667"/>
                </a:cubicBezTo>
                <a:lnTo>
                  <a:pt x="67167" y="54667"/>
                </a:lnTo>
                <a:lnTo>
                  <a:pt x="54667" y="54667"/>
                </a:lnTo>
                <a:lnTo>
                  <a:pt x="54667" y="67167"/>
                </a:lnTo>
                <a:cubicBezTo>
                  <a:pt x="54444" y="70056"/>
                  <a:pt x="52889" y="71639"/>
                  <a:pt x="50000" y="71917"/>
                </a:cubicBezTo>
                <a:lnTo>
                  <a:pt x="50000" y="71917"/>
                </a:lnTo>
                <a:cubicBezTo>
                  <a:pt x="47111" y="71639"/>
                  <a:pt x="45556" y="70056"/>
                  <a:pt x="45333" y="67167"/>
                </a:cubicBezTo>
                <a:lnTo>
                  <a:pt x="45333" y="67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650-31"/>
          <p:cNvSpPr/>
          <p:nvPr/>
        </p:nvSpPr>
        <p:spPr>
          <a:xfrm>
            <a:off x="4870363" y="1934617"/>
            <a:ext cx="3737856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5652-45"/>
          <p:cNvCxnSpPr/>
          <p:nvPr/>
        </p:nvCxnSpPr>
        <p:spPr>
          <a:xfrm>
            <a:off x="4884651" y="1934617"/>
            <a:ext cx="914" cy="30427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5723-159"/>
          <p:cNvSpPr/>
          <p:nvPr/>
        </p:nvSpPr>
        <p:spPr>
          <a:xfrm>
            <a:off x="4984663" y="201319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5333" y="67167"/>
                </a:moveTo>
                <a:lnTo>
                  <a:pt x="45333" y="67167"/>
                </a:lnTo>
                <a:lnTo>
                  <a:pt x="45333" y="54667"/>
                </a:lnTo>
                <a:lnTo>
                  <a:pt x="32833" y="54667"/>
                </a:lnTo>
                <a:cubicBezTo>
                  <a:pt x="29944" y="54444"/>
                  <a:pt x="28389" y="52889"/>
                  <a:pt x="28167" y="50000"/>
                </a:cubicBezTo>
                <a:lnTo>
                  <a:pt x="28167" y="50000"/>
                </a:lnTo>
                <a:cubicBezTo>
                  <a:pt x="28389" y="47111"/>
                  <a:pt x="29944" y="45556"/>
                  <a:pt x="32833" y="45333"/>
                </a:cubicBezTo>
                <a:lnTo>
                  <a:pt x="32833" y="45333"/>
                </a:lnTo>
                <a:lnTo>
                  <a:pt x="45333" y="45333"/>
                </a:lnTo>
                <a:lnTo>
                  <a:pt x="45333" y="32833"/>
                </a:lnTo>
                <a:cubicBezTo>
                  <a:pt x="45556" y="29944"/>
                  <a:pt x="47111" y="28389"/>
                  <a:pt x="50000" y="28167"/>
                </a:cubicBezTo>
                <a:lnTo>
                  <a:pt x="50000" y="28167"/>
                </a:lnTo>
                <a:cubicBezTo>
                  <a:pt x="52889" y="28389"/>
                  <a:pt x="54444" y="29944"/>
                  <a:pt x="54667" y="32833"/>
                </a:cubicBezTo>
                <a:lnTo>
                  <a:pt x="54667" y="32833"/>
                </a:lnTo>
                <a:lnTo>
                  <a:pt x="54667" y="45333"/>
                </a:lnTo>
                <a:lnTo>
                  <a:pt x="67167" y="45333"/>
                </a:lnTo>
                <a:cubicBezTo>
                  <a:pt x="70056" y="45556"/>
                  <a:pt x="71639" y="47111"/>
                  <a:pt x="71917" y="50000"/>
                </a:cubicBezTo>
                <a:lnTo>
                  <a:pt x="71917" y="50000"/>
                </a:lnTo>
                <a:cubicBezTo>
                  <a:pt x="71639" y="52889"/>
                  <a:pt x="70056" y="54444"/>
                  <a:pt x="67167" y="54667"/>
                </a:cubicBezTo>
                <a:lnTo>
                  <a:pt x="67167" y="54667"/>
                </a:lnTo>
                <a:lnTo>
                  <a:pt x="54667" y="54667"/>
                </a:lnTo>
                <a:lnTo>
                  <a:pt x="54667" y="67167"/>
                </a:lnTo>
                <a:cubicBezTo>
                  <a:pt x="54444" y="70056"/>
                  <a:pt x="52889" y="71639"/>
                  <a:pt x="50000" y="71917"/>
                </a:cubicBezTo>
                <a:lnTo>
                  <a:pt x="50000" y="71917"/>
                </a:lnTo>
                <a:cubicBezTo>
                  <a:pt x="47111" y="71639"/>
                  <a:pt x="45556" y="70056"/>
                  <a:pt x="45333" y="67167"/>
                </a:cubicBezTo>
                <a:lnTo>
                  <a:pt x="45333" y="67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5650-32"/>
          <p:cNvSpPr/>
          <p:nvPr/>
        </p:nvSpPr>
        <p:spPr>
          <a:xfrm>
            <a:off x="4870363" y="2296046"/>
            <a:ext cx="3737856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5652-46"/>
          <p:cNvCxnSpPr/>
          <p:nvPr/>
        </p:nvCxnSpPr>
        <p:spPr>
          <a:xfrm>
            <a:off x="4884651" y="2296046"/>
            <a:ext cx="914" cy="30427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5723-160"/>
          <p:cNvSpPr/>
          <p:nvPr/>
        </p:nvSpPr>
        <p:spPr>
          <a:xfrm>
            <a:off x="4984663" y="237462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5333" y="67167"/>
                </a:moveTo>
                <a:lnTo>
                  <a:pt x="45333" y="67167"/>
                </a:lnTo>
                <a:lnTo>
                  <a:pt x="45333" y="54667"/>
                </a:lnTo>
                <a:lnTo>
                  <a:pt x="32833" y="54667"/>
                </a:lnTo>
                <a:cubicBezTo>
                  <a:pt x="29944" y="54444"/>
                  <a:pt x="28389" y="52889"/>
                  <a:pt x="28167" y="50000"/>
                </a:cubicBezTo>
                <a:lnTo>
                  <a:pt x="28167" y="50000"/>
                </a:lnTo>
                <a:cubicBezTo>
                  <a:pt x="28389" y="47111"/>
                  <a:pt x="29944" y="45556"/>
                  <a:pt x="32833" y="45333"/>
                </a:cubicBezTo>
                <a:lnTo>
                  <a:pt x="32833" y="45333"/>
                </a:lnTo>
                <a:lnTo>
                  <a:pt x="45333" y="45333"/>
                </a:lnTo>
                <a:lnTo>
                  <a:pt x="45333" y="32833"/>
                </a:lnTo>
                <a:cubicBezTo>
                  <a:pt x="45556" y="29944"/>
                  <a:pt x="47111" y="28389"/>
                  <a:pt x="50000" y="28167"/>
                </a:cubicBezTo>
                <a:lnTo>
                  <a:pt x="50000" y="28167"/>
                </a:lnTo>
                <a:cubicBezTo>
                  <a:pt x="52889" y="28389"/>
                  <a:pt x="54444" y="29944"/>
                  <a:pt x="54667" y="32833"/>
                </a:cubicBezTo>
                <a:lnTo>
                  <a:pt x="54667" y="32833"/>
                </a:lnTo>
                <a:lnTo>
                  <a:pt x="54667" y="45333"/>
                </a:lnTo>
                <a:lnTo>
                  <a:pt x="67167" y="45333"/>
                </a:lnTo>
                <a:cubicBezTo>
                  <a:pt x="70056" y="45556"/>
                  <a:pt x="71639" y="47111"/>
                  <a:pt x="71917" y="50000"/>
                </a:cubicBezTo>
                <a:lnTo>
                  <a:pt x="71917" y="50000"/>
                </a:lnTo>
                <a:cubicBezTo>
                  <a:pt x="71639" y="52889"/>
                  <a:pt x="70056" y="54444"/>
                  <a:pt x="67167" y="54667"/>
                </a:cubicBezTo>
                <a:lnTo>
                  <a:pt x="67167" y="54667"/>
                </a:lnTo>
                <a:lnTo>
                  <a:pt x="54667" y="54667"/>
                </a:lnTo>
                <a:lnTo>
                  <a:pt x="54667" y="67167"/>
                </a:lnTo>
                <a:cubicBezTo>
                  <a:pt x="54444" y="70056"/>
                  <a:pt x="52889" y="71639"/>
                  <a:pt x="50000" y="71917"/>
                </a:cubicBezTo>
                <a:lnTo>
                  <a:pt x="50000" y="71917"/>
                </a:lnTo>
                <a:cubicBezTo>
                  <a:pt x="47111" y="71639"/>
                  <a:pt x="45556" y="70056"/>
                  <a:pt x="45333" y="67167"/>
                </a:cubicBezTo>
                <a:lnTo>
                  <a:pt x="45333" y="67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5650-33"/>
          <p:cNvSpPr/>
          <p:nvPr/>
        </p:nvSpPr>
        <p:spPr>
          <a:xfrm>
            <a:off x="4870363" y="2657475"/>
            <a:ext cx="3737856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5652-47"/>
          <p:cNvCxnSpPr/>
          <p:nvPr/>
        </p:nvCxnSpPr>
        <p:spPr>
          <a:xfrm>
            <a:off x="4884651" y="2657475"/>
            <a:ext cx="914" cy="30427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5723-161"/>
          <p:cNvSpPr/>
          <p:nvPr/>
        </p:nvSpPr>
        <p:spPr>
          <a:xfrm>
            <a:off x="4984663" y="273605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5333" y="67167"/>
                </a:moveTo>
                <a:lnTo>
                  <a:pt x="45333" y="67167"/>
                </a:lnTo>
                <a:lnTo>
                  <a:pt x="45333" y="54667"/>
                </a:lnTo>
                <a:lnTo>
                  <a:pt x="32833" y="54667"/>
                </a:lnTo>
                <a:cubicBezTo>
                  <a:pt x="29944" y="54444"/>
                  <a:pt x="28389" y="52889"/>
                  <a:pt x="28167" y="50000"/>
                </a:cubicBezTo>
                <a:lnTo>
                  <a:pt x="28167" y="50000"/>
                </a:lnTo>
                <a:cubicBezTo>
                  <a:pt x="28389" y="47111"/>
                  <a:pt x="29944" y="45556"/>
                  <a:pt x="32833" y="45333"/>
                </a:cubicBezTo>
                <a:lnTo>
                  <a:pt x="32833" y="45333"/>
                </a:lnTo>
                <a:lnTo>
                  <a:pt x="45333" y="45333"/>
                </a:lnTo>
                <a:lnTo>
                  <a:pt x="45333" y="32833"/>
                </a:lnTo>
                <a:cubicBezTo>
                  <a:pt x="45556" y="29944"/>
                  <a:pt x="47111" y="28389"/>
                  <a:pt x="50000" y="28167"/>
                </a:cubicBezTo>
                <a:lnTo>
                  <a:pt x="50000" y="28167"/>
                </a:lnTo>
                <a:cubicBezTo>
                  <a:pt x="52889" y="28389"/>
                  <a:pt x="54444" y="29944"/>
                  <a:pt x="54667" y="32833"/>
                </a:cubicBezTo>
                <a:lnTo>
                  <a:pt x="54667" y="32833"/>
                </a:lnTo>
                <a:lnTo>
                  <a:pt x="54667" y="45333"/>
                </a:lnTo>
                <a:lnTo>
                  <a:pt x="67167" y="45333"/>
                </a:lnTo>
                <a:cubicBezTo>
                  <a:pt x="70056" y="45556"/>
                  <a:pt x="71639" y="47111"/>
                  <a:pt x="71917" y="50000"/>
                </a:cubicBezTo>
                <a:lnTo>
                  <a:pt x="71917" y="50000"/>
                </a:lnTo>
                <a:cubicBezTo>
                  <a:pt x="71639" y="52889"/>
                  <a:pt x="70056" y="54444"/>
                  <a:pt x="67167" y="54667"/>
                </a:cubicBezTo>
                <a:lnTo>
                  <a:pt x="67167" y="54667"/>
                </a:lnTo>
                <a:lnTo>
                  <a:pt x="54667" y="54667"/>
                </a:lnTo>
                <a:lnTo>
                  <a:pt x="54667" y="67167"/>
                </a:lnTo>
                <a:cubicBezTo>
                  <a:pt x="54444" y="70056"/>
                  <a:pt x="52889" y="71639"/>
                  <a:pt x="50000" y="71917"/>
                </a:cubicBezTo>
                <a:lnTo>
                  <a:pt x="50000" y="71917"/>
                </a:lnTo>
                <a:cubicBezTo>
                  <a:pt x="47111" y="71639"/>
                  <a:pt x="45556" y="70056"/>
                  <a:pt x="45333" y="67167"/>
                </a:cubicBezTo>
                <a:lnTo>
                  <a:pt x="45333" y="67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5650-34"/>
          <p:cNvSpPr/>
          <p:nvPr/>
        </p:nvSpPr>
        <p:spPr>
          <a:xfrm>
            <a:off x="4870363" y="3018904"/>
            <a:ext cx="3737856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5652-48"/>
          <p:cNvCxnSpPr/>
          <p:nvPr/>
        </p:nvCxnSpPr>
        <p:spPr>
          <a:xfrm>
            <a:off x="4884651" y="3018904"/>
            <a:ext cx="914" cy="30427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5723-162"/>
          <p:cNvSpPr/>
          <p:nvPr/>
        </p:nvSpPr>
        <p:spPr>
          <a:xfrm>
            <a:off x="4984663" y="30974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5333" y="67167"/>
                </a:moveTo>
                <a:lnTo>
                  <a:pt x="45333" y="67167"/>
                </a:lnTo>
                <a:lnTo>
                  <a:pt x="45333" y="54667"/>
                </a:lnTo>
                <a:lnTo>
                  <a:pt x="32833" y="54667"/>
                </a:lnTo>
                <a:cubicBezTo>
                  <a:pt x="29944" y="54444"/>
                  <a:pt x="28389" y="52889"/>
                  <a:pt x="28167" y="50000"/>
                </a:cubicBezTo>
                <a:lnTo>
                  <a:pt x="28167" y="50000"/>
                </a:lnTo>
                <a:cubicBezTo>
                  <a:pt x="28389" y="47111"/>
                  <a:pt x="29944" y="45556"/>
                  <a:pt x="32833" y="45333"/>
                </a:cubicBezTo>
                <a:lnTo>
                  <a:pt x="32833" y="45333"/>
                </a:lnTo>
                <a:lnTo>
                  <a:pt x="45333" y="45333"/>
                </a:lnTo>
                <a:lnTo>
                  <a:pt x="45333" y="32833"/>
                </a:lnTo>
                <a:cubicBezTo>
                  <a:pt x="45556" y="29944"/>
                  <a:pt x="47111" y="28389"/>
                  <a:pt x="50000" y="28167"/>
                </a:cubicBezTo>
                <a:lnTo>
                  <a:pt x="50000" y="28167"/>
                </a:lnTo>
                <a:cubicBezTo>
                  <a:pt x="52889" y="28389"/>
                  <a:pt x="54444" y="29944"/>
                  <a:pt x="54667" y="32833"/>
                </a:cubicBezTo>
                <a:lnTo>
                  <a:pt x="54667" y="32833"/>
                </a:lnTo>
                <a:lnTo>
                  <a:pt x="54667" y="45333"/>
                </a:lnTo>
                <a:lnTo>
                  <a:pt x="67167" y="45333"/>
                </a:lnTo>
                <a:cubicBezTo>
                  <a:pt x="70056" y="45556"/>
                  <a:pt x="71639" y="47111"/>
                  <a:pt x="71917" y="50000"/>
                </a:cubicBezTo>
                <a:lnTo>
                  <a:pt x="71917" y="50000"/>
                </a:lnTo>
                <a:cubicBezTo>
                  <a:pt x="71639" y="52889"/>
                  <a:pt x="70056" y="54444"/>
                  <a:pt x="67167" y="54667"/>
                </a:cubicBezTo>
                <a:lnTo>
                  <a:pt x="67167" y="54667"/>
                </a:lnTo>
                <a:lnTo>
                  <a:pt x="54667" y="54667"/>
                </a:lnTo>
                <a:lnTo>
                  <a:pt x="54667" y="67167"/>
                </a:lnTo>
                <a:cubicBezTo>
                  <a:pt x="54444" y="70056"/>
                  <a:pt x="52889" y="71639"/>
                  <a:pt x="50000" y="71917"/>
                </a:cubicBezTo>
                <a:lnTo>
                  <a:pt x="50000" y="71917"/>
                </a:lnTo>
                <a:cubicBezTo>
                  <a:pt x="47111" y="71639"/>
                  <a:pt x="45556" y="70056"/>
                  <a:pt x="45333" y="67167"/>
                </a:cubicBezTo>
                <a:lnTo>
                  <a:pt x="45333" y="67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5650-35"/>
          <p:cNvSpPr/>
          <p:nvPr/>
        </p:nvSpPr>
        <p:spPr>
          <a:xfrm>
            <a:off x="4870363" y="3380333"/>
            <a:ext cx="3737856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5652-49"/>
          <p:cNvCxnSpPr/>
          <p:nvPr/>
        </p:nvCxnSpPr>
        <p:spPr>
          <a:xfrm>
            <a:off x="4884651" y="3380333"/>
            <a:ext cx="914" cy="304279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5725-163"/>
          <p:cNvSpPr/>
          <p:nvPr/>
        </p:nvSpPr>
        <p:spPr>
          <a:xfrm>
            <a:off x="4984663" y="345891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5333" y="67167"/>
                </a:moveTo>
                <a:lnTo>
                  <a:pt x="45333" y="67167"/>
                </a:lnTo>
                <a:lnTo>
                  <a:pt x="45333" y="54667"/>
                </a:lnTo>
                <a:lnTo>
                  <a:pt x="32833" y="54667"/>
                </a:lnTo>
                <a:cubicBezTo>
                  <a:pt x="29944" y="54444"/>
                  <a:pt x="28389" y="52889"/>
                  <a:pt x="28167" y="50000"/>
                </a:cubicBezTo>
                <a:lnTo>
                  <a:pt x="28167" y="50000"/>
                </a:lnTo>
                <a:cubicBezTo>
                  <a:pt x="28389" y="47111"/>
                  <a:pt x="29944" y="45556"/>
                  <a:pt x="32833" y="45333"/>
                </a:cubicBezTo>
                <a:lnTo>
                  <a:pt x="32833" y="45333"/>
                </a:lnTo>
                <a:lnTo>
                  <a:pt x="45333" y="45333"/>
                </a:lnTo>
                <a:lnTo>
                  <a:pt x="45333" y="32833"/>
                </a:lnTo>
                <a:cubicBezTo>
                  <a:pt x="45556" y="29944"/>
                  <a:pt x="47111" y="28389"/>
                  <a:pt x="50000" y="28167"/>
                </a:cubicBezTo>
                <a:lnTo>
                  <a:pt x="50000" y="28167"/>
                </a:lnTo>
                <a:cubicBezTo>
                  <a:pt x="52889" y="28389"/>
                  <a:pt x="54444" y="29944"/>
                  <a:pt x="54667" y="32833"/>
                </a:cubicBezTo>
                <a:lnTo>
                  <a:pt x="54667" y="32833"/>
                </a:lnTo>
                <a:lnTo>
                  <a:pt x="54667" y="45333"/>
                </a:lnTo>
                <a:lnTo>
                  <a:pt x="67167" y="45333"/>
                </a:lnTo>
                <a:cubicBezTo>
                  <a:pt x="70056" y="45556"/>
                  <a:pt x="71639" y="47111"/>
                  <a:pt x="71917" y="50000"/>
                </a:cubicBezTo>
                <a:lnTo>
                  <a:pt x="71917" y="50000"/>
                </a:lnTo>
                <a:cubicBezTo>
                  <a:pt x="71639" y="52889"/>
                  <a:pt x="70056" y="54444"/>
                  <a:pt x="67167" y="54667"/>
                </a:cubicBezTo>
                <a:lnTo>
                  <a:pt x="67167" y="54667"/>
                </a:lnTo>
                <a:lnTo>
                  <a:pt x="54667" y="54667"/>
                </a:lnTo>
                <a:lnTo>
                  <a:pt x="54667" y="67167"/>
                </a:lnTo>
                <a:cubicBezTo>
                  <a:pt x="54444" y="70056"/>
                  <a:pt x="52889" y="71639"/>
                  <a:pt x="50000" y="71917"/>
                </a:cubicBezTo>
                <a:lnTo>
                  <a:pt x="50000" y="71917"/>
                </a:lnTo>
                <a:cubicBezTo>
                  <a:pt x="47111" y="71639"/>
                  <a:pt x="45556" y="70056"/>
                  <a:pt x="45333" y="67167"/>
                </a:cubicBezTo>
                <a:lnTo>
                  <a:pt x="45333" y="67167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5644-12"/>
          <p:cNvSpPr/>
          <p:nvPr/>
        </p:nvSpPr>
        <p:spPr>
          <a:xfrm>
            <a:off x="400050" y="3934644"/>
            <a:ext cx="8343900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8319685644-14"/>
          <p:cNvCxnSpPr/>
          <p:nvPr/>
        </p:nvCxnSpPr>
        <p:spPr>
          <a:xfrm>
            <a:off x="428625" y="3934644"/>
            <a:ext cx="914" cy="3214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5720-152"/>
          <p:cNvSpPr/>
          <p:nvPr/>
        </p:nvSpPr>
        <p:spPr>
          <a:xfrm>
            <a:off x="642938" y="4030191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5722-156"/>
          <p:cNvSpPr/>
          <p:nvPr/>
        </p:nvSpPr>
        <p:spPr>
          <a:xfrm>
            <a:off x="1557338" y="4064124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5722-157"/>
          <p:cNvSpPr/>
          <p:nvPr/>
        </p:nvSpPr>
        <p:spPr>
          <a:xfrm>
            <a:off x="2344936" y="4064124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5717-140"/>
          <p:cNvSpPr/>
          <p:nvPr/>
        </p:nvSpPr>
        <p:spPr>
          <a:xfrm>
            <a:off x="3246834" y="4064124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5717-141"/>
          <p:cNvSpPr/>
          <p:nvPr/>
        </p:nvSpPr>
        <p:spPr>
          <a:xfrm>
            <a:off x="4148733" y="4064124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5717-142"/>
          <p:cNvSpPr/>
          <p:nvPr/>
        </p:nvSpPr>
        <p:spPr>
          <a:xfrm>
            <a:off x="5050631" y="4064124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5718-143"/>
          <p:cNvSpPr/>
          <p:nvPr/>
        </p:nvSpPr>
        <p:spPr>
          <a:xfrm>
            <a:off x="5952530" y="4064124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5658-56"/>
          <p:cNvSpPr txBox="1"/>
          <p:nvPr/>
        </p:nvSpPr>
        <p:spPr>
          <a:xfrm>
            <a:off x="778669" y="1223144"/>
            <a:ext cx="660797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旧标准</a:t>
            </a:r>
            <a:endParaRPr/>
          </a:p>
        </p:txBody>
      </p:sp>
      <p:sp>
        <p:nvSpPr>
          <p:cNvPr id="63" name="el-1788319685658-57"/>
          <p:cNvSpPr txBox="1"/>
          <p:nvPr/>
        </p:nvSpPr>
        <p:spPr>
          <a:xfrm>
            <a:off x="2969344" y="1280294"/>
            <a:ext cx="102622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JGJ46-2005</a:t>
            </a:r>
            <a:endParaRPr/>
          </a:p>
        </p:txBody>
      </p:sp>
      <p:sp>
        <p:nvSpPr>
          <p:cNvPr id="64" name="el-1788319685659-59"/>
          <p:cNvSpPr txBox="1"/>
          <p:nvPr/>
        </p:nvSpPr>
        <p:spPr>
          <a:xfrm>
            <a:off x="850106" y="1630338"/>
            <a:ext cx="131659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适用范围：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建筑施工</a:t>
            </a:r>
            <a:endParaRPr/>
          </a:p>
        </p:txBody>
      </p:sp>
      <p:sp>
        <p:nvSpPr>
          <p:cNvPr id="65" name="el-1788319685659-60"/>
          <p:cNvSpPr txBox="1"/>
          <p:nvPr/>
        </p:nvSpPr>
        <p:spPr>
          <a:xfrm>
            <a:off x="850106" y="1991767"/>
            <a:ext cx="213098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专项方案：要求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模糊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，未突出强制</a:t>
            </a:r>
            <a:endParaRPr/>
          </a:p>
        </p:txBody>
      </p:sp>
      <p:sp>
        <p:nvSpPr>
          <p:cNvPr id="66" name="el-1788319685659-61"/>
          <p:cNvSpPr txBox="1"/>
          <p:nvPr/>
        </p:nvSpPr>
        <p:spPr>
          <a:xfrm>
            <a:off x="850106" y="2353196"/>
            <a:ext cx="172378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塔吊电缆：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未明确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固定方式</a:t>
            </a:r>
            <a:endParaRPr/>
          </a:p>
        </p:txBody>
      </p:sp>
      <p:sp>
        <p:nvSpPr>
          <p:cNvPr id="67" name="el-1788319685659-62"/>
          <p:cNvSpPr txBox="1"/>
          <p:nvPr/>
        </p:nvSpPr>
        <p:spPr>
          <a:xfrm>
            <a:off x="850106" y="2714625"/>
            <a:ext cx="19952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照明变压器：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无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双绕组隔离要求</a:t>
            </a:r>
            <a:endParaRPr/>
          </a:p>
        </p:txBody>
      </p:sp>
      <p:sp>
        <p:nvSpPr>
          <p:cNvPr id="68" name="el-1788319685659-63"/>
          <p:cNvSpPr txBox="1"/>
          <p:nvPr/>
        </p:nvSpPr>
        <p:spPr>
          <a:xfrm>
            <a:off x="850106" y="3076054"/>
            <a:ext cx="213098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漏保测试：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定期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试跳（周期模糊）</a:t>
            </a:r>
            <a:endParaRPr/>
          </a:p>
        </p:txBody>
      </p:sp>
      <p:sp>
        <p:nvSpPr>
          <p:cNvPr id="69" name="el-1788319685659-64"/>
          <p:cNvSpPr txBox="1"/>
          <p:nvPr/>
        </p:nvSpPr>
        <p:spPr>
          <a:xfrm>
            <a:off x="850106" y="3437483"/>
            <a:ext cx="131659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供电合规：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较为宽松</a:t>
            </a:r>
            <a:endParaRPr/>
          </a:p>
        </p:txBody>
      </p:sp>
      <p:sp>
        <p:nvSpPr>
          <p:cNvPr id="70" name="el-1788319685648-23"/>
          <p:cNvSpPr txBox="1"/>
          <p:nvPr/>
        </p:nvSpPr>
        <p:spPr>
          <a:xfrm>
            <a:off x="4187577" y="2453878"/>
            <a:ext cx="205740" cy="2843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升级</a:t>
            </a:r>
            <a:endParaRPr/>
          </a:p>
        </p:txBody>
      </p:sp>
      <p:sp>
        <p:nvSpPr>
          <p:cNvPr id="71" name="el-1788319685659-65"/>
          <p:cNvSpPr txBox="1"/>
          <p:nvPr/>
        </p:nvSpPr>
        <p:spPr>
          <a:xfrm>
            <a:off x="5113251" y="1223144"/>
            <a:ext cx="660797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新标准</a:t>
            </a:r>
            <a:endParaRPr/>
          </a:p>
        </p:txBody>
      </p:sp>
      <p:sp>
        <p:nvSpPr>
          <p:cNvPr id="72" name="el-1788319685660-66"/>
          <p:cNvSpPr txBox="1"/>
          <p:nvPr/>
        </p:nvSpPr>
        <p:spPr>
          <a:xfrm>
            <a:off x="7803766" y="1280294"/>
            <a:ext cx="1255795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73" name="el-1788319685660-68"/>
          <p:cNvSpPr txBox="1"/>
          <p:nvPr/>
        </p:nvSpPr>
        <p:spPr>
          <a:xfrm>
            <a:off x="5184688" y="1630338"/>
            <a:ext cx="172056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57175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适用范围：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建筑+市政</a:t>
            </a:r>
            <a:endParaRPr/>
          </a:p>
        </p:txBody>
      </p:sp>
      <p:sp>
        <p:nvSpPr>
          <p:cNvPr id="74" name="el-1788319685662-74"/>
          <p:cNvSpPr/>
          <p:nvPr/>
        </p:nvSpPr>
        <p:spPr>
          <a:xfrm>
            <a:off x="5184688" y="1658913"/>
            <a:ext cx="214313" cy="154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5662-74__text"/>
          <p:cNvSpPr txBox="1"/>
          <p:nvPr/>
        </p:nvSpPr>
        <p:spPr>
          <a:xfrm>
            <a:off x="5184688" y="1658913"/>
            <a:ext cx="214313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扩</a:t>
            </a:r>
            <a:endParaRPr/>
          </a:p>
        </p:txBody>
      </p:sp>
      <p:sp>
        <p:nvSpPr>
          <p:cNvPr id="76" name="el-1788319685661-69"/>
          <p:cNvSpPr txBox="1"/>
          <p:nvPr/>
        </p:nvSpPr>
        <p:spPr>
          <a:xfrm>
            <a:off x="5184688" y="1991767"/>
            <a:ext cx="180951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57188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专项方案编制要求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强化</a:t>
            </a:r>
            <a:endParaRPr/>
          </a:p>
        </p:txBody>
      </p:sp>
      <p:sp>
        <p:nvSpPr>
          <p:cNvPr id="77" name="el-1788319685663-75"/>
          <p:cNvSpPr/>
          <p:nvPr/>
        </p:nvSpPr>
        <p:spPr>
          <a:xfrm>
            <a:off x="5184688" y="2020342"/>
            <a:ext cx="314325" cy="154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el-1788319685663-75__text"/>
          <p:cNvSpPr txBox="1"/>
          <p:nvPr/>
        </p:nvSpPr>
        <p:spPr>
          <a:xfrm>
            <a:off x="5184688" y="2020342"/>
            <a:ext cx="314325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强制</a:t>
            </a:r>
            <a:endParaRPr/>
          </a:p>
        </p:txBody>
      </p:sp>
      <p:sp>
        <p:nvSpPr>
          <p:cNvPr id="79" name="el-1788319685661-70"/>
          <p:cNvSpPr txBox="1"/>
          <p:nvPr/>
        </p:nvSpPr>
        <p:spPr>
          <a:xfrm>
            <a:off x="5184688" y="2353196"/>
            <a:ext cx="180951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57188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塔吊供电电缆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固定方式</a:t>
            </a:r>
            <a:endParaRPr/>
          </a:p>
        </p:txBody>
      </p:sp>
      <p:sp>
        <p:nvSpPr>
          <p:cNvPr id="80" name="el-1788319685663-76"/>
          <p:cNvSpPr/>
          <p:nvPr/>
        </p:nvSpPr>
        <p:spPr>
          <a:xfrm>
            <a:off x="5184688" y="2381771"/>
            <a:ext cx="314325" cy="154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el-1788319685663-76__text"/>
          <p:cNvSpPr txBox="1"/>
          <p:nvPr/>
        </p:nvSpPr>
        <p:spPr>
          <a:xfrm>
            <a:off x="5184688" y="2381771"/>
            <a:ext cx="314325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细化</a:t>
            </a:r>
            <a:endParaRPr/>
          </a:p>
        </p:txBody>
      </p:sp>
      <p:sp>
        <p:nvSpPr>
          <p:cNvPr id="82" name="el-1788319685661-71"/>
          <p:cNvSpPr txBox="1"/>
          <p:nvPr/>
        </p:nvSpPr>
        <p:spPr>
          <a:xfrm>
            <a:off x="5184688" y="2714625"/>
            <a:ext cx="180951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57188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照明变压器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双绕组隔离</a:t>
            </a:r>
            <a:endParaRPr/>
          </a:p>
        </p:txBody>
      </p:sp>
      <p:sp>
        <p:nvSpPr>
          <p:cNvPr id="83" name="el-1788319685663-77"/>
          <p:cNvSpPr/>
          <p:nvPr/>
        </p:nvSpPr>
        <p:spPr>
          <a:xfrm>
            <a:off x="5184688" y="2743200"/>
            <a:ext cx="314325" cy="154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el-1788319685663-77__text"/>
          <p:cNvSpPr txBox="1"/>
          <p:nvPr/>
        </p:nvSpPr>
        <p:spPr>
          <a:xfrm>
            <a:off x="5184688" y="2743200"/>
            <a:ext cx="314325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新增</a:t>
            </a:r>
            <a:endParaRPr/>
          </a:p>
        </p:txBody>
      </p:sp>
      <p:sp>
        <p:nvSpPr>
          <p:cNvPr id="85" name="el-1788319685661-72"/>
          <p:cNvSpPr txBox="1"/>
          <p:nvPr/>
        </p:nvSpPr>
        <p:spPr>
          <a:xfrm>
            <a:off x="5184688" y="3076054"/>
            <a:ext cx="15380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57188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漏保测试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每日试跳</a:t>
            </a:r>
            <a:endParaRPr/>
          </a:p>
        </p:txBody>
      </p:sp>
      <p:sp>
        <p:nvSpPr>
          <p:cNvPr id="86" name="el-1788319685663-78"/>
          <p:cNvSpPr/>
          <p:nvPr/>
        </p:nvSpPr>
        <p:spPr>
          <a:xfrm>
            <a:off x="5184688" y="3104629"/>
            <a:ext cx="314325" cy="154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5663-78__text"/>
          <p:cNvSpPr txBox="1"/>
          <p:nvPr/>
        </p:nvSpPr>
        <p:spPr>
          <a:xfrm>
            <a:off x="5184688" y="3104629"/>
            <a:ext cx="314325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强化</a:t>
            </a:r>
            <a:endParaRPr/>
          </a:p>
        </p:txBody>
      </p:sp>
      <p:sp>
        <p:nvSpPr>
          <p:cNvPr id="88" name="el-1788319685662-73"/>
          <p:cNvSpPr txBox="1"/>
          <p:nvPr/>
        </p:nvSpPr>
        <p:spPr>
          <a:xfrm>
            <a:off x="5184688" y="3437483"/>
            <a:ext cx="19452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57188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供电系统合规性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要求严格</a:t>
            </a:r>
            <a:endParaRPr/>
          </a:p>
        </p:txBody>
      </p:sp>
      <p:sp>
        <p:nvSpPr>
          <p:cNvPr id="89" name="el-1788319685664-79"/>
          <p:cNvSpPr/>
          <p:nvPr/>
        </p:nvSpPr>
        <p:spPr>
          <a:xfrm>
            <a:off x="5184688" y="3466058"/>
            <a:ext cx="314325" cy="154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el-1788319685664-79__text"/>
          <p:cNvSpPr txBox="1"/>
          <p:nvPr/>
        </p:nvSpPr>
        <p:spPr>
          <a:xfrm>
            <a:off x="5184688" y="3466058"/>
            <a:ext cx="314325" cy="1542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更严</a:t>
            </a:r>
            <a:endParaRPr/>
          </a:p>
        </p:txBody>
      </p:sp>
      <p:sp>
        <p:nvSpPr>
          <p:cNvPr id="91" name="el-1788319685646-16"/>
          <p:cNvSpPr txBox="1"/>
          <p:nvPr/>
        </p:nvSpPr>
        <p:spPr>
          <a:xfrm>
            <a:off x="957263" y="4020369"/>
            <a:ext cx="56578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核心变化</a:t>
            </a:r>
            <a:endParaRPr/>
          </a:p>
        </p:txBody>
      </p:sp>
      <p:sp>
        <p:nvSpPr>
          <p:cNvPr id="92" name="el-1788319685652-50"/>
          <p:cNvSpPr txBox="1"/>
          <p:nvPr/>
        </p:nvSpPr>
        <p:spPr>
          <a:xfrm>
            <a:off x="1687711" y="4020369"/>
            <a:ext cx="651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扩展至市政</a:t>
            </a:r>
            <a:endParaRPr/>
          </a:p>
        </p:txBody>
      </p:sp>
      <p:sp>
        <p:nvSpPr>
          <p:cNvPr id="93" name="el-1788319685652-51"/>
          <p:cNvSpPr txBox="1"/>
          <p:nvPr/>
        </p:nvSpPr>
        <p:spPr>
          <a:xfrm>
            <a:off x="2475309" y="4020369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强化方案编制</a:t>
            </a:r>
            <a:endParaRPr/>
          </a:p>
        </p:txBody>
      </p:sp>
      <p:sp>
        <p:nvSpPr>
          <p:cNvPr id="94" name="el-1788319685652-52"/>
          <p:cNvSpPr txBox="1"/>
          <p:nvPr/>
        </p:nvSpPr>
        <p:spPr>
          <a:xfrm>
            <a:off x="3377208" y="4020369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塔吊电缆固定</a:t>
            </a:r>
            <a:endParaRPr/>
          </a:p>
        </p:txBody>
      </p:sp>
      <p:sp>
        <p:nvSpPr>
          <p:cNvPr id="95" name="el-1788319685652-53"/>
          <p:cNvSpPr txBox="1"/>
          <p:nvPr/>
        </p:nvSpPr>
        <p:spPr>
          <a:xfrm>
            <a:off x="4279106" y="4020369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双绕组照明变</a:t>
            </a:r>
            <a:endParaRPr/>
          </a:p>
        </p:txBody>
      </p:sp>
      <p:sp>
        <p:nvSpPr>
          <p:cNvPr id="96" name="el-1788319685653-54"/>
          <p:cNvSpPr txBox="1"/>
          <p:nvPr/>
        </p:nvSpPr>
        <p:spPr>
          <a:xfrm>
            <a:off x="5181005" y="4020369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每日漏保试跳</a:t>
            </a:r>
            <a:endParaRPr/>
          </a:p>
        </p:txBody>
      </p:sp>
      <p:sp>
        <p:nvSpPr>
          <p:cNvPr id="97" name="el-1788319685653-55"/>
          <p:cNvSpPr txBox="1"/>
          <p:nvPr/>
        </p:nvSpPr>
        <p:spPr>
          <a:xfrm>
            <a:off x="6082903" y="4020369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合规更严</a:t>
            </a:r>
            <a:endParaRPr/>
          </a:p>
        </p:txBody>
      </p:sp>
      <p:sp>
        <p:nvSpPr>
          <p:cNvPr id="98" name="el-1788319685642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9" name="el-1788319685642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el-178831968564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1" name="el-1788319685642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el-1788319685643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el-1788319685644-13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el-1788319685720-150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0" y="95333"/>
                </a:moveTo>
                <a:lnTo>
                  <a:pt x="62500" y="95333"/>
                </a:lnTo>
                <a:cubicBezTo>
                  <a:pt x="62389" y="97278"/>
                  <a:pt x="61472" y="98694"/>
                  <a:pt x="59750" y="99583"/>
                </a:cubicBezTo>
                <a:lnTo>
                  <a:pt x="59750" y="99583"/>
                </a:lnTo>
                <a:cubicBezTo>
                  <a:pt x="57917" y="100250"/>
                  <a:pt x="56222" y="100000"/>
                  <a:pt x="54667" y="98833"/>
                </a:cubicBezTo>
                <a:lnTo>
                  <a:pt x="54667" y="98833"/>
                </a:lnTo>
                <a:lnTo>
                  <a:pt x="39083" y="84750"/>
                </a:lnTo>
                <a:cubicBezTo>
                  <a:pt x="38028" y="83861"/>
                  <a:pt x="37500" y="82694"/>
                  <a:pt x="37500" y="81250"/>
                </a:cubicBezTo>
                <a:lnTo>
                  <a:pt x="37500" y="81250"/>
                </a:lnTo>
                <a:cubicBezTo>
                  <a:pt x="37500" y="79806"/>
                  <a:pt x="38028" y="78639"/>
                  <a:pt x="39083" y="77750"/>
                </a:cubicBezTo>
                <a:lnTo>
                  <a:pt x="39083" y="77750"/>
                </a:lnTo>
                <a:lnTo>
                  <a:pt x="54667" y="63667"/>
                </a:lnTo>
                <a:cubicBezTo>
                  <a:pt x="56222" y="62500"/>
                  <a:pt x="57917" y="62250"/>
                  <a:pt x="59750" y="62917"/>
                </a:cubicBezTo>
                <a:lnTo>
                  <a:pt x="59750" y="62917"/>
                </a:lnTo>
                <a:cubicBezTo>
                  <a:pt x="61472" y="63806"/>
                  <a:pt x="62389" y="65222"/>
                  <a:pt x="62500" y="67167"/>
                </a:cubicBezTo>
                <a:lnTo>
                  <a:pt x="62500" y="67167"/>
                </a:lnTo>
                <a:lnTo>
                  <a:pt x="62500" y="75000"/>
                </a:lnTo>
                <a:lnTo>
                  <a:pt x="65667" y="75000"/>
                </a:lnTo>
                <a:cubicBezTo>
                  <a:pt x="69167" y="74889"/>
                  <a:pt x="72083" y="73639"/>
                  <a:pt x="74417" y="71250"/>
                </a:cubicBezTo>
                <a:lnTo>
                  <a:pt x="74417" y="71250"/>
                </a:lnTo>
                <a:cubicBezTo>
                  <a:pt x="76750" y="68917"/>
                  <a:pt x="78000" y="66000"/>
                  <a:pt x="78167" y="62500"/>
                </a:cubicBezTo>
                <a:lnTo>
                  <a:pt x="78167" y="62500"/>
                </a:lnTo>
                <a:lnTo>
                  <a:pt x="78167" y="29917"/>
                </a:lnTo>
                <a:cubicBezTo>
                  <a:pt x="75278" y="28750"/>
                  <a:pt x="72972" y="26861"/>
                  <a:pt x="71250" y="24250"/>
                </a:cubicBezTo>
                <a:lnTo>
                  <a:pt x="71250" y="24250"/>
                </a:lnTo>
                <a:cubicBezTo>
                  <a:pt x="69583" y="21750"/>
                  <a:pt x="68750" y="18889"/>
                  <a:pt x="68750" y="15667"/>
                </a:cubicBezTo>
                <a:lnTo>
                  <a:pt x="68750" y="15667"/>
                </a:lnTo>
                <a:cubicBezTo>
                  <a:pt x="68861" y="11222"/>
                  <a:pt x="70361" y="7500"/>
                  <a:pt x="73250" y="4500"/>
                </a:cubicBezTo>
                <a:lnTo>
                  <a:pt x="73250" y="4500"/>
                </a:lnTo>
                <a:cubicBezTo>
                  <a:pt x="76250" y="1611"/>
                  <a:pt x="79972" y="111"/>
                  <a:pt x="84417" y="0"/>
                </a:cubicBezTo>
                <a:lnTo>
                  <a:pt x="84417" y="0"/>
                </a:lnTo>
                <a:cubicBezTo>
                  <a:pt x="88806" y="111"/>
                  <a:pt x="92500" y="1611"/>
                  <a:pt x="95500" y="4500"/>
                </a:cubicBezTo>
                <a:lnTo>
                  <a:pt x="95500" y="4500"/>
                </a:lnTo>
                <a:cubicBezTo>
                  <a:pt x="98389" y="7500"/>
                  <a:pt x="99889" y="11222"/>
                  <a:pt x="100000" y="15667"/>
                </a:cubicBezTo>
                <a:lnTo>
                  <a:pt x="100000" y="15667"/>
                </a:lnTo>
                <a:cubicBezTo>
                  <a:pt x="100000" y="18889"/>
                  <a:pt x="99167" y="21750"/>
                  <a:pt x="97500" y="24250"/>
                </a:cubicBezTo>
                <a:lnTo>
                  <a:pt x="97500" y="24250"/>
                </a:lnTo>
                <a:cubicBezTo>
                  <a:pt x="95778" y="26861"/>
                  <a:pt x="93500" y="28750"/>
                  <a:pt x="90667" y="29917"/>
                </a:cubicBezTo>
                <a:lnTo>
                  <a:pt x="90667" y="29917"/>
                </a:lnTo>
                <a:lnTo>
                  <a:pt x="90667" y="62500"/>
                </a:lnTo>
                <a:cubicBezTo>
                  <a:pt x="90500" y="69556"/>
                  <a:pt x="88083" y="75472"/>
                  <a:pt x="83417" y="80250"/>
                </a:cubicBezTo>
                <a:lnTo>
                  <a:pt x="83417" y="80250"/>
                </a:lnTo>
                <a:cubicBezTo>
                  <a:pt x="78583" y="84972"/>
                  <a:pt x="72667" y="87389"/>
                  <a:pt x="65667" y="87500"/>
                </a:cubicBezTo>
                <a:lnTo>
                  <a:pt x="65667" y="87500"/>
                </a:lnTo>
                <a:lnTo>
                  <a:pt x="62500" y="87500"/>
                </a:lnTo>
                <a:lnTo>
                  <a:pt x="62500" y="95333"/>
                </a:lnTo>
                <a:moveTo>
                  <a:pt x="89083" y="15667"/>
                </a:moveTo>
                <a:lnTo>
                  <a:pt x="89083" y="15667"/>
                </a:lnTo>
                <a:cubicBezTo>
                  <a:pt x="88806" y="12778"/>
                  <a:pt x="87250" y="11194"/>
                  <a:pt x="84417" y="10917"/>
                </a:cubicBezTo>
                <a:lnTo>
                  <a:pt x="84417" y="10917"/>
                </a:lnTo>
                <a:cubicBezTo>
                  <a:pt x="81528" y="11194"/>
                  <a:pt x="79944" y="12778"/>
                  <a:pt x="79667" y="15667"/>
                </a:cubicBezTo>
                <a:lnTo>
                  <a:pt x="79667" y="15667"/>
                </a:lnTo>
                <a:cubicBezTo>
                  <a:pt x="79944" y="18500"/>
                  <a:pt x="81528" y="20056"/>
                  <a:pt x="84417" y="20333"/>
                </a:cubicBezTo>
                <a:lnTo>
                  <a:pt x="84417" y="20333"/>
                </a:lnTo>
                <a:cubicBezTo>
                  <a:pt x="87250" y="20056"/>
                  <a:pt x="88806" y="18500"/>
                  <a:pt x="89083" y="15667"/>
                </a:cubicBezTo>
                <a:lnTo>
                  <a:pt x="89083" y="15667"/>
                </a:lnTo>
                <a:moveTo>
                  <a:pt x="37500" y="4667"/>
                </a:moveTo>
                <a:lnTo>
                  <a:pt x="37500" y="4667"/>
                </a:lnTo>
                <a:cubicBezTo>
                  <a:pt x="37611" y="2722"/>
                  <a:pt x="38528" y="1306"/>
                  <a:pt x="40250" y="417"/>
                </a:cubicBezTo>
                <a:lnTo>
                  <a:pt x="40250" y="417"/>
                </a:lnTo>
                <a:cubicBezTo>
                  <a:pt x="42083" y="-250"/>
                  <a:pt x="43778" y="0"/>
                  <a:pt x="45333" y="1167"/>
                </a:cubicBezTo>
                <a:lnTo>
                  <a:pt x="45333" y="1167"/>
                </a:lnTo>
                <a:lnTo>
                  <a:pt x="60917" y="15250"/>
                </a:lnTo>
                <a:cubicBezTo>
                  <a:pt x="61972" y="16139"/>
                  <a:pt x="62500" y="17306"/>
                  <a:pt x="62500" y="18750"/>
                </a:cubicBezTo>
                <a:lnTo>
                  <a:pt x="62500" y="18750"/>
                </a:lnTo>
                <a:cubicBezTo>
                  <a:pt x="62500" y="20194"/>
                  <a:pt x="61972" y="21361"/>
                  <a:pt x="60917" y="22250"/>
                </a:cubicBezTo>
                <a:lnTo>
                  <a:pt x="60917" y="22250"/>
                </a:lnTo>
                <a:lnTo>
                  <a:pt x="45333" y="36333"/>
                </a:lnTo>
                <a:cubicBezTo>
                  <a:pt x="43778" y="37500"/>
                  <a:pt x="42083" y="37750"/>
                  <a:pt x="40250" y="37083"/>
                </a:cubicBezTo>
                <a:lnTo>
                  <a:pt x="40250" y="37083"/>
                </a:lnTo>
                <a:cubicBezTo>
                  <a:pt x="38528" y="36194"/>
                  <a:pt x="37611" y="34778"/>
                  <a:pt x="37500" y="32833"/>
                </a:cubicBezTo>
                <a:lnTo>
                  <a:pt x="37500" y="32833"/>
                </a:lnTo>
                <a:lnTo>
                  <a:pt x="37500" y="25000"/>
                </a:lnTo>
                <a:lnTo>
                  <a:pt x="34417" y="25000"/>
                </a:lnTo>
                <a:cubicBezTo>
                  <a:pt x="30861" y="25111"/>
                  <a:pt x="27917" y="26361"/>
                  <a:pt x="25583" y="28750"/>
                </a:cubicBezTo>
                <a:lnTo>
                  <a:pt x="25583" y="28750"/>
                </a:lnTo>
                <a:cubicBezTo>
                  <a:pt x="23250" y="31083"/>
                  <a:pt x="22028" y="34000"/>
                  <a:pt x="21917" y="37500"/>
                </a:cubicBezTo>
                <a:lnTo>
                  <a:pt x="21917" y="37500"/>
                </a:lnTo>
                <a:lnTo>
                  <a:pt x="21917" y="70083"/>
                </a:lnTo>
                <a:cubicBezTo>
                  <a:pt x="24750" y="71306"/>
                  <a:pt x="27028" y="73194"/>
                  <a:pt x="28750" y="75750"/>
                </a:cubicBezTo>
                <a:lnTo>
                  <a:pt x="28750" y="75750"/>
                </a:lnTo>
                <a:cubicBezTo>
                  <a:pt x="30417" y="78250"/>
                  <a:pt x="31250" y="81139"/>
                  <a:pt x="31250" y="84417"/>
                </a:cubicBezTo>
                <a:lnTo>
                  <a:pt x="31250" y="84417"/>
                </a:lnTo>
                <a:cubicBezTo>
                  <a:pt x="31139" y="88806"/>
                  <a:pt x="29639" y="92500"/>
                  <a:pt x="26750" y="95500"/>
                </a:cubicBezTo>
                <a:lnTo>
                  <a:pt x="26750" y="95500"/>
                </a:lnTo>
                <a:cubicBezTo>
                  <a:pt x="23750" y="98389"/>
                  <a:pt x="20056" y="99889"/>
                  <a:pt x="15667" y="100000"/>
                </a:cubicBezTo>
                <a:lnTo>
                  <a:pt x="15667" y="100000"/>
                </a:lnTo>
                <a:cubicBezTo>
                  <a:pt x="11222" y="99889"/>
                  <a:pt x="7500" y="98389"/>
                  <a:pt x="4500" y="95500"/>
                </a:cubicBezTo>
                <a:lnTo>
                  <a:pt x="4500" y="95500"/>
                </a:lnTo>
                <a:cubicBezTo>
                  <a:pt x="1611" y="92500"/>
                  <a:pt x="111" y="88806"/>
                  <a:pt x="0" y="84417"/>
                </a:cubicBezTo>
                <a:lnTo>
                  <a:pt x="0" y="84417"/>
                </a:lnTo>
                <a:cubicBezTo>
                  <a:pt x="0" y="81139"/>
                  <a:pt x="833" y="78250"/>
                  <a:pt x="2500" y="75750"/>
                </a:cubicBezTo>
                <a:lnTo>
                  <a:pt x="2500" y="75750"/>
                </a:lnTo>
                <a:cubicBezTo>
                  <a:pt x="4222" y="73194"/>
                  <a:pt x="6528" y="71306"/>
                  <a:pt x="9417" y="70083"/>
                </a:cubicBezTo>
                <a:lnTo>
                  <a:pt x="9417" y="70083"/>
                </a:lnTo>
                <a:lnTo>
                  <a:pt x="9417" y="37500"/>
                </a:lnTo>
                <a:cubicBezTo>
                  <a:pt x="9528" y="30444"/>
                  <a:pt x="11917" y="24528"/>
                  <a:pt x="16583" y="19750"/>
                </a:cubicBezTo>
                <a:lnTo>
                  <a:pt x="16583" y="19750"/>
                </a:lnTo>
                <a:cubicBezTo>
                  <a:pt x="21417" y="15028"/>
                  <a:pt x="27361" y="12611"/>
                  <a:pt x="34417" y="12500"/>
                </a:cubicBezTo>
                <a:lnTo>
                  <a:pt x="34417" y="12500"/>
                </a:lnTo>
                <a:lnTo>
                  <a:pt x="37500" y="12500"/>
                </a:lnTo>
                <a:lnTo>
                  <a:pt x="37500" y="4667"/>
                </a:lnTo>
                <a:moveTo>
                  <a:pt x="10917" y="84417"/>
                </a:moveTo>
                <a:lnTo>
                  <a:pt x="10917" y="84417"/>
                </a:lnTo>
                <a:cubicBezTo>
                  <a:pt x="11194" y="87250"/>
                  <a:pt x="12778" y="88806"/>
                  <a:pt x="15667" y="89083"/>
                </a:cubicBezTo>
                <a:lnTo>
                  <a:pt x="15667" y="89083"/>
                </a:lnTo>
                <a:cubicBezTo>
                  <a:pt x="18500" y="88806"/>
                  <a:pt x="20056" y="87250"/>
                  <a:pt x="20333" y="84417"/>
                </a:cubicBezTo>
                <a:lnTo>
                  <a:pt x="20333" y="84417"/>
                </a:lnTo>
                <a:cubicBezTo>
                  <a:pt x="20056" y="81528"/>
                  <a:pt x="18500" y="79944"/>
                  <a:pt x="15667" y="79667"/>
                </a:cubicBezTo>
                <a:lnTo>
                  <a:pt x="15667" y="79667"/>
                </a:lnTo>
                <a:cubicBezTo>
                  <a:pt x="12778" y="79944"/>
                  <a:pt x="11194" y="81528"/>
                  <a:pt x="10917" y="84417"/>
                </a:cubicBezTo>
                <a:lnTo>
                  <a:pt x="10917" y="8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el-1788319685720-14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6" name="el-1788319685643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el-1788319685643-8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新旧标准对比要点</a:t>
            </a:r>
            <a:endParaRPr/>
          </a:p>
        </p:txBody>
      </p:sp>
      <p:sp>
        <p:nvSpPr>
          <p:cNvPr id="108" name="el-1788319685646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09" name="el-1788319685644-15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10" name="el-1788319685643-9"/>
          <p:cNvSpPr txBox="1"/>
          <p:nvPr/>
        </p:nvSpPr>
        <p:spPr>
          <a:xfrm>
            <a:off x="6498022" y="4904184"/>
            <a:ext cx="24177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JGJ46-2005 → JGJ/T 46-2024</a:t>
            </a:r>
            <a:endParaRPr/>
          </a:p>
        </p:txBody>
      </p:sp>
      <p:sp>
        <p:nvSpPr>
          <p:cNvPr id="111" name="el-1788319685643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P77 / 110</a:t>
            </a:r>
            <a:endParaRPr/>
          </a:p>
        </p:txBody>
      </p:sp>
      <p:sp>
        <p:nvSpPr>
          <p:cNvPr id="112" name="el-1788319685725-16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57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58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583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585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5696-99"/>
          <p:cNvSpPr/>
          <p:nvPr/>
        </p:nvSpPr>
        <p:spPr>
          <a:xfrm>
            <a:off x="7690024" y="205379"/>
            <a:ext cx="114300" cy="964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1400"/>
                </a:moveTo>
                <a:lnTo>
                  <a:pt x="29667" y="1400"/>
                </a:lnTo>
                <a:cubicBezTo>
                  <a:pt x="31611" y="3933"/>
                  <a:pt x="31750" y="6600"/>
                  <a:pt x="30083" y="9400"/>
                </a:cubicBezTo>
                <a:lnTo>
                  <a:pt x="30083" y="9400"/>
                </a:lnTo>
                <a:lnTo>
                  <a:pt x="16000" y="28100"/>
                </a:lnTo>
                <a:cubicBezTo>
                  <a:pt x="15111" y="29367"/>
                  <a:pt x="14000" y="30000"/>
                  <a:pt x="12667" y="30000"/>
                </a:cubicBezTo>
                <a:lnTo>
                  <a:pt x="12667" y="30000"/>
                </a:lnTo>
                <a:cubicBezTo>
                  <a:pt x="11278" y="30000"/>
                  <a:pt x="10111" y="29467"/>
                  <a:pt x="9167" y="28400"/>
                </a:cubicBezTo>
                <a:lnTo>
                  <a:pt x="9167" y="28400"/>
                </a:lnTo>
                <a:lnTo>
                  <a:pt x="1333" y="19000"/>
                </a:lnTo>
                <a:cubicBezTo>
                  <a:pt x="-444" y="16333"/>
                  <a:pt x="-444" y="13667"/>
                  <a:pt x="1333" y="11000"/>
                </a:cubicBezTo>
                <a:lnTo>
                  <a:pt x="1333" y="11000"/>
                </a:lnTo>
                <a:cubicBezTo>
                  <a:pt x="3556" y="8800"/>
                  <a:pt x="5778" y="8800"/>
                  <a:pt x="8000" y="11000"/>
                </a:cubicBezTo>
                <a:lnTo>
                  <a:pt x="8000" y="11000"/>
                </a:lnTo>
                <a:lnTo>
                  <a:pt x="12333" y="16200"/>
                </a:lnTo>
                <a:lnTo>
                  <a:pt x="23083" y="1900"/>
                </a:lnTo>
                <a:cubicBezTo>
                  <a:pt x="25139" y="-433"/>
                  <a:pt x="27333" y="-600"/>
                  <a:pt x="29667" y="1400"/>
                </a:cubicBezTo>
                <a:lnTo>
                  <a:pt x="29667" y="1400"/>
                </a:lnTo>
                <a:moveTo>
                  <a:pt x="29667" y="38900"/>
                </a:moveTo>
                <a:lnTo>
                  <a:pt x="29667" y="38900"/>
                </a:lnTo>
                <a:cubicBezTo>
                  <a:pt x="31611" y="41433"/>
                  <a:pt x="31750" y="44100"/>
                  <a:pt x="30083" y="46900"/>
                </a:cubicBezTo>
                <a:lnTo>
                  <a:pt x="30083" y="46900"/>
                </a:lnTo>
                <a:lnTo>
                  <a:pt x="16000" y="65600"/>
                </a:lnTo>
                <a:cubicBezTo>
                  <a:pt x="15111" y="66867"/>
                  <a:pt x="14000" y="67500"/>
                  <a:pt x="12667" y="67500"/>
                </a:cubicBezTo>
                <a:lnTo>
                  <a:pt x="12667" y="67500"/>
                </a:lnTo>
                <a:cubicBezTo>
                  <a:pt x="11278" y="67500"/>
                  <a:pt x="10111" y="66967"/>
                  <a:pt x="9167" y="65900"/>
                </a:cubicBezTo>
                <a:lnTo>
                  <a:pt x="9167" y="65900"/>
                </a:lnTo>
                <a:lnTo>
                  <a:pt x="1333" y="56500"/>
                </a:lnTo>
                <a:cubicBezTo>
                  <a:pt x="-444" y="53833"/>
                  <a:pt x="-444" y="51167"/>
                  <a:pt x="1333" y="48500"/>
                </a:cubicBezTo>
                <a:lnTo>
                  <a:pt x="1333" y="48500"/>
                </a:lnTo>
                <a:cubicBezTo>
                  <a:pt x="3556" y="46300"/>
                  <a:pt x="5778" y="46300"/>
                  <a:pt x="8000" y="48500"/>
                </a:cubicBezTo>
                <a:lnTo>
                  <a:pt x="8000" y="48500"/>
                </a:lnTo>
                <a:lnTo>
                  <a:pt x="12333" y="53700"/>
                </a:lnTo>
                <a:lnTo>
                  <a:pt x="23083" y="39400"/>
                </a:lnTo>
                <a:cubicBezTo>
                  <a:pt x="25139" y="37067"/>
                  <a:pt x="27333" y="36900"/>
                  <a:pt x="29667" y="38900"/>
                </a:cubicBezTo>
                <a:lnTo>
                  <a:pt x="29667" y="38900"/>
                </a:lnTo>
                <a:moveTo>
                  <a:pt x="43750" y="15000"/>
                </a:moveTo>
                <a:lnTo>
                  <a:pt x="43750" y="15000"/>
                </a:lnTo>
                <a:cubicBezTo>
                  <a:pt x="43750" y="12800"/>
                  <a:pt x="44333" y="11000"/>
                  <a:pt x="45500" y="9600"/>
                </a:cubicBezTo>
                <a:lnTo>
                  <a:pt x="45500" y="9600"/>
                </a:lnTo>
                <a:lnTo>
                  <a:pt x="45500" y="9600"/>
                </a:lnTo>
                <a:cubicBezTo>
                  <a:pt x="46667" y="8200"/>
                  <a:pt x="48167" y="7500"/>
                  <a:pt x="50000" y="7500"/>
                </a:cubicBezTo>
                <a:lnTo>
                  <a:pt x="50000" y="7500"/>
                </a:lnTo>
                <a:lnTo>
                  <a:pt x="93750" y="7500"/>
                </a:lnTo>
                <a:cubicBezTo>
                  <a:pt x="95583" y="7500"/>
                  <a:pt x="97083" y="8200"/>
                  <a:pt x="98250" y="9600"/>
                </a:cubicBezTo>
                <a:lnTo>
                  <a:pt x="98250" y="9600"/>
                </a:lnTo>
                <a:cubicBezTo>
                  <a:pt x="99417" y="11000"/>
                  <a:pt x="100000" y="12800"/>
                  <a:pt x="100000" y="15000"/>
                </a:cubicBezTo>
                <a:lnTo>
                  <a:pt x="100000" y="15000"/>
                </a:lnTo>
                <a:cubicBezTo>
                  <a:pt x="100000" y="17200"/>
                  <a:pt x="99417" y="19000"/>
                  <a:pt x="98250" y="20400"/>
                </a:cubicBezTo>
                <a:lnTo>
                  <a:pt x="98250" y="20400"/>
                </a:lnTo>
                <a:cubicBezTo>
                  <a:pt x="97083" y="21800"/>
                  <a:pt x="95583" y="22500"/>
                  <a:pt x="93750" y="22500"/>
                </a:cubicBezTo>
                <a:lnTo>
                  <a:pt x="93750" y="22500"/>
                </a:lnTo>
                <a:lnTo>
                  <a:pt x="50000" y="22500"/>
                </a:lnTo>
                <a:cubicBezTo>
                  <a:pt x="48167" y="22500"/>
                  <a:pt x="46667" y="21800"/>
                  <a:pt x="45500" y="20400"/>
                </a:cubicBezTo>
                <a:lnTo>
                  <a:pt x="45500" y="20400"/>
                </a:lnTo>
                <a:cubicBezTo>
                  <a:pt x="44333" y="19000"/>
                  <a:pt x="43750" y="17200"/>
                  <a:pt x="43750" y="15000"/>
                </a:cubicBezTo>
                <a:lnTo>
                  <a:pt x="43750" y="15000"/>
                </a:lnTo>
                <a:moveTo>
                  <a:pt x="43750" y="52500"/>
                </a:moveTo>
                <a:lnTo>
                  <a:pt x="43750" y="52500"/>
                </a:lnTo>
                <a:cubicBezTo>
                  <a:pt x="43750" y="50300"/>
                  <a:pt x="44333" y="48500"/>
                  <a:pt x="45500" y="47100"/>
                </a:cubicBezTo>
                <a:lnTo>
                  <a:pt x="45500" y="47100"/>
                </a:lnTo>
                <a:lnTo>
                  <a:pt x="45500" y="47100"/>
                </a:lnTo>
                <a:cubicBezTo>
                  <a:pt x="46667" y="45700"/>
                  <a:pt x="48167" y="45000"/>
                  <a:pt x="50000" y="45000"/>
                </a:cubicBezTo>
                <a:lnTo>
                  <a:pt x="50000" y="45000"/>
                </a:lnTo>
                <a:lnTo>
                  <a:pt x="93750" y="45000"/>
                </a:lnTo>
                <a:cubicBezTo>
                  <a:pt x="95583" y="45000"/>
                  <a:pt x="97083" y="45700"/>
                  <a:pt x="98250" y="47100"/>
                </a:cubicBezTo>
                <a:lnTo>
                  <a:pt x="98250" y="47100"/>
                </a:lnTo>
                <a:cubicBezTo>
                  <a:pt x="99417" y="48500"/>
                  <a:pt x="100000" y="50300"/>
                  <a:pt x="100000" y="52500"/>
                </a:cubicBezTo>
                <a:lnTo>
                  <a:pt x="100000" y="52500"/>
                </a:lnTo>
                <a:cubicBezTo>
                  <a:pt x="100000" y="54700"/>
                  <a:pt x="99417" y="56500"/>
                  <a:pt x="98250" y="57900"/>
                </a:cubicBezTo>
                <a:lnTo>
                  <a:pt x="98250" y="57900"/>
                </a:lnTo>
                <a:cubicBezTo>
                  <a:pt x="97083" y="59300"/>
                  <a:pt x="95583" y="60000"/>
                  <a:pt x="93750" y="60000"/>
                </a:cubicBezTo>
                <a:lnTo>
                  <a:pt x="93750" y="60000"/>
                </a:lnTo>
                <a:lnTo>
                  <a:pt x="50000" y="60000"/>
                </a:lnTo>
                <a:cubicBezTo>
                  <a:pt x="48167" y="60000"/>
                  <a:pt x="46667" y="59300"/>
                  <a:pt x="45500" y="57900"/>
                </a:cubicBezTo>
                <a:lnTo>
                  <a:pt x="45500" y="57900"/>
                </a:lnTo>
                <a:cubicBezTo>
                  <a:pt x="44333" y="56500"/>
                  <a:pt x="43750" y="54700"/>
                  <a:pt x="43750" y="52500"/>
                </a:cubicBezTo>
                <a:lnTo>
                  <a:pt x="43750" y="52500"/>
                </a:lnTo>
                <a:moveTo>
                  <a:pt x="31250" y="90000"/>
                </a:moveTo>
                <a:lnTo>
                  <a:pt x="31250" y="90000"/>
                </a:lnTo>
                <a:cubicBezTo>
                  <a:pt x="31250" y="87800"/>
                  <a:pt x="31833" y="86000"/>
                  <a:pt x="33000" y="84600"/>
                </a:cubicBezTo>
                <a:lnTo>
                  <a:pt x="33000" y="84600"/>
                </a:lnTo>
                <a:lnTo>
                  <a:pt x="33000" y="84600"/>
                </a:lnTo>
                <a:cubicBezTo>
                  <a:pt x="34167" y="83200"/>
                  <a:pt x="35667" y="82500"/>
                  <a:pt x="37500" y="82500"/>
                </a:cubicBezTo>
                <a:lnTo>
                  <a:pt x="37500" y="82500"/>
                </a:lnTo>
                <a:lnTo>
                  <a:pt x="93750" y="82500"/>
                </a:lnTo>
                <a:cubicBezTo>
                  <a:pt x="95583" y="82500"/>
                  <a:pt x="97083" y="83200"/>
                  <a:pt x="98250" y="84600"/>
                </a:cubicBezTo>
                <a:lnTo>
                  <a:pt x="98250" y="84600"/>
                </a:lnTo>
                <a:cubicBezTo>
                  <a:pt x="99417" y="86000"/>
                  <a:pt x="100000" y="87800"/>
                  <a:pt x="100000" y="90000"/>
                </a:cubicBezTo>
                <a:lnTo>
                  <a:pt x="100000" y="90000"/>
                </a:lnTo>
                <a:cubicBezTo>
                  <a:pt x="100000" y="92200"/>
                  <a:pt x="99417" y="94000"/>
                  <a:pt x="98250" y="95400"/>
                </a:cubicBezTo>
                <a:lnTo>
                  <a:pt x="98250" y="95400"/>
                </a:lnTo>
                <a:cubicBezTo>
                  <a:pt x="97083" y="96800"/>
                  <a:pt x="95583" y="97500"/>
                  <a:pt x="93750" y="97500"/>
                </a:cubicBezTo>
                <a:lnTo>
                  <a:pt x="93750" y="97500"/>
                </a:lnTo>
                <a:lnTo>
                  <a:pt x="37500" y="97500"/>
                </a:lnTo>
                <a:cubicBezTo>
                  <a:pt x="35667" y="97500"/>
                  <a:pt x="34167" y="96800"/>
                  <a:pt x="33000" y="95400"/>
                </a:cubicBezTo>
                <a:lnTo>
                  <a:pt x="33000" y="95400"/>
                </a:lnTo>
                <a:cubicBezTo>
                  <a:pt x="31833" y="94000"/>
                  <a:pt x="31250" y="92200"/>
                  <a:pt x="31250" y="90000"/>
                </a:cubicBezTo>
                <a:lnTo>
                  <a:pt x="31250" y="90000"/>
                </a:lnTo>
                <a:moveTo>
                  <a:pt x="9417" y="78800"/>
                </a:moveTo>
                <a:lnTo>
                  <a:pt x="9417" y="78800"/>
                </a:lnTo>
                <a:cubicBezTo>
                  <a:pt x="12917" y="78933"/>
                  <a:pt x="15639" y="80800"/>
                  <a:pt x="17583" y="84400"/>
                </a:cubicBezTo>
                <a:lnTo>
                  <a:pt x="17583" y="84400"/>
                </a:lnTo>
                <a:cubicBezTo>
                  <a:pt x="19139" y="88133"/>
                  <a:pt x="19139" y="91867"/>
                  <a:pt x="17583" y="95600"/>
                </a:cubicBezTo>
                <a:lnTo>
                  <a:pt x="17583" y="95600"/>
                </a:lnTo>
                <a:cubicBezTo>
                  <a:pt x="15639" y="99200"/>
                  <a:pt x="12917" y="101100"/>
                  <a:pt x="9417" y="101300"/>
                </a:cubicBezTo>
                <a:lnTo>
                  <a:pt x="9417" y="101300"/>
                </a:lnTo>
                <a:cubicBezTo>
                  <a:pt x="5861" y="101100"/>
                  <a:pt x="3111" y="99200"/>
                  <a:pt x="1167" y="95600"/>
                </a:cubicBezTo>
                <a:lnTo>
                  <a:pt x="1167" y="95600"/>
                </a:lnTo>
                <a:cubicBezTo>
                  <a:pt x="-389" y="91867"/>
                  <a:pt x="-389" y="88133"/>
                  <a:pt x="1167" y="84400"/>
                </a:cubicBezTo>
                <a:lnTo>
                  <a:pt x="1167" y="84400"/>
                </a:lnTo>
                <a:cubicBezTo>
                  <a:pt x="3111" y="80800"/>
                  <a:pt x="5861" y="78933"/>
                  <a:pt x="9417" y="78800"/>
                </a:cubicBezTo>
                <a:lnTo>
                  <a:pt x="9417" y="788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5589-19"/>
          <p:cNvSpPr/>
          <p:nvPr/>
        </p:nvSpPr>
        <p:spPr>
          <a:xfrm>
            <a:off x="400050" y="944203"/>
            <a:ext cx="2695538" cy="15100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5590-26"/>
          <p:cNvCxnSpPr/>
          <p:nvPr/>
        </p:nvCxnSpPr>
        <p:spPr>
          <a:xfrm>
            <a:off x="400050" y="962062"/>
            <a:ext cx="2695538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5593-33"/>
          <p:cNvCxnSpPr/>
          <p:nvPr/>
        </p:nvCxnSpPr>
        <p:spPr>
          <a:xfrm>
            <a:off x="521494" y="1312106"/>
            <a:ext cx="24526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5699-102"/>
          <p:cNvSpPr/>
          <p:nvPr/>
        </p:nvSpPr>
        <p:spPr>
          <a:xfrm>
            <a:off x="542032" y="111654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5601-45"/>
          <p:cNvCxnSpPr/>
          <p:nvPr/>
        </p:nvCxnSpPr>
        <p:spPr>
          <a:xfrm>
            <a:off x="521494" y="1591382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5702-108"/>
          <p:cNvSpPr/>
          <p:nvPr/>
        </p:nvSpPr>
        <p:spPr>
          <a:xfrm>
            <a:off x="535781" y="14303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5601-46"/>
          <p:cNvCxnSpPr/>
          <p:nvPr/>
        </p:nvCxnSpPr>
        <p:spPr>
          <a:xfrm>
            <a:off x="521494" y="1849227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5702-109"/>
          <p:cNvSpPr/>
          <p:nvPr/>
        </p:nvSpPr>
        <p:spPr>
          <a:xfrm>
            <a:off x="535781" y="168815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5601-47"/>
          <p:cNvCxnSpPr/>
          <p:nvPr/>
        </p:nvCxnSpPr>
        <p:spPr>
          <a:xfrm>
            <a:off x="521494" y="2107071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5703-110"/>
          <p:cNvSpPr/>
          <p:nvPr/>
        </p:nvSpPr>
        <p:spPr>
          <a:xfrm>
            <a:off x="535781" y="194600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5703-111"/>
          <p:cNvSpPr/>
          <p:nvPr/>
        </p:nvSpPr>
        <p:spPr>
          <a:xfrm>
            <a:off x="535781" y="22038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5589-20"/>
          <p:cNvSpPr/>
          <p:nvPr/>
        </p:nvSpPr>
        <p:spPr>
          <a:xfrm>
            <a:off x="3224175" y="944203"/>
            <a:ext cx="2695538" cy="15100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CF9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5590-27"/>
          <p:cNvCxnSpPr/>
          <p:nvPr/>
        </p:nvCxnSpPr>
        <p:spPr>
          <a:xfrm>
            <a:off x="3224175" y="962062"/>
            <a:ext cx="2695538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8319685593-34"/>
          <p:cNvCxnSpPr/>
          <p:nvPr/>
        </p:nvCxnSpPr>
        <p:spPr>
          <a:xfrm>
            <a:off x="3345619" y="1312106"/>
            <a:ext cx="24526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5700-103"/>
          <p:cNvSpPr/>
          <p:nvPr/>
        </p:nvSpPr>
        <p:spPr>
          <a:xfrm>
            <a:off x="3374194" y="11085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14" y="6000"/>
                </a:moveTo>
                <a:lnTo>
                  <a:pt x="54214" y="6000"/>
                </a:lnTo>
                <a:cubicBezTo>
                  <a:pt x="54214" y="4238"/>
                  <a:pt x="53667" y="2810"/>
                  <a:pt x="52571" y="1714"/>
                </a:cubicBezTo>
                <a:lnTo>
                  <a:pt x="52571" y="1714"/>
                </a:lnTo>
                <a:lnTo>
                  <a:pt x="52571" y="1714"/>
                </a:lnTo>
                <a:cubicBezTo>
                  <a:pt x="51429" y="571"/>
                  <a:pt x="49976" y="0"/>
                  <a:pt x="48214" y="0"/>
                </a:cubicBezTo>
                <a:lnTo>
                  <a:pt x="48214" y="0"/>
                </a:lnTo>
                <a:cubicBezTo>
                  <a:pt x="46452" y="0"/>
                  <a:pt x="45000" y="571"/>
                  <a:pt x="43857" y="1714"/>
                </a:cubicBezTo>
                <a:lnTo>
                  <a:pt x="43857" y="1714"/>
                </a:lnTo>
                <a:cubicBezTo>
                  <a:pt x="42762" y="2810"/>
                  <a:pt x="42214" y="4238"/>
                  <a:pt x="42214" y="6000"/>
                </a:cubicBezTo>
                <a:lnTo>
                  <a:pt x="42214" y="6000"/>
                </a:lnTo>
                <a:lnTo>
                  <a:pt x="42214" y="51786"/>
                </a:lnTo>
                <a:lnTo>
                  <a:pt x="28429" y="37857"/>
                </a:lnTo>
                <a:cubicBezTo>
                  <a:pt x="27190" y="36714"/>
                  <a:pt x="25762" y="36143"/>
                  <a:pt x="24143" y="36143"/>
                </a:cubicBezTo>
                <a:lnTo>
                  <a:pt x="24143" y="36143"/>
                </a:lnTo>
                <a:cubicBezTo>
                  <a:pt x="22476" y="36143"/>
                  <a:pt x="21024" y="36714"/>
                  <a:pt x="19786" y="37857"/>
                </a:cubicBezTo>
                <a:lnTo>
                  <a:pt x="19786" y="37857"/>
                </a:lnTo>
                <a:cubicBezTo>
                  <a:pt x="18643" y="39095"/>
                  <a:pt x="18071" y="40548"/>
                  <a:pt x="18071" y="42214"/>
                </a:cubicBezTo>
                <a:lnTo>
                  <a:pt x="18071" y="42214"/>
                </a:lnTo>
                <a:cubicBezTo>
                  <a:pt x="18071" y="43833"/>
                  <a:pt x="18643" y="45262"/>
                  <a:pt x="19786" y="46500"/>
                </a:cubicBezTo>
                <a:lnTo>
                  <a:pt x="19786" y="46500"/>
                </a:lnTo>
                <a:lnTo>
                  <a:pt x="43857" y="70643"/>
                </a:lnTo>
                <a:cubicBezTo>
                  <a:pt x="45143" y="71786"/>
                  <a:pt x="46595" y="72357"/>
                  <a:pt x="48214" y="72357"/>
                </a:cubicBezTo>
                <a:lnTo>
                  <a:pt x="48214" y="72357"/>
                </a:lnTo>
                <a:cubicBezTo>
                  <a:pt x="49833" y="72357"/>
                  <a:pt x="51286" y="71786"/>
                  <a:pt x="52571" y="70643"/>
                </a:cubicBezTo>
                <a:lnTo>
                  <a:pt x="52571" y="70643"/>
                </a:lnTo>
                <a:lnTo>
                  <a:pt x="76643" y="46500"/>
                </a:lnTo>
                <a:cubicBezTo>
                  <a:pt x="77786" y="45262"/>
                  <a:pt x="78357" y="43833"/>
                  <a:pt x="78357" y="42214"/>
                </a:cubicBezTo>
                <a:lnTo>
                  <a:pt x="78357" y="42214"/>
                </a:lnTo>
                <a:cubicBezTo>
                  <a:pt x="78357" y="40548"/>
                  <a:pt x="77786" y="39095"/>
                  <a:pt x="76643" y="37857"/>
                </a:cubicBezTo>
                <a:lnTo>
                  <a:pt x="76643" y="37857"/>
                </a:lnTo>
                <a:cubicBezTo>
                  <a:pt x="75405" y="36714"/>
                  <a:pt x="73976" y="36143"/>
                  <a:pt x="72357" y="36143"/>
                </a:cubicBezTo>
                <a:lnTo>
                  <a:pt x="72357" y="36143"/>
                </a:lnTo>
                <a:cubicBezTo>
                  <a:pt x="70690" y="36143"/>
                  <a:pt x="69238" y="36714"/>
                  <a:pt x="68000" y="37857"/>
                </a:cubicBezTo>
                <a:lnTo>
                  <a:pt x="68000" y="37857"/>
                </a:lnTo>
                <a:lnTo>
                  <a:pt x="54214" y="51786"/>
                </a:lnTo>
                <a:lnTo>
                  <a:pt x="54214" y="6000"/>
                </a:lnTo>
                <a:moveTo>
                  <a:pt x="12071" y="66286"/>
                </a:moveTo>
                <a:lnTo>
                  <a:pt x="12071" y="66286"/>
                </a:lnTo>
                <a:cubicBezTo>
                  <a:pt x="8690" y="66429"/>
                  <a:pt x="5857" y="67619"/>
                  <a:pt x="3571" y="69857"/>
                </a:cubicBezTo>
                <a:lnTo>
                  <a:pt x="3571" y="69857"/>
                </a:lnTo>
                <a:lnTo>
                  <a:pt x="3571" y="69857"/>
                </a:lnTo>
                <a:cubicBezTo>
                  <a:pt x="1333" y="72143"/>
                  <a:pt x="143" y="74976"/>
                  <a:pt x="0" y="78357"/>
                </a:cubicBezTo>
                <a:lnTo>
                  <a:pt x="0" y="78357"/>
                </a:lnTo>
                <a:lnTo>
                  <a:pt x="0" y="84357"/>
                </a:lnTo>
                <a:cubicBezTo>
                  <a:pt x="143" y="87738"/>
                  <a:pt x="1333" y="90571"/>
                  <a:pt x="3571" y="92857"/>
                </a:cubicBezTo>
                <a:lnTo>
                  <a:pt x="3571" y="92857"/>
                </a:lnTo>
                <a:cubicBezTo>
                  <a:pt x="5857" y="95095"/>
                  <a:pt x="8690" y="96286"/>
                  <a:pt x="12071" y="96429"/>
                </a:cubicBezTo>
                <a:lnTo>
                  <a:pt x="12071" y="96429"/>
                </a:lnTo>
                <a:lnTo>
                  <a:pt x="84357" y="96429"/>
                </a:lnTo>
                <a:cubicBezTo>
                  <a:pt x="87738" y="96286"/>
                  <a:pt x="90571" y="95095"/>
                  <a:pt x="92857" y="92857"/>
                </a:cubicBezTo>
                <a:lnTo>
                  <a:pt x="92857" y="92857"/>
                </a:lnTo>
                <a:cubicBezTo>
                  <a:pt x="95095" y="90571"/>
                  <a:pt x="96286" y="87738"/>
                  <a:pt x="96429" y="84357"/>
                </a:cubicBezTo>
                <a:lnTo>
                  <a:pt x="96429" y="84357"/>
                </a:lnTo>
                <a:lnTo>
                  <a:pt x="96429" y="78357"/>
                </a:lnTo>
                <a:cubicBezTo>
                  <a:pt x="96286" y="74976"/>
                  <a:pt x="95095" y="72143"/>
                  <a:pt x="92857" y="69857"/>
                </a:cubicBezTo>
                <a:lnTo>
                  <a:pt x="92857" y="69857"/>
                </a:lnTo>
                <a:cubicBezTo>
                  <a:pt x="90571" y="67619"/>
                  <a:pt x="87738" y="66429"/>
                  <a:pt x="84357" y="66286"/>
                </a:cubicBezTo>
                <a:lnTo>
                  <a:pt x="84357" y="66286"/>
                </a:lnTo>
                <a:lnTo>
                  <a:pt x="65357" y="66286"/>
                </a:lnTo>
                <a:lnTo>
                  <a:pt x="56714" y="74786"/>
                </a:lnTo>
                <a:cubicBezTo>
                  <a:pt x="54190" y="77167"/>
                  <a:pt x="51357" y="78357"/>
                  <a:pt x="48214" y="78357"/>
                </a:cubicBezTo>
                <a:lnTo>
                  <a:pt x="48214" y="78357"/>
                </a:lnTo>
                <a:cubicBezTo>
                  <a:pt x="44929" y="78357"/>
                  <a:pt x="42095" y="77167"/>
                  <a:pt x="39714" y="74786"/>
                </a:cubicBezTo>
                <a:lnTo>
                  <a:pt x="39714" y="74786"/>
                </a:lnTo>
                <a:lnTo>
                  <a:pt x="31286" y="66286"/>
                </a:lnTo>
                <a:lnTo>
                  <a:pt x="12071" y="66286"/>
                </a:lnTo>
                <a:moveTo>
                  <a:pt x="81357" y="76857"/>
                </a:moveTo>
                <a:lnTo>
                  <a:pt x="81357" y="76857"/>
                </a:lnTo>
                <a:cubicBezTo>
                  <a:pt x="84119" y="77095"/>
                  <a:pt x="85619" y="78595"/>
                  <a:pt x="85857" y="81357"/>
                </a:cubicBezTo>
                <a:lnTo>
                  <a:pt x="85857" y="81357"/>
                </a:lnTo>
                <a:cubicBezTo>
                  <a:pt x="85619" y="84119"/>
                  <a:pt x="84119" y="85619"/>
                  <a:pt x="81357" y="85857"/>
                </a:cubicBezTo>
                <a:lnTo>
                  <a:pt x="81357" y="85857"/>
                </a:lnTo>
                <a:cubicBezTo>
                  <a:pt x="78595" y="85619"/>
                  <a:pt x="77095" y="84119"/>
                  <a:pt x="76857" y="81357"/>
                </a:cubicBezTo>
                <a:lnTo>
                  <a:pt x="76857" y="81357"/>
                </a:lnTo>
                <a:cubicBezTo>
                  <a:pt x="77095" y="78595"/>
                  <a:pt x="78595" y="77095"/>
                  <a:pt x="81357" y="76857"/>
                </a:cubicBezTo>
                <a:lnTo>
                  <a:pt x="81357" y="76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5602-48"/>
          <p:cNvCxnSpPr/>
          <p:nvPr/>
        </p:nvCxnSpPr>
        <p:spPr>
          <a:xfrm>
            <a:off x="3345619" y="1591382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5703-112"/>
          <p:cNvSpPr/>
          <p:nvPr/>
        </p:nvSpPr>
        <p:spPr>
          <a:xfrm>
            <a:off x="3359907" y="14303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5602-49"/>
          <p:cNvCxnSpPr/>
          <p:nvPr/>
        </p:nvCxnSpPr>
        <p:spPr>
          <a:xfrm>
            <a:off x="3345619" y="1849227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703-113"/>
          <p:cNvSpPr/>
          <p:nvPr/>
        </p:nvSpPr>
        <p:spPr>
          <a:xfrm>
            <a:off x="3359907" y="168815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704-114"/>
          <p:cNvSpPr/>
          <p:nvPr/>
        </p:nvSpPr>
        <p:spPr>
          <a:xfrm>
            <a:off x="3359907" y="194600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5589-21"/>
          <p:cNvSpPr/>
          <p:nvPr/>
        </p:nvSpPr>
        <p:spPr>
          <a:xfrm>
            <a:off x="6048301" y="944203"/>
            <a:ext cx="2695649" cy="15100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C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5591-28"/>
          <p:cNvCxnSpPr/>
          <p:nvPr/>
        </p:nvCxnSpPr>
        <p:spPr>
          <a:xfrm>
            <a:off x="6048301" y="962062"/>
            <a:ext cx="2695649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-1788319685594-35"/>
          <p:cNvCxnSpPr/>
          <p:nvPr/>
        </p:nvCxnSpPr>
        <p:spPr>
          <a:xfrm>
            <a:off x="6169744" y="1312106"/>
            <a:ext cx="2452762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5700-104"/>
          <p:cNvSpPr/>
          <p:nvPr/>
        </p:nvSpPr>
        <p:spPr>
          <a:xfrm>
            <a:off x="6182246" y="1116546"/>
            <a:ext cx="16073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882" y="7000"/>
                </a:moveTo>
                <a:lnTo>
                  <a:pt x="19882" y="7000"/>
                </a:lnTo>
                <a:cubicBezTo>
                  <a:pt x="19882" y="4944"/>
                  <a:pt x="20333" y="3278"/>
                  <a:pt x="21235" y="2000"/>
                </a:cubicBezTo>
                <a:lnTo>
                  <a:pt x="21235" y="2000"/>
                </a:lnTo>
                <a:lnTo>
                  <a:pt x="21235" y="2000"/>
                </a:lnTo>
                <a:cubicBezTo>
                  <a:pt x="22176" y="667"/>
                  <a:pt x="23373" y="0"/>
                  <a:pt x="24824" y="0"/>
                </a:cubicBezTo>
                <a:lnTo>
                  <a:pt x="24824" y="0"/>
                </a:lnTo>
                <a:lnTo>
                  <a:pt x="49647" y="0"/>
                </a:lnTo>
                <a:cubicBezTo>
                  <a:pt x="51098" y="0"/>
                  <a:pt x="52275" y="667"/>
                  <a:pt x="53176" y="2000"/>
                </a:cubicBezTo>
                <a:lnTo>
                  <a:pt x="53176" y="2000"/>
                </a:lnTo>
                <a:cubicBezTo>
                  <a:pt x="54118" y="3278"/>
                  <a:pt x="54588" y="4944"/>
                  <a:pt x="54588" y="7000"/>
                </a:cubicBezTo>
                <a:lnTo>
                  <a:pt x="54588" y="7000"/>
                </a:lnTo>
                <a:lnTo>
                  <a:pt x="54588" y="84417"/>
                </a:lnTo>
                <a:lnTo>
                  <a:pt x="69471" y="84417"/>
                </a:lnTo>
                <a:lnTo>
                  <a:pt x="69471" y="49250"/>
                </a:lnTo>
                <a:cubicBezTo>
                  <a:pt x="69471" y="47194"/>
                  <a:pt x="69941" y="45500"/>
                  <a:pt x="70882" y="44167"/>
                </a:cubicBezTo>
                <a:lnTo>
                  <a:pt x="70882" y="44167"/>
                </a:lnTo>
                <a:cubicBezTo>
                  <a:pt x="71824" y="42833"/>
                  <a:pt x="73020" y="42167"/>
                  <a:pt x="74471" y="42167"/>
                </a:cubicBezTo>
                <a:lnTo>
                  <a:pt x="74471" y="42167"/>
                </a:lnTo>
                <a:lnTo>
                  <a:pt x="94294" y="42167"/>
                </a:lnTo>
                <a:cubicBezTo>
                  <a:pt x="95745" y="42167"/>
                  <a:pt x="96941" y="42833"/>
                  <a:pt x="97882" y="44167"/>
                </a:cubicBezTo>
                <a:lnTo>
                  <a:pt x="97882" y="44167"/>
                </a:lnTo>
                <a:cubicBezTo>
                  <a:pt x="98824" y="45500"/>
                  <a:pt x="99294" y="47194"/>
                  <a:pt x="99294" y="49250"/>
                </a:cubicBezTo>
                <a:lnTo>
                  <a:pt x="99294" y="49250"/>
                </a:lnTo>
                <a:cubicBezTo>
                  <a:pt x="99294" y="51306"/>
                  <a:pt x="98824" y="52972"/>
                  <a:pt x="97882" y="54250"/>
                </a:cubicBezTo>
                <a:lnTo>
                  <a:pt x="97882" y="54250"/>
                </a:lnTo>
                <a:cubicBezTo>
                  <a:pt x="96941" y="55583"/>
                  <a:pt x="95745" y="56250"/>
                  <a:pt x="94294" y="56250"/>
                </a:cubicBezTo>
                <a:lnTo>
                  <a:pt x="94294" y="56250"/>
                </a:lnTo>
                <a:lnTo>
                  <a:pt x="79412" y="56250"/>
                </a:lnTo>
                <a:lnTo>
                  <a:pt x="79412" y="91417"/>
                </a:lnTo>
                <a:cubicBezTo>
                  <a:pt x="79412" y="93472"/>
                  <a:pt x="78941" y="95167"/>
                  <a:pt x="78000" y="96500"/>
                </a:cubicBezTo>
                <a:lnTo>
                  <a:pt x="78000" y="96500"/>
                </a:lnTo>
                <a:cubicBezTo>
                  <a:pt x="77098" y="97778"/>
                  <a:pt x="75922" y="98417"/>
                  <a:pt x="74471" y="98417"/>
                </a:cubicBezTo>
                <a:lnTo>
                  <a:pt x="74471" y="98417"/>
                </a:lnTo>
                <a:lnTo>
                  <a:pt x="49647" y="98417"/>
                </a:lnTo>
                <a:cubicBezTo>
                  <a:pt x="48196" y="98417"/>
                  <a:pt x="47000" y="97778"/>
                  <a:pt x="46059" y="96500"/>
                </a:cubicBezTo>
                <a:lnTo>
                  <a:pt x="46059" y="96500"/>
                </a:lnTo>
                <a:cubicBezTo>
                  <a:pt x="45118" y="95167"/>
                  <a:pt x="44647" y="93472"/>
                  <a:pt x="44647" y="91417"/>
                </a:cubicBezTo>
                <a:lnTo>
                  <a:pt x="44647" y="91417"/>
                </a:lnTo>
                <a:lnTo>
                  <a:pt x="44647" y="14083"/>
                </a:lnTo>
                <a:lnTo>
                  <a:pt x="29765" y="14083"/>
                </a:lnTo>
                <a:lnTo>
                  <a:pt x="29765" y="49250"/>
                </a:lnTo>
                <a:cubicBezTo>
                  <a:pt x="29765" y="51306"/>
                  <a:pt x="29314" y="52972"/>
                  <a:pt x="28412" y="54250"/>
                </a:cubicBezTo>
                <a:lnTo>
                  <a:pt x="28412" y="54250"/>
                </a:lnTo>
                <a:cubicBezTo>
                  <a:pt x="27471" y="55583"/>
                  <a:pt x="26275" y="56250"/>
                  <a:pt x="24824" y="56250"/>
                </a:cubicBezTo>
                <a:lnTo>
                  <a:pt x="24824" y="56250"/>
                </a:lnTo>
                <a:lnTo>
                  <a:pt x="4941" y="56250"/>
                </a:lnTo>
                <a:cubicBezTo>
                  <a:pt x="3490" y="56250"/>
                  <a:pt x="2314" y="55583"/>
                  <a:pt x="1412" y="54250"/>
                </a:cubicBezTo>
                <a:lnTo>
                  <a:pt x="1412" y="54250"/>
                </a:lnTo>
                <a:cubicBezTo>
                  <a:pt x="471" y="52972"/>
                  <a:pt x="0" y="51306"/>
                  <a:pt x="0" y="49250"/>
                </a:cubicBezTo>
                <a:lnTo>
                  <a:pt x="0" y="49250"/>
                </a:lnTo>
                <a:cubicBezTo>
                  <a:pt x="0" y="47194"/>
                  <a:pt x="471" y="45500"/>
                  <a:pt x="1412" y="44167"/>
                </a:cubicBezTo>
                <a:lnTo>
                  <a:pt x="1412" y="44167"/>
                </a:lnTo>
                <a:cubicBezTo>
                  <a:pt x="2314" y="42833"/>
                  <a:pt x="3490" y="42167"/>
                  <a:pt x="4941" y="42167"/>
                </a:cubicBezTo>
                <a:lnTo>
                  <a:pt x="4941" y="42167"/>
                </a:lnTo>
                <a:lnTo>
                  <a:pt x="19882" y="42167"/>
                </a:lnTo>
                <a:lnTo>
                  <a:pt x="19882" y="7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5602-50"/>
          <p:cNvCxnSpPr/>
          <p:nvPr/>
        </p:nvCxnSpPr>
        <p:spPr>
          <a:xfrm>
            <a:off x="6169744" y="1591382"/>
            <a:ext cx="2452762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5704-115"/>
          <p:cNvSpPr/>
          <p:nvPr/>
        </p:nvSpPr>
        <p:spPr>
          <a:xfrm>
            <a:off x="6184032" y="14303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5602-51"/>
          <p:cNvCxnSpPr/>
          <p:nvPr/>
        </p:nvCxnSpPr>
        <p:spPr>
          <a:xfrm>
            <a:off x="6169744" y="1849227"/>
            <a:ext cx="2452762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5704-116"/>
          <p:cNvSpPr/>
          <p:nvPr/>
        </p:nvSpPr>
        <p:spPr>
          <a:xfrm>
            <a:off x="6184032" y="168815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5705-117"/>
          <p:cNvSpPr/>
          <p:nvPr/>
        </p:nvSpPr>
        <p:spPr>
          <a:xfrm>
            <a:off x="6184032" y="194600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5589-22"/>
          <p:cNvSpPr/>
          <p:nvPr/>
        </p:nvSpPr>
        <p:spPr>
          <a:xfrm>
            <a:off x="400050" y="2582800"/>
            <a:ext cx="2695538" cy="12521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5591-29"/>
          <p:cNvCxnSpPr/>
          <p:nvPr/>
        </p:nvCxnSpPr>
        <p:spPr>
          <a:xfrm>
            <a:off x="400050" y="2600660"/>
            <a:ext cx="2695538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8319685594-36"/>
          <p:cNvCxnSpPr/>
          <p:nvPr/>
        </p:nvCxnSpPr>
        <p:spPr>
          <a:xfrm>
            <a:off x="521494" y="2950704"/>
            <a:ext cx="24526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5701-105"/>
          <p:cNvSpPr/>
          <p:nvPr/>
        </p:nvSpPr>
        <p:spPr>
          <a:xfrm>
            <a:off x="550069" y="274710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18071"/>
                </a:moveTo>
                <a:lnTo>
                  <a:pt x="96429" y="18071"/>
                </a:lnTo>
                <a:cubicBezTo>
                  <a:pt x="96286" y="21357"/>
                  <a:pt x="95286" y="24881"/>
                  <a:pt x="93429" y="28643"/>
                </a:cubicBezTo>
                <a:lnTo>
                  <a:pt x="93429" y="28643"/>
                </a:lnTo>
                <a:lnTo>
                  <a:pt x="93429" y="28643"/>
                </a:lnTo>
                <a:cubicBezTo>
                  <a:pt x="91429" y="32405"/>
                  <a:pt x="89238" y="35976"/>
                  <a:pt x="86857" y="39357"/>
                </a:cubicBezTo>
                <a:lnTo>
                  <a:pt x="86857" y="39357"/>
                </a:lnTo>
                <a:lnTo>
                  <a:pt x="86857" y="39357"/>
                </a:lnTo>
                <a:cubicBezTo>
                  <a:pt x="84333" y="42643"/>
                  <a:pt x="82190" y="45286"/>
                  <a:pt x="80429" y="47286"/>
                </a:cubicBezTo>
                <a:lnTo>
                  <a:pt x="80429" y="47286"/>
                </a:lnTo>
                <a:cubicBezTo>
                  <a:pt x="79667" y="48143"/>
                  <a:pt x="78786" y="48452"/>
                  <a:pt x="77786" y="48214"/>
                </a:cubicBezTo>
                <a:lnTo>
                  <a:pt x="77786" y="48214"/>
                </a:lnTo>
                <a:lnTo>
                  <a:pt x="60286" y="48214"/>
                </a:lnTo>
                <a:cubicBezTo>
                  <a:pt x="58524" y="48214"/>
                  <a:pt x="57071" y="48786"/>
                  <a:pt x="55929" y="49929"/>
                </a:cubicBezTo>
                <a:lnTo>
                  <a:pt x="55929" y="49929"/>
                </a:lnTo>
                <a:cubicBezTo>
                  <a:pt x="54786" y="51024"/>
                  <a:pt x="54214" y="52452"/>
                  <a:pt x="54214" y="54214"/>
                </a:cubicBezTo>
                <a:lnTo>
                  <a:pt x="54214" y="54214"/>
                </a:lnTo>
                <a:cubicBezTo>
                  <a:pt x="54214" y="55976"/>
                  <a:pt x="54786" y="57429"/>
                  <a:pt x="55929" y="58571"/>
                </a:cubicBezTo>
                <a:lnTo>
                  <a:pt x="55929" y="58571"/>
                </a:lnTo>
                <a:cubicBezTo>
                  <a:pt x="57071" y="59714"/>
                  <a:pt x="58524" y="60286"/>
                  <a:pt x="60286" y="60286"/>
                </a:cubicBezTo>
                <a:lnTo>
                  <a:pt x="60286" y="60286"/>
                </a:lnTo>
                <a:lnTo>
                  <a:pt x="78357" y="60286"/>
                </a:lnTo>
                <a:cubicBezTo>
                  <a:pt x="83500" y="60381"/>
                  <a:pt x="87762" y="62143"/>
                  <a:pt x="91143" y="65571"/>
                </a:cubicBezTo>
                <a:lnTo>
                  <a:pt x="91143" y="65571"/>
                </a:lnTo>
                <a:cubicBezTo>
                  <a:pt x="94524" y="68952"/>
                  <a:pt x="96286" y="73214"/>
                  <a:pt x="96429" y="78357"/>
                </a:cubicBezTo>
                <a:lnTo>
                  <a:pt x="96429" y="78357"/>
                </a:lnTo>
                <a:cubicBezTo>
                  <a:pt x="96286" y="83500"/>
                  <a:pt x="94524" y="87762"/>
                  <a:pt x="91143" y="91143"/>
                </a:cubicBezTo>
                <a:lnTo>
                  <a:pt x="91143" y="91143"/>
                </a:lnTo>
                <a:cubicBezTo>
                  <a:pt x="87762" y="94524"/>
                  <a:pt x="83500" y="96286"/>
                  <a:pt x="78357" y="96429"/>
                </a:cubicBezTo>
                <a:lnTo>
                  <a:pt x="78357" y="96429"/>
                </a:lnTo>
                <a:lnTo>
                  <a:pt x="26357" y="96429"/>
                </a:lnTo>
                <a:cubicBezTo>
                  <a:pt x="27976" y="94524"/>
                  <a:pt x="29857" y="92190"/>
                  <a:pt x="32000" y="89429"/>
                </a:cubicBezTo>
                <a:lnTo>
                  <a:pt x="32000" y="89429"/>
                </a:lnTo>
                <a:cubicBezTo>
                  <a:pt x="33143" y="87952"/>
                  <a:pt x="34333" y="86262"/>
                  <a:pt x="35571" y="84357"/>
                </a:cubicBezTo>
                <a:lnTo>
                  <a:pt x="35571" y="84357"/>
                </a:lnTo>
                <a:lnTo>
                  <a:pt x="78357" y="84357"/>
                </a:lnTo>
                <a:cubicBezTo>
                  <a:pt x="80119" y="84357"/>
                  <a:pt x="81571" y="83810"/>
                  <a:pt x="82714" y="82714"/>
                </a:cubicBezTo>
                <a:lnTo>
                  <a:pt x="82714" y="82714"/>
                </a:lnTo>
                <a:cubicBezTo>
                  <a:pt x="83810" y="81571"/>
                  <a:pt x="84357" y="80119"/>
                  <a:pt x="84357" y="78357"/>
                </a:cubicBezTo>
                <a:lnTo>
                  <a:pt x="84357" y="78357"/>
                </a:lnTo>
                <a:cubicBezTo>
                  <a:pt x="84357" y="76595"/>
                  <a:pt x="83810" y="75143"/>
                  <a:pt x="82714" y="74000"/>
                </a:cubicBezTo>
                <a:lnTo>
                  <a:pt x="82714" y="74000"/>
                </a:lnTo>
                <a:cubicBezTo>
                  <a:pt x="81571" y="72905"/>
                  <a:pt x="80119" y="72357"/>
                  <a:pt x="78357" y="72357"/>
                </a:cubicBezTo>
                <a:lnTo>
                  <a:pt x="78357" y="72357"/>
                </a:lnTo>
                <a:lnTo>
                  <a:pt x="60286" y="72357"/>
                </a:lnTo>
                <a:cubicBezTo>
                  <a:pt x="55143" y="72214"/>
                  <a:pt x="50857" y="70452"/>
                  <a:pt x="47429" y="67071"/>
                </a:cubicBezTo>
                <a:lnTo>
                  <a:pt x="47429" y="67071"/>
                </a:lnTo>
                <a:cubicBezTo>
                  <a:pt x="44048" y="63643"/>
                  <a:pt x="42310" y="59357"/>
                  <a:pt x="42214" y="54214"/>
                </a:cubicBezTo>
                <a:lnTo>
                  <a:pt x="42214" y="54214"/>
                </a:lnTo>
                <a:cubicBezTo>
                  <a:pt x="42310" y="49071"/>
                  <a:pt x="44048" y="44810"/>
                  <a:pt x="47429" y="41429"/>
                </a:cubicBezTo>
                <a:lnTo>
                  <a:pt x="47429" y="41429"/>
                </a:lnTo>
                <a:cubicBezTo>
                  <a:pt x="50857" y="38048"/>
                  <a:pt x="55143" y="36286"/>
                  <a:pt x="60286" y="36143"/>
                </a:cubicBezTo>
                <a:lnTo>
                  <a:pt x="60286" y="36143"/>
                </a:lnTo>
                <a:lnTo>
                  <a:pt x="67786" y="36143"/>
                </a:lnTo>
                <a:cubicBezTo>
                  <a:pt x="65786" y="33143"/>
                  <a:pt x="64024" y="30071"/>
                  <a:pt x="62500" y="26929"/>
                </a:cubicBezTo>
                <a:lnTo>
                  <a:pt x="62500" y="26929"/>
                </a:lnTo>
                <a:cubicBezTo>
                  <a:pt x="61119" y="23786"/>
                  <a:pt x="60381" y="20833"/>
                  <a:pt x="60286" y="18071"/>
                </a:cubicBezTo>
                <a:lnTo>
                  <a:pt x="60286" y="18071"/>
                </a:lnTo>
                <a:cubicBezTo>
                  <a:pt x="60381" y="12929"/>
                  <a:pt x="62143" y="8667"/>
                  <a:pt x="65571" y="5286"/>
                </a:cubicBezTo>
                <a:lnTo>
                  <a:pt x="65571" y="5286"/>
                </a:lnTo>
                <a:cubicBezTo>
                  <a:pt x="68952" y="1905"/>
                  <a:pt x="73214" y="143"/>
                  <a:pt x="78357" y="0"/>
                </a:cubicBezTo>
                <a:lnTo>
                  <a:pt x="78357" y="0"/>
                </a:lnTo>
                <a:cubicBezTo>
                  <a:pt x="83500" y="143"/>
                  <a:pt x="87762" y="1905"/>
                  <a:pt x="91143" y="5286"/>
                </a:cubicBezTo>
                <a:lnTo>
                  <a:pt x="91143" y="5286"/>
                </a:lnTo>
                <a:cubicBezTo>
                  <a:pt x="94524" y="8667"/>
                  <a:pt x="96286" y="12929"/>
                  <a:pt x="96429" y="18071"/>
                </a:cubicBezTo>
                <a:lnTo>
                  <a:pt x="96429" y="18071"/>
                </a:lnTo>
                <a:moveTo>
                  <a:pt x="22000" y="92071"/>
                </a:moveTo>
                <a:lnTo>
                  <a:pt x="22000" y="92071"/>
                </a:lnTo>
                <a:cubicBezTo>
                  <a:pt x="21286" y="92976"/>
                  <a:pt x="20667" y="93667"/>
                  <a:pt x="20143" y="94143"/>
                </a:cubicBezTo>
                <a:lnTo>
                  <a:pt x="20143" y="94143"/>
                </a:lnTo>
                <a:lnTo>
                  <a:pt x="19786" y="94571"/>
                </a:lnTo>
                <a:lnTo>
                  <a:pt x="19786" y="94571"/>
                </a:lnTo>
                <a:cubicBezTo>
                  <a:pt x="18500" y="95429"/>
                  <a:pt x="17238" y="95286"/>
                  <a:pt x="16000" y="94143"/>
                </a:cubicBezTo>
                <a:lnTo>
                  <a:pt x="16000" y="94143"/>
                </a:lnTo>
                <a:cubicBezTo>
                  <a:pt x="14381" y="92381"/>
                  <a:pt x="12310" y="89952"/>
                  <a:pt x="9786" y="86857"/>
                </a:cubicBezTo>
                <a:lnTo>
                  <a:pt x="9786" y="86857"/>
                </a:lnTo>
                <a:cubicBezTo>
                  <a:pt x="7262" y="83714"/>
                  <a:pt x="5000" y="80310"/>
                  <a:pt x="3000" y="76643"/>
                </a:cubicBezTo>
                <a:lnTo>
                  <a:pt x="3000" y="76643"/>
                </a:lnTo>
                <a:cubicBezTo>
                  <a:pt x="1143" y="73024"/>
                  <a:pt x="143" y="69571"/>
                  <a:pt x="0" y="66286"/>
                </a:cubicBezTo>
                <a:lnTo>
                  <a:pt x="0" y="66286"/>
                </a:lnTo>
                <a:cubicBezTo>
                  <a:pt x="143" y="61143"/>
                  <a:pt x="1905" y="56881"/>
                  <a:pt x="5286" y="53500"/>
                </a:cubicBezTo>
                <a:lnTo>
                  <a:pt x="5286" y="53500"/>
                </a:lnTo>
                <a:cubicBezTo>
                  <a:pt x="8667" y="50119"/>
                  <a:pt x="12929" y="48357"/>
                  <a:pt x="18071" y="48214"/>
                </a:cubicBezTo>
                <a:lnTo>
                  <a:pt x="18071" y="48214"/>
                </a:lnTo>
                <a:cubicBezTo>
                  <a:pt x="23214" y="48357"/>
                  <a:pt x="27476" y="50119"/>
                  <a:pt x="30857" y="53500"/>
                </a:cubicBezTo>
                <a:lnTo>
                  <a:pt x="30857" y="53500"/>
                </a:lnTo>
                <a:cubicBezTo>
                  <a:pt x="34286" y="56881"/>
                  <a:pt x="36048" y="61143"/>
                  <a:pt x="36143" y="66286"/>
                </a:cubicBezTo>
                <a:lnTo>
                  <a:pt x="36143" y="66286"/>
                </a:lnTo>
                <a:cubicBezTo>
                  <a:pt x="36048" y="69190"/>
                  <a:pt x="35238" y="72262"/>
                  <a:pt x="33714" y="75500"/>
                </a:cubicBezTo>
                <a:lnTo>
                  <a:pt x="33714" y="75500"/>
                </a:lnTo>
                <a:cubicBezTo>
                  <a:pt x="32095" y="78643"/>
                  <a:pt x="30214" y="81738"/>
                  <a:pt x="28071" y="84786"/>
                </a:cubicBezTo>
                <a:lnTo>
                  <a:pt x="28071" y="84786"/>
                </a:lnTo>
                <a:cubicBezTo>
                  <a:pt x="25929" y="87548"/>
                  <a:pt x="23976" y="89929"/>
                  <a:pt x="22214" y="91929"/>
                </a:cubicBezTo>
                <a:lnTo>
                  <a:pt x="22214" y="91929"/>
                </a:lnTo>
                <a:lnTo>
                  <a:pt x="22000" y="92071"/>
                </a:lnTo>
                <a:moveTo>
                  <a:pt x="24143" y="66286"/>
                </a:moveTo>
                <a:lnTo>
                  <a:pt x="24143" y="66286"/>
                </a:lnTo>
                <a:cubicBezTo>
                  <a:pt x="24143" y="64524"/>
                  <a:pt x="23571" y="63071"/>
                  <a:pt x="22429" y="61929"/>
                </a:cubicBezTo>
                <a:lnTo>
                  <a:pt x="22429" y="61929"/>
                </a:lnTo>
                <a:lnTo>
                  <a:pt x="22429" y="61929"/>
                </a:lnTo>
                <a:cubicBezTo>
                  <a:pt x="21286" y="60833"/>
                  <a:pt x="19833" y="60286"/>
                  <a:pt x="18071" y="60286"/>
                </a:cubicBezTo>
                <a:lnTo>
                  <a:pt x="18071" y="60286"/>
                </a:lnTo>
                <a:cubicBezTo>
                  <a:pt x="16310" y="60286"/>
                  <a:pt x="14857" y="60833"/>
                  <a:pt x="13714" y="61929"/>
                </a:cubicBezTo>
                <a:lnTo>
                  <a:pt x="13714" y="61929"/>
                </a:lnTo>
                <a:cubicBezTo>
                  <a:pt x="12619" y="63071"/>
                  <a:pt x="12071" y="64524"/>
                  <a:pt x="12071" y="66286"/>
                </a:cubicBezTo>
                <a:lnTo>
                  <a:pt x="12071" y="66286"/>
                </a:lnTo>
                <a:cubicBezTo>
                  <a:pt x="12071" y="68048"/>
                  <a:pt x="12619" y="69500"/>
                  <a:pt x="13714" y="70643"/>
                </a:cubicBezTo>
                <a:lnTo>
                  <a:pt x="13714" y="70643"/>
                </a:lnTo>
                <a:cubicBezTo>
                  <a:pt x="14857" y="71786"/>
                  <a:pt x="16310" y="72357"/>
                  <a:pt x="18071" y="72357"/>
                </a:cubicBezTo>
                <a:lnTo>
                  <a:pt x="18071" y="72357"/>
                </a:lnTo>
                <a:cubicBezTo>
                  <a:pt x="19833" y="72357"/>
                  <a:pt x="21286" y="71786"/>
                  <a:pt x="22429" y="70643"/>
                </a:cubicBezTo>
                <a:lnTo>
                  <a:pt x="22429" y="70643"/>
                </a:lnTo>
                <a:cubicBezTo>
                  <a:pt x="23571" y="69500"/>
                  <a:pt x="24143" y="68048"/>
                  <a:pt x="24143" y="66286"/>
                </a:cubicBezTo>
                <a:lnTo>
                  <a:pt x="24143" y="66286"/>
                </a:lnTo>
                <a:moveTo>
                  <a:pt x="78357" y="24143"/>
                </a:moveTo>
                <a:lnTo>
                  <a:pt x="78357" y="24143"/>
                </a:lnTo>
                <a:cubicBezTo>
                  <a:pt x="80119" y="24143"/>
                  <a:pt x="81571" y="23571"/>
                  <a:pt x="82714" y="22429"/>
                </a:cubicBezTo>
                <a:lnTo>
                  <a:pt x="82714" y="22429"/>
                </a:lnTo>
                <a:lnTo>
                  <a:pt x="82714" y="22429"/>
                </a:lnTo>
                <a:cubicBezTo>
                  <a:pt x="83810" y="21286"/>
                  <a:pt x="84357" y="19833"/>
                  <a:pt x="84357" y="18071"/>
                </a:cubicBezTo>
                <a:lnTo>
                  <a:pt x="84357" y="18071"/>
                </a:lnTo>
                <a:cubicBezTo>
                  <a:pt x="84357" y="16310"/>
                  <a:pt x="83810" y="14857"/>
                  <a:pt x="82714" y="13714"/>
                </a:cubicBezTo>
                <a:lnTo>
                  <a:pt x="82714" y="13714"/>
                </a:lnTo>
                <a:cubicBezTo>
                  <a:pt x="81571" y="12619"/>
                  <a:pt x="80119" y="12071"/>
                  <a:pt x="78357" y="12071"/>
                </a:cubicBezTo>
                <a:lnTo>
                  <a:pt x="78357" y="12071"/>
                </a:lnTo>
                <a:cubicBezTo>
                  <a:pt x="76595" y="12071"/>
                  <a:pt x="75143" y="12619"/>
                  <a:pt x="74000" y="13714"/>
                </a:cubicBezTo>
                <a:lnTo>
                  <a:pt x="74000" y="13714"/>
                </a:lnTo>
                <a:cubicBezTo>
                  <a:pt x="72905" y="14857"/>
                  <a:pt x="72357" y="16310"/>
                  <a:pt x="72357" y="18071"/>
                </a:cubicBezTo>
                <a:lnTo>
                  <a:pt x="72357" y="18071"/>
                </a:lnTo>
                <a:cubicBezTo>
                  <a:pt x="72357" y="19833"/>
                  <a:pt x="72905" y="21286"/>
                  <a:pt x="74000" y="22429"/>
                </a:cubicBezTo>
                <a:lnTo>
                  <a:pt x="74000" y="22429"/>
                </a:lnTo>
                <a:cubicBezTo>
                  <a:pt x="75143" y="23571"/>
                  <a:pt x="76595" y="24143"/>
                  <a:pt x="78357" y="24143"/>
                </a:cubicBezTo>
                <a:lnTo>
                  <a:pt x="78357" y="24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5602-52"/>
          <p:cNvCxnSpPr/>
          <p:nvPr/>
        </p:nvCxnSpPr>
        <p:spPr>
          <a:xfrm>
            <a:off x="521494" y="3229980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5705-118"/>
          <p:cNvSpPr/>
          <p:nvPr/>
        </p:nvSpPr>
        <p:spPr>
          <a:xfrm>
            <a:off x="535781" y="306891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5602-53"/>
          <p:cNvCxnSpPr/>
          <p:nvPr/>
        </p:nvCxnSpPr>
        <p:spPr>
          <a:xfrm>
            <a:off x="521494" y="3487824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5705-119"/>
          <p:cNvSpPr/>
          <p:nvPr/>
        </p:nvSpPr>
        <p:spPr>
          <a:xfrm>
            <a:off x="535781" y="332675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5706-120"/>
          <p:cNvSpPr/>
          <p:nvPr/>
        </p:nvSpPr>
        <p:spPr>
          <a:xfrm>
            <a:off x="535781" y="358460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5590-23"/>
          <p:cNvSpPr/>
          <p:nvPr/>
        </p:nvSpPr>
        <p:spPr>
          <a:xfrm>
            <a:off x="3224175" y="2582800"/>
            <a:ext cx="2695538" cy="12521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CF9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5591-30"/>
          <p:cNvCxnSpPr/>
          <p:nvPr/>
        </p:nvCxnSpPr>
        <p:spPr>
          <a:xfrm>
            <a:off x="3224175" y="2600660"/>
            <a:ext cx="2695538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8319685594-37"/>
          <p:cNvCxnSpPr/>
          <p:nvPr/>
        </p:nvCxnSpPr>
        <p:spPr>
          <a:xfrm>
            <a:off x="3345619" y="2950704"/>
            <a:ext cx="2452650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5701-106"/>
          <p:cNvSpPr/>
          <p:nvPr/>
        </p:nvSpPr>
        <p:spPr>
          <a:xfrm>
            <a:off x="3390267" y="2747107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00" y="0"/>
                </a:moveTo>
                <a:lnTo>
                  <a:pt x="25300" y="0"/>
                </a:lnTo>
                <a:cubicBezTo>
                  <a:pt x="22833" y="0"/>
                  <a:pt x="20800" y="571"/>
                  <a:pt x="19200" y="1714"/>
                </a:cubicBezTo>
                <a:lnTo>
                  <a:pt x="19200" y="1714"/>
                </a:lnTo>
                <a:lnTo>
                  <a:pt x="19200" y="1714"/>
                </a:lnTo>
                <a:cubicBezTo>
                  <a:pt x="17667" y="2810"/>
                  <a:pt x="16900" y="4238"/>
                  <a:pt x="16900" y="6000"/>
                </a:cubicBezTo>
                <a:lnTo>
                  <a:pt x="16900" y="6000"/>
                </a:lnTo>
                <a:lnTo>
                  <a:pt x="16900" y="24143"/>
                </a:lnTo>
                <a:lnTo>
                  <a:pt x="33800" y="24143"/>
                </a:lnTo>
                <a:lnTo>
                  <a:pt x="33800" y="6000"/>
                </a:lnTo>
                <a:cubicBezTo>
                  <a:pt x="33800" y="4238"/>
                  <a:pt x="33000" y="2810"/>
                  <a:pt x="31400" y="1714"/>
                </a:cubicBezTo>
                <a:lnTo>
                  <a:pt x="31400" y="1714"/>
                </a:lnTo>
                <a:cubicBezTo>
                  <a:pt x="29800" y="571"/>
                  <a:pt x="27767" y="0"/>
                  <a:pt x="25300" y="0"/>
                </a:cubicBezTo>
                <a:lnTo>
                  <a:pt x="25300" y="0"/>
                </a:lnTo>
                <a:moveTo>
                  <a:pt x="75900" y="0"/>
                </a:moveTo>
                <a:lnTo>
                  <a:pt x="75900" y="0"/>
                </a:lnTo>
                <a:cubicBezTo>
                  <a:pt x="73433" y="0"/>
                  <a:pt x="71433" y="571"/>
                  <a:pt x="69900" y="1714"/>
                </a:cubicBezTo>
                <a:lnTo>
                  <a:pt x="69900" y="1714"/>
                </a:lnTo>
                <a:lnTo>
                  <a:pt x="69900" y="1714"/>
                </a:lnTo>
                <a:cubicBezTo>
                  <a:pt x="68300" y="2810"/>
                  <a:pt x="67500" y="4238"/>
                  <a:pt x="67500" y="6000"/>
                </a:cubicBezTo>
                <a:lnTo>
                  <a:pt x="67500" y="6000"/>
                </a:lnTo>
                <a:lnTo>
                  <a:pt x="67500" y="24143"/>
                </a:lnTo>
                <a:lnTo>
                  <a:pt x="84400" y="24143"/>
                </a:lnTo>
                <a:lnTo>
                  <a:pt x="84400" y="6000"/>
                </a:lnTo>
                <a:cubicBezTo>
                  <a:pt x="84400" y="4238"/>
                  <a:pt x="83600" y="2810"/>
                  <a:pt x="82000" y="1714"/>
                </a:cubicBezTo>
                <a:lnTo>
                  <a:pt x="82000" y="1714"/>
                </a:lnTo>
                <a:cubicBezTo>
                  <a:pt x="80400" y="571"/>
                  <a:pt x="78367" y="0"/>
                  <a:pt x="75900" y="0"/>
                </a:cubicBezTo>
                <a:lnTo>
                  <a:pt x="75900" y="0"/>
                </a:lnTo>
                <a:moveTo>
                  <a:pt x="8400" y="30143"/>
                </a:moveTo>
                <a:lnTo>
                  <a:pt x="8400" y="30143"/>
                </a:lnTo>
                <a:cubicBezTo>
                  <a:pt x="5933" y="30143"/>
                  <a:pt x="3933" y="30714"/>
                  <a:pt x="2400" y="31857"/>
                </a:cubicBezTo>
                <a:lnTo>
                  <a:pt x="2400" y="31857"/>
                </a:lnTo>
                <a:lnTo>
                  <a:pt x="2400" y="31857"/>
                </a:lnTo>
                <a:cubicBezTo>
                  <a:pt x="800" y="32952"/>
                  <a:pt x="0" y="34381"/>
                  <a:pt x="0" y="36143"/>
                </a:cubicBezTo>
                <a:lnTo>
                  <a:pt x="0" y="36143"/>
                </a:lnTo>
                <a:cubicBezTo>
                  <a:pt x="0" y="37905"/>
                  <a:pt x="800" y="39357"/>
                  <a:pt x="2400" y="40500"/>
                </a:cubicBezTo>
                <a:lnTo>
                  <a:pt x="2400" y="40500"/>
                </a:lnTo>
                <a:cubicBezTo>
                  <a:pt x="3933" y="41643"/>
                  <a:pt x="5933" y="42214"/>
                  <a:pt x="8400" y="42214"/>
                </a:cubicBezTo>
                <a:lnTo>
                  <a:pt x="8400" y="42214"/>
                </a:lnTo>
                <a:lnTo>
                  <a:pt x="8400" y="48214"/>
                </a:lnTo>
                <a:cubicBezTo>
                  <a:pt x="8600" y="55643"/>
                  <a:pt x="11867" y="62048"/>
                  <a:pt x="18200" y="67429"/>
                </a:cubicBezTo>
                <a:lnTo>
                  <a:pt x="18200" y="67429"/>
                </a:lnTo>
                <a:cubicBezTo>
                  <a:pt x="24333" y="72810"/>
                  <a:pt x="32333" y="76262"/>
                  <a:pt x="42200" y="77786"/>
                </a:cubicBezTo>
                <a:lnTo>
                  <a:pt x="42200" y="77786"/>
                </a:lnTo>
                <a:lnTo>
                  <a:pt x="42200" y="90429"/>
                </a:lnTo>
                <a:cubicBezTo>
                  <a:pt x="42200" y="92190"/>
                  <a:pt x="43000" y="93619"/>
                  <a:pt x="44600" y="94714"/>
                </a:cubicBezTo>
                <a:lnTo>
                  <a:pt x="44600" y="94714"/>
                </a:lnTo>
                <a:cubicBezTo>
                  <a:pt x="46133" y="95857"/>
                  <a:pt x="48133" y="96429"/>
                  <a:pt x="50600" y="96429"/>
                </a:cubicBezTo>
                <a:lnTo>
                  <a:pt x="50600" y="96429"/>
                </a:lnTo>
                <a:cubicBezTo>
                  <a:pt x="53067" y="96429"/>
                  <a:pt x="55100" y="95857"/>
                  <a:pt x="56700" y="94714"/>
                </a:cubicBezTo>
                <a:lnTo>
                  <a:pt x="56700" y="94714"/>
                </a:lnTo>
                <a:cubicBezTo>
                  <a:pt x="58300" y="93619"/>
                  <a:pt x="59100" y="92190"/>
                  <a:pt x="59100" y="90429"/>
                </a:cubicBezTo>
                <a:lnTo>
                  <a:pt x="59100" y="90429"/>
                </a:lnTo>
                <a:lnTo>
                  <a:pt x="59100" y="77786"/>
                </a:lnTo>
                <a:cubicBezTo>
                  <a:pt x="68900" y="76262"/>
                  <a:pt x="76900" y="72810"/>
                  <a:pt x="83100" y="67429"/>
                </a:cubicBezTo>
                <a:lnTo>
                  <a:pt x="83100" y="67429"/>
                </a:lnTo>
                <a:cubicBezTo>
                  <a:pt x="89367" y="62048"/>
                  <a:pt x="92600" y="55643"/>
                  <a:pt x="92800" y="48214"/>
                </a:cubicBezTo>
                <a:lnTo>
                  <a:pt x="92800" y="48214"/>
                </a:lnTo>
                <a:lnTo>
                  <a:pt x="92800" y="42214"/>
                </a:lnTo>
                <a:cubicBezTo>
                  <a:pt x="95267" y="42214"/>
                  <a:pt x="97300" y="41643"/>
                  <a:pt x="98900" y="40500"/>
                </a:cubicBezTo>
                <a:lnTo>
                  <a:pt x="98900" y="40500"/>
                </a:lnTo>
                <a:cubicBezTo>
                  <a:pt x="100500" y="39357"/>
                  <a:pt x="101300" y="37905"/>
                  <a:pt x="101300" y="36143"/>
                </a:cubicBezTo>
                <a:lnTo>
                  <a:pt x="101300" y="36143"/>
                </a:lnTo>
                <a:cubicBezTo>
                  <a:pt x="101300" y="34381"/>
                  <a:pt x="100500" y="32952"/>
                  <a:pt x="98900" y="31857"/>
                </a:cubicBezTo>
                <a:lnTo>
                  <a:pt x="98900" y="31857"/>
                </a:lnTo>
                <a:cubicBezTo>
                  <a:pt x="97300" y="30714"/>
                  <a:pt x="95267" y="30143"/>
                  <a:pt x="92800" y="30143"/>
                </a:cubicBezTo>
                <a:lnTo>
                  <a:pt x="92800" y="30143"/>
                </a:lnTo>
                <a:lnTo>
                  <a:pt x="8400" y="30143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9" name="el-1788319685602-54"/>
          <p:cNvCxnSpPr/>
          <p:nvPr/>
        </p:nvCxnSpPr>
        <p:spPr>
          <a:xfrm>
            <a:off x="3345619" y="3229980"/>
            <a:ext cx="2452650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85706-121"/>
          <p:cNvSpPr/>
          <p:nvPr/>
        </p:nvSpPr>
        <p:spPr>
          <a:xfrm>
            <a:off x="3359907" y="306891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5706-122"/>
          <p:cNvSpPr/>
          <p:nvPr/>
        </p:nvSpPr>
        <p:spPr>
          <a:xfrm>
            <a:off x="3359907" y="332675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5590-24"/>
          <p:cNvSpPr/>
          <p:nvPr/>
        </p:nvSpPr>
        <p:spPr>
          <a:xfrm>
            <a:off x="6048301" y="2582800"/>
            <a:ext cx="2695649" cy="12521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C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5592-31"/>
          <p:cNvCxnSpPr/>
          <p:nvPr/>
        </p:nvCxnSpPr>
        <p:spPr>
          <a:xfrm>
            <a:off x="6048301" y="2600660"/>
            <a:ext cx="2695649" cy="914"/>
          </a:xfrm>
          <a:prstGeom prst="line">
            <a:avLst/>
          </a:prstGeom>
          <a:ln w="35719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-1788319685594-38"/>
          <p:cNvCxnSpPr/>
          <p:nvPr/>
        </p:nvCxnSpPr>
        <p:spPr>
          <a:xfrm>
            <a:off x="6169744" y="2950704"/>
            <a:ext cx="2452762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5702-107"/>
          <p:cNvSpPr/>
          <p:nvPr/>
        </p:nvSpPr>
        <p:spPr>
          <a:xfrm>
            <a:off x="6190283" y="2755143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cubicBezTo>
                  <a:pt x="43356" y="0"/>
                  <a:pt x="42000" y="667"/>
                  <a:pt x="40933" y="2000"/>
                </a:cubicBezTo>
                <a:lnTo>
                  <a:pt x="40933" y="2000"/>
                </a:lnTo>
                <a:lnTo>
                  <a:pt x="40933" y="2000"/>
                </a:lnTo>
                <a:cubicBezTo>
                  <a:pt x="39911" y="3278"/>
                  <a:pt x="39400" y="4944"/>
                  <a:pt x="39400" y="7000"/>
                </a:cubicBezTo>
                <a:lnTo>
                  <a:pt x="39400" y="7000"/>
                </a:lnTo>
                <a:lnTo>
                  <a:pt x="39400" y="7500"/>
                </a:lnTo>
                <a:lnTo>
                  <a:pt x="39400" y="29417"/>
                </a:lnTo>
                <a:cubicBezTo>
                  <a:pt x="39267" y="30750"/>
                  <a:pt x="38667" y="31500"/>
                  <a:pt x="37600" y="31667"/>
                </a:cubicBezTo>
                <a:lnTo>
                  <a:pt x="37600" y="31667"/>
                </a:lnTo>
                <a:cubicBezTo>
                  <a:pt x="36889" y="31667"/>
                  <a:pt x="36378" y="31306"/>
                  <a:pt x="36067" y="30583"/>
                </a:cubicBezTo>
                <a:lnTo>
                  <a:pt x="36067" y="30583"/>
                </a:lnTo>
                <a:lnTo>
                  <a:pt x="27600" y="12083"/>
                </a:lnTo>
                <a:cubicBezTo>
                  <a:pt x="21022" y="16194"/>
                  <a:pt x="15756" y="22139"/>
                  <a:pt x="11800" y="29917"/>
                </a:cubicBezTo>
                <a:lnTo>
                  <a:pt x="11800" y="29917"/>
                </a:lnTo>
                <a:cubicBezTo>
                  <a:pt x="7800" y="37639"/>
                  <a:pt x="5733" y="46417"/>
                  <a:pt x="5600" y="56250"/>
                </a:cubicBezTo>
                <a:lnTo>
                  <a:pt x="5600" y="56250"/>
                </a:lnTo>
                <a:lnTo>
                  <a:pt x="5600" y="70333"/>
                </a:lnTo>
                <a:lnTo>
                  <a:pt x="95600" y="70333"/>
                </a:lnTo>
                <a:lnTo>
                  <a:pt x="95600" y="55833"/>
                </a:lnTo>
                <a:cubicBezTo>
                  <a:pt x="95378" y="46000"/>
                  <a:pt x="93333" y="37278"/>
                  <a:pt x="89467" y="29667"/>
                </a:cubicBezTo>
                <a:lnTo>
                  <a:pt x="89467" y="29667"/>
                </a:lnTo>
                <a:cubicBezTo>
                  <a:pt x="85467" y="22056"/>
                  <a:pt x="80200" y="16194"/>
                  <a:pt x="73667" y="12083"/>
                </a:cubicBezTo>
                <a:lnTo>
                  <a:pt x="73667" y="12083"/>
                </a:lnTo>
                <a:lnTo>
                  <a:pt x="65200" y="30583"/>
                </a:lnTo>
                <a:cubicBezTo>
                  <a:pt x="64844" y="31306"/>
                  <a:pt x="64311" y="31667"/>
                  <a:pt x="63600" y="31667"/>
                </a:cubicBezTo>
                <a:lnTo>
                  <a:pt x="63600" y="31667"/>
                </a:lnTo>
                <a:cubicBezTo>
                  <a:pt x="62578" y="31500"/>
                  <a:pt x="62000" y="30750"/>
                  <a:pt x="61867" y="29417"/>
                </a:cubicBezTo>
                <a:lnTo>
                  <a:pt x="61867" y="29417"/>
                </a:lnTo>
                <a:lnTo>
                  <a:pt x="61867" y="7500"/>
                </a:lnTo>
                <a:lnTo>
                  <a:pt x="61867" y="7000"/>
                </a:lnTo>
                <a:cubicBezTo>
                  <a:pt x="61867" y="4944"/>
                  <a:pt x="61333" y="3278"/>
                  <a:pt x="60267" y="2000"/>
                </a:cubicBezTo>
                <a:lnTo>
                  <a:pt x="60267" y="2000"/>
                </a:lnTo>
                <a:cubicBezTo>
                  <a:pt x="59244" y="667"/>
                  <a:pt x="57911" y="0"/>
                  <a:pt x="56267" y="0"/>
                </a:cubicBezTo>
                <a:lnTo>
                  <a:pt x="56267" y="0"/>
                </a:lnTo>
                <a:lnTo>
                  <a:pt x="45000" y="0"/>
                </a:lnTo>
                <a:moveTo>
                  <a:pt x="3000" y="77333"/>
                </a:moveTo>
                <a:lnTo>
                  <a:pt x="3000" y="77333"/>
                </a:lnTo>
                <a:cubicBezTo>
                  <a:pt x="1133" y="77500"/>
                  <a:pt x="133" y="78750"/>
                  <a:pt x="0" y="81083"/>
                </a:cubicBezTo>
                <a:lnTo>
                  <a:pt x="0" y="81083"/>
                </a:lnTo>
                <a:cubicBezTo>
                  <a:pt x="0" y="82083"/>
                  <a:pt x="356" y="82972"/>
                  <a:pt x="1067" y="83750"/>
                </a:cubicBezTo>
                <a:lnTo>
                  <a:pt x="1067" y="83750"/>
                </a:lnTo>
                <a:cubicBezTo>
                  <a:pt x="2800" y="85806"/>
                  <a:pt x="7667" y="88639"/>
                  <a:pt x="15667" y="92250"/>
                </a:cubicBezTo>
                <a:lnTo>
                  <a:pt x="15667" y="92250"/>
                </a:lnTo>
                <a:cubicBezTo>
                  <a:pt x="23622" y="95917"/>
                  <a:pt x="35267" y="97972"/>
                  <a:pt x="50600" y="98417"/>
                </a:cubicBezTo>
                <a:lnTo>
                  <a:pt x="50600" y="98417"/>
                </a:lnTo>
                <a:cubicBezTo>
                  <a:pt x="65978" y="97972"/>
                  <a:pt x="77644" y="95917"/>
                  <a:pt x="85600" y="92250"/>
                </a:cubicBezTo>
                <a:lnTo>
                  <a:pt x="85600" y="92250"/>
                </a:lnTo>
                <a:cubicBezTo>
                  <a:pt x="93556" y="88639"/>
                  <a:pt x="98422" y="85806"/>
                  <a:pt x="100200" y="83750"/>
                </a:cubicBezTo>
                <a:lnTo>
                  <a:pt x="100200" y="83750"/>
                </a:lnTo>
                <a:cubicBezTo>
                  <a:pt x="100911" y="82972"/>
                  <a:pt x="101267" y="82083"/>
                  <a:pt x="101267" y="81083"/>
                </a:cubicBezTo>
                <a:lnTo>
                  <a:pt x="101267" y="81083"/>
                </a:lnTo>
                <a:cubicBezTo>
                  <a:pt x="101133" y="78750"/>
                  <a:pt x="100133" y="77500"/>
                  <a:pt x="98267" y="77333"/>
                </a:cubicBezTo>
                <a:lnTo>
                  <a:pt x="98267" y="77333"/>
                </a:lnTo>
                <a:lnTo>
                  <a:pt x="3000" y="7733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8319685602-55"/>
          <p:cNvCxnSpPr/>
          <p:nvPr/>
        </p:nvCxnSpPr>
        <p:spPr>
          <a:xfrm>
            <a:off x="6169744" y="3229980"/>
            <a:ext cx="2452762" cy="914"/>
          </a:xfrm>
          <a:prstGeom prst="line">
            <a:avLst/>
          </a:prstGeom>
          <a:ln w="7144" cap="flat">
            <a:solidFill>
              <a:srgbClr val="F0F1F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5707-123"/>
          <p:cNvSpPr/>
          <p:nvPr/>
        </p:nvSpPr>
        <p:spPr>
          <a:xfrm>
            <a:off x="6184032" y="306891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5707-124"/>
          <p:cNvSpPr/>
          <p:nvPr/>
        </p:nvSpPr>
        <p:spPr>
          <a:xfrm>
            <a:off x="6184032" y="332675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5585-13"/>
          <p:cNvSpPr/>
          <p:nvPr/>
        </p:nvSpPr>
        <p:spPr>
          <a:xfrm>
            <a:off x="400050" y="3977841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5585-15"/>
          <p:cNvCxnSpPr/>
          <p:nvPr/>
        </p:nvCxnSpPr>
        <p:spPr>
          <a:xfrm>
            <a:off x="428625" y="3977841"/>
            <a:ext cx="914" cy="42148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5699-100"/>
          <p:cNvSpPr/>
          <p:nvPr/>
        </p:nvSpPr>
        <p:spPr>
          <a:xfrm>
            <a:off x="691140" y="4106931"/>
            <a:ext cx="160770" cy="170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0627" y="0"/>
                  <a:pt x="51529" y="204"/>
                  <a:pt x="52353" y="611"/>
                </a:cubicBezTo>
                <a:lnTo>
                  <a:pt x="52353" y="611"/>
                </a:lnTo>
                <a:lnTo>
                  <a:pt x="91412" y="16222"/>
                </a:lnTo>
                <a:cubicBezTo>
                  <a:pt x="93765" y="17111"/>
                  <a:pt x="95627" y="18537"/>
                  <a:pt x="97000" y="20500"/>
                </a:cubicBezTo>
                <a:lnTo>
                  <a:pt x="97000" y="20500"/>
                </a:lnTo>
                <a:cubicBezTo>
                  <a:pt x="98529" y="22463"/>
                  <a:pt x="99294" y="24741"/>
                  <a:pt x="99294" y="27333"/>
                </a:cubicBezTo>
                <a:lnTo>
                  <a:pt x="99294" y="27333"/>
                </a:lnTo>
                <a:cubicBezTo>
                  <a:pt x="99412" y="33963"/>
                  <a:pt x="98235" y="41778"/>
                  <a:pt x="95765" y="50778"/>
                </a:cubicBezTo>
                <a:lnTo>
                  <a:pt x="95765" y="50778"/>
                </a:lnTo>
                <a:cubicBezTo>
                  <a:pt x="93294" y="59778"/>
                  <a:pt x="88804" y="68500"/>
                  <a:pt x="82294" y="76944"/>
                </a:cubicBezTo>
                <a:lnTo>
                  <a:pt x="82294" y="76944"/>
                </a:lnTo>
                <a:cubicBezTo>
                  <a:pt x="75980" y="85537"/>
                  <a:pt x="66882" y="92630"/>
                  <a:pt x="55000" y="98222"/>
                </a:cubicBezTo>
                <a:lnTo>
                  <a:pt x="55000" y="98222"/>
                </a:lnTo>
                <a:cubicBezTo>
                  <a:pt x="51431" y="99815"/>
                  <a:pt x="47863" y="99815"/>
                  <a:pt x="44294" y="98222"/>
                </a:cubicBezTo>
                <a:lnTo>
                  <a:pt x="44294" y="98222"/>
                </a:lnTo>
                <a:cubicBezTo>
                  <a:pt x="32412" y="92630"/>
                  <a:pt x="23294" y="85537"/>
                  <a:pt x="16941" y="76944"/>
                </a:cubicBezTo>
                <a:lnTo>
                  <a:pt x="16941" y="76944"/>
                </a:lnTo>
                <a:cubicBezTo>
                  <a:pt x="10471" y="68500"/>
                  <a:pt x="6000" y="59778"/>
                  <a:pt x="3529" y="50778"/>
                </a:cubicBezTo>
                <a:lnTo>
                  <a:pt x="3529" y="50778"/>
                </a:lnTo>
                <a:cubicBezTo>
                  <a:pt x="1059" y="41778"/>
                  <a:pt x="-118" y="33963"/>
                  <a:pt x="0" y="27333"/>
                </a:cubicBezTo>
                <a:lnTo>
                  <a:pt x="0" y="27333"/>
                </a:lnTo>
                <a:cubicBezTo>
                  <a:pt x="0" y="24741"/>
                  <a:pt x="765" y="22463"/>
                  <a:pt x="2294" y="20500"/>
                </a:cubicBezTo>
                <a:lnTo>
                  <a:pt x="2294" y="20500"/>
                </a:lnTo>
                <a:cubicBezTo>
                  <a:pt x="3667" y="18537"/>
                  <a:pt x="5529" y="17111"/>
                  <a:pt x="7882" y="16222"/>
                </a:cubicBezTo>
                <a:lnTo>
                  <a:pt x="7882" y="16222"/>
                </a:lnTo>
                <a:lnTo>
                  <a:pt x="46941" y="611"/>
                </a:lnTo>
                <a:cubicBezTo>
                  <a:pt x="47765" y="204"/>
                  <a:pt x="48667" y="0"/>
                  <a:pt x="49647" y="0"/>
                </a:cubicBezTo>
                <a:lnTo>
                  <a:pt x="49647" y="0"/>
                </a:lnTo>
                <a:moveTo>
                  <a:pt x="49647" y="13111"/>
                </a:moveTo>
                <a:lnTo>
                  <a:pt x="49647" y="13111"/>
                </a:lnTo>
                <a:lnTo>
                  <a:pt x="49647" y="86889"/>
                </a:lnTo>
                <a:cubicBezTo>
                  <a:pt x="59020" y="82333"/>
                  <a:pt x="66392" y="76556"/>
                  <a:pt x="71765" y="69556"/>
                </a:cubicBezTo>
                <a:lnTo>
                  <a:pt x="71765" y="69556"/>
                </a:lnTo>
                <a:cubicBezTo>
                  <a:pt x="77020" y="62519"/>
                  <a:pt x="80745" y="55278"/>
                  <a:pt x="82941" y="47833"/>
                </a:cubicBezTo>
                <a:lnTo>
                  <a:pt x="82941" y="47833"/>
                </a:lnTo>
                <a:cubicBezTo>
                  <a:pt x="85020" y="40278"/>
                  <a:pt x="86059" y="33519"/>
                  <a:pt x="86059" y="27556"/>
                </a:cubicBezTo>
                <a:lnTo>
                  <a:pt x="86059" y="27556"/>
                </a:lnTo>
                <a:lnTo>
                  <a:pt x="49647" y="13111"/>
                </a:lnTo>
                <a:lnTo>
                  <a:pt x="49647" y="1311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5590-25"/>
          <p:cNvSpPr/>
          <p:nvPr/>
        </p:nvSpPr>
        <p:spPr>
          <a:xfrm>
            <a:off x="7647384" y="4070710"/>
            <a:ext cx="917972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5699-101"/>
          <p:cNvSpPr/>
          <p:nvPr/>
        </p:nvSpPr>
        <p:spPr>
          <a:xfrm>
            <a:off x="7775972" y="412428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5580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831968558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85674-8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5584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el-1788319685583-9"/>
          <p:cNvSpPr txBox="1"/>
          <p:nvPr/>
        </p:nvSpPr>
        <p:spPr>
          <a:xfrm>
            <a:off x="557213" y="121444"/>
            <a:ext cx="283321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临时用电系统合规性检查清单</a:t>
            </a:r>
            <a:endParaRPr/>
          </a:p>
        </p:txBody>
      </p:sp>
      <p:sp>
        <p:nvSpPr>
          <p:cNvPr id="69" name="el-1788319685588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70" name="el-1788319685599-39"/>
          <p:cNvSpPr txBox="1"/>
          <p:nvPr/>
        </p:nvSpPr>
        <p:spPr>
          <a:xfrm>
            <a:off x="778669" y="1079934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endParaRPr/>
          </a:p>
        </p:txBody>
      </p:sp>
      <p:sp>
        <p:nvSpPr>
          <p:cNvPr id="71" name="el-1788319685603-56"/>
          <p:cNvSpPr txBox="1"/>
          <p:nvPr/>
        </p:nvSpPr>
        <p:spPr>
          <a:xfrm>
            <a:off x="707231" y="1401403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endParaRPr/>
          </a:p>
        </p:txBody>
      </p:sp>
      <p:sp>
        <p:nvSpPr>
          <p:cNvPr id="72" name="el-1788319685603-57"/>
          <p:cNvSpPr txBox="1"/>
          <p:nvPr/>
        </p:nvSpPr>
        <p:spPr>
          <a:xfrm>
            <a:off x="707231" y="1659248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endParaRPr/>
          </a:p>
        </p:txBody>
      </p:sp>
      <p:sp>
        <p:nvSpPr>
          <p:cNvPr id="73" name="el-1788319685603-58"/>
          <p:cNvSpPr txBox="1"/>
          <p:nvPr/>
        </p:nvSpPr>
        <p:spPr>
          <a:xfrm>
            <a:off x="707231" y="1917092"/>
            <a:ext cx="77434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TN-S系统</a:t>
            </a:r>
            <a:endParaRPr/>
          </a:p>
        </p:txBody>
      </p:sp>
      <p:sp>
        <p:nvSpPr>
          <p:cNvPr id="74" name="el-1788319685603-59"/>
          <p:cNvSpPr txBox="1"/>
          <p:nvPr/>
        </p:nvSpPr>
        <p:spPr>
          <a:xfrm>
            <a:off x="707231" y="2174937"/>
            <a:ext cx="10565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endParaRPr/>
          </a:p>
        </p:txBody>
      </p:sp>
      <p:sp>
        <p:nvSpPr>
          <p:cNvPr id="75" name="el-1788319685600-40"/>
          <p:cNvSpPr txBox="1"/>
          <p:nvPr/>
        </p:nvSpPr>
        <p:spPr>
          <a:xfrm>
            <a:off x="3602794" y="1079934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接地系统</a:t>
            </a:r>
            <a:endParaRPr/>
          </a:p>
        </p:txBody>
      </p:sp>
      <p:sp>
        <p:nvSpPr>
          <p:cNvPr id="76" name="el-1788319685603-60"/>
          <p:cNvSpPr txBox="1"/>
          <p:nvPr/>
        </p:nvSpPr>
        <p:spPr>
          <a:xfrm>
            <a:off x="3531357" y="1401403"/>
            <a:ext cx="10197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工作接地 ≤ 4Ω</a:t>
            </a:r>
            <a:endParaRPr/>
          </a:p>
        </p:txBody>
      </p:sp>
      <p:sp>
        <p:nvSpPr>
          <p:cNvPr id="77" name="el-1788319685603-61"/>
          <p:cNvSpPr txBox="1"/>
          <p:nvPr/>
        </p:nvSpPr>
        <p:spPr>
          <a:xfrm>
            <a:off x="3531357" y="1659248"/>
            <a:ext cx="112985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重复接地 ≤ 10Ω</a:t>
            </a:r>
            <a:endParaRPr/>
          </a:p>
        </p:txBody>
      </p:sp>
      <p:sp>
        <p:nvSpPr>
          <p:cNvPr id="78" name="el-1788319685603-62"/>
          <p:cNvSpPr txBox="1"/>
          <p:nvPr/>
        </p:nvSpPr>
        <p:spPr>
          <a:xfrm>
            <a:off x="3531357" y="1917092"/>
            <a:ext cx="66815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PE线专用</a:t>
            </a:r>
            <a:endParaRPr/>
          </a:p>
        </p:txBody>
      </p:sp>
      <p:sp>
        <p:nvSpPr>
          <p:cNvPr id="79" name="el-1788319685600-41"/>
          <p:cNvSpPr txBox="1"/>
          <p:nvPr/>
        </p:nvSpPr>
        <p:spPr>
          <a:xfrm>
            <a:off x="6426919" y="1079934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</a:t>
            </a:r>
            <a:endParaRPr/>
          </a:p>
        </p:txBody>
      </p:sp>
      <p:sp>
        <p:nvSpPr>
          <p:cNvPr id="80" name="el-1788319685603-63"/>
          <p:cNvSpPr txBox="1"/>
          <p:nvPr/>
        </p:nvSpPr>
        <p:spPr>
          <a:xfrm>
            <a:off x="6355482" y="1401403"/>
            <a:ext cx="126877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总箱/开关箱参数匹配</a:t>
            </a:r>
            <a:endParaRPr/>
          </a:p>
        </p:txBody>
      </p:sp>
      <p:sp>
        <p:nvSpPr>
          <p:cNvPr id="81" name="el-1788319685603-64"/>
          <p:cNvSpPr txBox="1"/>
          <p:nvPr/>
        </p:nvSpPr>
        <p:spPr>
          <a:xfrm>
            <a:off x="6355482" y="1659248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每日试跳</a:t>
            </a:r>
            <a:endParaRPr/>
          </a:p>
        </p:txBody>
      </p:sp>
      <p:sp>
        <p:nvSpPr>
          <p:cNvPr id="82" name="el-1788319685604-65"/>
          <p:cNvSpPr txBox="1"/>
          <p:nvPr/>
        </p:nvSpPr>
        <p:spPr>
          <a:xfrm>
            <a:off x="6355482" y="1917092"/>
            <a:ext cx="130759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潮湿场所 ≤ 15mA</a:t>
            </a:r>
            <a:endParaRPr/>
          </a:p>
        </p:txBody>
      </p:sp>
      <p:sp>
        <p:nvSpPr>
          <p:cNvPr id="83" name="el-1788319685600-42"/>
          <p:cNvSpPr txBox="1"/>
          <p:nvPr/>
        </p:nvSpPr>
        <p:spPr>
          <a:xfrm>
            <a:off x="778669" y="2718532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线路敷设</a:t>
            </a:r>
            <a:endParaRPr/>
          </a:p>
        </p:txBody>
      </p:sp>
      <p:sp>
        <p:nvSpPr>
          <p:cNvPr id="84" name="el-1788319685604-66"/>
          <p:cNvSpPr txBox="1"/>
          <p:nvPr/>
        </p:nvSpPr>
        <p:spPr>
          <a:xfrm>
            <a:off x="707231" y="3040000"/>
            <a:ext cx="125144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埋地深度 ≥ 0.7m</a:t>
            </a:r>
            <a:endParaRPr/>
          </a:p>
        </p:txBody>
      </p:sp>
      <p:sp>
        <p:nvSpPr>
          <p:cNvPr id="85" name="el-1788319685604-67"/>
          <p:cNvSpPr txBox="1"/>
          <p:nvPr/>
        </p:nvSpPr>
        <p:spPr>
          <a:xfrm>
            <a:off x="707231" y="3297845"/>
            <a:ext cx="8136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架空高度达标</a:t>
            </a:r>
            <a:endParaRPr/>
          </a:p>
        </p:txBody>
      </p:sp>
      <p:sp>
        <p:nvSpPr>
          <p:cNvPr id="86" name="el-1788319685604-68"/>
          <p:cNvSpPr txBox="1"/>
          <p:nvPr/>
        </p:nvSpPr>
        <p:spPr>
          <a:xfrm>
            <a:off x="707231" y="3555690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穿管保护</a:t>
            </a:r>
            <a:endParaRPr/>
          </a:p>
        </p:txBody>
      </p:sp>
      <p:sp>
        <p:nvSpPr>
          <p:cNvPr id="87" name="el-1788319685600-43"/>
          <p:cNvSpPr txBox="1"/>
          <p:nvPr/>
        </p:nvSpPr>
        <p:spPr>
          <a:xfrm>
            <a:off x="3602794" y="2718532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设备管理</a:t>
            </a:r>
            <a:endParaRPr/>
          </a:p>
        </p:txBody>
      </p:sp>
      <p:sp>
        <p:nvSpPr>
          <p:cNvPr id="88" name="el-1788319685604-69"/>
          <p:cNvSpPr txBox="1"/>
          <p:nvPr/>
        </p:nvSpPr>
        <p:spPr>
          <a:xfrm>
            <a:off x="3531357" y="3040000"/>
            <a:ext cx="8136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外壳接地可靠</a:t>
            </a:r>
            <a:endParaRPr/>
          </a:p>
        </p:txBody>
      </p:sp>
      <p:sp>
        <p:nvSpPr>
          <p:cNvPr id="89" name="el-1788319685604-70"/>
          <p:cNvSpPr txBox="1"/>
          <p:nvPr/>
        </p:nvSpPr>
        <p:spPr>
          <a:xfrm>
            <a:off x="3531357" y="3297845"/>
            <a:ext cx="8136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停用断电上锁</a:t>
            </a:r>
            <a:endParaRPr/>
          </a:p>
        </p:txBody>
      </p:sp>
      <p:sp>
        <p:nvSpPr>
          <p:cNvPr id="90" name="el-1788319685600-44"/>
          <p:cNvSpPr txBox="1"/>
          <p:nvPr/>
        </p:nvSpPr>
        <p:spPr>
          <a:xfrm>
            <a:off x="6426919" y="2718532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人员管理</a:t>
            </a:r>
            <a:endParaRPr/>
          </a:p>
        </p:txBody>
      </p:sp>
      <p:sp>
        <p:nvSpPr>
          <p:cNvPr id="91" name="el-1788319685604-71"/>
          <p:cNvSpPr txBox="1"/>
          <p:nvPr/>
        </p:nvSpPr>
        <p:spPr>
          <a:xfrm>
            <a:off x="6355482" y="3040000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持证上岗</a:t>
            </a:r>
            <a:endParaRPr/>
          </a:p>
        </p:txBody>
      </p:sp>
      <p:sp>
        <p:nvSpPr>
          <p:cNvPr id="92" name="el-1788319685604-72"/>
          <p:cNvSpPr txBox="1"/>
          <p:nvPr/>
        </p:nvSpPr>
        <p:spPr>
          <a:xfrm>
            <a:off x="6355482" y="3297845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每日巡检</a:t>
            </a:r>
            <a:endParaRPr/>
          </a:p>
        </p:txBody>
      </p:sp>
      <p:sp>
        <p:nvSpPr>
          <p:cNvPr id="93" name="el-1788319685588-17"/>
          <p:cNvSpPr txBox="1"/>
          <p:nvPr/>
        </p:nvSpPr>
        <p:spPr>
          <a:xfrm>
            <a:off x="1028700" y="4095713"/>
            <a:ext cx="37270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合规核心：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六项全达标 · 一项不合格即视为系统不达标</a:t>
            </a:r>
            <a:endParaRPr/>
          </a:p>
        </p:txBody>
      </p:sp>
      <p:sp>
        <p:nvSpPr>
          <p:cNvPr id="94" name="el-1788319685592-32"/>
          <p:cNvSpPr txBox="1"/>
          <p:nvPr/>
        </p:nvSpPr>
        <p:spPr>
          <a:xfrm>
            <a:off x="7965281" y="4113572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全部合格</a:t>
            </a:r>
            <a:endParaRPr/>
          </a:p>
        </p:txBody>
      </p:sp>
      <p:sp>
        <p:nvSpPr>
          <p:cNvPr id="95" name="el-1788319685586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96" name="el-1788319685583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合规检查 · 六维核对</a:t>
            </a:r>
            <a:endParaRPr/>
          </a:p>
        </p:txBody>
      </p:sp>
      <p:sp>
        <p:nvSpPr>
          <p:cNvPr id="97" name="el-1788319685584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P78 / 110</a:t>
            </a:r>
            <a:endParaRPr/>
          </a:p>
        </p:txBody>
      </p:sp>
      <p:cxnSp>
        <p:nvCxnSpPr>
          <p:cNvPr id="98" name="el-1788319685578-1"/>
          <p:cNvCxnSpPr/>
          <p:nvPr/>
        </p:nvCxnSpPr>
        <p:spPr>
          <a:xfrm>
            <a:off x="8815388" y="150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el-1788319685579-2"/>
          <p:cNvCxnSpPr/>
          <p:nvPr/>
        </p:nvCxnSpPr>
        <p:spPr>
          <a:xfrm>
            <a:off x="214313" y="4722019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el-1788319685580-5"/>
          <p:cNvSpPr/>
          <p:nvPr/>
        </p:nvSpPr>
        <p:spPr>
          <a:xfrm>
            <a:off x="171450" y="2000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" name="el-1788319685708-12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" name="el-1788319685708-126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61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614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615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617-14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5711-128"/>
          <p:cNvSpPr/>
          <p:nvPr/>
        </p:nvSpPr>
        <p:spPr>
          <a:xfrm>
            <a:off x="7718599" y="19645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18778" y="53167"/>
                </a:moveTo>
                <a:lnTo>
                  <a:pt x="18778" y="53167"/>
                </a:lnTo>
                <a:cubicBezTo>
                  <a:pt x="19074" y="50278"/>
                  <a:pt x="21148" y="48694"/>
                  <a:pt x="25000" y="48417"/>
                </a:cubicBezTo>
                <a:lnTo>
                  <a:pt x="25000" y="48417"/>
                </a:lnTo>
                <a:cubicBezTo>
                  <a:pt x="28852" y="48694"/>
                  <a:pt x="30926" y="50278"/>
                  <a:pt x="31222" y="53167"/>
                </a:cubicBezTo>
                <a:lnTo>
                  <a:pt x="31222" y="53167"/>
                </a:lnTo>
                <a:cubicBezTo>
                  <a:pt x="30926" y="56000"/>
                  <a:pt x="28852" y="57556"/>
                  <a:pt x="25000" y="57833"/>
                </a:cubicBezTo>
                <a:lnTo>
                  <a:pt x="25000" y="57833"/>
                </a:lnTo>
                <a:cubicBezTo>
                  <a:pt x="21148" y="57556"/>
                  <a:pt x="19074" y="56000"/>
                  <a:pt x="18778" y="53167"/>
                </a:cubicBezTo>
                <a:lnTo>
                  <a:pt x="18778" y="53167"/>
                </a:lnTo>
                <a:moveTo>
                  <a:pt x="45889" y="50000"/>
                </a:moveTo>
                <a:lnTo>
                  <a:pt x="45889" y="50000"/>
                </a:lnTo>
                <a:lnTo>
                  <a:pt x="79222" y="50000"/>
                </a:lnTo>
                <a:cubicBezTo>
                  <a:pt x="81815" y="50111"/>
                  <a:pt x="83185" y="51167"/>
                  <a:pt x="83333" y="53167"/>
                </a:cubicBezTo>
                <a:lnTo>
                  <a:pt x="83333" y="53167"/>
                </a:lnTo>
                <a:cubicBezTo>
                  <a:pt x="83185" y="55111"/>
                  <a:pt x="81815" y="56139"/>
                  <a:pt x="79222" y="56250"/>
                </a:cubicBezTo>
                <a:lnTo>
                  <a:pt x="79222" y="56250"/>
                </a:lnTo>
                <a:lnTo>
                  <a:pt x="45889" y="56250"/>
                </a:lnTo>
                <a:cubicBezTo>
                  <a:pt x="43222" y="56139"/>
                  <a:pt x="41815" y="55111"/>
                  <a:pt x="41667" y="53167"/>
                </a:cubicBezTo>
                <a:lnTo>
                  <a:pt x="41667" y="53167"/>
                </a:lnTo>
                <a:cubicBezTo>
                  <a:pt x="41815" y="51167"/>
                  <a:pt x="43222" y="50111"/>
                  <a:pt x="45889" y="50000"/>
                </a:cubicBezTo>
                <a:lnTo>
                  <a:pt x="45889" y="50000"/>
                </a:lnTo>
                <a:moveTo>
                  <a:pt x="18778" y="71917"/>
                </a:moveTo>
                <a:lnTo>
                  <a:pt x="18778" y="71917"/>
                </a:lnTo>
                <a:cubicBezTo>
                  <a:pt x="19074" y="69028"/>
                  <a:pt x="21148" y="67444"/>
                  <a:pt x="25000" y="67167"/>
                </a:cubicBezTo>
                <a:lnTo>
                  <a:pt x="25000" y="67167"/>
                </a:lnTo>
                <a:cubicBezTo>
                  <a:pt x="28852" y="67444"/>
                  <a:pt x="30926" y="69028"/>
                  <a:pt x="31222" y="71917"/>
                </a:cubicBezTo>
                <a:lnTo>
                  <a:pt x="31222" y="71917"/>
                </a:lnTo>
                <a:cubicBezTo>
                  <a:pt x="30926" y="74750"/>
                  <a:pt x="28852" y="76306"/>
                  <a:pt x="25000" y="76583"/>
                </a:cubicBezTo>
                <a:lnTo>
                  <a:pt x="25000" y="76583"/>
                </a:lnTo>
                <a:cubicBezTo>
                  <a:pt x="21148" y="76306"/>
                  <a:pt x="19074" y="74750"/>
                  <a:pt x="18778" y="71917"/>
                </a:cubicBezTo>
                <a:lnTo>
                  <a:pt x="18778" y="71917"/>
                </a:lnTo>
                <a:moveTo>
                  <a:pt x="41667" y="71917"/>
                </a:moveTo>
                <a:lnTo>
                  <a:pt x="41667" y="71917"/>
                </a:lnTo>
                <a:cubicBezTo>
                  <a:pt x="41815" y="69917"/>
                  <a:pt x="43222" y="68861"/>
                  <a:pt x="45889" y="68750"/>
                </a:cubicBezTo>
                <a:lnTo>
                  <a:pt x="45889" y="68750"/>
                </a:lnTo>
                <a:lnTo>
                  <a:pt x="79222" y="68750"/>
                </a:lnTo>
                <a:cubicBezTo>
                  <a:pt x="81815" y="68861"/>
                  <a:pt x="83185" y="69917"/>
                  <a:pt x="83333" y="71917"/>
                </a:cubicBezTo>
                <a:lnTo>
                  <a:pt x="83333" y="71917"/>
                </a:lnTo>
                <a:cubicBezTo>
                  <a:pt x="83185" y="73861"/>
                  <a:pt x="81815" y="74889"/>
                  <a:pt x="79222" y="75000"/>
                </a:cubicBezTo>
                <a:lnTo>
                  <a:pt x="79222" y="75000"/>
                </a:lnTo>
                <a:lnTo>
                  <a:pt x="45889" y="75000"/>
                </a:lnTo>
                <a:cubicBezTo>
                  <a:pt x="43222" y="74889"/>
                  <a:pt x="41815" y="73861"/>
                  <a:pt x="41667" y="71917"/>
                </a:cubicBezTo>
                <a:lnTo>
                  <a:pt x="41667" y="719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5619-19"/>
          <p:cNvSpPr/>
          <p:nvPr/>
        </p:nvSpPr>
        <p:spPr>
          <a:xfrm>
            <a:off x="400050" y="383977"/>
            <a:ext cx="4086225" cy="20713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5620-24"/>
          <p:cNvCxnSpPr/>
          <p:nvPr/>
        </p:nvCxnSpPr>
        <p:spPr>
          <a:xfrm>
            <a:off x="400050" y="401836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5623-33"/>
          <p:cNvCxnSpPr/>
          <p:nvPr/>
        </p:nvCxnSpPr>
        <p:spPr>
          <a:xfrm>
            <a:off x="535781" y="780455"/>
            <a:ext cx="381476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5627-46"/>
          <p:cNvSpPr/>
          <p:nvPr/>
        </p:nvSpPr>
        <p:spPr>
          <a:xfrm>
            <a:off x="535781" y="519708"/>
            <a:ext cx="977801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5713-135"/>
          <p:cNvSpPr/>
          <p:nvPr/>
        </p:nvSpPr>
        <p:spPr>
          <a:xfrm>
            <a:off x="635794" y="577304"/>
            <a:ext cx="106263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545" y="6091"/>
                </a:moveTo>
                <a:lnTo>
                  <a:pt x="11545" y="6091"/>
                </a:lnTo>
                <a:lnTo>
                  <a:pt x="0" y="29000"/>
                </a:lnTo>
                <a:lnTo>
                  <a:pt x="47091" y="29000"/>
                </a:lnTo>
                <a:lnTo>
                  <a:pt x="47091" y="0"/>
                </a:lnTo>
                <a:lnTo>
                  <a:pt x="21273" y="0"/>
                </a:lnTo>
                <a:cubicBezTo>
                  <a:pt x="16909" y="121"/>
                  <a:pt x="13667" y="2152"/>
                  <a:pt x="11545" y="6091"/>
                </a:cubicBezTo>
                <a:lnTo>
                  <a:pt x="11545" y="6091"/>
                </a:lnTo>
                <a:moveTo>
                  <a:pt x="54364" y="29000"/>
                </a:moveTo>
                <a:lnTo>
                  <a:pt x="54364" y="29000"/>
                </a:lnTo>
                <a:lnTo>
                  <a:pt x="101455" y="29000"/>
                </a:lnTo>
                <a:lnTo>
                  <a:pt x="89909" y="6091"/>
                </a:lnTo>
                <a:cubicBezTo>
                  <a:pt x="87788" y="2152"/>
                  <a:pt x="84545" y="121"/>
                  <a:pt x="80182" y="0"/>
                </a:cubicBezTo>
                <a:lnTo>
                  <a:pt x="80182" y="0"/>
                </a:lnTo>
                <a:lnTo>
                  <a:pt x="54364" y="0"/>
                </a:lnTo>
                <a:lnTo>
                  <a:pt x="54364" y="29000"/>
                </a:lnTo>
                <a:moveTo>
                  <a:pt x="101455" y="36182"/>
                </a:moveTo>
                <a:lnTo>
                  <a:pt x="101455" y="36182"/>
                </a:lnTo>
                <a:lnTo>
                  <a:pt x="0" y="36182"/>
                </a:lnTo>
                <a:lnTo>
                  <a:pt x="0" y="86909"/>
                </a:lnTo>
                <a:cubicBezTo>
                  <a:pt x="121" y="90970"/>
                  <a:pt x="1545" y="94364"/>
                  <a:pt x="4273" y="97091"/>
                </a:cubicBezTo>
                <a:lnTo>
                  <a:pt x="4273" y="97091"/>
                </a:lnTo>
                <a:cubicBezTo>
                  <a:pt x="7000" y="99818"/>
                  <a:pt x="10394" y="101273"/>
                  <a:pt x="14455" y="101455"/>
                </a:cubicBezTo>
                <a:lnTo>
                  <a:pt x="14455" y="101455"/>
                </a:lnTo>
                <a:lnTo>
                  <a:pt x="86909" y="101455"/>
                </a:lnTo>
                <a:cubicBezTo>
                  <a:pt x="90970" y="101273"/>
                  <a:pt x="94364" y="99818"/>
                  <a:pt x="97091" y="97091"/>
                </a:cubicBezTo>
                <a:lnTo>
                  <a:pt x="97091" y="97091"/>
                </a:lnTo>
                <a:cubicBezTo>
                  <a:pt x="99818" y="94364"/>
                  <a:pt x="101273" y="90970"/>
                  <a:pt x="101455" y="86909"/>
                </a:cubicBezTo>
                <a:lnTo>
                  <a:pt x="101455" y="86909"/>
                </a:lnTo>
                <a:lnTo>
                  <a:pt x="101455" y="36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5688-81"/>
          <p:cNvSpPr/>
          <p:nvPr/>
        </p:nvSpPr>
        <p:spPr>
          <a:xfrm>
            <a:off x="560338" y="91975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5688-82"/>
          <p:cNvSpPr/>
          <p:nvPr/>
        </p:nvSpPr>
        <p:spPr>
          <a:xfrm>
            <a:off x="560338" y="1179723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689-83"/>
          <p:cNvSpPr/>
          <p:nvPr/>
        </p:nvSpPr>
        <p:spPr>
          <a:xfrm>
            <a:off x="560338" y="143968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5690-84"/>
          <p:cNvSpPr/>
          <p:nvPr/>
        </p:nvSpPr>
        <p:spPr>
          <a:xfrm>
            <a:off x="560338" y="1699654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5691-85"/>
          <p:cNvSpPr/>
          <p:nvPr/>
        </p:nvSpPr>
        <p:spPr>
          <a:xfrm>
            <a:off x="560338" y="1959620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5623-29"/>
          <p:cNvSpPr/>
          <p:nvPr/>
        </p:nvSpPr>
        <p:spPr>
          <a:xfrm>
            <a:off x="535781" y="2162435"/>
            <a:ext cx="381476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5624-37"/>
          <p:cNvCxnSpPr/>
          <p:nvPr/>
        </p:nvCxnSpPr>
        <p:spPr>
          <a:xfrm>
            <a:off x="550069" y="2162435"/>
            <a:ext cx="914" cy="20002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5712-131"/>
          <p:cNvSpPr/>
          <p:nvPr/>
        </p:nvSpPr>
        <p:spPr>
          <a:xfrm>
            <a:off x="635794" y="220887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5619-20"/>
          <p:cNvSpPr/>
          <p:nvPr/>
        </p:nvSpPr>
        <p:spPr>
          <a:xfrm>
            <a:off x="4657725" y="383977"/>
            <a:ext cx="4086225" cy="20713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5620-25"/>
          <p:cNvCxnSpPr/>
          <p:nvPr/>
        </p:nvCxnSpPr>
        <p:spPr>
          <a:xfrm>
            <a:off x="4657725" y="401836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8319685623-34"/>
          <p:cNvCxnSpPr/>
          <p:nvPr/>
        </p:nvCxnSpPr>
        <p:spPr>
          <a:xfrm>
            <a:off x="4793456" y="780455"/>
            <a:ext cx="381476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5627-48"/>
          <p:cNvSpPr/>
          <p:nvPr/>
        </p:nvSpPr>
        <p:spPr>
          <a:xfrm>
            <a:off x="4793456" y="519708"/>
            <a:ext cx="852785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5713-136"/>
          <p:cNvSpPr/>
          <p:nvPr/>
        </p:nvSpPr>
        <p:spPr>
          <a:xfrm>
            <a:off x="4893469" y="569714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091" y="19923"/>
                </a:moveTo>
                <a:lnTo>
                  <a:pt x="18091" y="19923"/>
                </a:lnTo>
                <a:cubicBezTo>
                  <a:pt x="21424" y="19667"/>
                  <a:pt x="23242" y="18128"/>
                  <a:pt x="23545" y="15308"/>
                </a:cubicBezTo>
                <a:lnTo>
                  <a:pt x="23545" y="15308"/>
                </a:lnTo>
                <a:cubicBezTo>
                  <a:pt x="23242" y="12487"/>
                  <a:pt x="21424" y="10949"/>
                  <a:pt x="18091" y="10692"/>
                </a:cubicBezTo>
                <a:lnTo>
                  <a:pt x="18091" y="10692"/>
                </a:lnTo>
                <a:cubicBezTo>
                  <a:pt x="14758" y="10949"/>
                  <a:pt x="12939" y="12487"/>
                  <a:pt x="12636" y="15308"/>
                </a:cubicBezTo>
                <a:lnTo>
                  <a:pt x="12636" y="15308"/>
                </a:lnTo>
                <a:cubicBezTo>
                  <a:pt x="12939" y="18128"/>
                  <a:pt x="14758" y="19667"/>
                  <a:pt x="18091" y="19923"/>
                </a:cubicBezTo>
                <a:lnTo>
                  <a:pt x="18091" y="19923"/>
                </a:lnTo>
                <a:moveTo>
                  <a:pt x="36182" y="15308"/>
                </a:moveTo>
                <a:lnTo>
                  <a:pt x="36182" y="15308"/>
                </a:lnTo>
                <a:cubicBezTo>
                  <a:pt x="36182" y="18487"/>
                  <a:pt x="35212" y="21308"/>
                  <a:pt x="33273" y="23769"/>
                </a:cubicBezTo>
                <a:lnTo>
                  <a:pt x="33273" y="23769"/>
                </a:lnTo>
                <a:lnTo>
                  <a:pt x="33273" y="23769"/>
                </a:lnTo>
                <a:cubicBezTo>
                  <a:pt x="31333" y="26333"/>
                  <a:pt x="28697" y="28179"/>
                  <a:pt x="25364" y="29308"/>
                </a:cubicBezTo>
                <a:lnTo>
                  <a:pt x="25364" y="29308"/>
                </a:lnTo>
                <a:lnTo>
                  <a:pt x="25364" y="46154"/>
                </a:lnTo>
                <a:cubicBezTo>
                  <a:pt x="29727" y="44000"/>
                  <a:pt x="34545" y="42923"/>
                  <a:pt x="39818" y="42923"/>
                </a:cubicBezTo>
                <a:lnTo>
                  <a:pt x="39818" y="42923"/>
                </a:lnTo>
                <a:lnTo>
                  <a:pt x="61545" y="42923"/>
                </a:lnTo>
                <a:cubicBezTo>
                  <a:pt x="65667" y="42769"/>
                  <a:pt x="69061" y="41538"/>
                  <a:pt x="71727" y="39231"/>
                </a:cubicBezTo>
                <a:lnTo>
                  <a:pt x="71727" y="39231"/>
                </a:lnTo>
                <a:cubicBezTo>
                  <a:pt x="74455" y="36974"/>
                  <a:pt x="75909" y="34103"/>
                  <a:pt x="76091" y="30615"/>
                </a:cubicBezTo>
                <a:lnTo>
                  <a:pt x="76091" y="30615"/>
                </a:lnTo>
                <a:lnTo>
                  <a:pt x="76091" y="29308"/>
                </a:lnTo>
                <a:cubicBezTo>
                  <a:pt x="72758" y="28179"/>
                  <a:pt x="70121" y="26333"/>
                  <a:pt x="68182" y="23769"/>
                </a:cubicBezTo>
                <a:lnTo>
                  <a:pt x="68182" y="23769"/>
                </a:lnTo>
                <a:cubicBezTo>
                  <a:pt x="66182" y="21308"/>
                  <a:pt x="65182" y="18487"/>
                  <a:pt x="65182" y="15308"/>
                </a:cubicBezTo>
                <a:lnTo>
                  <a:pt x="65182" y="15308"/>
                </a:lnTo>
                <a:cubicBezTo>
                  <a:pt x="65364" y="11000"/>
                  <a:pt x="67091" y="7359"/>
                  <a:pt x="70364" y="4385"/>
                </a:cubicBezTo>
                <a:lnTo>
                  <a:pt x="70364" y="4385"/>
                </a:lnTo>
                <a:cubicBezTo>
                  <a:pt x="73879" y="1564"/>
                  <a:pt x="78182" y="103"/>
                  <a:pt x="83273" y="0"/>
                </a:cubicBezTo>
                <a:lnTo>
                  <a:pt x="83273" y="0"/>
                </a:lnTo>
                <a:cubicBezTo>
                  <a:pt x="88424" y="103"/>
                  <a:pt x="92727" y="1564"/>
                  <a:pt x="96182" y="4385"/>
                </a:cubicBezTo>
                <a:lnTo>
                  <a:pt x="96182" y="4385"/>
                </a:lnTo>
                <a:cubicBezTo>
                  <a:pt x="99515" y="7359"/>
                  <a:pt x="101273" y="11000"/>
                  <a:pt x="101455" y="15308"/>
                </a:cubicBezTo>
                <a:lnTo>
                  <a:pt x="101455" y="15308"/>
                </a:lnTo>
                <a:cubicBezTo>
                  <a:pt x="101455" y="18487"/>
                  <a:pt x="100455" y="21308"/>
                  <a:pt x="98455" y="23769"/>
                </a:cubicBezTo>
                <a:lnTo>
                  <a:pt x="98455" y="23769"/>
                </a:lnTo>
                <a:cubicBezTo>
                  <a:pt x="96515" y="26333"/>
                  <a:pt x="93879" y="28179"/>
                  <a:pt x="90545" y="29308"/>
                </a:cubicBezTo>
                <a:lnTo>
                  <a:pt x="90545" y="29308"/>
                </a:lnTo>
                <a:lnTo>
                  <a:pt x="90545" y="30615"/>
                </a:lnTo>
                <a:cubicBezTo>
                  <a:pt x="90424" y="37538"/>
                  <a:pt x="87636" y="43359"/>
                  <a:pt x="82182" y="48077"/>
                </a:cubicBezTo>
                <a:lnTo>
                  <a:pt x="82182" y="48077"/>
                </a:lnTo>
                <a:cubicBezTo>
                  <a:pt x="76606" y="52692"/>
                  <a:pt x="69727" y="55051"/>
                  <a:pt x="61545" y="55154"/>
                </a:cubicBezTo>
                <a:lnTo>
                  <a:pt x="61545" y="55154"/>
                </a:lnTo>
                <a:lnTo>
                  <a:pt x="39818" y="55154"/>
                </a:lnTo>
                <a:cubicBezTo>
                  <a:pt x="35758" y="55308"/>
                  <a:pt x="32364" y="56538"/>
                  <a:pt x="29636" y="58846"/>
                </a:cubicBezTo>
                <a:lnTo>
                  <a:pt x="29636" y="58846"/>
                </a:lnTo>
                <a:cubicBezTo>
                  <a:pt x="26909" y="61103"/>
                  <a:pt x="25485" y="63974"/>
                  <a:pt x="25364" y="67462"/>
                </a:cubicBezTo>
                <a:lnTo>
                  <a:pt x="25364" y="67462"/>
                </a:lnTo>
                <a:lnTo>
                  <a:pt x="25364" y="68769"/>
                </a:lnTo>
                <a:cubicBezTo>
                  <a:pt x="28697" y="69897"/>
                  <a:pt x="31333" y="71744"/>
                  <a:pt x="33273" y="74308"/>
                </a:cubicBezTo>
                <a:lnTo>
                  <a:pt x="33273" y="74308"/>
                </a:lnTo>
                <a:cubicBezTo>
                  <a:pt x="35212" y="76769"/>
                  <a:pt x="36182" y="79590"/>
                  <a:pt x="36182" y="82769"/>
                </a:cubicBezTo>
                <a:lnTo>
                  <a:pt x="36182" y="82769"/>
                </a:lnTo>
                <a:cubicBezTo>
                  <a:pt x="36061" y="87077"/>
                  <a:pt x="34333" y="90718"/>
                  <a:pt x="31000" y="93692"/>
                </a:cubicBezTo>
                <a:lnTo>
                  <a:pt x="31000" y="93692"/>
                </a:lnTo>
                <a:cubicBezTo>
                  <a:pt x="27545" y="96513"/>
                  <a:pt x="23242" y="97974"/>
                  <a:pt x="18091" y="98077"/>
                </a:cubicBezTo>
                <a:lnTo>
                  <a:pt x="18091" y="98077"/>
                </a:lnTo>
                <a:cubicBezTo>
                  <a:pt x="13000" y="97974"/>
                  <a:pt x="8697" y="96513"/>
                  <a:pt x="5182" y="93692"/>
                </a:cubicBezTo>
                <a:lnTo>
                  <a:pt x="5182" y="93692"/>
                </a:lnTo>
                <a:cubicBezTo>
                  <a:pt x="1848" y="90718"/>
                  <a:pt x="121" y="87077"/>
                  <a:pt x="0" y="82769"/>
                </a:cubicBezTo>
                <a:lnTo>
                  <a:pt x="0" y="82769"/>
                </a:lnTo>
                <a:cubicBezTo>
                  <a:pt x="0" y="79590"/>
                  <a:pt x="970" y="76769"/>
                  <a:pt x="2909" y="74308"/>
                </a:cubicBezTo>
                <a:lnTo>
                  <a:pt x="2909" y="74308"/>
                </a:lnTo>
                <a:cubicBezTo>
                  <a:pt x="4909" y="71744"/>
                  <a:pt x="7576" y="69897"/>
                  <a:pt x="10909" y="68769"/>
                </a:cubicBezTo>
                <a:lnTo>
                  <a:pt x="10909" y="68769"/>
                </a:lnTo>
                <a:lnTo>
                  <a:pt x="10909" y="67462"/>
                </a:lnTo>
                <a:lnTo>
                  <a:pt x="10909" y="29308"/>
                </a:lnTo>
                <a:cubicBezTo>
                  <a:pt x="7576" y="28179"/>
                  <a:pt x="4909" y="26333"/>
                  <a:pt x="2909" y="23769"/>
                </a:cubicBezTo>
                <a:lnTo>
                  <a:pt x="2909" y="23769"/>
                </a:lnTo>
                <a:cubicBezTo>
                  <a:pt x="970" y="21308"/>
                  <a:pt x="0" y="18487"/>
                  <a:pt x="0" y="15308"/>
                </a:cubicBezTo>
                <a:lnTo>
                  <a:pt x="0" y="15308"/>
                </a:lnTo>
                <a:cubicBezTo>
                  <a:pt x="121" y="11000"/>
                  <a:pt x="1848" y="7359"/>
                  <a:pt x="5182" y="4385"/>
                </a:cubicBezTo>
                <a:lnTo>
                  <a:pt x="5182" y="4385"/>
                </a:lnTo>
                <a:cubicBezTo>
                  <a:pt x="8697" y="1564"/>
                  <a:pt x="13000" y="103"/>
                  <a:pt x="18091" y="0"/>
                </a:cubicBezTo>
                <a:lnTo>
                  <a:pt x="18091" y="0"/>
                </a:lnTo>
                <a:cubicBezTo>
                  <a:pt x="23242" y="103"/>
                  <a:pt x="27545" y="1564"/>
                  <a:pt x="31000" y="4385"/>
                </a:cubicBezTo>
                <a:lnTo>
                  <a:pt x="31000" y="4385"/>
                </a:lnTo>
                <a:cubicBezTo>
                  <a:pt x="34333" y="7359"/>
                  <a:pt x="36061" y="11000"/>
                  <a:pt x="36182" y="15308"/>
                </a:cubicBezTo>
                <a:lnTo>
                  <a:pt x="36182" y="15308"/>
                </a:lnTo>
                <a:moveTo>
                  <a:pt x="88727" y="15308"/>
                </a:moveTo>
                <a:lnTo>
                  <a:pt x="88727" y="15308"/>
                </a:lnTo>
                <a:cubicBezTo>
                  <a:pt x="88424" y="12487"/>
                  <a:pt x="86606" y="10949"/>
                  <a:pt x="83273" y="10692"/>
                </a:cubicBezTo>
                <a:lnTo>
                  <a:pt x="83273" y="10692"/>
                </a:lnTo>
                <a:cubicBezTo>
                  <a:pt x="80000" y="10949"/>
                  <a:pt x="78212" y="12487"/>
                  <a:pt x="77909" y="15308"/>
                </a:cubicBezTo>
                <a:lnTo>
                  <a:pt x="77909" y="15308"/>
                </a:lnTo>
                <a:cubicBezTo>
                  <a:pt x="78212" y="18128"/>
                  <a:pt x="80000" y="19667"/>
                  <a:pt x="83273" y="19923"/>
                </a:cubicBezTo>
                <a:lnTo>
                  <a:pt x="83273" y="19923"/>
                </a:lnTo>
                <a:cubicBezTo>
                  <a:pt x="86606" y="19667"/>
                  <a:pt x="88424" y="18128"/>
                  <a:pt x="88727" y="15308"/>
                </a:cubicBezTo>
                <a:lnTo>
                  <a:pt x="88727" y="15308"/>
                </a:lnTo>
                <a:moveTo>
                  <a:pt x="18091" y="87385"/>
                </a:moveTo>
                <a:lnTo>
                  <a:pt x="18091" y="87385"/>
                </a:lnTo>
                <a:cubicBezTo>
                  <a:pt x="21424" y="87128"/>
                  <a:pt x="23242" y="85590"/>
                  <a:pt x="23545" y="82769"/>
                </a:cubicBezTo>
                <a:lnTo>
                  <a:pt x="23545" y="82769"/>
                </a:lnTo>
                <a:cubicBezTo>
                  <a:pt x="23242" y="79949"/>
                  <a:pt x="21424" y="78410"/>
                  <a:pt x="18091" y="78154"/>
                </a:cubicBezTo>
                <a:lnTo>
                  <a:pt x="18091" y="78154"/>
                </a:lnTo>
                <a:cubicBezTo>
                  <a:pt x="14758" y="78410"/>
                  <a:pt x="12939" y="79949"/>
                  <a:pt x="12636" y="82769"/>
                </a:cubicBezTo>
                <a:lnTo>
                  <a:pt x="12636" y="82769"/>
                </a:lnTo>
                <a:cubicBezTo>
                  <a:pt x="12939" y="85590"/>
                  <a:pt x="14758" y="87128"/>
                  <a:pt x="18091" y="87385"/>
                </a:cubicBezTo>
                <a:lnTo>
                  <a:pt x="18091" y="8738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5691-86"/>
          <p:cNvSpPr/>
          <p:nvPr/>
        </p:nvSpPr>
        <p:spPr>
          <a:xfrm>
            <a:off x="4818013" y="91975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691-87"/>
          <p:cNvSpPr/>
          <p:nvPr/>
        </p:nvSpPr>
        <p:spPr>
          <a:xfrm>
            <a:off x="4818013" y="1179723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5691-88"/>
          <p:cNvSpPr/>
          <p:nvPr/>
        </p:nvSpPr>
        <p:spPr>
          <a:xfrm>
            <a:off x="4818013" y="143968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5692-89"/>
          <p:cNvSpPr/>
          <p:nvPr/>
        </p:nvSpPr>
        <p:spPr>
          <a:xfrm>
            <a:off x="4818013" y="1699654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5692-90"/>
          <p:cNvSpPr/>
          <p:nvPr/>
        </p:nvSpPr>
        <p:spPr>
          <a:xfrm>
            <a:off x="4818013" y="1959620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5623-30"/>
          <p:cNvSpPr/>
          <p:nvPr/>
        </p:nvSpPr>
        <p:spPr>
          <a:xfrm>
            <a:off x="4793456" y="2162435"/>
            <a:ext cx="381476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5624-38"/>
          <p:cNvCxnSpPr/>
          <p:nvPr/>
        </p:nvCxnSpPr>
        <p:spPr>
          <a:xfrm>
            <a:off x="4807744" y="2162435"/>
            <a:ext cx="914" cy="20002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5712-132"/>
          <p:cNvSpPr/>
          <p:nvPr/>
        </p:nvSpPr>
        <p:spPr>
          <a:xfrm>
            <a:off x="4893469" y="220887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5620-21"/>
          <p:cNvSpPr/>
          <p:nvPr/>
        </p:nvSpPr>
        <p:spPr>
          <a:xfrm>
            <a:off x="400050" y="2598204"/>
            <a:ext cx="4086225" cy="18113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5620-26"/>
          <p:cNvCxnSpPr/>
          <p:nvPr/>
        </p:nvCxnSpPr>
        <p:spPr>
          <a:xfrm>
            <a:off x="400050" y="2616064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5623-35"/>
          <p:cNvCxnSpPr/>
          <p:nvPr/>
        </p:nvCxnSpPr>
        <p:spPr>
          <a:xfrm>
            <a:off x="535781" y="2994682"/>
            <a:ext cx="381476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5628-50"/>
          <p:cNvSpPr/>
          <p:nvPr/>
        </p:nvSpPr>
        <p:spPr>
          <a:xfrm>
            <a:off x="535781" y="2733935"/>
            <a:ext cx="898327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5714-137"/>
          <p:cNvSpPr/>
          <p:nvPr/>
        </p:nvSpPr>
        <p:spPr>
          <a:xfrm>
            <a:off x="635794" y="2791532"/>
            <a:ext cx="151805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938" y="7273"/>
                </a:moveTo>
                <a:lnTo>
                  <a:pt x="19938" y="7273"/>
                </a:lnTo>
                <a:cubicBezTo>
                  <a:pt x="19938" y="5152"/>
                  <a:pt x="20396" y="3394"/>
                  <a:pt x="21313" y="2000"/>
                </a:cubicBezTo>
                <a:lnTo>
                  <a:pt x="21313" y="2000"/>
                </a:lnTo>
                <a:lnTo>
                  <a:pt x="21313" y="2000"/>
                </a:lnTo>
                <a:cubicBezTo>
                  <a:pt x="22271" y="667"/>
                  <a:pt x="23458" y="0"/>
                  <a:pt x="24875" y="0"/>
                </a:cubicBezTo>
                <a:lnTo>
                  <a:pt x="24875" y="0"/>
                </a:lnTo>
                <a:lnTo>
                  <a:pt x="49813" y="0"/>
                </a:lnTo>
                <a:cubicBezTo>
                  <a:pt x="51271" y="0"/>
                  <a:pt x="52458" y="667"/>
                  <a:pt x="53375" y="2000"/>
                </a:cubicBezTo>
                <a:lnTo>
                  <a:pt x="53375" y="2000"/>
                </a:lnTo>
                <a:cubicBezTo>
                  <a:pt x="54333" y="3394"/>
                  <a:pt x="54813" y="5152"/>
                  <a:pt x="54813" y="7273"/>
                </a:cubicBezTo>
                <a:lnTo>
                  <a:pt x="54813" y="7273"/>
                </a:lnTo>
                <a:lnTo>
                  <a:pt x="54813" y="86909"/>
                </a:lnTo>
                <a:lnTo>
                  <a:pt x="69750" y="86909"/>
                </a:lnTo>
                <a:lnTo>
                  <a:pt x="69750" y="50727"/>
                </a:lnTo>
                <a:cubicBezTo>
                  <a:pt x="69750" y="48606"/>
                  <a:pt x="70208" y="46879"/>
                  <a:pt x="71125" y="45545"/>
                </a:cubicBezTo>
                <a:lnTo>
                  <a:pt x="71125" y="45545"/>
                </a:lnTo>
                <a:cubicBezTo>
                  <a:pt x="72042" y="44152"/>
                  <a:pt x="73229" y="43455"/>
                  <a:pt x="74688" y="43455"/>
                </a:cubicBezTo>
                <a:lnTo>
                  <a:pt x="74688" y="43455"/>
                </a:lnTo>
                <a:lnTo>
                  <a:pt x="94625" y="43455"/>
                </a:lnTo>
                <a:cubicBezTo>
                  <a:pt x="96083" y="43455"/>
                  <a:pt x="97271" y="44152"/>
                  <a:pt x="98188" y="45545"/>
                </a:cubicBezTo>
                <a:lnTo>
                  <a:pt x="98188" y="45545"/>
                </a:lnTo>
                <a:cubicBezTo>
                  <a:pt x="99146" y="46879"/>
                  <a:pt x="99625" y="48606"/>
                  <a:pt x="99625" y="50727"/>
                </a:cubicBezTo>
                <a:lnTo>
                  <a:pt x="99625" y="50727"/>
                </a:lnTo>
                <a:cubicBezTo>
                  <a:pt x="99625" y="52848"/>
                  <a:pt x="99146" y="54576"/>
                  <a:pt x="98188" y="55909"/>
                </a:cubicBezTo>
                <a:lnTo>
                  <a:pt x="98188" y="55909"/>
                </a:lnTo>
                <a:cubicBezTo>
                  <a:pt x="97271" y="57303"/>
                  <a:pt x="96083" y="58000"/>
                  <a:pt x="94625" y="58000"/>
                </a:cubicBezTo>
                <a:lnTo>
                  <a:pt x="94625" y="58000"/>
                </a:lnTo>
                <a:lnTo>
                  <a:pt x="79688" y="58000"/>
                </a:lnTo>
                <a:lnTo>
                  <a:pt x="79688" y="94182"/>
                </a:lnTo>
                <a:cubicBezTo>
                  <a:pt x="79688" y="96303"/>
                  <a:pt x="79229" y="98030"/>
                  <a:pt x="78313" y="99364"/>
                </a:cubicBezTo>
                <a:lnTo>
                  <a:pt x="78313" y="99364"/>
                </a:lnTo>
                <a:cubicBezTo>
                  <a:pt x="77354" y="100758"/>
                  <a:pt x="76146" y="101455"/>
                  <a:pt x="74688" y="101455"/>
                </a:cubicBezTo>
                <a:lnTo>
                  <a:pt x="74688" y="101455"/>
                </a:lnTo>
                <a:lnTo>
                  <a:pt x="49813" y="101455"/>
                </a:lnTo>
                <a:cubicBezTo>
                  <a:pt x="48354" y="101455"/>
                  <a:pt x="47167" y="100758"/>
                  <a:pt x="46250" y="99364"/>
                </a:cubicBezTo>
                <a:lnTo>
                  <a:pt x="46250" y="99364"/>
                </a:lnTo>
                <a:cubicBezTo>
                  <a:pt x="45292" y="98030"/>
                  <a:pt x="44813" y="96303"/>
                  <a:pt x="44813" y="94182"/>
                </a:cubicBezTo>
                <a:lnTo>
                  <a:pt x="44813" y="94182"/>
                </a:lnTo>
                <a:lnTo>
                  <a:pt x="44813" y="14455"/>
                </a:lnTo>
                <a:lnTo>
                  <a:pt x="29875" y="14455"/>
                </a:lnTo>
                <a:lnTo>
                  <a:pt x="29875" y="50727"/>
                </a:lnTo>
                <a:cubicBezTo>
                  <a:pt x="29875" y="52848"/>
                  <a:pt x="29417" y="54576"/>
                  <a:pt x="28500" y="55909"/>
                </a:cubicBezTo>
                <a:lnTo>
                  <a:pt x="28500" y="55909"/>
                </a:lnTo>
                <a:cubicBezTo>
                  <a:pt x="27542" y="57303"/>
                  <a:pt x="26333" y="58000"/>
                  <a:pt x="24875" y="58000"/>
                </a:cubicBezTo>
                <a:lnTo>
                  <a:pt x="24875" y="58000"/>
                </a:lnTo>
                <a:lnTo>
                  <a:pt x="5000" y="58000"/>
                </a:lnTo>
                <a:cubicBezTo>
                  <a:pt x="3542" y="58000"/>
                  <a:pt x="2333" y="57303"/>
                  <a:pt x="1375" y="55909"/>
                </a:cubicBezTo>
                <a:lnTo>
                  <a:pt x="1375" y="55909"/>
                </a:lnTo>
                <a:cubicBezTo>
                  <a:pt x="458" y="54576"/>
                  <a:pt x="0" y="52848"/>
                  <a:pt x="0" y="50727"/>
                </a:cubicBezTo>
                <a:lnTo>
                  <a:pt x="0" y="50727"/>
                </a:lnTo>
                <a:cubicBezTo>
                  <a:pt x="0" y="48606"/>
                  <a:pt x="458" y="46879"/>
                  <a:pt x="1375" y="45545"/>
                </a:cubicBezTo>
                <a:lnTo>
                  <a:pt x="1375" y="45545"/>
                </a:lnTo>
                <a:cubicBezTo>
                  <a:pt x="2333" y="44152"/>
                  <a:pt x="3542" y="43455"/>
                  <a:pt x="5000" y="43455"/>
                </a:cubicBezTo>
                <a:lnTo>
                  <a:pt x="5000" y="43455"/>
                </a:lnTo>
                <a:lnTo>
                  <a:pt x="19938" y="43455"/>
                </a:lnTo>
                <a:lnTo>
                  <a:pt x="19938" y="7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692-91"/>
          <p:cNvSpPr/>
          <p:nvPr/>
        </p:nvSpPr>
        <p:spPr>
          <a:xfrm>
            <a:off x="560338" y="3133985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5693-92"/>
          <p:cNvSpPr/>
          <p:nvPr/>
        </p:nvSpPr>
        <p:spPr>
          <a:xfrm>
            <a:off x="560338" y="3393951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5693-93"/>
          <p:cNvSpPr/>
          <p:nvPr/>
        </p:nvSpPr>
        <p:spPr>
          <a:xfrm>
            <a:off x="560338" y="3653917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5694-94"/>
          <p:cNvSpPr/>
          <p:nvPr/>
        </p:nvSpPr>
        <p:spPr>
          <a:xfrm>
            <a:off x="560338" y="3913882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5623-31"/>
          <p:cNvSpPr/>
          <p:nvPr/>
        </p:nvSpPr>
        <p:spPr>
          <a:xfrm>
            <a:off x="535781" y="4116698"/>
            <a:ext cx="381476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5624-39"/>
          <p:cNvCxnSpPr/>
          <p:nvPr/>
        </p:nvCxnSpPr>
        <p:spPr>
          <a:xfrm>
            <a:off x="550069" y="4116698"/>
            <a:ext cx="914" cy="20002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5712-133"/>
          <p:cNvSpPr/>
          <p:nvPr/>
        </p:nvSpPr>
        <p:spPr>
          <a:xfrm>
            <a:off x="635794" y="416313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5620-22"/>
          <p:cNvSpPr/>
          <p:nvPr/>
        </p:nvSpPr>
        <p:spPr>
          <a:xfrm>
            <a:off x="4657725" y="2598204"/>
            <a:ext cx="4086225" cy="18113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5621-27"/>
          <p:cNvCxnSpPr/>
          <p:nvPr/>
        </p:nvCxnSpPr>
        <p:spPr>
          <a:xfrm>
            <a:off x="4657725" y="2616064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8319685624-36"/>
          <p:cNvCxnSpPr/>
          <p:nvPr/>
        </p:nvCxnSpPr>
        <p:spPr>
          <a:xfrm>
            <a:off x="4793456" y="2994682"/>
            <a:ext cx="3814763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5628-52"/>
          <p:cNvSpPr/>
          <p:nvPr/>
        </p:nvSpPr>
        <p:spPr>
          <a:xfrm>
            <a:off x="4793456" y="2733935"/>
            <a:ext cx="837605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5714-138"/>
          <p:cNvSpPr/>
          <p:nvPr/>
        </p:nvSpPr>
        <p:spPr>
          <a:xfrm>
            <a:off x="4893469" y="2783942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900" y="0"/>
                </a:moveTo>
                <a:lnTo>
                  <a:pt x="23900" y="0"/>
                </a:lnTo>
                <a:cubicBezTo>
                  <a:pt x="21567" y="0"/>
                  <a:pt x="19667" y="564"/>
                  <a:pt x="18200" y="1692"/>
                </a:cubicBezTo>
                <a:lnTo>
                  <a:pt x="18200" y="1692"/>
                </a:lnTo>
                <a:lnTo>
                  <a:pt x="18200" y="1692"/>
                </a:lnTo>
                <a:cubicBezTo>
                  <a:pt x="16667" y="2872"/>
                  <a:pt x="15900" y="4359"/>
                  <a:pt x="15900" y="6154"/>
                </a:cubicBezTo>
                <a:lnTo>
                  <a:pt x="15900" y="6154"/>
                </a:lnTo>
                <a:lnTo>
                  <a:pt x="15900" y="24538"/>
                </a:lnTo>
                <a:lnTo>
                  <a:pt x="31900" y="24538"/>
                </a:lnTo>
                <a:lnTo>
                  <a:pt x="31900" y="6154"/>
                </a:lnTo>
                <a:cubicBezTo>
                  <a:pt x="31900" y="4359"/>
                  <a:pt x="31133" y="2872"/>
                  <a:pt x="29600" y="1692"/>
                </a:cubicBezTo>
                <a:lnTo>
                  <a:pt x="29600" y="1692"/>
                </a:lnTo>
                <a:cubicBezTo>
                  <a:pt x="28133" y="564"/>
                  <a:pt x="26233" y="0"/>
                  <a:pt x="23900" y="0"/>
                </a:cubicBezTo>
                <a:lnTo>
                  <a:pt x="23900" y="0"/>
                </a:lnTo>
                <a:moveTo>
                  <a:pt x="71700" y="0"/>
                </a:moveTo>
                <a:lnTo>
                  <a:pt x="71700" y="0"/>
                </a:lnTo>
                <a:cubicBezTo>
                  <a:pt x="69367" y="0"/>
                  <a:pt x="67467" y="564"/>
                  <a:pt x="66000" y="1692"/>
                </a:cubicBezTo>
                <a:lnTo>
                  <a:pt x="66000" y="1692"/>
                </a:lnTo>
                <a:lnTo>
                  <a:pt x="66000" y="1692"/>
                </a:lnTo>
                <a:cubicBezTo>
                  <a:pt x="64533" y="2872"/>
                  <a:pt x="63800" y="4359"/>
                  <a:pt x="63800" y="6154"/>
                </a:cubicBezTo>
                <a:lnTo>
                  <a:pt x="63800" y="6154"/>
                </a:lnTo>
                <a:lnTo>
                  <a:pt x="63800" y="24538"/>
                </a:lnTo>
                <a:lnTo>
                  <a:pt x="79700" y="24538"/>
                </a:lnTo>
                <a:lnTo>
                  <a:pt x="79700" y="6154"/>
                </a:lnTo>
                <a:cubicBezTo>
                  <a:pt x="79700" y="4359"/>
                  <a:pt x="78933" y="2872"/>
                  <a:pt x="77400" y="1692"/>
                </a:cubicBezTo>
                <a:lnTo>
                  <a:pt x="77400" y="1692"/>
                </a:lnTo>
                <a:cubicBezTo>
                  <a:pt x="75933" y="564"/>
                  <a:pt x="74033" y="0"/>
                  <a:pt x="71700" y="0"/>
                </a:cubicBezTo>
                <a:lnTo>
                  <a:pt x="71700" y="0"/>
                </a:lnTo>
                <a:moveTo>
                  <a:pt x="8000" y="30615"/>
                </a:moveTo>
                <a:lnTo>
                  <a:pt x="8000" y="30615"/>
                </a:lnTo>
                <a:cubicBezTo>
                  <a:pt x="5667" y="30615"/>
                  <a:pt x="3733" y="31205"/>
                  <a:pt x="2200" y="32385"/>
                </a:cubicBezTo>
                <a:lnTo>
                  <a:pt x="2200" y="32385"/>
                </a:lnTo>
                <a:lnTo>
                  <a:pt x="2200" y="32385"/>
                </a:lnTo>
                <a:cubicBezTo>
                  <a:pt x="733" y="33513"/>
                  <a:pt x="0" y="34974"/>
                  <a:pt x="0" y="36769"/>
                </a:cubicBezTo>
                <a:lnTo>
                  <a:pt x="0" y="36769"/>
                </a:lnTo>
                <a:cubicBezTo>
                  <a:pt x="0" y="38564"/>
                  <a:pt x="733" y="40026"/>
                  <a:pt x="2200" y="41154"/>
                </a:cubicBezTo>
                <a:lnTo>
                  <a:pt x="2200" y="41154"/>
                </a:lnTo>
                <a:cubicBezTo>
                  <a:pt x="3733" y="42333"/>
                  <a:pt x="5667" y="42923"/>
                  <a:pt x="8000" y="42923"/>
                </a:cubicBezTo>
                <a:lnTo>
                  <a:pt x="8000" y="42923"/>
                </a:lnTo>
                <a:lnTo>
                  <a:pt x="8000" y="49077"/>
                </a:lnTo>
                <a:cubicBezTo>
                  <a:pt x="8133" y="56564"/>
                  <a:pt x="11200" y="63077"/>
                  <a:pt x="17200" y="68615"/>
                </a:cubicBezTo>
                <a:lnTo>
                  <a:pt x="17200" y="68615"/>
                </a:lnTo>
                <a:cubicBezTo>
                  <a:pt x="23000" y="74103"/>
                  <a:pt x="30533" y="77590"/>
                  <a:pt x="39800" y="79077"/>
                </a:cubicBezTo>
                <a:lnTo>
                  <a:pt x="39800" y="79077"/>
                </a:lnTo>
                <a:lnTo>
                  <a:pt x="39800" y="91923"/>
                </a:lnTo>
                <a:cubicBezTo>
                  <a:pt x="39800" y="93718"/>
                  <a:pt x="40567" y="95205"/>
                  <a:pt x="42100" y="96385"/>
                </a:cubicBezTo>
                <a:lnTo>
                  <a:pt x="42100" y="96385"/>
                </a:lnTo>
                <a:cubicBezTo>
                  <a:pt x="43567" y="97513"/>
                  <a:pt x="45467" y="98077"/>
                  <a:pt x="47800" y="98077"/>
                </a:cubicBezTo>
                <a:lnTo>
                  <a:pt x="47800" y="98077"/>
                </a:lnTo>
                <a:cubicBezTo>
                  <a:pt x="50133" y="98077"/>
                  <a:pt x="52033" y="97513"/>
                  <a:pt x="53500" y="96385"/>
                </a:cubicBezTo>
                <a:lnTo>
                  <a:pt x="53500" y="96385"/>
                </a:lnTo>
                <a:cubicBezTo>
                  <a:pt x="55033" y="95205"/>
                  <a:pt x="55800" y="93718"/>
                  <a:pt x="55800" y="91923"/>
                </a:cubicBezTo>
                <a:lnTo>
                  <a:pt x="55800" y="91923"/>
                </a:lnTo>
                <a:lnTo>
                  <a:pt x="55800" y="79077"/>
                </a:lnTo>
                <a:cubicBezTo>
                  <a:pt x="65067" y="77590"/>
                  <a:pt x="72600" y="74103"/>
                  <a:pt x="78400" y="68615"/>
                </a:cubicBezTo>
                <a:lnTo>
                  <a:pt x="78400" y="68615"/>
                </a:lnTo>
                <a:cubicBezTo>
                  <a:pt x="84400" y="63077"/>
                  <a:pt x="87500" y="56564"/>
                  <a:pt x="87700" y="49077"/>
                </a:cubicBezTo>
                <a:lnTo>
                  <a:pt x="87700" y="49077"/>
                </a:lnTo>
                <a:lnTo>
                  <a:pt x="87700" y="42923"/>
                </a:lnTo>
                <a:cubicBezTo>
                  <a:pt x="89967" y="42923"/>
                  <a:pt x="91867" y="42333"/>
                  <a:pt x="93400" y="41154"/>
                </a:cubicBezTo>
                <a:lnTo>
                  <a:pt x="93400" y="41154"/>
                </a:lnTo>
                <a:cubicBezTo>
                  <a:pt x="94867" y="40026"/>
                  <a:pt x="95600" y="38564"/>
                  <a:pt x="95600" y="36769"/>
                </a:cubicBezTo>
                <a:lnTo>
                  <a:pt x="95600" y="36769"/>
                </a:lnTo>
                <a:cubicBezTo>
                  <a:pt x="95600" y="34974"/>
                  <a:pt x="94867" y="33513"/>
                  <a:pt x="93400" y="32385"/>
                </a:cubicBezTo>
                <a:lnTo>
                  <a:pt x="93400" y="32385"/>
                </a:lnTo>
                <a:cubicBezTo>
                  <a:pt x="91867" y="31205"/>
                  <a:pt x="89967" y="30615"/>
                  <a:pt x="87700" y="30615"/>
                </a:cubicBezTo>
                <a:lnTo>
                  <a:pt x="87700" y="30615"/>
                </a:lnTo>
                <a:lnTo>
                  <a:pt x="8000" y="30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5694-95"/>
          <p:cNvSpPr/>
          <p:nvPr/>
        </p:nvSpPr>
        <p:spPr>
          <a:xfrm>
            <a:off x="4818013" y="3133985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5695-96"/>
          <p:cNvSpPr/>
          <p:nvPr/>
        </p:nvSpPr>
        <p:spPr>
          <a:xfrm>
            <a:off x="4818013" y="3393951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5695-97"/>
          <p:cNvSpPr/>
          <p:nvPr/>
        </p:nvSpPr>
        <p:spPr>
          <a:xfrm>
            <a:off x="4818013" y="3653917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5695-98"/>
          <p:cNvSpPr/>
          <p:nvPr/>
        </p:nvSpPr>
        <p:spPr>
          <a:xfrm>
            <a:off x="4818013" y="3913882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5623-32"/>
          <p:cNvSpPr/>
          <p:nvPr/>
        </p:nvSpPr>
        <p:spPr>
          <a:xfrm>
            <a:off x="4793456" y="4116698"/>
            <a:ext cx="381476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5624-40"/>
          <p:cNvCxnSpPr/>
          <p:nvPr/>
        </p:nvCxnSpPr>
        <p:spPr>
          <a:xfrm>
            <a:off x="4807744" y="4116698"/>
            <a:ext cx="914" cy="200025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5713-134"/>
          <p:cNvSpPr/>
          <p:nvPr/>
        </p:nvSpPr>
        <p:spPr>
          <a:xfrm>
            <a:off x="4893469" y="416313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5616-13"/>
          <p:cNvSpPr/>
          <p:nvPr/>
        </p:nvSpPr>
        <p:spPr>
          <a:xfrm>
            <a:off x="400050" y="4538179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8" name="el-1788319685617-15"/>
          <p:cNvCxnSpPr/>
          <p:nvPr/>
        </p:nvCxnSpPr>
        <p:spPr>
          <a:xfrm>
            <a:off x="428625" y="4538179"/>
            <a:ext cx="914" cy="421481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5711-129"/>
          <p:cNvSpPr/>
          <p:nvPr/>
        </p:nvSpPr>
        <p:spPr>
          <a:xfrm>
            <a:off x="684441" y="4660167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5620-23"/>
          <p:cNvSpPr/>
          <p:nvPr/>
        </p:nvSpPr>
        <p:spPr>
          <a:xfrm>
            <a:off x="7472363" y="4627476"/>
            <a:ext cx="11001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5712-130"/>
          <p:cNvSpPr/>
          <p:nvPr/>
        </p:nvSpPr>
        <p:spPr>
          <a:xfrm>
            <a:off x="7615238" y="468462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5614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831968561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5711-127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561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el-1788319685616-9"/>
          <p:cNvSpPr txBox="1"/>
          <p:nvPr/>
        </p:nvSpPr>
        <p:spPr>
          <a:xfrm>
            <a:off x="557213" y="121444"/>
            <a:ext cx="283321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临时用电安全检查实操对照表</a:t>
            </a:r>
            <a:endParaRPr/>
          </a:p>
        </p:txBody>
      </p:sp>
      <p:sp>
        <p:nvSpPr>
          <p:cNvPr id="67" name="el-1788319685619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68" name="el-1788319685626-45"/>
          <p:cNvSpPr txBox="1"/>
          <p:nvPr/>
        </p:nvSpPr>
        <p:spPr>
          <a:xfrm>
            <a:off x="635794" y="548283"/>
            <a:ext cx="96279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2698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配电箱系统</a:t>
            </a:r>
            <a:endParaRPr/>
          </a:p>
        </p:txBody>
      </p:sp>
      <p:sp>
        <p:nvSpPr>
          <p:cNvPr id="69" name="el-1788319685637-72"/>
          <p:cNvSpPr txBox="1"/>
          <p:nvPr/>
        </p:nvSpPr>
        <p:spPr>
          <a:xfrm>
            <a:off x="735806" y="869752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endParaRPr/>
          </a:p>
        </p:txBody>
      </p:sp>
      <p:sp>
        <p:nvSpPr>
          <p:cNvPr id="70" name="el-1788319685631-53"/>
          <p:cNvSpPr txBox="1"/>
          <p:nvPr/>
        </p:nvSpPr>
        <p:spPr>
          <a:xfrm>
            <a:off x="1307306" y="862608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规范设置</a:t>
            </a:r>
            <a:endParaRPr/>
          </a:p>
        </p:txBody>
      </p:sp>
      <p:sp>
        <p:nvSpPr>
          <p:cNvPr id="71" name="el-1788319685631-54"/>
          <p:cNvSpPr txBox="1"/>
          <p:nvPr/>
        </p:nvSpPr>
        <p:spPr>
          <a:xfrm>
            <a:off x="735806" y="1122573"/>
            <a:ext cx="75575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防雨措施 ·</a:t>
            </a:r>
            <a:endParaRPr/>
          </a:p>
        </p:txBody>
      </p:sp>
      <p:sp>
        <p:nvSpPr>
          <p:cNvPr id="72" name="el-1788319685638-73"/>
          <p:cNvSpPr txBox="1"/>
          <p:nvPr/>
        </p:nvSpPr>
        <p:spPr>
          <a:xfrm>
            <a:off x="1376400" y="1129717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箱门配锁</a:t>
            </a:r>
            <a:endParaRPr/>
          </a:p>
        </p:txBody>
      </p:sp>
      <p:sp>
        <p:nvSpPr>
          <p:cNvPr id="73" name="el-1788319685632-55"/>
          <p:cNvSpPr txBox="1"/>
          <p:nvPr/>
        </p:nvSpPr>
        <p:spPr>
          <a:xfrm>
            <a:off x="735806" y="1382539"/>
            <a:ext cx="75575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接线整齐 ·</a:t>
            </a:r>
            <a:endParaRPr/>
          </a:p>
        </p:txBody>
      </p:sp>
      <p:sp>
        <p:nvSpPr>
          <p:cNvPr id="74" name="el-1788319685638-74"/>
          <p:cNvSpPr txBox="1"/>
          <p:nvPr/>
        </p:nvSpPr>
        <p:spPr>
          <a:xfrm>
            <a:off x="1376400" y="1389683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标注清晰</a:t>
            </a:r>
            <a:endParaRPr/>
          </a:p>
        </p:txBody>
      </p:sp>
      <p:sp>
        <p:nvSpPr>
          <p:cNvPr id="75" name="el-1788319685638-75"/>
          <p:cNvSpPr txBox="1"/>
          <p:nvPr/>
        </p:nvSpPr>
        <p:spPr>
          <a:xfrm>
            <a:off x="735806" y="1649648"/>
            <a:ext cx="475774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无杂物</a:t>
            </a:r>
            <a:endParaRPr/>
          </a:p>
        </p:txBody>
      </p:sp>
      <p:sp>
        <p:nvSpPr>
          <p:cNvPr id="76" name="el-1788319685632-56"/>
          <p:cNvSpPr txBox="1"/>
          <p:nvPr/>
        </p:nvSpPr>
        <p:spPr>
          <a:xfrm>
            <a:off x="1178719" y="1642504"/>
            <a:ext cx="6271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· 无积水</a:t>
            </a:r>
            <a:endParaRPr/>
          </a:p>
        </p:txBody>
      </p:sp>
      <p:sp>
        <p:nvSpPr>
          <p:cNvPr id="77" name="el-1788319685638-76"/>
          <p:cNvSpPr txBox="1"/>
          <p:nvPr/>
        </p:nvSpPr>
        <p:spPr>
          <a:xfrm>
            <a:off x="735806" y="1909614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接地牢固</a:t>
            </a:r>
            <a:endParaRPr/>
          </a:p>
        </p:txBody>
      </p:sp>
      <p:sp>
        <p:nvSpPr>
          <p:cNvPr id="78" name="el-1788319685624-41"/>
          <p:cNvSpPr txBox="1"/>
          <p:nvPr/>
        </p:nvSpPr>
        <p:spPr>
          <a:xfrm>
            <a:off x="785813" y="2191010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达标标准</a:t>
            </a:r>
            <a:endParaRPr/>
          </a:p>
        </p:txBody>
      </p:sp>
      <p:sp>
        <p:nvSpPr>
          <p:cNvPr id="79" name="el-1788319685627-47"/>
          <p:cNvSpPr txBox="1"/>
          <p:nvPr/>
        </p:nvSpPr>
        <p:spPr>
          <a:xfrm>
            <a:off x="4893469" y="548283"/>
            <a:ext cx="83778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2698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线路接线</a:t>
            </a:r>
            <a:endParaRPr/>
          </a:p>
        </p:txBody>
      </p:sp>
      <p:sp>
        <p:nvSpPr>
          <p:cNvPr id="80" name="el-1788319685632-57"/>
          <p:cNvSpPr txBox="1"/>
          <p:nvPr/>
        </p:nvSpPr>
        <p:spPr>
          <a:xfrm>
            <a:off x="4993481" y="862608"/>
            <a:ext cx="2185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无</a:t>
            </a:r>
            <a:endParaRPr/>
          </a:p>
        </p:txBody>
      </p:sp>
      <p:sp>
        <p:nvSpPr>
          <p:cNvPr id="81" name="el-1788319685638-77"/>
          <p:cNvSpPr txBox="1"/>
          <p:nvPr/>
        </p:nvSpPr>
        <p:spPr>
          <a:xfrm>
            <a:off x="5179219" y="869752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老化破损</a:t>
            </a:r>
            <a:endParaRPr/>
          </a:p>
        </p:txBody>
      </p:sp>
      <p:sp>
        <p:nvSpPr>
          <p:cNvPr id="82" name="el-1788319685638-78"/>
          <p:cNvSpPr txBox="1"/>
          <p:nvPr/>
        </p:nvSpPr>
        <p:spPr>
          <a:xfrm>
            <a:off x="4993481" y="1129717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接头严密</a:t>
            </a:r>
            <a:endParaRPr/>
          </a:p>
        </p:txBody>
      </p:sp>
      <p:sp>
        <p:nvSpPr>
          <p:cNvPr id="83" name="el-1788319685632-58"/>
          <p:cNvSpPr txBox="1"/>
          <p:nvPr/>
        </p:nvSpPr>
        <p:spPr>
          <a:xfrm>
            <a:off x="4993481" y="138253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过路</a:t>
            </a:r>
            <a:endParaRPr/>
          </a:p>
        </p:txBody>
      </p:sp>
      <p:sp>
        <p:nvSpPr>
          <p:cNvPr id="84" name="el-1788319685638-79"/>
          <p:cNvSpPr txBox="1"/>
          <p:nvPr/>
        </p:nvSpPr>
        <p:spPr>
          <a:xfrm>
            <a:off x="5307806" y="1389683"/>
            <a:ext cx="347186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穿管</a:t>
            </a:r>
            <a:endParaRPr/>
          </a:p>
        </p:txBody>
      </p:sp>
      <p:sp>
        <p:nvSpPr>
          <p:cNvPr id="85" name="el-1788319685632-59"/>
          <p:cNvSpPr txBox="1"/>
          <p:nvPr/>
        </p:nvSpPr>
        <p:spPr>
          <a:xfrm>
            <a:off x="5622131" y="138253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保护</a:t>
            </a:r>
            <a:endParaRPr/>
          </a:p>
        </p:txBody>
      </p:sp>
      <p:sp>
        <p:nvSpPr>
          <p:cNvPr id="86" name="el-1788319685638-80"/>
          <p:cNvSpPr txBox="1"/>
          <p:nvPr/>
        </p:nvSpPr>
        <p:spPr>
          <a:xfrm>
            <a:off x="4993481" y="1649648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动力照明</a:t>
            </a:r>
            <a:endParaRPr/>
          </a:p>
        </p:txBody>
      </p:sp>
      <p:sp>
        <p:nvSpPr>
          <p:cNvPr id="87" name="el-1788319685632-60"/>
          <p:cNvSpPr txBox="1"/>
          <p:nvPr/>
        </p:nvSpPr>
        <p:spPr>
          <a:xfrm>
            <a:off x="5564981" y="1642504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分开敷设</a:t>
            </a:r>
            <a:endParaRPr/>
          </a:p>
        </p:txBody>
      </p:sp>
      <p:sp>
        <p:nvSpPr>
          <p:cNvPr id="88" name="el-1788319685632-61"/>
          <p:cNvSpPr txBox="1"/>
          <p:nvPr/>
        </p:nvSpPr>
        <p:spPr>
          <a:xfrm>
            <a:off x="4993481" y="1902470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架空高度达标</a:t>
            </a:r>
            <a:endParaRPr/>
          </a:p>
        </p:txBody>
      </p:sp>
      <p:sp>
        <p:nvSpPr>
          <p:cNvPr id="89" name="el-1788319685624-42"/>
          <p:cNvSpPr txBox="1"/>
          <p:nvPr/>
        </p:nvSpPr>
        <p:spPr>
          <a:xfrm>
            <a:off x="5043488" y="2191010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达标标准</a:t>
            </a:r>
            <a:endParaRPr/>
          </a:p>
        </p:txBody>
      </p:sp>
      <p:sp>
        <p:nvSpPr>
          <p:cNvPr id="90" name="el-1788319685627-49"/>
          <p:cNvSpPr txBox="1"/>
          <p:nvPr/>
        </p:nvSpPr>
        <p:spPr>
          <a:xfrm>
            <a:off x="635794" y="2762510"/>
            <a:ext cx="88332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8239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漏保专项</a:t>
            </a:r>
            <a:endParaRPr/>
          </a:p>
        </p:txBody>
      </p:sp>
      <p:sp>
        <p:nvSpPr>
          <p:cNvPr id="91" name="el-1788319685638-81"/>
          <p:cNvSpPr txBox="1"/>
          <p:nvPr/>
        </p:nvSpPr>
        <p:spPr>
          <a:xfrm>
            <a:off x="735806" y="3083979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参数匹配</a:t>
            </a:r>
            <a:endParaRPr/>
          </a:p>
        </p:txBody>
      </p:sp>
      <p:sp>
        <p:nvSpPr>
          <p:cNvPr id="92" name="el-1788319685632-62"/>
          <p:cNvSpPr txBox="1"/>
          <p:nvPr/>
        </p:nvSpPr>
        <p:spPr>
          <a:xfrm>
            <a:off x="1307306" y="3076835"/>
            <a:ext cx="138191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(≤30mA/0.1s)</a:t>
            </a:r>
            <a:endParaRPr/>
          </a:p>
        </p:txBody>
      </p:sp>
      <p:sp>
        <p:nvSpPr>
          <p:cNvPr id="93" name="el-1788319685632-63"/>
          <p:cNvSpPr txBox="1"/>
          <p:nvPr/>
        </p:nvSpPr>
        <p:spPr>
          <a:xfrm>
            <a:off x="735806" y="333680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每日</a:t>
            </a:r>
            <a:endParaRPr/>
          </a:p>
        </p:txBody>
      </p:sp>
      <p:sp>
        <p:nvSpPr>
          <p:cNvPr id="94" name="el-1788319685638-82"/>
          <p:cNvSpPr txBox="1"/>
          <p:nvPr/>
        </p:nvSpPr>
        <p:spPr>
          <a:xfrm>
            <a:off x="1050131" y="3343945"/>
            <a:ext cx="347186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试跳</a:t>
            </a:r>
            <a:endParaRPr/>
          </a:p>
        </p:txBody>
      </p:sp>
      <p:sp>
        <p:nvSpPr>
          <p:cNvPr id="95" name="el-1788319685632-64"/>
          <p:cNvSpPr txBox="1"/>
          <p:nvPr/>
        </p:nvSpPr>
        <p:spPr>
          <a:xfrm>
            <a:off x="1364456" y="333680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正常</a:t>
            </a:r>
            <a:endParaRPr/>
          </a:p>
        </p:txBody>
      </p:sp>
      <p:sp>
        <p:nvSpPr>
          <p:cNvPr id="96" name="el-1788319685632-65"/>
          <p:cNvSpPr txBox="1"/>
          <p:nvPr/>
        </p:nvSpPr>
        <p:spPr>
          <a:xfrm>
            <a:off x="735806" y="3596767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潮湿区域</a:t>
            </a:r>
            <a:endParaRPr/>
          </a:p>
        </p:txBody>
      </p:sp>
      <p:sp>
        <p:nvSpPr>
          <p:cNvPr id="97" name="el-1788319685638-83"/>
          <p:cNvSpPr txBox="1"/>
          <p:nvPr/>
        </p:nvSpPr>
        <p:spPr>
          <a:xfrm>
            <a:off x="1307306" y="3603910"/>
            <a:ext cx="734239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≤15mA</a:t>
            </a:r>
            <a:endParaRPr/>
          </a:p>
        </p:txBody>
      </p:sp>
      <p:sp>
        <p:nvSpPr>
          <p:cNvPr id="98" name="el-1788319685632-66"/>
          <p:cNvSpPr txBox="1"/>
          <p:nvPr/>
        </p:nvSpPr>
        <p:spPr>
          <a:xfrm>
            <a:off x="735806" y="3856732"/>
            <a:ext cx="2185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无</a:t>
            </a:r>
            <a:endParaRPr/>
          </a:p>
        </p:txBody>
      </p:sp>
      <p:sp>
        <p:nvSpPr>
          <p:cNvPr id="99" name="el-1788319685638-84"/>
          <p:cNvSpPr txBox="1"/>
          <p:nvPr/>
        </p:nvSpPr>
        <p:spPr>
          <a:xfrm>
            <a:off x="921544" y="3863876"/>
            <a:ext cx="347186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短接</a:t>
            </a:r>
            <a:endParaRPr/>
          </a:p>
        </p:txBody>
      </p:sp>
      <p:sp>
        <p:nvSpPr>
          <p:cNvPr id="100" name="el-1788319685632-67"/>
          <p:cNvSpPr txBox="1"/>
          <p:nvPr/>
        </p:nvSpPr>
        <p:spPr>
          <a:xfrm>
            <a:off x="1235869" y="3856732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或拆除</a:t>
            </a:r>
            <a:endParaRPr/>
          </a:p>
        </p:txBody>
      </p:sp>
      <p:sp>
        <p:nvSpPr>
          <p:cNvPr id="101" name="el-1788319685625-43"/>
          <p:cNvSpPr txBox="1"/>
          <p:nvPr/>
        </p:nvSpPr>
        <p:spPr>
          <a:xfrm>
            <a:off x="785813" y="4145273"/>
            <a:ext cx="6107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灵敏度可靠</a:t>
            </a:r>
            <a:endParaRPr/>
          </a:p>
        </p:txBody>
      </p:sp>
      <p:sp>
        <p:nvSpPr>
          <p:cNvPr id="102" name="el-1788319685628-51"/>
          <p:cNvSpPr txBox="1"/>
          <p:nvPr/>
        </p:nvSpPr>
        <p:spPr>
          <a:xfrm>
            <a:off x="4893469" y="2762510"/>
            <a:ext cx="82260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7517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设备防护</a:t>
            </a:r>
            <a:endParaRPr/>
          </a:p>
        </p:txBody>
      </p:sp>
      <p:sp>
        <p:nvSpPr>
          <p:cNvPr id="103" name="el-1788319685639-85"/>
          <p:cNvSpPr txBox="1"/>
          <p:nvPr/>
        </p:nvSpPr>
        <p:spPr>
          <a:xfrm>
            <a:off x="4993481" y="3083979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一机一闸</a:t>
            </a:r>
            <a:endParaRPr/>
          </a:p>
        </p:txBody>
      </p:sp>
      <p:sp>
        <p:nvSpPr>
          <p:cNvPr id="104" name="el-1788319685632-68"/>
          <p:cNvSpPr txBox="1"/>
          <p:nvPr/>
        </p:nvSpPr>
        <p:spPr>
          <a:xfrm>
            <a:off x="5564981" y="3076835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一漏一箱</a:t>
            </a:r>
            <a:endParaRPr/>
          </a:p>
        </p:txBody>
      </p:sp>
      <p:sp>
        <p:nvSpPr>
          <p:cNvPr id="105" name="el-1788319685639-86"/>
          <p:cNvSpPr txBox="1"/>
          <p:nvPr/>
        </p:nvSpPr>
        <p:spPr>
          <a:xfrm>
            <a:off x="4993481" y="3343945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外壳接地</a:t>
            </a:r>
            <a:endParaRPr/>
          </a:p>
        </p:txBody>
      </p:sp>
      <p:sp>
        <p:nvSpPr>
          <p:cNvPr id="106" name="el-1788319685632-69"/>
          <p:cNvSpPr txBox="1"/>
          <p:nvPr/>
        </p:nvSpPr>
        <p:spPr>
          <a:xfrm>
            <a:off x="5564981" y="333680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可靠</a:t>
            </a:r>
            <a:endParaRPr/>
          </a:p>
        </p:txBody>
      </p:sp>
      <p:sp>
        <p:nvSpPr>
          <p:cNvPr id="107" name="el-1788319685633-70"/>
          <p:cNvSpPr txBox="1"/>
          <p:nvPr/>
        </p:nvSpPr>
        <p:spPr>
          <a:xfrm>
            <a:off x="4993481" y="3596767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停用</a:t>
            </a:r>
            <a:endParaRPr/>
          </a:p>
        </p:txBody>
      </p:sp>
      <p:sp>
        <p:nvSpPr>
          <p:cNvPr id="108" name="el-1788319685639-87"/>
          <p:cNvSpPr txBox="1"/>
          <p:nvPr/>
        </p:nvSpPr>
        <p:spPr>
          <a:xfrm>
            <a:off x="5307806" y="3603910"/>
            <a:ext cx="60436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断电上锁</a:t>
            </a:r>
            <a:endParaRPr/>
          </a:p>
        </p:txBody>
      </p:sp>
      <p:sp>
        <p:nvSpPr>
          <p:cNvPr id="109" name="el-1788319685633-71"/>
          <p:cNvSpPr txBox="1"/>
          <p:nvPr/>
        </p:nvSpPr>
        <p:spPr>
          <a:xfrm>
            <a:off x="4993481" y="3856732"/>
            <a:ext cx="83611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PE连接正常</a:t>
            </a:r>
            <a:endParaRPr/>
          </a:p>
        </p:txBody>
      </p:sp>
      <p:sp>
        <p:nvSpPr>
          <p:cNvPr id="110" name="el-1788319685625-44"/>
          <p:cNvSpPr txBox="1"/>
          <p:nvPr/>
        </p:nvSpPr>
        <p:spPr>
          <a:xfrm>
            <a:off x="5043488" y="4145273"/>
            <a:ext cx="71794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设备防护到位</a:t>
            </a:r>
            <a:endParaRPr/>
          </a:p>
        </p:txBody>
      </p:sp>
      <p:sp>
        <p:nvSpPr>
          <p:cNvPr id="111" name="el-1788319685619-17"/>
          <p:cNvSpPr txBox="1"/>
          <p:nvPr/>
        </p:nvSpPr>
        <p:spPr>
          <a:xfrm>
            <a:off x="1042988" y="4656051"/>
            <a:ext cx="364313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实操要求：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按模块逐项对照检查 · 全部达标才算合格</a:t>
            </a:r>
            <a:endParaRPr/>
          </a:p>
        </p:txBody>
      </p:sp>
      <p:sp>
        <p:nvSpPr>
          <p:cNvPr id="112" name="el-1788319685621-28"/>
          <p:cNvSpPr txBox="1"/>
          <p:nvPr/>
        </p:nvSpPr>
        <p:spPr>
          <a:xfrm>
            <a:off x="7804547" y="4670338"/>
            <a:ext cx="71008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四项全达标</a:t>
            </a:r>
            <a:endParaRPr/>
          </a:p>
        </p:txBody>
      </p:sp>
      <p:sp>
        <p:nvSpPr>
          <p:cNvPr id="113" name="el-1788319685617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14" name="el-1788319685616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实操对照 · 逐项核查</a:t>
            </a:r>
            <a:endParaRPr/>
          </a:p>
        </p:txBody>
      </p:sp>
      <p:sp>
        <p:nvSpPr>
          <p:cNvPr id="115" name="el-1788319685616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P79 / 110</a:t>
            </a:r>
            <a:endParaRPr/>
          </a:p>
        </p:txBody>
      </p:sp>
      <p:cxnSp>
        <p:nvCxnSpPr>
          <p:cNvPr id="116" name="el-1788319685613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el-1788319685613-2"/>
          <p:cNvCxnSpPr/>
          <p:nvPr/>
        </p:nvCxnSpPr>
        <p:spPr>
          <a:xfrm>
            <a:off x="214313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el-1788319685614-5"/>
          <p:cNvSpPr/>
          <p:nvPr/>
        </p:nvSpPr>
        <p:spPr>
          <a:xfrm>
            <a:off x="171450" y="2000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el-1788319685714-13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976-10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5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903-1"/>
          <p:cNvCxnSpPr/>
          <p:nvPr/>
        </p:nvCxnSpPr>
        <p:spPr>
          <a:xfrm>
            <a:off x="8886825" y="1643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903-2"/>
          <p:cNvCxnSpPr/>
          <p:nvPr/>
        </p:nvCxnSpPr>
        <p:spPr>
          <a:xfrm>
            <a:off x="214313" y="47648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904-5"/>
          <p:cNvSpPr/>
          <p:nvPr/>
        </p:nvSpPr>
        <p:spPr>
          <a:xfrm>
            <a:off x="8801100" y="1857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5910-22"/>
          <p:cNvSpPr/>
          <p:nvPr/>
        </p:nvSpPr>
        <p:spPr>
          <a:xfrm>
            <a:off x="400050" y="2382441"/>
            <a:ext cx="4093369" cy="1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5911-28"/>
          <p:cNvCxnSpPr/>
          <p:nvPr/>
        </p:nvCxnSpPr>
        <p:spPr>
          <a:xfrm>
            <a:off x="421481" y="2382441"/>
            <a:ext cx="914" cy="1128713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8319685917-46"/>
          <p:cNvCxnSpPr/>
          <p:nvPr/>
        </p:nvCxnSpPr>
        <p:spPr>
          <a:xfrm>
            <a:off x="585788" y="2753916"/>
            <a:ext cx="3757613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5974-100"/>
          <p:cNvSpPr/>
          <p:nvPr/>
        </p:nvSpPr>
        <p:spPr>
          <a:xfrm>
            <a:off x="627757" y="2587823"/>
            <a:ext cx="116086" cy="178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583" y="47000"/>
                </a:moveTo>
                <a:lnTo>
                  <a:pt x="101583" y="47000"/>
                </a:lnTo>
                <a:cubicBezTo>
                  <a:pt x="101583" y="60667"/>
                  <a:pt x="100833" y="71833"/>
                  <a:pt x="99333" y="80500"/>
                </a:cubicBezTo>
                <a:lnTo>
                  <a:pt x="99333" y="80500"/>
                </a:lnTo>
                <a:lnTo>
                  <a:pt x="99333" y="80500"/>
                </a:lnTo>
                <a:cubicBezTo>
                  <a:pt x="97889" y="89500"/>
                  <a:pt x="96028" y="94000"/>
                  <a:pt x="93750" y="94000"/>
                </a:cubicBezTo>
                <a:lnTo>
                  <a:pt x="93750" y="94000"/>
                </a:lnTo>
                <a:lnTo>
                  <a:pt x="7833" y="94000"/>
                </a:lnTo>
                <a:cubicBezTo>
                  <a:pt x="5556" y="94000"/>
                  <a:pt x="3667" y="89500"/>
                  <a:pt x="2167" y="80500"/>
                </a:cubicBezTo>
                <a:lnTo>
                  <a:pt x="2167" y="80500"/>
                </a:lnTo>
                <a:cubicBezTo>
                  <a:pt x="722" y="71833"/>
                  <a:pt x="0" y="60667"/>
                  <a:pt x="0" y="47000"/>
                </a:cubicBezTo>
                <a:lnTo>
                  <a:pt x="0" y="47000"/>
                </a:lnTo>
                <a:cubicBezTo>
                  <a:pt x="0" y="33333"/>
                  <a:pt x="722" y="22000"/>
                  <a:pt x="2167" y="13000"/>
                </a:cubicBezTo>
                <a:lnTo>
                  <a:pt x="2167" y="13000"/>
                </a:lnTo>
                <a:cubicBezTo>
                  <a:pt x="3667" y="4333"/>
                  <a:pt x="5556" y="0"/>
                  <a:pt x="7833" y="0"/>
                </a:cubicBezTo>
                <a:lnTo>
                  <a:pt x="7833" y="0"/>
                </a:lnTo>
                <a:lnTo>
                  <a:pt x="93750" y="0"/>
                </a:lnTo>
                <a:cubicBezTo>
                  <a:pt x="96028" y="0"/>
                  <a:pt x="97889" y="4333"/>
                  <a:pt x="99333" y="13000"/>
                </a:cubicBezTo>
                <a:lnTo>
                  <a:pt x="99333" y="13000"/>
                </a:lnTo>
                <a:cubicBezTo>
                  <a:pt x="100833" y="22000"/>
                  <a:pt x="101583" y="33333"/>
                  <a:pt x="101583" y="47000"/>
                </a:cubicBezTo>
                <a:lnTo>
                  <a:pt x="101583" y="47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920-53"/>
          <p:cNvSpPr/>
          <p:nvPr/>
        </p:nvSpPr>
        <p:spPr>
          <a:xfrm>
            <a:off x="585788" y="2832497"/>
            <a:ext cx="375761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5920-57"/>
          <p:cNvCxnSpPr/>
          <p:nvPr/>
        </p:nvCxnSpPr>
        <p:spPr>
          <a:xfrm>
            <a:off x="600075" y="2832497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5975-102"/>
          <p:cNvSpPr/>
          <p:nvPr/>
        </p:nvSpPr>
        <p:spPr>
          <a:xfrm>
            <a:off x="692944" y="291822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5920-54"/>
          <p:cNvSpPr/>
          <p:nvPr/>
        </p:nvSpPr>
        <p:spPr>
          <a:xfrm>
            <a:off x="585788" y="3146822"/>
            <a:ext cx="375761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5920-58"/>
          <p:cNvCxnSpPr/>
          <p:nvPr/>
        </p:nvCxnSpPr>
        <p:spPr>
          <a:xfrm>
            <a:off x="600075" y="3146822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5975-103"/>
          <p:cNvSpPr/>
          <p:nvPr/>
        </p:nvSpPr>
        <p:spPr>
          <a:xfrm>
            <a:off x="692944" y="32325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5910-23"/>
          <p:cNvSpPr/>
          <p:nvPr/>
        </p:nvSpPr>
        <p:spPr>
          <a:xfrm>
            <a:off x="4650581" y="2382441"/>
            <a:ext cx="4093369" cy="1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5911-29"/>
          <p:cNvCxnSpPr/>
          <p:nvPr/>
        </p:nvCxnSpPr>
        <p:spPr>
          <a:xfrm>
            <a:off x="4672013" y="2382441"/>
            <a:ext cx="914" cy="1128713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8319685917-47"/>
          <p:cNvCxnSpPr/>
          <p:nvPr/>
        </p:nvCxnSpPr>
        <p:spPr>
          <a:xfrm>
            <a:off x="4836319" y="2753916"/>
            <a:ext cx="3757613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5974-101"/>
          <p:cNvSpPr/>
          <p:nvPr/>
        </p:nvSpPr>
        <p:spPr>
          <a:xfrm>
            <a:off x="4869344" y="2525734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5920-55"/>
          <p:cNvSpPr/>
          <p:nvPr/>
        </p:nvSpPr>
        <p:spPr>
          <a:xfrm>
            <a:off x="4836319" y="2832497"/>
            <a:ext cx="375761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5921-59"/>
          <p:cNvCxnSpPr/>
          <p:nvPr/>
        </p:nvCxnSpPr>
        <p:spPr>
          <a:xfrm>
            <a:off x="4850606" y="2832497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5975-104"/>
          <p:cNvSpPr/>
          <p:nvPr/>
        </p:nvSpPr>
        <p:spPr>
          <a:xfrm>
            <a:off x="4943475" y="291822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5920-56"/>
          <p:cNvSpPr/>
          <p:nvPr/>
        </p:nvSpPr>
        <p:spPr>
          <a:xfrm>
            <a:off x="4836319" y="3146822"/>
            <a:ext cx="375761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5921-60"/>
          <p:cNvCxnSpPr/>
          <p:nvPr/>
        </p:nvCxnSpPr>
        <p:spPr>
          <a:xfrm>
            <a:off x="4850606" y="3146822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975-105"/>
          <p:cNvSpPr/>
          <p:nvPr/>
        </p:nvSpPr>
        <p:spPr>
          <a:xfrm>
            <a:off x="4943475" y="32325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906-13"/>
          <p:cNvSpPr/>
          <p:nvPr/>
        </p:nvSpPr>
        <p:spPr>
          <a:xfrm>
            <a:off x="400050" y="3639741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5907-15"/>
          <p:cNvCxnSpPr/>
          <p:nvPr/>
        </p:nvCxnSpPr>
        <p:spPr>
          <a:xfrm>
            <a:off x="428625" y="3639741"/>
            <a:ext cx="914" cy="450056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5972-94"/>
          <p:cNvSpPr/>
          <p:nvPr/>
        </p:nvSpPr>
        <p:spPr>
          <a:xfrm>
            <a:off x="692944" y="3787068"/>
            <a:ext cx="185738" cy="1625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600" y="235"/>
                </a:moveTo>
                <a:lnTo>
                  <a:pt x="59600" y="235"/>
                </a:lnTo>
                <a:cubicBezTo>
                  <a:pt x="62133" y="824"/>
                  <a:pt x="64100" y="2314"/>
                  <a:pt x="65500" y="4706"/>
                </a:cubicBezTo>
                <a:lnTo>
                  <a:pt x="65500" y="4706"/>
                </a:lnTo>
                <a:lnTo>
                  <a:pt x="65500" y="4706"/>
                </a:lnTo>
                <a:cubicBezTo>
                  <a:pt x="66900" y="7098"/>
                  <a:pt x="67350" y="9784"/>
                  <a:pt x="66850" y="12765"/>
                </a:cubicBezTo>
                <a:lnTo>
                  <a:pt x="66850" y="12765"/>
                </a:lnTo>
                <a:lnTo>
                  <a:pt x="66450" y="15471"/>
                </a:lnTo>
                <a:cubicBezTo>
                  <a:pt x="65450" y="21431"/>
                  <a:pt x="63617" y="27039"/>
                  <a:pt x="60950" y="32294"/>
                </a:cubicBezTo>
                <a:lnTo>
                  <a:pt x="60950" y="32294"/>
                </a:lnTo>
                <a:lnTo>
                  <a:pt x="88350" y="32294"/>
                </a:lnTo>
                <a:cubicBezTo>
                  <a:pt x="90883" y="32412"/>
                  <a:pt x="93050" y="33451"/>
                  <a:pt x="94850" y="35412"/>
                </a:cubicBezTo>
                <a:lnTo>
                  <a:pt x="94850" y="35412"/>
                </a:lnTo>
                <a:cubicBezTo>
                  <a:pt x="96483" y="37490"/>
                  <a:pt x="97367" y="40039"/>
                  <a:pt x="97500" y="43059"/>
                </a:cubicBezTo>
                <a:lnTo>
                  <a:pt x="97500" y="43059"/>
                </a:lnTo>
                <a:cubicBezTo>
                  <a:pt x="97367" y="47373"/>
                  <a:pt x="95717" y="50569"/>
                  <a:pt x="92550" y="52647"/>
                </a:cubicBezTo>
                <a:lnTo>
                  <a:pt x="92550" y="52647"/>
                </a:lnTo>
                <a:cubicBezTo>
                  <a:pt x="94717" y="54765"/>
                  <a:pt x="95867" y="57529"/>
                  <a:pt x="96000" y="60941"/>
                </a:cubicBezTo>
                <a:lnTo>
                  <a:pt x="96000" y="60941"/>
                </a:lnTo>
                <a:cubicBezTo>
                  <a:pt x="96000" y="63647"/>
                  <a:pt x="95300" y="65961"/>
                  <a:pt x="93900" y="67882"/>
                </a:cubicBezTo>
                <a:lnTo>
                  <a:pt x="93900" y="67882"/>
                </a:lnTo>
                <a:cubicBezTo>
                  <a:pt x="92500" y="69843"/>
                  <a:pt x="90717" y="71039"/>
                  <a:pt x="88550" y="71471"/>
                </a:cubicBezTo>
                <a:lnTo>
                  <a:pt x="88550" y="71471"/>
                </a:lnTo>
                <a:cubicBezTo>
                  <a:pt x="89450" y="73118"/>
                  <a:pt x="89900" y="74980"/>
                  <a:pt x="89900" y="77059"/>
                </a:cubicBezTo>
                <a:lnTo>
                  <a:pt x="89900" y="77059"/>
                </a:lnTo>
                <a:cubicBezTo>
                  <a:pt x="89633" y="82157"/>
                  <a:pt x="87533" y="85608"/>
                  <a:pt x="83600" y="87412"/>
                </a:cubicBezTo>
                <a:lnTo>
                  <a:pt x="83600" y="87412"/>
                </a:lnTo>
                <a:cubicBezTo>
                  <a:pt x="83733" y="88157"/>
                  <a:pt x="83800" y="88902"/>
                  <a:pt x="83800" y="89647"/>
                </a:cubicBezTo>
                <a:lnTo>
                  <a:pt x="83800" y="89647"/>
                </a:lnTo>
                <a:cubicBezTo>
                  <a:pt x="83667" y="92627"/>
                  <a:pt x="82767" y="95157"/>
                  <a:pt x="81100" y="97235"/>
                </a:cubicBezTo>
                <a:lnTo>
                  <a:pt x="81100" y="97235"/>
                </a:lnTo>
                <a:cubicBezTo>
                  <a:pt x="79333" y="99196"/>
                  <a:pt x="77183" y="100255"/>
                  <a:pt x="74650" y="100412"/>
                </a:cubicBezTo>
                <a:lnTo>
                  <a:pt x="74650" y="100412"/>
                </a:lnTo>
                <a:lnTo>
                  <a:pt x="56200" y="100412"/>
                </a:lnTo>
                <a:cubicBezTo>
                  <a:pt x="52367" y="100412"/>
                  <a:pt x="48933" y="99216"/>
                  <a:pt x="45900" y="96824"/>
                </a:cubicBezTo>
                <a:lnTo>
                  <a:pt x="45900" y="96824"/>
                </a:lnTo>
                <a:lnTo>
                  <a:pt x="38650" y="91000"/>
                </a:lnTo>
                <a:cubicBezTo>
                  <a:pt x="33317" y="86647"/>
                  <a:pt x="30583" y="80667"/>
                  <a:pt x="30450" y="73059"/>
                </a:cubicBezTo>
                <a:lnTo>
                  <a:pt x="30450" y="73059"/>
                </a:lnTo>
                <a:lnTo>
                  <a:pt x="30450" y="64529"/>
                </a:lnTo>
                <a:lnTo>
                  <a:pt x="30450" y="53765"/>
                </a:lnTo>
                <a:lnTo>
                  <a:pt x="30450" y="48176"/>
                </a:lnTo>
                <a:cubicBezTo>
                  <a:pt x="30583" y="41314"/>
                  <a:pt x="32867" y="35706"/>
                  <a:pt x="37300" y="31353"/>
                </a:cubicBezTo>
                <a:lnTo>
                  <a:pt x="37300" y="31353"/>
                </a:lnTo>
                <a:lnTo>
                  <a:pt x="38650" y="30059"/>
                </a:lnTo>
                <a:cubicBezTo>
                  <a:pt x="43850" y="25118"/>
                  <a:pt x="47150" y="18843"/>
                  <a:pt x="48550" y="11235"/>
                </a:cubicBezTo>
                <a:lnTo>
                  <a:pt x="48550" y="11235"/>
                </a:lnTo>
                <a:lnTo>
                  <a:pt x="48950" y="8765"/>
                </a:lnTo>
                <a:cubicBezTo>
                  <a:pt x="49450" y="5784"/>
                  <a:pt x="50717" y="3471"/>
                  <a:pt x="52750" y="1824"/>
                </a:cubicBezTo>
                <a:lnTo>
                  <a:pt x="52750" y="1824"/>
                </a:lnTo>
                <a:cubicBezTo>
                  <a:pt x="54783" y="176"/>
                  <a:pt x="57067" y="-353"/>
                  <a:pt x="59600" y="235"/>
                </a:cubicBezTo>
                <a:lnTo>
                  <a:pt x="59600" y="235"/>
                </a:lnTo>
                <a:moveTo>
                  <a:pt x="6100" y="35882"/>
                </a:moveTo>
                <a:lnTo>
                  <a:pt x="6100" y="35882"/>
                </a:lnTo>
                <a:lnTo>
                  <a:pt x="18300" y="35882"/>
                </a:lnTo>
                <a:cubicBezTo>
                  <a:pt x="20067" y="35882"/>
                  <a:pt x="21517" y="36549"/>
                  <a:pt x="22650" y="37882"/>
                </a:cubicBezTo>
                <a:lnTo>
                  <a:pt x="22650" y="37882"/>
                </a:lnTo>
                <a:cubicBezTo>
                  <a:pt x="23817" y="39216"/>
                  <a:pt x="24400" y="40941"/>
                  <a:pt x="24400" y="43059"/>
                </a:cubicBezTo>
                <a:lnTo>
                  <a:pt x="24400" y="43059"/>
                </a:lnTo>
                <a:lnTo>
                  <a:pt x="24400" y="93235"/>
                </a:lnTo>
                <a:cubicBezTo>
                  <a:pt x="24400" y="95314"/>
                  <a:pt x="23817" y="97020"/>
                  <a:pt x="22650" y="98353"/>
                </a:cubicBezTo>
                <a:lnTo>
                  <a:pt x="22650" y="98353"/>
                </a:lnTo>
                <a:cubicBezTo>
                  <a:pt x="21517" y="99725"/>
                  <a:pt x="20067" y="100412"/>
                  <a:pt x="18300" y="100412"/>
                </a:cubicBezTo>
                <a:lnTo>
                  <a:pt x="18300" y="100412"/>
                </a:lnTo>
                <a:lnTo>
                  <a:pt x="6100" y="100412"/>
                </a:lnTo>
                <a:cubicBezTo>
                  <a:pt x="4333" y="100412"/>
                  <a:pt x="2867" y="99725"/>
                  <a:pt x="1700" y="98353"/>
                </a:cubicBezTo>
                <a:lnTo>
                  <a:pt x="1700" y="98353"/>
                </a:lnTo>
                <a:cubicBezTo>
                  <a:pt x="567" y="97020"/>
                  <a:pt x="0" y="95314"/>
                  <a:pt x="0" y="93235"/>
                </a:cubicBezTo>
                <a:lnTo>
                  <a:pt x="0" y="93235"/>
                </a:lnTo>
                <a:lnTo>
                  <a:pt x="0" y="43059"/>
                </a:lnTo>
                <a:cubicBezTo>
                  <a:pt x="0" y="40941"/>
                  <a:pt x="567" y="39216"/>
                  <a:pt x="1700" y="37882"/>
                </a:cubicBezTo>
                <a:lnTo>
                  <a:pt x="1700" y="37882"/>
                </a:lnTo>
                <a:cubicBezTo>
                  <a:pt x="2867" y="36549"/>
                  <a:pt x="4333" y="35882"/>
                  <a:pt x="6100" y="35882"/>
                </a:cubicBezTo>
                <a:lnTo>
                  <a:pt x="6100" y="35882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5910-24"/>
          <p:cNvSpPr/>
          <p:nvPr/>
        </p:nvSpPr>
        <p:spPr>
          <a:xfrm>
            <a:off x="7153573" y="3746897"/>
            <a:ext cx="1411784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5972-95"/>
          <p:cNvSpPr/>
          <p:nvPr/>
        </p:nvSpPr>
        <p:spPr>
          <a:xfrm>
            <a:off x="7282160" y="380047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5917-48"/>
          <p:cNvSpPr txBox="1"/>
          <p:nvPr/>
        </p:nvSpPr>
        <p:spPr>
          <a:xfrm>
            <a:off x="857250" y="2503884"/>
            <a:ext cx="164038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 端子板 · 绝缘安装</a:t>
            </a:r>
            <a:endParaRPr/>
          </a:p>
        </p:txBody>
      </p:sp>
      <p:sp>
        <p:nvSpPr>
          <p:cNvPr id="32" name="el-1788319685922-61"/>
          <p:cNvSpPr txBox="1"/>
          <p:nvPr/>
        </p:nvSpPr>
        <p:spPr>
          <a:xfrm>
            <a:off x="871538" y="2882503"/>
            <a:ext cx="167193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N线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必须通过N端子板连接</a:t>
            </a:r>
            <a:endParaRPr/>
          </a:p>
        </p:txBody>
      </p:sp>
      <p:sp>
        <p:nvSpPr>
          <p:cNvPr id="33" name="el-1788319685922-62"/>
          <p:cNvSpPr txBox="1"/>
          <p:nvPr/>
        </p:nvSpPr>
        <p:spPr>
          <a:xfrm>
            <a:off x="871538" y="3196828"/>
            <a:ext cx="16502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N端子板与金属安装板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</a:t>
            </a:r>
            <a:endParaRPr/>
          </a:p>
        </p:txBody>
      </p:sp>
      <p:sp>
        <p:nvSpPr>
          <p:cNvPr id="34" name="el-1788319685917-49"/>
          <p:cNvSpPr txBox="1"/>
          <p:nvPr/>
        </p:nvSpPr>
        <p:spPr>
          <a:xfrm>
            <a:off x="5107781" y="2503884"/>
            <a:ext cx="17405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 端子板 · 电气连接</a:t>
            </a:r>
            <a:endParaRPr/>
          </a:p>
        </p:txBody>
      </p:sp>
      <p:sp>
        <p:nvSpPr>
          <p:cNvPr id="35" name="el-1788319685923-63"/>
          <p:cNvSpPr txBox="1"/>
          <p:nvPr/>
        </p:nvSpPr>
        <p:spPr>
          <a:xfrm>
            <a:off x="5122069" y="2882503"/>
            <a:ext cx="18479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PE线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必须通过PE端子板连接</a:t>
            </a:r>
            <a:endParaRPr/>
          </a:p>
        </p:txBody>
      </p:sp>
      <p:sp>
        <p:nvSpPr>
          <p:cNvPr id="36" name="el-1788319685923-64"/>
          <p:cNvSpPr txBox="1"/>
          <p:nvPr/>
        </p:nvSpPr>
        <p:spPr>
          <a:xfrm>
            <a:off x="5122069" y="3196828"/>
            <a:ext cx="19934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PE端子板与金属安装板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电气连接</a:t>
            </a:r>
            <a:endParaRPr/>
          </a:p>
        </p:txBody>
      </p:sp>
      <p:sp>
        <p:nvSpPr>
          <p:cNvPr id="37" name="el-1788319685909-17"/>
          <p:cNvSpPr txBox="1"/>
          <p:nvPr/>
        </p:nvSpPr>
        <p:spPr>
          <a:xfrm>
            <a:off x="1057275" y="3771900"/>
            <a:ext cx="416353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达标标准：</a:t>
            </a:r>
            <a:r>
              <a:rPr b="1" sz="112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线束套绝缘管</a:t>
            </a: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· 开关标识清晰 · 箱内无杂物积尘</a:t>
            </a:r>
            <a:endParaRPr/>
          </a:p>
        </p:txBody>
      </p:sp>
      <p:sp>
        <p:nvSpPr>
          <p:cNvPr id="38" name="el-1788319685912-30"/>
          <p:cNvSpPr txBox="1"/>
          <p:nvPr/>
        </p:nvSpPr>
        <p:spPr>
          <a:xfrm>
            <a:off x="7471470" y="3789759"/>
            <a:ext cx="126476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规范 · 整洁 · 安全</a:t>
            </a:r>
            <a:endParaRPr/>
          </a:p>
        </p:txBody>
      </p:sp>
      <p:sp>
        <p:nvSpPr>
          <p:cNvPr id="39" name="el-1788319685909-19"/>
          <p:cNvSpPr/>
          <p:nvPr/>
        </p:nvSpPr>
        <p:spPr>
          <a:xfrm>
            <a:off x="400050" y="1210866"/>
            <a:ext cx="2676451" cy="1042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5911-25"/>
          <p:cNvCxnSpPr/>
          <p:nvPr/>
        </p:nvCxnSpPr>
        <p:spPr>
          <a:xfrm>
            <a:off x="400050" y="1232297"/>
            <a:ext cx="2676451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5910-20"/>
          <p:cNvSpPr/>
          <p:nvPr/>
        </p:nvSpPr>
        <p:spPr>
          <a:xfrm>
            <a:off x="3233663" y="1210866"/>
            <a:ext cx="2676562" cy="1042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5911-26"/>
          <p:cNvCxnSpPr/>
          <p:nvPr/>
        </p:nvCxnSpPr>
        <p:spPr>
          <a:xfrm>
            <a:off x="3233663" y="1232297"/>
            <a:ext cx="2676562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5910-21"/>
          <p:cNvSpPr/>
          <p:nvPr/>
        </p:nvSpPr>
        <p:spPr>
          <a:xfrm>
            <a:off x="6067388" y="1210866"/>
            <a:ext cx="2676562" cy="1042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5911-27"/>
          <p:cNvCxnSpPr/>
          <p:nvPr/>
        </p:nvCxnSpPr>
        <p:spPr>
          <a:xfrm>
            <a:off x="6067388" y="1232297"/>
            <a:ext cx="2676562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5915-34"/>
          <p:cNvSpPr txBox="1"/>
          <p:nvPr/>
        </p:nvSpPr>
        <p:spPr>
          <a:xfrm>
            <a:off x="2602557" y="1339453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6" name="el-1788319685915-35"/>
          <p:cNvSpPr txBox="1"/>
          <p:nvPr/>
        </p:nvSpPr>
        <p:spPr>
          <a:xfrm>
            <a:off x="5436282" y="1339453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7" name="el-1788319685915-36"/>
          <p:cNvSpPr txBox="1"/>
          <p:nvPr/>
        </p:nvSpPr>
        <p:spPr>
          <a:xfrm>
            <a:off x="8270007" y="1339453"/>
            <a:ext cx="73540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cxnSp>
        <p:nvCxnSpPr>
          <p:cNvPr id="48" name="el-1788319685917-43"/>
          <p:cNvCxnSpPr/>
          <p:nvPr/>
        </p:nvCxnSpPr>
        <p:spPr>
          <a:xfrm>
            <a:off x="535781" y="1639491"/>
            <a:ext cx="24049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-1788319685917-44"/>
          <p:cNvCxnSpPr/>
          <p:nvPr/>
        </p:nvCxnSpPr>
        <p:spPr>
          <a:xfrm>
            <a:off x="3369394" y="1639491"/>
            <a:ext cx="24051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-1788319685917-45"/>
          <p:cNvCxnSpPr/>
          <p:nvPr/>
        </p:nvCxnSpPr>
        <p:spPr>
          <a:xfrm>
            <a:off x="6203119" y="1639491"/>
            <a:ext cx="24051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-1788319685915-38"/>
          <p:cNvCxnSpPr/>
          <p:nvPr/>
        </p:nvCxnSpPr>
        <p:spPr>
          <a:xfrm>
            <a:off x="7424700" y="1910953"/>
            <a:ext cx="62128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el-1788319685916-40"/>
          <p:cNvCxnSpPr/>
          <p:nvPr/>
        </p:nvCxnSpPr>
        <p:spPr>
          <a:xfrm>
            <a:off x="6203119" y="2114550"/>
            <a:ext cx="240331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el-1788319685916-42"/>
          <p:cNvCxnSpPr/>
          <p:nvPr/>
        </p:nvCxnSpPr>
        <p:spPr>
          <a:xfrm>
            <a:off x="6810896" y="2114550"/>
            <a:ext cx="357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5973-97"/>
          <p:cNvSpPr/>
          <p:nvPr/>
        </p:nvSpPr>
        <p:spPr>
          <a:xfrm>
            <a:off x="550069" y="1402854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118" y="0"/>
                </a:moveTo>
                <a:lnTo>
                  <a:pt x="12118" y="0"/>
                </a:lnTo>
                <a:cubicBezTo>
                  <a:pt x="8706" y="143"/>
                  <a:pt x="5863" y="1595"/>
                  <a:pt x="3588" y="4357"/>
                </a:cubicBezTo>
                <a:lnTo>
                  <a:pt x="3588" y="4357"/>
                </a:lnTo>
                <a:lnTo>
                  <a:pt x="3588" y="4357"/>
                </a:lnTo>
                <a:cubicBezTo>
                  <a:pt x="1314" y="7119"/>
                  <a:pt x="118" y="10571"/>
                  <a:pt x="0" y="14714"/>
                </a:cubicBezTo>
                <a:lnTo>
                  <a:pt x="0" y="14714"/>
                </a:lnTo>
                <a:lnTo>
                  <a:pt x="0" y="88429"/>
                </a:lnTo>
                <a:cubicBezTo>
                  <a:pt x="118" y="92571"/>
                  <a:pt x="1314" y="96024"/>
                  <a:pt x="3588" y="98786"/>
                </a:cubicBezTo>
                <a:lnTo>
                  <a:pt x="3588" y="98786"/>
                </a:lnTo>
                <a:cubicBezTo>
                  <a:pt x="5863" y="101548"/>
                  <a:pt x="8706" y="103000"/>
                  <a:pt x="12118" y="103143"/>
                </a:cubicBezTo>
                <a:lnTo>
                  <a:pt x="12118" y="103143"/>
                </a:lnTo>
                <a:lnTo>
                  <a:pt x="84941" y="103143"/>
                </a:lnTo>
                <a:cubicBezTo>
                  <a:pt x="88353" y="103000"/>
                  <a:pt x="91196" y="101548"/>
                  <a:pt x="93471" y="98786"/>
                </a:cubicBezTo>
                <a:lnTo>
                  <a:pt x="93471" y="98786"/>
                </a:lnTo>
                <a:cubicBezTo>
                  <a:pt x="95745" y="96024"/>
                  <a:pt x="96941" y="92571"/>
                  <a:pt x="97059" y="88429"/>
                </a:cubicBezTo>
                <a:lnTo>
                  <a:pt x="97059" y="88429"/>
                </a:lnTo>
                <a:lnTo>
                  <a:pt x="97059" y="14714"/>
                </a:lnTo>
                <a:cubicBezTo>
                  <a:pt x="96941" y="10571"/>
                  <a:pt x="95745" y="7119"/>
                  <a:pt x="93471" y="4357"/>
                </a:cubicBezTo>
                <a:lnTo>
                  <a:pt x="93471" y="4357"/>
                </a:lnTo>
                <a:cubicBezTo>
                  <a:pt x="91196" y="1595"/>
                  <a:pt x="88353" y="143"/>
                  <a:pt x="84941" y="0"/>
                </a:cubicBezTo>
                <a:lnTo>
                  <a:pt x="84941" y="0"/>
                </a:lnTo>
                <a:lnTo>
                  <a:pt x="12118" y="0"/>
                </a:lnTo>
                <a:moveTo>
                  <a:pt x="28824" y="14714"/>
                </a:moveTo>
                <a:lnTo>
                  <a:pt x="28824" y="14714"/>
                </a:lnTo>
                <a:lnTo>
                  <a:pt x="28824" y="29500"/>
                </a:lnTo>
                <a:lnTo>
                  <a:pt x="12118" y="29500"/>
                </a:lnTo>
                <a:lnTo>
                  <a:pt x="12118" y="14714"/>
                </a:lnTo>
                <a:lnTo>
                  <a:pt x="28824" y="14714"/>
                </a:lnTo>
                <a:moveTo>
                  <a:pt x="39412" y="14714"/>
                </a:moveTo>
                <a:lnTo>
                  <a:pt x="39412" y="14714"/>
                </a:lnTo>
                <a:lnTo>
                  <a:pt x="56118" y="14714"/>
                </a:lnTo>
                <a:lnTo>
                  <a:pt x="56118" y="29500"/>
                </a:lnTo>
                <a:lnTo>
                  <a:pt x="39412" y="29500"/>
                </a:lnTo>
                <a:lnTo>
                  <a:pt x="39412" y="14714"/>
                </a:lnTo>
                <a:moveTo>
                  <a:pt x="84941" y="14714"/>
                </a:moveTo>
                <a:lnTo>
                  <a:pt x="84941" y="14714"/>
                </a:lnTo>
                <a:lnTo>
                  <a:pt x="84941" y="29500"/>
                </a:lnTo>
                <a:lnTo>
                  <a:pt x="68235" y="29500"/>
                </a:lnTo>
                <a:lnTo>
                  <a:pt x="68235" y="14714"/>
                </a:lnTo>
                <a:lnTo>
                  <a:pt x="84941" y="14714"/>
                </a:lnTo>
                <a:moveTo>
                  <a:pt x="12118" y="44214"/>
                </a:moveTo>
                <a:lnTo>
                  <a:pt x="12118" y="44214"/>
                </a:lnTo>
                <a:lnTo>
                  <a:pt x="28824" y="44214"/>
                </a:lnTo>
                <a:lnTo>
                  <a:pt x="28824" y="58929"/>
                </a:lnTo>
                <a:lnTo>
                  <a:pt x="12118" y="58929"/>
                </a:lnTo>
                <a:lnTo>
                  <a:pt x="12118" y="44214"/>
                </a:lnTo>
                <a:moveTo>
                  <a:pt x="56118" y="44214"/>
                </a:moveTo>
                <a:lnTo>
                  <a:pt x="56118" y="44214"/>
                </a:lnTo>
                <a:lnTo>
                  <a:pt x="56118" y="58929"/>
                </a:lnTo>
                <a:lnTo>
                  <a:pt x="39412" y="58929"/>
                </a:lnTo>
                <a:lnTo>
                  <a:pt x="39412" y="44214"/>
                </a:lnTo>
                <a:lnTo>
                  <a:pt x="56118" y="44214"/>
                </a:lnTo>
                <a:moveTo>
                  <a:pt x="68235" y="44214"/>
                </a:moveTo>
                <a:lnTo>
                  <a:pt x="68235" y="44214"/>
                </a:lnTo>
                <a:lnTo>
                  <a:pt x="84941" y="44214"/>
                </a:lnTo>
                <a:lnTo>
                  <a:pt x="84941" y="58929"/>
                </a:lnTo>
                <a:lnTo>
                  <a:pt x="68235" y="58929"/>
                </a:lnTo>
                <a:lnTo>
                  <a:pt x="68235" y="44214"/>
                </a:lnTo>
                <a:moveTo>
                  <a:pt x="28824" y="73643"/>
                </a:moveTo>
                <a:lnTo>
                  <a:pt x="28824" y="73643"/>
                </a:lnTo>
                <a:lnTo>
                  <a:pt x="28824" y="88429"/>
                </a:lnTo>
                <a:lnTo>
                  <a:pt x="12118" y="88429"/>
                </a:lnTo>
                <a:lnTo>
                  <a:pt x="12118" y="73643"/>
                </a:lnTo>
                <a:lnTo>
                  <a:pt x="28824" y="73643"/>
                </a:lnTo>
                <a:moveTo>
                  <a:pt x="39412" y="73643"/>
                </a:moveTo>
                <a:lnTo>
                  <a:pt x="39412" y="73643"/>
                </a:lnTo>
                <a:lnTo>
                  <a:pt x="56118" y="73643"/>
                </a:lnTo>
                <a:lnTo>
                  <a:pt x="56118" y="88429"/>
                </a:lnTo>
                <a:lnTo>
                  <a:pt x="39412" y="88429"/>
                </a:lnTo>
                <a:lnTo>
                  <a:pt x="39412" y="73643"/>
                </a:lnTo>
                <a:moveTo>
                  <a:pt x="84941" y="73643"/>
                </a:moveTo>
                <a:lnTo>
                  <a:pt x="84941" y="73643"/>
                </a:lnTo>
                <a:lnTo>
                  <a:pt x="84941" y="88429"/>
                </a:lnTo>
                <a:lnTo>
                  <a:pt x="68235" y="88429"/>
                </a:lnTo>
                <a:lnTo>
                  <a:pt x="68235" y="73643"/>
                </a:lnTo>
                <a:lnTo>
                  <a:pt x="84941" y="736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5973-98"/>
          <p:cNvSpPr/>
          <p:nvPr/>
        </p:nvSpPr>
        <p:spPr>
          <a:xfrm>
            <a:off x="3373859" y="1402854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63" y="11071"/>
                </a:moveTo>
                <a:lnTo>
                  <a:pt x="35263" y="11071"/>
                </a:lnTo>
                <a:cubicBezTo>
                  <a:pt x="35404" y="7976"/>
                  <a:pt x="36193" y="5357"/>
                  <a:pt x="37632" y="3214"/>
                </a:cubicBezTo>
                <a:lnTo>
                  <a:pt x="37632" y="3214"/>
                </a:lnTo>
                <a:lnTo>
                  <a:pt x="37632" y="3214"/>
                </a:lnTo>
                <a:cubicBezTo>
                  <a:pt x="39246" y="1214"/>
                  <a:pt x="41175" y="143"/>
                  <a:pt x="43421" y="0"/>
                </a:cubicBezTo>
                <a:lnTo>
                  <a:pt x="43421" y="0"/>
                </a:lnTo>
                <a:lnTo>
                  <a:pt x="54263" y="0"/>
                </a:lnTo>
                <a:cubicBezTo>
                  <a:pt x="56544" y="143"/>
                  <a:pt x="58474" y="1214"/>
                  <a:pt x="60053" y="3214"/>
                </a:cubicBezTo>
                <a:lnTo>
                  <a:pt x="60053" y="3214"/>
                </a:lnTo>
                <a:cubicBezTo>
                  <a:pt x="61526" y="5357"/>
                  <a:pt x="62316" y="7976"/>
                  <a:pt x="62421" y="11071"/>
                </a:cubicBezTo>
                <a:lnTo>
                  <a:pt x="62421" y="11071"/>
                </a:lnTo>
                <a:lnTo>
                  <a:pt x="62421" y="25786"/>
                </a:lnTo>
                <a:cubicBezTo>
                  <a:pt x="62316" y="28833"/>
                  <a:pt x="61526" y="31452"/>
                  <a:pt x="60053" y="33643"/>
                </a:cubicBezTo>
                <a:lnTo>
                  <a:pt x="60053" y="33643"/>
                </a:lnTo>
                <a:cubicBezTo>
                  <a:pt x="58474" y="35595"/>
                  <a:pt x="56544" y="36667"/>
                  <a:pt x="54263" y="36857"/>
                </a:cubicBezTo>
                <a:lnTo>
                  <a:pt x="54263" y="36857"/>
                </a:lnTo>
                <a:lnTo>
                  <a:pt x="52895" y="36857"/>
                </a:lnTo>
                <a:lnTo>
                  <a:pt x="52895" y="46071"/>
                </a:lnTo>
                <a:lnTo>
                  <a:pt x="78684" y="46071"/>
                </a:lnTo>
                <a:cubicBezTo>
                  <a:pt x="81421" y="46214"/>
                  <a:pt x="83684" y="47429"/>
                  <a:pt x="85474" y="49714"/>
                </a:cubicBezTo>
                <a:lnTo>
                  <a:pt x="85474" y="49714"/>
                </a:lnTo>
                <a:cubicBezTo>
                  <a:pt x="87193" y="52190"/>
                  <a:pt x="88105" y="55262"/>
                  <a:pt x="88211" y="58929"/>
                </a:cubicBezTo>
                <a:lnTo>
                  <a:pt x="88211" y="58929"/>
                </a:lnTo>
                <a:lnTo>
                  <a:pt x="88211" y="66286"/>
                </a:lnTo>
                <a:lnTo>
                  <a:pt x="89579" y="66286"/>
                </a:lnTo>
                <a:cubicBezTo>
                  <a:pt x="91825" y="66429"/>
                  <a:pt x="93737" y="67500"/>
                  <a:pt x="95316" y="69500"/>
                </a:cubicBezTo>
                <a:lnTo>
                  <a:pt x="95316" y="69500"/>
                </a:lnTo>
                <a:cubicBezTo>
                  <a:pt x="96789" y="71643"/>
                  <a:pt x="97579" y="74262"/>
                  <a:pt x="97684" y="77357"/>
                </a:cubicBezTo>
                <a:lnTo>
                  <a:pt x="97684" y="77357"/>
                </a:lnTo>
                <a:lnTo>
                  <a:pt x="97684" y="92071"/>
                </a:lnTo>
                <a:cubicBezTo>
                  <a:pt x="97579" y="95167"/>
                  <a:pt x="96789" y="97786"/>
                  <a:pt x="95316" y="99929"/>
                </a:cubicBezTo>
                <a:lnTo>
                  <a:pt x="95316" y="99929"/>
                </a:lnTo>
                <a:cubicBezTo>
                  <a:pt x="93737" y="101929"/>
                  <a:pt x="91825" y="103000"/>
                  <a:pt x="89579" y="103143"/>
                </a:cubicBezTo>
                <a:lnTo>
                  <a:pt x="89579" y="103143"/>
                </a:lnTo>
                <a:lnTo>
                  <a:pt x="78684" y="103143"/>
                </a:lnTo>
                <a:cubicBezTo>
                  <a:pt x="76439" y="103000"/>
                  <a:pt x="74526" y="101929"/>
                  <a:pt x="72947" y="99929"/>
                </a:cubicBezTo>
                <a:lnTo>
                  <a:pt x="72947" y="99929"/>
                </a:lnTo>
                <a:cubicBezTo>
                  <a:pt x="71474" y="97786"/>
                  <a:pt x="70684" y="95167"/>
                  <a:pt x="70579" y="92071"/>
                </a:cubicBezTo>
                <a:lnTo>
                  <a:pt x="70579" y="92071"/>
                </a:lnTo>
                <a:lnTo>
                  <a:pt x="70579" y="77357"/>
                </a:lnTo>
                <a:cubicBezTo>
                  <a:pt x="70684" y="74262"/>
                  <a:pt x="71474" y="71643"/>
                  <a:pt x="72947" y="69500"/>
                </a:cubicBezTo>
                <a:lnTo>
                  <a:pt x="72947" y="69500"/>
                </a:lnTo>
                <a:cubicBezTo>
                  <a:pt x="74526" y="67500"/>
                  <a:pt x="76439" y="66429"/>
                  <a:pt x="78684" y="66286"/>
                </a:cubicBezTo>
                <a:lnTo>
                  <a:pt x="78684" y="66286"/>
                </a:lnTo>
                <a:lnTo>
                  <a:pt x="80053" y="66286"/>
                </a:lnTo>
                <a:lnTo>
                  <a:pt x="80053" y="58929"/>
                </a:lnTo>
                <a:cubicBezTo>
                  <a:pt x="79947" y="57833"/>
                  <a:pt x="79491" y="57214"/>
                  <a:pt x="78684" y="57071"/>
                </a:cubicBezTo>
                <a:lnTo>
                  <a:pt x="78684" y="57071"/>
                </a:lnTo>
                <a:lnTo>
                  <a:pt x="52895" y="57071"/>
                </a:lnTo>
                <a:lnTo>
                  <a:pt x="52895" y="66286"/>
                </a:lnTo>
                <a:lnTo>
                  <a:pt x="54263" y="66286"/>
                </a:lnTo>
                <a:cubicBezTo>
                  <a:pt x="56544" y="66429"/>
                  <a:pt x="58474" y="67500"/>
                  <a:pt x="60053" y="69500"/>
                </a:cubicBezTo>
                <a:lnTo>
                  <a:pt x="60053" y="69500"/>
                </a:lnTo>
                <a:cubicBezTo>
                  <a:pt x="61526" y="71643"/>
                  <a:pt x="62316" y="74262"/>
                  <a:pt x="62421" y="77357"/>
                </a:cubicBezTo>
                <a:lnTo>
                  <a:pt x="62421" y="77357"/>
                </a:lnTo>
                <a:lnTo>
                  <a:pt x="62421" y="92071"/>
                </a:lnTo>
                <a:cubicBezTo>
                  <a:pt x="62316" y="95167"/>
                  <a:pt x="61526" y="97786"/>
                  <a:pt x="60053" y="99929"/>
                </a:cubicBezTo>
                <a:lnTo>
                  <a:pt x="60053" y="99929"/>
                </a:lnTo>
                <a:cubicBezTo>
                  <a:pt x="58474" y="101929"/>
                  <a:pt x="56544" y="103000"/>
                  <a:pt x="54263" y="103143"/>
                </a:cubicBezTo>
                <a:lnTo>
                  <a:pt x="54263" y="103143"/>
                </a:lnTo>
                <a:lnTo>
                  <a:pt x="43421" y="103143"/>
                </a:lnTo>
                <a:cubicBezTo>
                  <a:pt x="41175" y="103000"/>
                  <a:pt x="39246" y="101929"/>
                  <a:pt x="37632" y="99929"/>
                </a:cubicBezTo>
                <a:lnTo>
                  <a:pt x="37632" y="99929"/>
                </a:lnTo>
                <a:cubicBezTo>
                  <a:pt x="36193" y="97786"/>
                  <a:pt x="35404" y="95167"/>
                  <a:pt x="35263" y="92071"/>
                </a:cubicBezTo>
                <a:lnTo>
                  <a:pt x="35263" y="92071"/>
                </a:lnTo>
                <a:lnTo>
                  <a:pt x="35263" y="77357"/>
                </a:lnTo>
                <a:cubicBezTo>
                  <a:pt x="35404" y="74262"/>
                  <a:pt x="36193" y="71643"/>
                  <a:pt x="37632" y="69500"/>
                </a:cubicBezTo>
                <a:lnTo>
                  <a:pt x="37632" y="69500"/>
                </a:lnTo>
                <a:cubicBezTo>
                  <a:pt x="39246" y="67500"/>
                  <a:pt x="41175" y="66429"/>
                  <a:pt x="43421" y="66286"/>
                </a:cubicBezTo>
                <a:lnTo>
                  <a:pt x="43421" y="66286"/>
                </a:lnTo>
                <a:lnTo>
                  <a:pt x="44789" y="66286"/>
                </a:lnTo>
                <a:lnTo>
                  <a:pt x="44789" y="57071"/>
                </a:lnTo>
                <a:lnTo>
                  <a:pt x="19000" y="57071"/>
                </a:lnTo>
                <a:cubicBezTo>
                  <a:pt x="18193" y="57214"/>
                  <a:pt x="17737" y="57833"/>
                  <a:pt x="17632" y="58929"/>
                </a:cubicBezTo>
                <a:lnTo>
                  <a:pt x="17632" y="58929"/>
                </a:lnTo>
                <a:lnTo>
                  <a:pt x="17632" y="66286"/>
                </a:lnTo>
                <a:lnTo>
                  <a:pt x="19000" y="66286"/>
                </a:lnTo>
                <a:cubicBezTo>
                  <a:pt x="21246" y="66429"/>
                  <a:pt x="23175" y="67500"/>
                  <a:pt x="24789" y="69500"/>
                </a:cubicBezTo>
                <a:lnTo>
                  <a:pt x="24789" y="69500"/>
                </a:lnTo>
                <a:cubicBezTo>
                  <a:pt x="26228" y="71643"/>
                  <a:pt x="27018" y="74262"/>
                  <a:pt x="27158" y="77357"/>
                </a:cubicBezTo>
                <a:lnTo>
                  <a:pt x="27158" y="77357"/>
                </a:lnTo>
                <a:lnTo>
                  <a:pt x="27158" y="92071"/>
                </a:lnTo>
                <a:cubicBezTo>
                  <a:pt x="27018" y="95167"/>
                  <a:pt x="26228" y="97786"/>
                  <a:pt x="24789" y="99929"/>
                </a:cubicBezTo>
                <a:lnTo>
                  <a:pt x="24789" y="99929"/>
                </a:lnTo>
                <a:cubicBezTo>
                  <a:pt x="23175" y="101929"/>
                  <a:pt x="21246" y="103000"/>
                  <a:pt x="19000" y="103143"/>
                </a:cubicBezTo>
                <a:lnTo>
                  <a:pt x="19000" y="103143"/>
                </a:lnTo>
                <a:lnTo>
                  <a:pt x="8158" y="103143"/>
                </a:lnTo>
                <a:cubicBezTo>
                  <a:pt x="5877" y="103000"/>
                  <a:pt x="3947" y="101929"/>
                  <a:pt x="2368" y="99929"/>
                </a:cubicBezTo>
                <a:lnTo>
                  <a:pt x="2368" y="99929"/>
                </a:lnTo>
                <a:cubicBezTo>
                  <a:pt x="895" y="97786"/>
                  <a:pt x="105" y="95167"/>
                  <a:pt x="0" y="92071"/>
                </a:cubicBezTo>
                <a:lnTo>
                  <a:pt x="0" y="92071"/>
                </a:lnTo>
                <a:lnTo>
                  <a:pt x="0" y="77357"/>
                </a:lnTo>
                <a:cubicBezTo>
                  <a:pt x="105" y="74262"/>
                  <a:pt x="895" y="71643"/>
                  <a:pt x="2368" y="69500"/>
                </a:cubicBezTo>
                <a:lnTo>
                  <a:pt x="2368" y="69500"/>
                </a:lnTo>
                <a:cubicBezTo>
                  <a:pt x="3947" y="67500"/>
                  <a:pt x="5877" y="66429"/>
                  <a:pt x="8158" y="66286"/>
                </a:cubicBezTo>
                <a:lnTo>
                  <a:pt x="8158" y="66286"/>
                </a:lnTo>
                <a:lnTo>
                  <a:pt x="9474" y="66286"/>
                </a:lnTo>
                <a:lnTo>
                  <a:pt x="9474" y="58929"/>
                </a:lnTo>
                <a:cubicBezTo>
                  <a:pt x="9614" y="55262"/>
                  <a:pt x="10526" y="52190"/>
                  <a:pt x="12211" y="49714"/>
                </a:cubicBezTo>
                <a:lnTo>
                  <a:pt x="12211" y="49714"/>
                </a:lnTo>
                <a:cubicBezTo>
                  <a:pt x="14035" y="47429"/>
                  <a:pt x="16298" y="46214"/>
                  <a:pt x="19000" y="46071"/>
                </a:cubicBezTo>
                <a:lnTo>
                  <a:pt x="19000" y="46071"/>
                </a:lnTo>
                <a:lnTo>
                  <a:pt x="44789" y="46071"/>
                </a:lnTo>
                <a:lnTo>
                  <a:pt x="44789" y="36857"/>
                </a:lnTo>
                <a:lnTo>
                  <a:pt x="43421" y="36857"/>
                </a:lnTo>
                <a:cubicBezTo>
                  <a:pt x="41175" y="36667"/>
                  <a:pt x="39246" y="35595"/>
                  <a:pt x="37632" y="33643"/>
                </a:cubicBezTo>
                <a:lnTo>
                  <a:pt x="37632" y="33643"/>
                </a:lnTo>
                <a:cubicBezTo>
                  <a:pt x="36193" y="31452"/>
                  <a:pt x="35404" y="28833"/>
                  <a:pt x="35263" y="25786"/>
                </a:cubicBezTo>
                <a:lnTo>
                  <a:pt x="35263" y="25786"/>
                </a:lnTo>
                <a:lnTo>
                  <a:pt x="35263" y="110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5974-99"/>
          <p:cNvSpPr/>
          <p:nvPr/>
        </p:nvSpPr>
        <p:spPr>
          <a:xfrm>
            <a:off x="6217407" y="1393031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059" y="48529"/>
                </a:moveTo>
                <a:lnTo>
                  <a:pt x="97059" y="48529"/>
                </a:lnTo>
                <a:cubicBezTo>
                  <a:pt x="97059" y="48647"/>
                  <a:pt x="97059" y="48706"/>
                  <a:pt x="97059" y="48706"/>
                </a:cubicBezTo>
                <a:lnTo>
                  <a:pt x="97059" y="48706"/>
                </a:lnTo>
                <a:lnTo>
                  <a:pt x="97059" y="48706"/>
                </a:lnTo>
                <a:cubicBezTo>
                  <a:pt x="97059" y="48824"/>
                  <a:pt x="97059" y="48961"/>
                  <a:pt x="97059" y="49118"/>
                </a:cubicBezTo>
                <a:lnTo>
                  <a:pt x="97059" y="49118"/>
                </a:lnTo>
                <a:cubicBezTo>
                  <a:pt x="96941" y="52529"/>
                  <a:pt x="95549" y="55294"/>
                  <a:pt x="92882" y="57412"/>
                </a:cubicBezTo>
                <a:lnTo>
                  <a:pt x="92882" y="57412"/>
                </a:lnTo>
                <a:cubicBezTo>
                  <a:pt x="90373" y="59569"/>
                  <a:pt x="87333" y="60647"/>
                  <a:pt x="83765" y="60647"/>
                </a:cubicBezTo>
                <a:lnTo>
                  <a:pt x="83765" y="60647"/>
                </a:lnTo>
                <a:lnTo>
                  <a:pt x="65235" y="60647"/>
                </a:lnTo>
                <a:cubicBezTo>
                  <a:pt x="62686" y="60765"/>
                  <a:pt x="60529" y="61647"/>
                  <a:pt x="58765" y="63294"/>
                </a:cubicBezTo>
                <a:lnTo>
                  <a:pt x="58765" y="63294"/>
                </a:lnTo>
                <a:cubicBezTo>
                  <a:pt x="57118" y="65059"/>
                  <a:pt x="56235" y="67216"/>
                  <a:pt x="56118" y="69765"/>
                </a:cubicBezTo>
                <a:lnTo>
                  <a:pt x="56118" y="69765"/>
                </a:lnTo>
                <a:cubicBezTo>
                  <a:pt x="56118" y="70392"/>
                  <a:pt x="56176" y="71020"/>
                  <a:pt x="56294" y="71647"/>
                </a:cubicBezTo>
                <a:lnTo>
                  <a:pt x="56294" y="71647"/>
                </a:lnTo>
                <a:cubicBezTo>
                  <a:pt x="56686" y="73412"/>
                  <a:pt x="57314" y="75176"/>
                  <a:pt x="58176" y="76941"/>
                </a:cubicBezTo>
                <a:lnTo>
                  <a:pt x="58176" y="76941"/>
                </a:lnTo>
                <a:cubicBezTo>
                  <a:pt x="58176" y="77098"/>
                  <a:pt x="58255" y="77235"/>
                  <a:pt x="58412" y="77353"/>
                </a:cubicBezTo>
                <a:lnTo>
                  <a:pt x="58412" y="77353"/>
                </a:lnTo>
                <a:cubicBezTo>
                  <a:pt x="59667" y="79863"/>
                  <a:pt x="60412" y="82510"/>
                  <a:pt x="60647" y="85294"/>
                </a:cubicBezTo>
                <a:lnTo>
                  <a:pt x="60647" y="85294"/>
                </a:lnTo>
                <a:cubicBezTo>
                  <a:pt x="60647" y="88353"/>
                  <a:pt x="59706" y="91020"/>
                  <a:pt x="57824" y="93294"/>
                </a:cubicBezTo>
                <a:lnTo>
                  <a:pt x="57824" y="93294"/>
                </a:lnTo>
                <a:cubicBezTo>
                  <a:pt x="56059" y="95569"/>
                  <a:pt x="53647" y="96824"/>
                  <a:pt x="50588" y="97059"/>
                </a:cubicBezTo>
                <a:lnTo>
                  <a:pt x="50588" y="97059"/>
                </a:lnTo>
                <a:cubicBezTo>
                  <a:pt x="49843" y="97059"/>
                  <a:pt x="49157" y="97059"/>
                  <a:pt x="48529" y="97059"/>
                </a:cubicBezTo>
                <a:lnTo>
                  <a:pt x="48529" y="97059"/>
                </a:lnTo>
                <a:cubicBezTo>
                  <a:pt x="39431" y="96941"/>
                  <a:pt x="31275" y="94725"/>
                  <a:pt x="24059" y="90412"/>
                </a:cubicBezTo>
                <a:lnTo>
                  <a:pt x="24059" y="90412"/>
                </a:lnTo>
                <a:cubicBezTo>
                  <a:pt x="16725" y="86137"/>
                  <a:pt x="10922" y="80333"/>
                  <a:pt x="6647" y="73000"/>
                </a:cubicBezTo>
                <a:lnTo>
                  <a:pt x="6647" y="73000"/>
                </a:lnTo>
                <a:cubicBezTo>
                  <a:pt x="2333" y="65784"/>
                  <a:pt x="118" y="57627"/>
                  <a:pt x="0" y="48529"/>
                </a:cubicBezTo>
                <a:lnTo>
                  <a:pt x="0" y="48529"/>
                </a:lnTo>
                <a:cubicBezTo>
                  <a:pt x="118" y="39431"/>
                  <a:pt x="2333" y="31275"/>
                  <a:pt x="6647" y="24059"/>
                </a:cubicBezTo>
                <a:lnTo>
                  <a:pt x="6647" y="24059"/>
                </a:lnTo>
                <a:cubicBezTo>
                  <a:pt x="10922" y="16725"/>
                  <a:pt x="16725" y="10922"/>
                  <a:pt x="24059" y="6647"/>
                </a:cubicBezTo>
                <a:lnTo>
                  <a:pt x="24059" y="6647"/>
                </a:lnTo>
                <a:cubicBezTo>
                  <a:pt x="31275" y="2333"/>
                  <a:pt x="39431" y="118"/>
                  <a:pt x="48529" y="0"/>
                </a:cubicBezTo>
                <a:lnTo>
                  <a:pt x="48529" y="0"/>
                </a:lnTo>
                <a:cubicBezTo>
                  <a:pt x="57627" y="118"/>
                  <a:pt x="65784" y="2333"/>
                  <a:pt x="73000" y="6647"/>
                </a:cubicBezTo>
                <a:lnTo>
                  <a:pt x="73000" y="6647"/>
                </a:lnTo>
                <a:cubicBezTo>
                  <a:pt x="80333" y="10922"/>
                  <a:pt x="86137" y="16725"/>
                  <a:pt x="90412" y="24059"/>
                </a:cubicBezTo>
                <a:lnTo>
                  <a:pt x="90412" y="24059"/>
                </a:lnTo>
                <a:cubicBezTo>
                  <a:pt x="94725" y="31275"/>
                  <a:pt x="96941" y="39431"/>
                  <a:pt x="97059" y="48529"/>
                </a:cubicBezTo>
                <a:lnTo>
                  <a:pt x="97059" y="48529"/>
                </a:lnTo>
                <a:moveTo>
                  <a:pt x="24294" y="54588"/>
                </a:moveTo>
                <a:lnTo>
                  <a:pt x="24294" y="54588"/>
                </a:lnTo>
                <a:cubicBezTo>
                  <a:pt x="24294" y="52824"/>
                  <a:pt x="23706" y="51373"/>
                  <a:pt x="22529" y="50235"/>
                </a:cubicBezTo>
                <a:lnTo>
                  <a:pt x="22529" y="50235"/>
                </a:lnTo>
                <a:lnTo>
                  <a:pt x="22529" y="50235"/>
                </a:lnTo>
                <a:cubicBezTo>
                  <a:pt x="21392" y="49098"/>
                  <a:pt x="19941" y="48529"/>
                  <a:pt x="18176" y="48529"/>
                </a:cubicBezTo>
                <a:lnTo>
                  <a:pt x="18176" y="48529"/>
                </a:lnTo>
                <a:cubicBezTo>
                  <a:pt x="16412" y="48529"/>
                  <a:pt x="14961" y="49098"/>
                  <a:pt x="13824" y="50235"/>
                </a:cubicBezTo>
                <a:lnTo>
                  <a:pt x="13824" y="50235"/>
                </a:lnTo>
                <a:cubicBezTo>
                  <a:pt x="12686" y="51373"/>
                  <a:pt x="12118" y="52824"/>
                  <a:pt x="12118" y="54588"/>
                </a:cubicBezTo>
                <a:lnTo>
                  <a:pt x="12118" y="54588"/>
                </a:lnTo>
                <a:cubicBezTo>
                  <a:pt x="12118" y="56353"/>
                  <a:pt x="12686" y="57804"/>
                  <a:pt x="13824" y="58941"/>
                </a:cubicBezTo>
                <a:lnTo>
                  <a:pt x="13824" y="58941"/>
                </a:lnTo>
                <a:cubicBezTo>
                  <a:pt x="14961" y="60078"/>
                  <a:pt x="16412" y="60647"/>
                  <a:pt x="18176" y="60647"/>
                </a:cubicBezTo>
                <a:lnTo>
                  <a:pt x="18176" y="60647"/>
                </a:lnTo>
                <a:cubicBezTo>
                  <a:pt x="19941" y="60647"/>
                  <a:pt x="21392" y="60078"/>
                  <a:pt x="22529" y="58941"/>
                </a:cubicBezTo>
                <a:lnTo>
                  <a:pt x="22529" y="58941"/>
                </a:lnTo>
                <a:cubicBezTo>
                  <a:pt x="23706" y="57804"/>
                  <a:pt x="24294" y="56353"/>
                  <a:pt x="24294" y="54588"/>
                </a:cubicBezTo>
                <a:lnTo>
                  <a:pt x="24294" y="54588"/>
                </a:lnTo>
                <a:moveTo>
                  <a:pt x="24294" y="36412"/>
                </a:moveTo>
                <a:lnTo>
                  <a:pt x="24294" y="36412"/>
                </a:lnTo>
                <a:cubicBezTo>
                  <a:pt x="26059" y="36412"/>
                  <a:pt x="27510" y="35843"/>
                  <a:pt x="28647" y="34706"/>
                </a:cubicBezTo>
                <a:lnTo>
                  <a:pt x="28647" y="34706"/>
                </a:lnTo>
                <a:lnTo>
                  <a:pt x="28647" y="34706"/>
                </a:lnTo>
                <a:cubicBezTo>
                  <a:pt x="29784" y="33569"/>
                  <a:pt x="30353" y="32118"/>
                  <a:pt x="30353" y="30353"/>
                </a:cubicBezTo>
                <a:lnTo>
                  <a:pt x="30353" y="30353"/>
                </a:lnTo>
                <a:cubicBezTo>
                  <a:pt x="30353" y="28588"/>
                  <a:pt x="29784" y="27137"/>
                  <a:pt x="28647" y="26000"/>
                </a:cubicBezTo>
                <a:lnTo>
                  <a:pt x="28647" y="26000"/>
                </a:lnTo>
                <a:cubicBezTo>
                  <a:pt x="27510" y="24863"/>
                  <a:pt x="26059" y="24294"/>
                  <a:pt x="24294" y="24294"/>
                </a:cubicBezTo>
                <a:lnTo>
                  <a:pt x="24294" y="24294"/>
                </a:lnTo>
                <a:cubicBezTo>
                  <a:pt x="22490" y="24294"/>
                  <a:pt x="21020" y="24863"/>
                  <a:pt x="19882" y="26000"/>
                </a:cubicBezTo>
                <a:lnTo>
                  <a:pt x="19882" y="26000"/>
                </a:lnTo>
                <a:cubicBezTo>
                  <a:pt x="18745" y="27137"/>
                  <a:pt x="18176" y="28588"/>
                  <a:pt x="18176" y="30353"/>
                </a:cubicBezTo>
                <a:lnTo>
                  <a:pt x="18176" y="30353"/>
                </a:lnTo>
                <a:cubicBezTo>
                  <a:pt x="18176" y="32118"/>
                  <a:pt x="18745" y="33569"/>
                  <a:pt x="19882" y="34706"/>
                </a:cubicBezTo>
                <a:lnTo>
                  <a:pt x="19882" y="34706"/>
                </a:lnTo>
                <a:cubicBezTo>
                  <a:pt x="21020" y="35843"/>
                  <a:pt x="22490" y="36412"/>
                  <a:pt x="24294" y="36412"/>
                </a:cubicBezTo>
                <a:lnTo>
                  <a:pt x="24294" y="36412"/>
                </a:lnTo>
                <a:moveTo>
                  <a:pt x="54588" y="18176"/>
                </a:moveTo>
                <a:lnTo>
                  <a:pt x="54588" y="18176"/>
                </a:lnTo>
                <a:cubicBezTo>
                  <a:pt x="54588" y="16412"/>
                  <a:pt x="54020" y="14961"/>
                  <a:pt x="52882" y="13824"/>
                </a:cubicBezTo>
                <a:lnTo>
                  <a:pt x="52882" y="13824"/>
                </a:lnTo>
                <a:lnTo>
                  <a:pt x="52882" y="13824"/>
                </a:lnTo>
                <a:cubicBezTo>
                  <a:pt x="51745" y="12686"/>
                  <a:pt x="50294" y="12118"/>
                  <a:pt x="48529" y="12118"/>
                </a:cubicBezTo>
                <a:lnTo>
                  <a:pt x="48529" y="12118"/>
                </a:lnTo>
                <a:cubicBezTo>
                  <a:pt x="46765" y="12118"/>
                  <a:pt x="45314" y="12686"/>
                  <a:pt x="44176" y="13824"/>
                </a:cubicBezTo>
                <a:lnTo>
                  <a:pt x="44176" y="13824"/>
                </a:lnTo>
                <a:cubicBezTo>
                  <a:pt x="43039" y="14961"/>
                  <a:pt x="42471" y="16412"/>
                  <a:pt x="42471" y="18176"/>
                </a:cubicBezTo>
                <a:lnTo>
                  <a:pt x="42471" y="18176"/>
                </a:lnTo>
                <a:cubicBezTo>
                  <a:pt x="42471" y="19941"/>
                  <a:pt x="43039" y="21392"/>
                  <a:pt x="44176" y="22529"/>
                </a:cubicBezTo>
                <a:lnTo>
                  <a:pt x="44176" y="22529"/>
                </a:lnTo>
                <a:cubicBezTo>
                  <a:pt x="45314" y="23706"/>
                  <a:pt x="46765" y="24294"/>
                  <a:pt x="48529" y="24294"/>
                </a:cubicBezTo>
                <a:lnTo>
                  <a:pt x="48529" y="24294"/>
                </a:lnTo>
                <a:cubicBezTo>
                  <a:pt x="50294" y="24294"/>
                  <a:pt x="51745" y="23706"/>
                  <a:pt x="52882" y="22529"/>
                </a:cubicBezTo>
                <a:lnTo>
                  <a:pt x="52882" y="22529"/>
                </a:lnTo>
                <a:cubicBezTo>
                  <a:pt x="54020" y="21392"/>
                  <a:pt x="54588" y="19941"/>
                  <a:pt x="54588" y="18176"/>
                </a:cubicBezTo>
                <a:lnTo>
                  <a:pt x="54588" y="18176"/>
                </a:lnTo>
                <a:moveTo>
                  <a:pt x="72824" y="36412"/>
                </a:moveTo>
                <a:lnTo>
                  <a:pt x="72824" y="36412"/>
                </a:lnTo>
                <a:cubicBezTo>
                  <a:pt x="74588" y="36412"/>
                  <a:pt x="76039" y="35843"/>
                  <a:pt x="77176" y="34706"/>
                </a:cubicBezTo>
                <a:lnTo>
                  <a:pt x="77176" y="34706"/>
                </a:lnTo>
                <a:lnTo>
                  <a:pt x="77176" y="34706"/>
                </a:lnTo>
                <a:cubicBezTo>
                  <a:pt x="78314" y="33569"/>
                  <a:pt x="78882" y="32118"/>
                  <a:pt x="78882" y="30353"/>
                </a:cubicBezTo>
                <a:lnTo>
                  <a:pt x="78882" y="30353"/>
                </a:lnTo>
                <a:cubicBezTo>
                  <a:pt x="78882" y="28588"/>
                  <a:pt x="78314" y="27137"/>
                  <a:pt x="77176" y="26000"/>
                </a:cubicBezTo>
                <a:lnTo>
                  <a:pt x="77176" y="26000"/>
                </a:lnTo>
                <a:cubicBezTo>
                  <a:pt x="76039" y="24863"/>
                  <a:pt x="74588" y="24294"/>
                  <a:pt x="72824" y="24294"/>
                </a:cubicBezTo>
                <a:lnTo>
                  <a:pt x="72824" y="24294"/>
                </a:lnTo>
                <a:cubicBezTo>
                  <a:pt x="71020" y="24294"/>
                  <a:pt x="69549" y="24863"/>
                  <a:pt x="68412" y="26000"/>
                </a:cubicBezTo>
                <a:lnTo>
                  <a:pt x="68412" y="26000"/>
                </a:lnTo>
                <a:cubicBezTo>
                  <a:pt x="67275" y="27137"/>
                  <a:pt x="66706" y="28588"/>
                  <a:pt x="66706" y="30353"/>
                </a:cubicBezTo>
                <a:lnTo>
                  <a:pt x="66706" y="30353"/>
                </a:lnTo>
                <a:cubicBezTo>
                  <a:pt x="66706" y="32118"/>
                  <a:pt x="67275" y="33569"/>
                  <a:pt x="68412" y="34706"/>
                </a:cubicBezTo>
                <a:lnTo>
                  <a:pt x="68412" y="34706"/>
                </a:lnTo>
                <a:cubicBezTo>
                  <a:pt x="69549" y="35843"/>
                  <a:pt x="71020" y="36412"/>
                  <a:pt x="72824" y="36412"/>
                </a:cubicBezTo>
                <a:lnTo>
                  <a:pt x="72824" y="3641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5919-50"/>
          <p:cNvSpPr txBox="1"/>
          <p:nvPr/>
        </p:nvSpPr>
        <p:spPr>
          <a:xfrm>
            <a:off x="792956" y="1368028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电器排列</a:t>
            </a:r>
            <a:endParaRPr/>
          </a:p>
        </p:txBody>
      </p:sp>
      <p:sp>
        <p:nvSpPr>
          <p:cNvPr id="58" name="el-1788319685914-31"/>
          <p:cNvSpPr txBox="1"/>
          <p:nvPr/>
        </p:nvSpPr>
        <p:spPr>
          <a:xfrm>
            <a:off x="535781" y="1718072"/>
            <a:ext cx="2404988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箱内电器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排列整齐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，固定牢靠，接线平直美观，无歪斜松动。</a:t>
            </a:r>
            <a:endParaRPr/>
          </a:p>
        </p:txBody>
      </p:sp>
      <p:sp>
        <p:nvSpPr>
          <p:cNvPr id="59" name="el-1788319685919-51"/>
          <p:cNvSpPr txBox="1"/>
          <p:nvPr/>
        </p:nvSpPr>
        <p:spPr>
          <a:xfrm>
            <a:off x="3626569" y="1368028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端子分设</a:t>
            </a:r>
            <a:endParaRPr/>
          </a:p>
        </p:txBody>
      </p:sp>
      <p:sp>
        <p:nvSpPr>
          <p:cNvPr id="60" name="el-1788319685914-32"/>
          <p:cNvSpPr txBox="1"/>
          <p:nvPr/>
        </p:nvSpPr>
        <p:spPr>
          <a:xfrm>
            <a:off x="3369394" y="1718072"/>
            <a:ext cx="2405100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N端子板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PE端子板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分设，绝缘正确，PE板与箱体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电气连接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61" name="el-1788319685919-52"/>
          <p:cNvSpPr txBox="1"/>
          <p:nvPr/>
        </p:nvSpPr>
        <p:spPr>
          <a:xfrm>
            <a:off x="6460294" y="1368028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颜色标识</a:t>
            </a:r>
            <a:endParaRPr/>
          </a:p>
        </p:txBody>
      </p:sp>
      <p:sp>
        <p:nvSpPr>
          <p:cNvPr id="62" name="el-1788319685915-33"/>
          <p:cNvSpPr txBox="1"/>
          <p:nvPr/>
        </p:nvSpPr>
        <p:spPr>
          <a:xfrm>
            <a:off x="6203119" y="1718072"/>
            <a:ext cx="2405100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导线颜色规范：相线</a:t>
            </a:r>
            <a:r>
              <a:rPr sz="969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，N线</a:t>
            </a:r>
            <a:r>
              <a:rPr sz="10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　　　　　　　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，PE线</a:t>
            </a:r>
            <a:r>
              <a:rPr sz="93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双色。</a:t>
            </a:r>
            <a:endParaRPr/>
          </a:p>
        </p:txBody>
      </p:sp>
      <p:sp>
        <p:nvSpPr>
          <p:cNvPr id="63" name="el-1788319685915-37"/>
          <p:cNvSpPr/>
          <p:nvPr/>
        </p:nvSpPr>
        <p:spPr>
          <a:xfrm>
            <a:off x="7424700" y="1725216"/>
            <a:ext cx="621283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5915-37__text"/>
          <p:cNvSpPr txBox="1"/>
          <p:nvPr/>
        </p:nvSpPr>
        <p:spPr>
          <a:xfrm>
            <a:off x="7424700" y="1725216"/>
            <a:ext cx="6212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黄/绿/红</a:t>
            </a:r>
            <a:endParaRPr/>
          </a:p>
        </p:txBody>
      </p:sp>
      <p:sp>
        <p:nvSpPr>
          <p:cNvPr id="65" name="el-1788319685916-39"/>
          <p:cNvSpPr/>
          <p:nvPr/>
        </p:nvSpPr>
        <p:spPr>
          <a:xfrm>
            <a:off x="6203119" y="1725216"/>
            <a:ext cx="2403314" cy="396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5916-39__text"/>
          <p:cNvSpPr txBox="1"/>
          <p:nvPr/>
        </p:nvSpPr>
        <p:spPr>
          <a:xfrm>
            <a:off x="6203119" y="1725216"/>
            <a:ext cx="2403314" cy="3964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淡蓝</a:t>
            </a:r>
            <a:endParaRPr/>
          </a:p>
        </p:txBody>
      </p:sp>
      <p:sp>
        <p:nvSpPr>
          <p:cNvPr id="67" name="el-1788319685916-41"/>
          <p:cNvSpPr/>
          <p:nvPr/>
        </p:nvSpPr>
        <p:spPr>
          <a:xfrm>
            <a:off x="6810896" y="1928813"/>
            <a:ext cx="357188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5916-41__text"/>
          <p:cNvSpPr txBox="1"/>
          <p:nvPr/>
        </p:nvSpPr>
        <p:spPr>
          <a:xfrm>
            <a:off x="6810896" y="1928813"/>
            <a:ext cx="3571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黄绿</a:t>
            </a:r>
            <a:endParaRPr/>
          </a:p>
        </p:txBody>
      </p:sp>
      <p:sp>
        <p:nvSpPr>
          <p:cNvPr id="69" name="el-1788319685904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5904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5904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5904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-1788319685905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5906-14"/>
          <p:cNvSpPr/>
          <p:nvPr/>
        </p:nvSpPr>
        <p:spPr>
          <a:xfrm>
            <a:off x="7611442" y="142875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el-1788319685972-93"/>
          <p:cNvSpPr/>
          <p:nvPr/>
        </p:nvSpPr>
        <p:spPr>
          <a:xfrm>
            <a:off x="7718599" y="19645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79444" y="53333"/>
                </a:moveTo>
                <a:lnTo>
                  <a:pt x="79444" y="53333"/>
                </a:lnTo>
                <a:lnTo>
                  <a:pt x="46111" y="78333"/>
                </a:lnTo>
                <a:cubicBezTo>
                  <a:pt x="43148" y="80167"/>
                  <a:pt x="40185" y="80167"/>
                  <a:pt x="37222" y="78333"/>
                </a:cubicBezTo>
                <a:lnTo>
                  <a:pt x="37222" y="78333"/>
                </a:lnTo>
                <a:lnTo>
                  <a:pt x="20556" y="65833"/>
                </a:lnTo>
                <a:cubicBezTo>
                  <a:pt x="18111" y="63611"/>
                  <a:pt x="18111" y="61389"/>
                  <a:pt x="20556" y="59167"/>
                </a:cubicBezTo>
                <a:lnTo>
                  <a:pt x="20556" y="59167"/>
                </a:lnTo>
                <a:cubicBezTo>
                  <a:pt x="23519" y="57333"/>
                  <a:pt x="26481" y="57333"/>
                  <a:pt x="29444" y="59167"/>
                </a:cubicBezTo>
                <a:lnTo>
                  <a:pt x="29444" y="59167"/>
                </a:lnTo>
                <a:lnTo>
                  <a:pt x="41667" y="68333"/>
                </a:lnTo>
                <a:lnTo>
                  <a:pt x="70556" y="46667"/>
                </a:lnTo>
                <a:cubicBezTo>
                  <a:pt x="73519" y="44833"/>
                  <a:pt x="76481" y="44833"/>
                  <a:pt x="79444" y="46667"/>
                </a:cubicBezTo>
                <a:lnTo>
                  <a:pt x="79444" y="46667"/>
                </a:lnTo>
                <a:cubicBezTo>
                  <a:pt x="81889" y="48889"/>
                  <a:pt x="81889" y="51111"/>
                  <a:pt x="79444" y="53333"/>
                </a:cubicBezTo>
                <a:lnTo>
                  <a:pt x="79444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el-1788319685971-9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590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el-1788319685905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配电箱内部接线标准示例</a:t>
            </a:r>
            <a:endParaRPr/>
          </a:p>
        </p:txBody>
      </p:sp>
      <p:sp>
        <p:nvSpPr>
          <p:cNvPr id="79" name="el-1788319685909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0" name="el-1788319685907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1" name="el-1788319685905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内部接线 · 标准示例</a:t>
            </a:r>
            <a:endParaRPr/>
          </a:p>
        </p:txBody>
      </p:sp>
      <p:sp>
        <p:nvSpPr>
          <p:cNvPr id="82" name="el-1788319685905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P80 / 110</a:t>
            </a:r>
            <a:endParaRPr/>
          </a:p>
        </p:txBody>
      </p:sp>
      <p:sp>
        <p:nvSpPr>
          <p:cNvPr id="83" name="el-1788319685976-10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876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87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88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882-14"/>
          <p:cNvSpPr/>
          <p:nvPr/>
        </p:nvSpPr>
        <p:spPr>
          <a:xfrm>
            <a:off x="7410971" y="142875"/>
            <a:ext cx="133297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5960-82"/>
          <p:cNvSpPr/>
          <p:nvPr/>
        </p:nvSpPr>
        <p:spPr>
          <a:xfrm>
            <a:off x="7525242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5889-29"/>
          <p:cNvCxnSpPr/>
          <p:nvPr/>
        </p:nvCxnSpPr>
        <p:spPr>
          <a:xfrm>
            <a:off x="400050" y="1271588"/>
            <a:ext cx="4057650" cy="914"/>
          </a:xfrm>
          <a:prstGeom prst="line">
            <a:avLst/>
          </a:prstGeom>
          <a:ln w="21431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5900-65"/>
          <p:cNvSpPr/>
          <p:nvPr/>
        </p:nvSpPr>
        <p:spPr>
          <a:xfrm>
            <a:off x="400050" y="971550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5959-80"/>
          <p:cNvSpPr/>
          <p:nvPr/>
        </p:nvSpPr>
        <p:spPr>
          <a:xfrm>
            <a:off x="476845" y="1048345"/>
            <a:ext cx="89297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222" y="17889"/>
                </a:moveTo>
                <a:lnTo>
                  <a:pt x="101222" y="17889"/>
                </a:lnTo>
                <a:cubicBezTo>
                  <a:pt x="103222" y="15741"/>
                  <a:pt x="104222" y="13259"/>
                  <a:pt x="104222" y="10444"/>
                </a:cubicBezTo>
                <a:lnTo>
                  <a:pt x="104222" y="10444"/>
                </a:lnTo>
                <a:lnTo>
                  <a:pt x="104222" y="10444"/>
                </a:lnTo>
                <a:cubicBezTo>
                  <a:pt x="104222" y="7630"/>
                  <a:pt x="103222" y="5111"/>
                  <a:pt x="101222" y="2889"/>
                </a:cubicBezTo>
                <a:lnTo>
                  <a:pt x="101222" y="2889"/>
                </a:lnTo>
                <a:cubicBezTo>
                  <a:pt x="99074" y="963"/>
                  <a:pt x="96593" y="0"/>
                  <a:pt x="93778" y="0"/>
                </a:cubicBezTo>
                <a:lnTo>
                  <a:pt x="93778" y="0"/>
                </a:lnTo>
                <a:cubicBezTo>
                  <a:pt x="90963" y="0"/>
                  <a:pt x="88444" y="963"/>
                  <a:pt x="86222" y="2889"/>
                </a:cubicBezTo>
                <a:lnTo>
                  <a:pt x="86222" y="2889"/>
                </a:lnTo>
                <a:lnTo>
                  <a:pt x="52111" y="37444"/>
                </a:lnTo>
                <a:lnTo>
                  <a:pt x="17889" y="2889"/>
                </a:lnTo>
                <a:cubicBezTo>
                  <a:pt x="15741" y="963"/>
                  <a:pt x="13259" y="0"/>
                  <a:pt x="10444" y="0"/>
                </a:cubicBezTo>
                <a:lnTo>
                  <a:pt x="10444" y="0"/>
                </a:lnTo>
                <a:cubicBezTo>
                  <a:pt x="7630" y="0"/>
                  <a:pt x="5111" y="963"/>
                  <a:pt x="2889" y="2889"/>
                </a:cubicBezTo>
                <a:lnTo>
                  <a:pt x="2889" y="2889"/>
                </a:lnTo>
                <a:cubicBezTo>
                  <a:pt x="963" y="5111"/>
                  <a:pt x="0" y="7630"/>
                  <a:pt x="0" y="10444"/>
                </a:cubicBezTo>
                <a:lnTo>
                  <a:pt x="0" y="10444"/>
                </a:lnTo>
                <a:cubicBezTo>
                  <a:pt x="0" y="13259"/>
                  <a:pt x="963" y="15741"/>
                  <a:pt x="2889" y="17889"/>
                </a:cubicBezTo>
                <a:lnTo>
                  <a:pt x="2889" y="17889"/>
                </a:lnTo>
                <a:lnTo>
                  <a:pt x="37444" y="52111"/>
                </a:lnTo>
                <a:lnTo>
                  <a:pt x="2889" y="86222"/>
                </a:lnTo>
                <a:cubicBezTo>
                  <a:pt x="963" y="88444"/>
                  <a:pt x="0" y="90963"/>
                  <a:pt x="0" y="93778"/>
                </a:cubicBezTo>
                <a:lnTo>
                  <a:pt x="0" y="93778"/>
                </a:lnTo>
                <a:cubicBezTo>
                  <a:pt x="0" y="96593"/>
                  <a:pt x="963" y="99074"/>
                  <a:pt x="2889" y="101222"/>
                </a:cubicBezTo>
                <a:lnTo>
                  <a:pt x="2889" y="101222"/>
                </a:lnTo>
                <a:cubicBezTo>
                  <a:pt x="5111" y="103222"/>
                  <a:pt x="7630" y="104222"/>
                  <a:pt x="10444" y="104222"/>
                </a:cubicBezTo>
                <a:lnTo>
                  <a:pt x="10444" y="104222"/>
                </a:lnTo>
                <a:cubicBezTo>
                  <a:pt x="13259" y="104222"/>
                  <a:pt x="15741" y="103222"/>
                  <a:pt x="17889" y="101222"/>
                </a:cubicBezTo>
                <a:lnTo>
                  <a:pt x="17889" y="101222"/>
                </a:lnTo>
                <a:lnTo>
                  <a:pt x="52111" y="66778"/>
                </a:lnTo>
                <a:lnTo>
                  <a:pt x="86222" y="101222"/>
                </a:lnTo>
                <a:cubicBezTo>
                  <a:pt x="88444" y="103222"/>
                  <a:pt x="90963" y="104222"/>
                  <a:pt x="93778" y="104222"/>
                </a:cubicBezTo>
                <a:lnTo>
                  <a:pt x="93778" y="104222"/>
                </a:lnTo>
                <a:cubicBezTo>
                  <a:pt x="96593" y="104222"/>
                  <a:pt x="99074" y="103222"/>
                  <a:pt x="101222" y="101222"/>
                </a:cubicBezTo>
                <a:lnTo>
                  <a:pt x="101222" y="101222"/>
                </a:lnTo>
                <a:cubicBezTo>
                  <a:pt x="103222" y="99074"/>
                  <a:pt x="104222" y="96593"/>
                  <a:pt x="104222" y="93778"/>
                </a:cubicBezTo>
                <a:lnTo>
                  <a:pt x="104222" y="93778"/>
                </a:lnTo>
                <a:cubicBezTo>
                  <a:pt x="104222" y="90963"/>
                  <a:pt x="103222" y="88444"/>
                  <a:pt x="101222" y="86222"/>
                </a:cubicBezTo>
                <a:lnTo>
                  <a:pt x="101222" y="86222"/>
                </a:lnTo>
                <a:lnTo>
                  <a:pt x="66778" y="52111"/>
                </a:lnTo>
                <a:lnTo>
                  <a:pt x="101222" y="1788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888-21"/>
          <p:cNvSpPr/>
          <p:nvPr/>
        </p:nvSpPr>
        <p:spPr>
          <a:xfrm>
            <a:off x="400050" y="138231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5890-31"/>
          <p:cNvCxnSpPr/>
          <p:nvPr/>
        </p:nvCxnSpPr>
        <p:spPr>
          <a:xfrm>
            <a:off x="428625" y="1382316"/>
            <a:ext cx="914" cy="457200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5895-50"/>
          <p:cNvSpPr/>
          <p:nvPr/>
        </p:nvSpPr>
        <p:spPr>
          <a:xfrm>
            <a:off x="571500" y="150375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5965-85"/>
          <p:cNvSpPr/>
          <p:nvPr/>
        </p:nvSpPr>
        <p:spPr>
          <a:xfrm>
            <a:off x="900113" y="152519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888-22"/>
          <p:cNvSpPr/>
          <p:nvPr/>
        </p:nvSpPr>
        <p:spPr>
          <a:xfrm>
            <a:off x="400050" y="201096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5891-32"/>
          <p:cNvCxnSpPr/>
          <p:nvPr/>
        </p:nvCxnSpPr>
        <p:spPr>
          <a:xfrm>
            <a:off x="428625" y="2010966"/>
            <a:ext cx="914" cy="457200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5895-52"/>
          <p:cNvSpPr/>
          <p:nvPr/>
        </p:nvSpPr>
        <p:spPr>
          <a:xfrm>
            <a:off x="571500" y="213240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5956-73"/>
          <p:cNvSpPr/>
          <p:nvPr/>
        </p:nvSpPr>
        <p:spPr>
          <a:xfrm>
            <a:off x="900113" y="215384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5889-23"/>
          <p:cNvSpPr/>
          <p:nvPr/>
        </p:nvSpPr>
        <p:spPr>
          <a:xfrm>
            <a:off x="400050" y="263961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5891-33"/>
          <p:cNvCxnSpPr/>
          <p:nvPr/>
        </p:nvCxnSpPr>
        <p:spPr>
          <a:xfrm>
            <a:off x="428625" y="2639616"/>
            <a:ext cx="914" cy="457200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5896-54"/>
          <p:cNvSpPr/>
          <p:nvPr/>
        </p:nvSpPr>
        <p:spPr>
          <a:xfrm>
            <a:off x="571500" y="276105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5957-74"/>
          <p:cNvSpPr/>
          <p:nvPr/>
        </p:nvSpPr>
        <p:spPr>
          <a:xfrm>
            <a:off x="900113" y="278249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5889-24"/>
          <p:cNvSpPr/>
          <p:nvPr/>
        </p:nvSpPr>
        <p:spPr>
          <a:xfrm>
            <a:off x="400050" y="326826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5892-34"/>
          <p:cNvCxnSpPr/>
          <p:nvPr/>
        </p:nvCxnSpPr>
        <p:spPr>
          <a:xfrm>
            <a:off x="428625" y="3268266"/>
            <a:ext cx="914" cy="457200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5896-56"/>
          <p:cNvSpPr/>
          <p:nvPr/>
        </p:nvSpPr>
        <p:spPr>
          <a:xfrm>
            <a:off x="571500" y="338970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5958-75"/>
          <p:cNvSpPr/>
          <p:nvPr/>
        </p:nvSpPr>
        <p:spPr>
          <a:xfrm>
            <a:off x="900113" y="341114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5890-30"/>
          <p:cNvCxnSpPr/>
          <p:nvPr/>
        </p:nvCxnSpPr>
        <p:spPr>
          <a:xfrm>
            <a:off x="4686300" y="1271588"/>
            <a:ext cx="4057650" cy="914"/>
          </a:xfrm>
          <a:prstGeom prst="line">
            <a:avLst/>
          </a:prstGeom>
          <a:ln w="21431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5900-66"/>
          <p:cNvSpPr/>
          <p:nvPr/>
        </p:nvSpPr>
        <p:spPr>
          <a:xfrm>
            <a:off x="4686300" y="971550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5959-81"/>
          <p:cNvSpPr/>
          <p:nvPr/>
        </p:nvSpPr>
        <p:spPr>
          <a:xfrm>
            <a:off x="4745236" y="1048345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889"/>
                </a:moveTo>
                <a:lnTo>
                  <a:pt x="98923" y="2889"/>
                </a:lnTo>
                <a:cubicBezTo>
                  <a:pt x="100308" y="5111"/>
                  <a:pt x="101000" y="7630"/>
                  <a:pt x="101000" y="10444"/>
                </a:cubicBezTo>
                <a:lnTo>
                  <a:pt x="101000" y="10444"/>
                </a:lnTo>
                <a:lnTo>
                  <a:pt x="101000" y="10444"/>
                </a:lnTo>
                <a:cubicBezTo>
                  <a:pt x="101000" y="13259"/>
                  <a:pt x="100308" y="15741"/>
                  <a:pt x="98923" y="17889"/>
                </a:cubicBezTo>
                <a:lnTo>
                  <a:pt x="98923" y="17889"/>
                </a:lnTo>
                <a:lnTo>
                  <a:pt x="41231" y="101222"/>
                </a:lnTo>
                <a:cubicBezTo>
                  <a:pt x="39744" y="103222"/>
                  <a:pt x="38026" y="104222"/>
                  <a:pt x="36077" y="104222"/>
                </a:cubicBezTo>
                <a:lnTo>
                  <a:pt x="36077" y="104222"/>
                </a:lnTo>
                <a:cubicBezTo>
                  <a:pt x="34128" y="104222"/>
                  <a:pt x="32385" y="103222"/>
                  <a:pt x="30846" y="101222"/>
                </a:cubicBezTo>
                <a:lnTo>
                  <a:pt x="30846" y="101222"/>
                </a:lnTo>
                <a:lnTo>
                  <a:pt x="2000" y="59556"/>
                </a:lnTo>
                <a:cubicBezTo>
                  <a:pt x="667" y="57407"/>
                  <a:pt x="0" y="54926"/>
                  <a:pt x="0" y="52111"/>
                </a:cubicBezTo>
                <a:lnTo>
                  <a:pt x="0" y="52111"/>
                </a:lnTo>
                <a:cubicBezTo>
                  <a:pt x="0" y="49296"/>
                  <a:pt x="667" y="46778"/>
                  <a:pt x="2000" y="44556"/>
                </a:cubicBezTo>
                <a:lnTo>
                  <a:pt x="2000" y="44556"/>
                </a:lnTo>
                <a:cubicBezTo>
                  <a:pt x="3538" y="42630"/>
                  <a:pt x="5282" y="41667"/>
                  <a:pt x="7231" y="41667"/>
                </a:cubicBezTo>
                <a:lnTo>
                  <a:pt x="7231" y="41667"/>
                </a:lnTo>
                <a:cubicBezTo>
                  <a:pt x="9179" y="41667"/>
                  <a:pt x="10897" y="42630"/>
                  <a:pt x="12385" y="44556"/>
                </a:cubicBezTo>
                <a:lnTo>
                  <a:pt x="12385" y="44556"/>
                </a:lnTo>
                <a:lnTo>
                  <a:pt x="36077" y="79111"/>
                </a:lnTo>
                <a:lnTo>
                  <a:pt x="88538" y="2889"/>
                </a:lnTo>
                <a:cubicBezTo>
                  <a:pt x="90077" y="963"/>
                  <a:pt x="91821" y="0"/>
                  <a:pt x="93769" y="0"/>
                </a:cubicBezTo>
                <a:lnTo>
                  <a:pt x="93769" y="0"/>
                </a:lnTo>
                <a:cubicBezTo>
                  <a:pt x="95718" y="0"/>
                  <a:pt x="97436" y="963"/>
                  <a:pt x="98923" y="2889"/>
                </a:cubicBezTo>
                <a:lnTo>
                  <a:pt x="98923" y="288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5889-25"/>
          <p:cNvSpPr/>
          <p:nvPr/>
        </p:nvSpPr>
        <p:spPr>
          <a:xfrm>
            <a:off x="4686300" y="138231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5892-35"/>
          <p:cNvCxnSpPr/>
          <p:nvPr/>
        </p:nvCxnSpPr>
        <p:spPr>
          <a:xfrm>
            <a:off x="4714875" y="1382316"/>
            <a:ext cx="914" cy="457200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5896-58"/>
          <p:cNvSpPr/>
          <p:nvPr/>
        </p:nvSpPr>
        <p:spPr>
          <a:xfrm>
            <a:off x="4857750" y="150375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5958-76"/>
          <p:cNvSpPr/>
          <p:nvPr/>
        </p:nvSpPr>
        <p:spPr>
          <a:xfrm>
            <a:off x="5186363" y="1551980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889"/>
                </a:moveTo>
                <a:lnTo>
                  <a:pt x="98923" y="2889"/>
                </a:lnTo>
                <a:cubicBezTo>
                  <a:pt x="100308" y="5111"/>
                  <a:pt x="101000" y="7630"/>
                  <a:pt x="101000" y="10444"/>
                </a:cubicBezTo>
                <a:lnTo>
                  <a:pt x="101000" y="10444"/>
                </a:lnTo>
                <a:lnTo>
                  <a:pt x="101000" y="10444"/>
                </a:lnTo>
                <a:cubicBezTo>
                  <a:pt x="101000" y="13259"/>
                  <a:pt x="100308" y="15741"/>
                  <a:pt x="98923" y="17889"/>
                </a:cubicBezTo>
                <a:lnTo>
                  <a:pt x="98923" y="17889"/>
                </a:lnTo>
                <a:lnTo>
                  <a:pt x="41231" y="101222"/>
                </a:lnTo>
                <a:cubicBezTo>
                  <a:pt x="39744" y="103222"/>
                  <a:pt x="38026" y="104222"/>
                  <a:pt x="36077" y="104222"/>
                </a:cubicBezTo>
                <a:lnTo>
                  <a:pt x="36077" y="104222"/>
                </a:lnTo>
                <a:cubicBezTo>
                  <a:pt x="34128" y="104222"/>
                  <a:pt x="32385" y="103222"/>
                  <a:pt x="30846" y="101222"/>
                </a:cubicBezTo>
                <a:lnTo>
                  <a:pt x="30846" y="101222"/>
                </a:lnTo>
                <a:lnTo>
                  <a:pt x="2000" y="59556"/>
                </a:lnTo>
                <a:cubicBezTo>
                  <a:pt x="667" y="57407"/>
                  <a:pt x="0" y="54926"/>
                  <a:pt x="0" y="52111"/>
                </a:cubicBezTo>
                <a:lnTo>
                  <a:pt x="0" y="52111"/>
                </a:lnTo>
                <a:cubicBezTo>
                  <a:pt x="0" y="49296"/>
                  <a:pt x="667" y="46778"/>
                  <a:pt x="2000" y="44556"/>
                </a:cubicBezTo>
                <a:lnTo>
                  <a:pt x="2000" y="44556"/>
                </a:lnTo>
                <a:cubicBezTo>
                  <a:pt x="3538" y="42630"/>
                  <a:pt x="5282" y="41667"/>
                  <a:pt x="7231" y="41667"/>
                </a:cubicBezTo>
                <a:lnTo>
                  <a:pt x="7231" y="41667"/>
                </a:lnTo>
                <a:cubicBezTo>
                  <a:pt x="9179" y="41667"/>
                  <a:pt x="10897" y="42630"/>
                  <a:pt x="12385" y="44556"/>
                </a:cubicBezTo>
                <a:lnTo>
                  <a:pt x="12385" y="44556"/>
                </a:lnTo>
                <a:lnTo>
                  <a:pt x="36077" y="79111"/>
                </a:lnTo>
                <a:lnTo>
                  <a:pt x="88538" y="2889"/>
                </a:lnTo>
                <a:cubicBezTo>
                  <a:pt x="90077" y="963"/>
                  <a:pt x="91821" y="0"/>
                  <a:pt x="93769" y="0"/>
                </a:cubicBezTo>
                <a:lnTo>
                  <a:pt x="93769" y="0"/>
                </a:lnTo>
                <a:cubicBezTo>
                  <a:pt x="95718" y="0"/>
                  <a:pt x="97436" y="963"/>
                  <a:pt x="98923" y="2889"/>
                </a:cubicBezTo>
                <a:lnTo>
                  <a:pt x="98923" y="2889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5889-26"/>
          <p:cNvSpPr/>
          <p:nvPr/>
        </p:nvSpPr>
        <p:spPr>
          <a:xfrm>
            <a:off x="4686300" y="201096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5892-36"/>
          <p:cNvCxnSpPr/>
          <p:nvPr/>
        </p:nvCxnSpPr>
        <p:spPr>
          <a:xfrm>
            <a:off x="4714875" y="2010966"/>
            <a:ext cx="914" cy="457200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5896-60"/>
          <p:cNvSpPr/>
          <p:nvPr/>
        </p:nvSpPr>
        <p:spPr>
          <a:xfrm>
            <a:off x="4857750" y="213240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5958-77"/>
          <p:cNvSpPr/>
          <p:nvPr/>
        </p:nvSpPr>
        <p:spPr>
          <a:xfrm>
            <a:off x="5186363" y="2180630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889"/>
                </a:moveTo>
                <a:lnTo>
                  <a:pt x="98923" y="2889"/>
                </a:lnTo>
                <a:cubicBezTo>
                  <a:pt x="100308" y="5111"/>
                  <a:pt x="101000" y="7630"/>
                  <a:pt x="101000" y="10444"/>
                </a:cubicBezTo>
                <a:lnTo>
                  <a:pt x="101000" y="10444"/>
                </a:lnTo>
                <a:lnTo>
                  <a:pt x="101000" y="10444"/>
                </a:lnTo>
                <a:cubicBezTo>
                  <a:pt x="101000" y="13259"/>
                  <a:pt x="100308" y="15741"/>
                  <a:pt x="98923" y="17889"/>
                </a:cubicBezTo>
                <a:lnTo>
                  <a:pt x="98923" y="17889"/>
                </a:lnTo>
                <a:lnTo>
                  <a:pt x="41231" y="101222"/>
                </a:lnTo>
                <a:cubicBezTo>
                  <a:pt x="39744" y="103222"/>
                  <a:pt x="38026" y="104222"/>
                  <a:pt x="36077" y="104222"/>
                </a:cubicBezTo>
                <a:lnTo>
                  <a:pt x="36077" y="104222"/>
                </a:lnTo>
                <a:cubicBezTo>
                  <a:pt x="34128" y="104222"/>
                  <a:pt x="32385" y="103222"/>
                  <a:pt x="30846" y="101222"/>
                </a:cubicBezTo>
                <a:lnTo>
                  <a:pt x="30846" y="101222"/>
                </a:lnTo>
                <a:lnTo>
                  <a:pt x="2000" y="59556"/>
                </a:lnTo>
                <a:cubicBezTo>
                  <a:pt x="667" y="57407"/>
                  <a:pt x="0" y="54926"/>
                  <a:pt x="0" y="52111"/>
                </a:cubicBezTo>
                <a:lnTo>
                  <a:pt x="0" y="52111"/>
                </a:lnTo>
                <a:cubicBezTo>
                  <a:pt x="0" y="49296"/>
                  <a:pt x="667" y="46778"/>
                  <a:pt x="2000" y="44556"/>
                </a:cubicBezTo>
                <a:lnTo>
                  <a:pt x="2000" y="44556"/>
                </a:lnTo>
                <a:cubicBezTo>
                  <a:pt x="3538" y="42630"/>
                  <a:pt x="5282" y="41667"/>
                  <a:pt x="7231" y="41667"/>
                </a:cubicBezTo>
                <a:lnTo>
                  <a:pt x="7231" y="41667"/>
                </a:lnTo>
                <a:cubicBezTo>
                  <a:pt x="9179" y="41667"/>
                  <a:pt x="10897" y="42630"/>
                  <a:pt x="12385" y="44556"/>
                </a:cubicBezTo>
                <a:lnTo>
                  <a:pt x="12385" y="44556"/>
                </a:lnTo>
                <a:lnTo>
                  <a:pt x="36077" y="79111"/>
                </a:lnTo>
                <a:lnTo>
                  <a:pt x="88538" y="2889"/>
                </a:lnTo>
                <a:cubicBezTo>
                  <a:pt x="90077" y="963"/>
                  <a:pt x="91821" y="0"/>
                  <a:pt x="93769" y="0"/>
                </a:cubicBezTo>
                <a:lnTo>
                  <a:pt x="93769" y="0"/>
                </a:lnTo>
                <a:cubicBezTo>
                  <a:pt x="95718" y="0"/>
                  <a:pt x="97436" y="963"/>
                  <a:pt x="98923" y="2889"/>
                </a:cubicBezTo>
                <a:lnTo>
                  <a:pt x="98923" y="2889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5889-27"/>
          <p:cNvSpPr/>
          <p:nvPr/>
        </p:nvSpPr>
        <p:spPr>
          <a:xfrm>
            <a:off x="4686300" y="263961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5892-37"/>
          <p:cNvCxnSpPr/>
          <p:nvPr/>
        </p:nvCxnSpPr>
        <p:spPr>
          <a:xfrm>
            <a:off x="4714875" y="2639616"/>
            <a:ext cx="914" cy="457200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5897-62"/>
          <p:cNvSpPr/>
          <p:nvPr/>
        </p:nvSpPr>
        <p:spPr>
          <a:xfrm>
            <a:off x="4857750" y="276105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5958-78"/>
          <p:cNvSpPr/>
          <p:nvPr/>
        </p:nvSpPr>
        <p:spPr>
          <a:xfrm>
            <a:off x="5186363" y="2809280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889"/>
                </a:moveTo>
                <a:lnTo>
                  <a:pt x="98923" y="2889"/>
                </a:lnTo>
                <a:cubicBezTo>
                  <a:pt x="100308" y="5111"/>
                  <a:pt x="101000" y="7630"/>
                  <a:pt x="101000" y="10444"/>
                </a:cubicBezTo>
                <a:lnTo>
                  <a:pt x="101000" y="10444"/>
                </a:lnTo>
                <a:lnTo>
                  <a:pt x="101000" y="10444"/>
                </a:lnTo>
                <a:cubicBezTo>
                  <a:pt x="101000" y="13259"/>
                  <a:pt x="100308" y="15741"/>
                  <a:pt x="98923" y="17889"/>
                </a:cubicBezTo>
                <a:lnTo>
                  <a:pt x="98923" y="17889"/>
                </a:lnTo>
                <a:lnTo>
                  <a:pt x="41231" y="101222"/>
                </a:lnTo>
                <a:cubicBezTo>
                  <a:pt x="39744" y="103222"/>
                  <a:pt x="38026" y="104222"/>
                  <a:pt x="36077" y="104222"/>
                </a:cubicBezTo>
                <a:lnTo>
                  <a:pt x="36077" y="104222"/>
                </a:lnTo>
                <a:cubicBezTo>
                  <a:pt x="34128" y="104222"/>
                  <a:pt x="32385" y="103222"/>
                  <a:pt x="30846" y="101222"/>
                </a:cubicBezTo>
                <a:lnTo>
                  <a:pt x="30846" y="101222"/>
                </a:lnTo>
                <a:lnTo>
                  <a:pt x="2000" y="59556"/>
                </a:lnTo>
                <a:cubicBezTo>
                  <a:pt x="667" y="57407"/>
                  <a:pt x="0" y="54926"/>
                  <a:pt x="0" y="52111"/>
                </a:cubicBezTo>
                <a:lnTo>
                  <a:pt x="0" y="52111"/>
                </a:lnTo>
                <a:cubicBezTo>
                  <a:pt x="0" y="49296"/>
                  <a:pt x="667" y="46778"/>
                  <a:pt x="2000" y="44556"/>
                </a:cubicBezTo>
                <a:lnTo>
                  <a:pt x="2000" y="44556"/>
                </a:lnTo>
                <a:cubicBezTo>
                  <a:pt x="3538" y="42630"/>
                  <a:pt x="5282" y="41667"/>
                  <a:pt x="7231" y="41667"/>
                </a:cubicBezTo>
                <a:lnTo>
                  <a:pt x="7231" y="41667"/>
                </a:lnTo>
                <a:cubicBezTo>
                  <a:pt x="9179" y="41667"/>
                  <a:pt x="10897" y="42630"/>
                  <a:pt x="12385" y="44556"/>
                </a:cubicBezTo>
                <a:lnTo>
                  <a:pt x="12385" y="44556"/>
                </a:lnTo>
                <a:lnTo>
                  <a:pt x="36077" y="79111"/>
                </a:lnTo>
                <a:lnTo>
                  <a:pt x="88538" y="2889"/>
                </a:lnTo>
                <a:cubicBezTo>
                  <a:pt x="90077" y="963"/>
                  <a:pt x="91821" y="0"/>
                  <a:pt x="93769" y="0"/>
                </a:cubicBezTo>
                <a:lnTo>
                  <a:pt x="93769" y="0"/>
                </a:lnTo>
                <a:cubicBezTo>
                  <a:pt x="95718" y="0"/>
                  <a:pt x="97436" y="963"/>
                  <a:pt x="98923" y="2889"/>
                </a:cubicBezTo>
                <a:lnTo>
                  <a:pt x="98923" y="2889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5889-28"/>
          <p:cNvSpPr/>
          <p:nvPr/>
        </p:nvSpPr>
        <p:spPr>
          <a:xfrm>
            <a:off x="4686300" y="3268266"/>
            <a:ext cx="40576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5892-38"/>
          <p:cNvCxnSpPr/>
          <p:nvPr/>
        </p:nvCxnSpPr>
        <p:spPr>
          <a:xfrm>
            <a:off x="4714875" y="3268266"/>
            <a:ext cx="914" cy="457200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5897-64"/>
          <p:cNvSpPr/>
          <p:nvPr/>
        </p:nvSpPr>
        <p:spPr>
          <a:xfrm>
            <a:off x="4857750" y="338970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5958-79"/>
          <p:cNvSpPr/>
          <p:nvPr/>
        </p:nvSpPr>
        <p:spPr>
          <a:xfrm>
            <a:off x="5186363" y="3437930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889"/>
                </a:moveTo>
                <a:lnTo>
                  <a:pt x="98923" y="2889"/>
                </a:lnTo>
                <a:cubicBezTo>
                  <a:pt x="100308" y="5111"/>
                  <a:pt x="101000" y="7630"/>
                  <a:pt x="101000" y="10444"/>
                </a:cubicBezTo>
                <a:lnTo>
                  <a:pt x="101000" y="10444"/>
                </a:lnTo>
                <a:lnTo>
                  <a:pt x="101000" y="10444"/>
                </a:lnTo>
                <a:cubicBezTo>
                  <a:pt x="101000" y="13259"/>
                  <a:pt x="100308" y="15741"/>
                  <a:pt x="98923" y="17889"/>
                </a:cubicBezTo>
                <a:lnTo>
                  <a:pt x="98923" y="17889"/>
                </a:lnTo>
                <a:lnTo>
                  <a:pt x="41231" y="101222"/>
                </a:lnTo>
                <a:cubicBezTo>
                  <a:pt x="39744" y="103222"/>
                  <a:pt x="38026" y="104222"/>
                  <a:pt x="36077" y="104222"/>
                </a:cubicBezTo>
                <a:lnTo>
                  <a:pt x="36077" y="104222"/>
                </a:lnTo>
                <a:cubicBezTo>
                  <a:pt x="34128" y="104222"/>
                  <a:pt x="32385" y="103222"/>
                  <a:pt x="30846" y="101222"/>
                </a:cubicBezTo>
                <a:lnTo>
                  <a:pt x="30846" y="101222"/>
                </a:lnTo>
                <a:lnTo>
                  <a:pt x="2000" y="59556"/>
                </a:lnTo>
                <a:cubicBezTo>
                  <a:pt x="667" y="57407"/>
                  <a:pt x="0" y="54926"/>
                  <a:pt x="0" y="52111"/>
                </a:cubicBezTo>
                <a:lnTo>
                  <a:pt x="0" y="52111"/>
                </a:lnTo>
                <a:cubicBezTo>
                  <a:pt x="0" y="49296"/>
                  <a:pt x="667" y="46778"/>
                  <a:pt x="2000" y="44556"/>
                </a:cubicBezTo>
                <a:lnTo>
                  <a:pt x="2000" y="44556"/>
                </a:lnTo>
                <a:cubicBezTo>
                  <a:pt x="3538" y="42630"/>
                  <a:pt x="5282" y="41667"/>
                  <a:pt x="7231" y="41667"/>
                </a:cubicBezTo>
                <a:lnTo>
                  <a:pt x="7231" y="41667"/>
                </a:lnTo>
                <a:cubicBezTo>
                  <a:pt x="9179" y="41667"/>
                  <a:pt x="10897" y="42630"/>
                  <a:pt x="12385" y="44556"/>
                </a:cubicBezTo>
                <a:lnTo>
                  <a:pt x="12385" y="44556"/>
                </a:lnTo>
                <a:lnTo>
                  <a:pt x="36077" y="79111"/>
                </a:lnTo>
                <a:lnTo>
                  <a:pt x="88538" y="2889"/>
                </a:lnTo>
                <a:cubicBezTo>
                  <a:pt x="90077" y="963"/>
                  <a:pt x="91821" y="0"/>
                  <a:pt x="93769" y="0"/>
                </a:cubicBezTo>
                <a:lnTo>
                  <a:pt x="93769" y="0"/>
                </a:lnTo>
                <a:cubicBezTo>
                  <a:pt x="95718" y="0"/>
                  <a:pt x="97436" y="963"/>
                  <a:pt x="98923" y="2889"/>
                </a:cubicBezTo>
                <a:lnTo>
                  <a:pt x="98923" y="2889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5882-13"/>
          <p:cNvSpPr/>
          <p:nvPr/>
        </p:nvSpPr>
        <p:spPr>
          <a:xfrm>
            <a:off x="400050" y="3982641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5882-15"/>
          <p:cNvCxnSpPr/>
          <p:nvPr/>
        </p:nvCxnSpPr>
        <p:spPr>
          <a:xfrm>
            <a:off x="428625" y="3982641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5964-83"/>
          <p:cNvSpPr/>
          <p:nvPr/>
        </p:nvSpPr>
        <p:spPr>
          <a:xfrm>
            <a:off x="686707" y="4129980"/>
            <a:ext cx="183924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0"/>
                </a:moveTo>
                <a:lnTo>
                  <a:pt x="50316" y="0"/>
                </a:lnTo>
                <a:cubicBezTo>
                  <a:pt x="53404" y="157"/>
                  <a:pt x="55737" y="1647"/>
                  <a:pt x="57316" y="4471"/>
                </a:cubicBezTo>
                <a:lnTo>
                  <a:pt x="57316" y="4471"/>
                </a:lnTo>
                <a:lnTo>
                  <a:pt x="100632" y="86941"/>
                </a:lnTo>
                <a:cubicBezTo>
                  <a:pt x="101965" y="89922"/>
                  <a:pt x="101965" y="92902"/>
                  <a:pt x="100632" y="95882"/>
                </a:cubicBezTo>
                <a:lnTo>
                  <a:pt x="100632" y="95882"/>
                </a:lnTo>
                <a:cubicBezTo>
                  <a:pt x="99018" y="98706"/>
                  <a:pt x="96684" y="100196"/>
                  <a:pt x="93632" y="100353"/>
                </a:cubicBezTo>
                <a:lnTo>
                  <a:pt x="93632" y="100353"/>
                </a:lnTo>
                <a:lnTo>
                  <a:pt x="7000" y="100353"/>
                </a:lnTo>
                <a:cubicBezTo>
                  <a:pt x="3947" y="100196"/>
                  <a:pt x="1614" y="98706"/>
                  <a:pt x="0" y="95882"/>
                </a:cubicBezTo>
                <a:lnTo>
                  <a:pt x="0" y="95882"/>
                </a:lnTo>
                <a:cubicBezTo>
                  <a:pt x="-1333" y="92902"/>
                  <a:pt x="-1333" y="89922"/>
                  <a:pt x="0" y="86941"/>
                </a:cubicBezTo>
                <a:lnTo>
                  <a:pt x="0" y="86941"/>
                </a:lnTo>
                <a:lnTo>
                  <a:pt x="43474" y="4471"/>
                </a:lnTo>
                <a:cubicBezTo>
                  <a:pt x="45088" y="1647"/>
                  <a:pt x="47368" y="157"/>
                  <a:pt x="50316" y="0"/>
                </a:cubicBezTo>
                <a:lnTo>
                  <a:pt x="50316" y="0"/>
                </a:lnTo>
                <a:moveTo>
                  <a:pt x="50316" y="28706"/>
                </a:moveTo>
                <a:lnTo>
                  <a:pt x="50316" y="28706"/>
                </a:lnTo>
                <a:cubicBezTo>
                  <a:pt x="47368" y="28980"/>
                  <a:pt x="45772" y="30765"/>
                  <a:pt x="45526" y="34059"/>
                </a:cubicBezTo>
                <a:lnTo>
                  <a:pt x="45526" y="34059"/>
                </a:lnTo>
                <a:lnTo>
                  <a:pt x="45526" y="59118"/>
                </a:lnTo>
                <a:cubicBezTo>
                  <a:pt x="45772" y="62412"/>
                  <a:pt x="47368" y="64216"/>
                  <a:pt x="50316" y="64529"/>
                </a:cubicBezTo>
                <a:lnTo>
                  <a:pt x="50316" y="64529"/>
                </a:lnTo>
                <a:cubicBezTo>
                  <a:pt x="53263" y="64216"/>
                  <a:pt x="54860" y="62412"/>
                  <a:pt x="55105" y="59118"/>
                </a:cubicBezTo>
                <a:lnTo>
                  <a:pt x="55105" y="59118"/>
                </a:lnTo>
                <a:lnTo>
                  <a:pt x="55105" y="34059"/>
                </a:lnTo>
                <a:cubicBezTo>
                  <a:pt x="54860" y="30765"/>
                  <a:pt x="53263" y="28980"/>
                  <a:pt x="50316" y="28706"/>
                </a:cubicBezTo>
                <a:lnTo>
                  <a:pt x="50316" y="28706"/>
                </a:lnTo>
                <a:moveTo>
                  <a:pt x="56737" y="78882"/>
                </a:moveTo>
                <a:lnTo>
                  <a:pt x="56737" y="78882"/>
                </a:lnTo>
                <a:cubicBezTo>
                  <a:pt x="56737" y="76765"/>
                  <a:pt x="56140" y="75039"/>
                  <a:pt x="54947" y="73706"/>
                </a:cubicBezTo>
                <a:lnTo>
                  <a:pt x="54947" y="73706"/>
                </a:lnTo>
                <a:lnTo>
                  <a:pt x="54947" y="73706"/>
                </a:lnTo>
                <a:cubicBezTo>
                  <a:pt x="53719" y="72373"/>
                  <a:pt x="52175" y="71706"/>
                  <a:pt x="50316" y="71706"/>
                </a:cubicBezTo>
                <a:lnTo>
                  <a:pt x="50316" y="71706"/>
                </a:lnTo>
                <a:cubicBezTo>
                  <a:pt x="48456" y="71706"/>
                  <a:pt x="46912" y="72373"/>
                  <a:pt x="45684" y="73706"/>
                </a:cubicBezTo>
                <a:lnTo>
                  <a:pt x="45684" y="73706"/>
                </a:lnTo>
                <a:cubicBezTo>
                  <a:pt x="44491" y="75039"/>
                  <a:pt x="43895" y="76765"/>
                  <a:pt x="43895" y="78882"/>
                </a:cubicBezTo>
                <a:lnTo>
                  <a:pt x="43895" y="78882"/>
                </a:lnTo>
                <a:cubicBezTo>
                  <a:pt x="43895" y="80961"/>
                  <a:pt x="44491" y="82667"/>
                  <a:pt x="45684" y="84000"/>
                </a:cubicBezTo>
                <a:lnTo>
                  <a:pt x="45684" y="84000"/>
                </a:lnTo>
                <a:cubicBezTo>
                  <a:pt x="46912" y="85373"/>
                  <a:pt x="48456" y="86059"/>
                  <a:pt x="50316" y="86059"/>
                </a:cubicBezTo>
                <a:lnTo>
                  <a:pt x="50316" y="86059"/>
                </a:lnTo>
                <a:cubicBezTo>
                  <a:pt x="52175" y="86059"/>
                  <a:pt x="53719" y="85373"/>
                  <a:pt x="54947" y="84000"/>
                </a:cubicBezTo>
                <a:lnTo>
                  <a:pt x="54947" y="84000"/>
                </a:lnTo>
                <a:cubicBezTo>
                  <a:pt x="56140" y="82667"/>
                  <a:pt x="56737" y="80961"/>
                  <a:pt x="56737" y="78882"/>
                </a:cubicBezTo>
                <a:lnTo>
                  <a:pt x="56737" y="788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5885-19"/>
          <p:cNvSpPr/>
          <p:nvPr/>
        </p:nvSpPr>
        <p:spPr>
          <a:xfrm>
            <a:off x="7670602" y="4096941"/>
            <a:ext cx="90189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5965-84"/>
          <p:cNvSpPr/>
          <p:nvPr/>
        </p:nvSpPr>
        <p:spPr>
          <a:xfrm>
            <a:off x="7799189" y="4151412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3" y="12083"/>
                </a:moveTo>
                <a:lnTo>
                  <a:pt x="75333" y="12083"/>
                </a:lnTo>
                <a:cubicBezTo>
                  <a:pt x="76667" y="10639"/>
                  <a:pt x="77333" y="8944"/>
                  <a:pt x="77333" y="7000"/>
                </a:cubicBezTo>
                <a:lnTo>
                  <a:pt x="77333" y="7000"/>
                </a:lnTo>
                <a:lnTo>
                  <a:pt x="77333" y="7000"/>
                </a:lnTo>
                <a:cubicBezTo>
                  <a:pt x="77333" y="5111"/>
                  <a:pt x="76667" y="3444"/>
                  <a:pt x="75333" y="2000"/>
                </a:cubicBezTo>
                <a:lnTo>
                  <a:pt x="75333" y="2000"/>
                </a:lnTo>
                <a:cubicBezTo>
                  <a:pt x="73889" y="667"/>
                  <a:pt x="72222" y="0"/>
                  <a:pt x="70333" y="0"/>
                </a:cubicBezTo>
                <a:lnTo>
                  <a:pt x="70333" y="0"/>
                </a:lnTo>
                <a:cubicBezTo>
                  <a:pt x="68389" y="0"/>
                  <a:pt x="66694" y="667"/>
                  <a:pt x="65250" y="2000"/>
                </a:cubicBezTo>
                <a:lnTo>
                  <a:pt x="65250" y="2000"/>
                </a:lnTo>
                <a:lnTo>
                  <a:pt x="35167" y="32333"/>
                </a:lnTo>
                <a:lnTo>
                  <a:pt x="22667" y="19583"/>
                </a:lnTo>
                <a:cubicBezTo>
                  <a:pt x="21167" y="18250"/>
                  <a:pt x="19472" y="17583"/>
                  <a:pt x="17583" y="17583"/>
                </a:cubicBezTo>
                <a:lnTo>
                  <a:pt x="17583" y="17583"/>
                </a:lnTo>
                <a:cubicBezTo>
                  <a:pt x="15694" y="17583"/>
                  <a:pt x="14000" y="18250"/>
                  <a:pt x="12500" y="19583"/>
                </a:cubicBezTo>
                <a:lnTo>
                  <a:pt x="12500" y="19583"/>
                </a:lnTo>
                <a:cubicBezTo>
                  <a:pt x="11222" y="21028"/>
                  <a:pt x="10583" y="22694"/>
                  <a:pt x="10583" y="24583"/>
                </a:cubicBezTo>
                <a:lnTo>
                  <a:pt x="10583" y="24583"/>
                </a:lnTo>
                <a:cubicBezTo>
                  <a:pt x="10583" y="26528"/>
                  <a:pt x="11222" y="28222"/>
                  <a:pt x="12500" y="29667"/>
                </a:cubicBezTo>
                <a:lnTo>
                  <a:pt x="12500" y="29667"/>
                </a:lnTo>
                <a:lnTo>
                  <a:pt x="30083" y="47250"/>
                </a:lnTo>
                <a:cubicBezTo>
                  <a:pt x="31583" y="48583"/>
                  <a:pt x="33278" y="49250"/>
                  <a:pt x="35167" y="49250"/>
                </a:cubicBezTo>
                <a:lnTo>
                  <a:pt x="35167" y="49250"/>
                </a:lnTo>
                <a:cubicBezTo>
                  <a:pt x="37056" y="49250"/>
                  <a:pt x="38750" y="48583"/>
                  <a:pt x="40250" y="47250"/>
                </a:cubicBezTo>
                <a:lnTo>
                  <a:pt x="40250" y="47250"/>
                </a:lnTo>
                <a:lnTo>
                  <a:pt x="75333" y="12083"/>
                </a:lnTo>
                <a:moveTo>
                  <a:pt x="96500" y="40250"/>
                </a:moveTo>
                <a:lnTo>
                  <a:pt x="96500" y="40250"/>
                </a:lnTo>
                <a:cubicBezTo>
                  <a:pt x="97778" y="38750"/>
                  <a:pt x="98417" y="37056"/>
                  <a:pt x="98417" y="35167"/>
                </a:cubicBezTo>
                <a:lnTo>
                  <a:pt x="98417" y="35167"/>
                </a:lnTo>
                <a:lnTo>
                  <a:pt x="98417" y="35167"/>
                </a:lnTo>
                <a:cubicBezTo>
                  <a:pt x="98417" y="33278"/>
                  <a:pt x="97778" y="31583"/>
                  <a:pt x="96500" y="30083"/>
                </a:cubicBezTo>
                <a:lnTo>
                  <a:pt x="96500" y="30083"/>
                </a:lnTo>
                <a:cubicBezTo>
                  <a:pt x="95000" y="28806"/>
                  <a:pt x="93306" y="28167"/>
                  <a:pt x="91417" y="28167"/>
                </a:cubicBezTo>
                <a:lnTo>
                  <a:pt x="91417" y="28167"/>
                </a:lnTo>
                <a:cubicBezTo>
                  <a:pt x="89528" y="28167"/>
                  <a:pt x="87833" y="28806"/>
                  <a:pt x="86333" y="30083"/>
                </a:cubicBezTo>
                <a:lnTo>
                  <a:pt x="86333" y="30083"/>
                </a:lnTo>
                <a:lnTo>
                  <a:pt x="35167" y="81500"/>
                </a:lnTo>
                <a:lnTo>
                  <a:pt x="12083" y="58250"/>
                </a:lnTo>
                <a:cubicBezTo>
                  <a:pt x="10639" y="56917"/>
                  <a:pt x="8944" y="56250"/>
                  <a:pt x="7000" y="56250"/>
                </a:cubicBezTo>
                <a:lnTo>
                  <a:pt x="7000" y="56250"/>
                </a:lnTo>
                <a:cubicBezTo>
                  <a:pt x="5111" y="56250"/>
                  <a:pt x="3444" y="56917"/>
                  <a:pt x="2000" y="58250"/>
                </a:cubicBezTo>
                <a:lnTo>
                  <a:pt x="2000" y="58250"/>
                </a:lnTo>
                <a:cubicBezTo>
                  <a:pt x="667" y="59694"/>
                  <a:pt x="0" y="61361"/>
                  <a:pt x="0" y="63250"/>
                </a:cubicBezTo>
                <a:lnTo>
                  <a:pt x="0" y="63250"/>
                </a:lnTo>
                <a:cubicBezTo>
                  <a:pt x="0" y="65194"/>
                  <a:pt x="667" y="66889"/>
                  <a:pt x="2000" y="68333"/>
                </a:cubicBezTo>
                <a:lnTo>
                  <a:pt x="2000" y="68333"/>
                </a:lnTo>
                <a:lnTo>
                  <a:pt x="30083" y="96500"/>
                </a:lnTo>
                <a:cubicBezTo>
                  <a:pt x="31583" y="97778"/>
                  <a:pt x="33278" y="98417"/>
                  <a:pt x="35167" y="98417"/>
                </a:cubicBezTo>
                <a:lnTo>
                  <a:pt x="35167" y="98417"/>
                </a:lnTo>
                <a:cubicBezTo>
                  <a:pt x="37056" y="98417"/>
                  <a:pt x="38750" y="97778"/>
                  <a:pt x="40250" y="96500"/>
                </a:cubicBezTo>
                <a:lnTo>
                  <a:pt x="40250" y="96500"/>
                </a:lnTo>
                <a:lnTo>
                  <a:pt x="96500" y="402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5877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587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5950-7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588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el-1788319685880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配电箱常见错误做法对照</a:t>
            </a:r>
            <a:endParaRPr/>
          </a:p>
        </p:txBody>
      </p:sp>
      <p:sp>
        <p:nvSpPr>
          <p:cNvPr id="55" name="el-1788319685884-18"/>
          <p:cNvSpPr txBox="1"/>
          <p:nvPr/>
        </p:nvSpPr>
        <p:spPr>
          <a:xfrm>
            <a:off x="7675290" y="178594"/>
            <a:ext cx="129754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错 vs 对 · 实战警示</a:t>
            </a:r>
            <a:endParaRPr/>
          </a:p>
        </p:txBody>
      </p:sp>
      <p:sp>
        <p:nvSpPr>
          <p:cNvPr id="56" name="el-1788319685893-39"/>
          <p:cNvSpPr txBox="1"/>
          <p:nvPr/>
        </p:nvSpPr>
        <p:spPr>
          <a:xfrm>
            <a:off x="728663" y="967978"/>
            <a:ext cx="126587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常见错误做法</a:t>
            </a:r>
            <a:endParaRPr/>
          </a:p>
        </p:txBody>
      </p:sp>
      <p:sp>
        <p:nvSpPr>
          <p:cNvPr id="57" name="el-1788319685895-49"/>
          <p:cNvSpPr txBox="1"/>
          <p:nvPr/>
        </p:nvSpPr>
        <p:spPr>
          <a:xfrm>
            <a:off x="491490" y="154305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✕</a:t>
            </a:r>
            <a:endParaRPr/>
          </a:p>
        </p:txBody>
      </p:sp>
      <p:sp>
        <p:nvSpPr>
          <p:cNvPr id="58" name="el-1788319685893-40"/>
          <p:cNvSpPr txBox="1"/>
          <p:nvPr/>
        </p:nvSpPr>
        <p:spPr>
          <a:xfrm>
            <a:off x="900113" y="1489472"/>
            <a:ext cx="24288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一闸多机：一个开关控制多台设备</a:t>
            </a:r>
            <a:endParaRPr/>
          </a:p>
        </p:txBody>
      </p:sp>
      <p:sp>
        <p:nvSpPr>
          <p:cNvPr id="59" name="el-1788319685895-51"/>
          <p:cNvSpPr txBox="1"/>
          <p:nvPr/>
        </p:nvSpPr>
        <p:spPr>
          <a:xfrm>
            <a:off x="491490" y="217170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✕</a:t>
            </a:r>
            <a:endParaRPr/>
          </a:p>
        </p:txBody>
      </p:sp>
      <p:sp>
        <p:nvSpPr>
          <p:cNvPr id="60" name="el-1788319685893-41"/>
          <p:cNvSpPr txBox="1"/>
          <p:nvPr/>
        </p:nvSpPr>
        <p:spPr>
          <a:xfrm>
            <a:off x="900113" y="2118122"/>
            <a:ext cx="143408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N线与PE线混接</a:t>
            </a:r>
            <a:endParaRPr/>
          </a:p>
        </p:txBody>
      </p:sp>
      <p:sp>
        <p:nvSpPr>
          <p:cNvPr id="61" name="el-1788319685895-53"/>
          <p:cNvSpPr txBox="1"/>
          <p:nvPr/>
        </p:nvSpPr>
        <p:spPr>
          <a:xfrm>
            <a:off x="491490" y="280035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✕</a:t>
            </a:r>
            <a:endParaRPr/>
          </a:p>
        </p:txBody>
      </p:sp>
      <p:sp>
        <p:nvSpPr>
          <p:cNvPr id="62" name="el-1788319685893-42"/>
          <p:cNvSpPr txBox="1"/>
          <p:nvPr/>
        </p:nvSpPr>
        <p:spPr>
          <a:xfrm>
            <a:off x="900113" y="2746772"/>
            <a:ext cx="18573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箱内堆放杂物、线束混乱</a:t>
            </a:r>
            <a:endParaRPr/>
          </a:p>
        </p:txBody>
      </p:sp>
      <p:sp>
        <p:nvSpPr>
          <p:cNvPr id="63" name="el-1788319685896-55"/>
          <p:cNvSpPr txBox="1"/>
          <p:nvPr/>
        </p:nvSpPr>
        <p:spPr>
          <a:xfrm>
            <a:off x="491490" y="342900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✕</a:t>
            </a:r>
            <a:endParaRPr/>
          </a:p>
        </p:txBody>
      </p:sp>
      <p:sp>
        <p:nvSpPr>
          <p:cNvPr id="64" name="el-1788319685894-43"/>
          <p:cNvSpPr txBox="1"/>
          <p:nvPr/>
        </p:nvSpPr>
        <p:spPr>
          <a:xfrm>
            <a:off x="900113" y="3375422"/>
            <a:ext cx="18573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漏电保护器被短接或拆除</a:t>
            </a:r>
            <a:endParaRPr/>
          </a:p>
        </p:txBody>
      </p:sp>
      <p:sp>
        <p:nvSpPr>
          <p:cNvPr id="65" name="el-1788319685894-44"/>
          <p:cNvSpPr txBox="1"/>
          <p:nvPr/>
        </p:nvSpPr>
        <p:spPr>
          <a:xfrm>
            <a:off x="5014913" y="967978"/>
            <a:ext cx="126587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对应正确做法</a:t>
            </a:r>
            <a:endParaRPr/>
          </a:p>
        </p:txBody>
      </p:sp>
      <p:sp>
        <p:nvSpPr>
          <p:cNvPr id="66" name="el-1788319685896-57"/>
          <p:cNvSpPr txBox="1"/>
          <p:nvPr/>
        </p:nvSpPr>
        <p:spPr>
          <a:xfrm>
            <a:off x="4777740" y="154305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67" name="el-1788319685894-45"/>
          <p:cNvSpPr txBox="1"/>
          <p:nvPr/>
        </p:nvSpPr>
        <p:spPr>
          <a:xfrm>
            <a:off x="5186363" y="1489472"/>
            <a:ext cx="198239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严格执行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endParaRPr/>
          </a:p>
        </p:txBody>
      </p:sp>
      <p:sp>
        <p:nvSpPr>
          <p:cNvPr id="68" name="el-1788319685896-59"/>
          <p:cNvSpPr txBox="1"/>
          <p:nvPr/>
        </p:nvSpPr>
        <p:spPr>
          <a:xfrm>
            <a:off x="4777740" y="217170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69" name="el-1788319685894-46"/>
          <p:cNvSpPr txBox="1"/>
          <p:nvPr/>
        </p:nvSpPr>
        <p:spPr>
          <a:xfrm>
            <a:off x="5186363" y="2118122"/>
            <a:ext cx="224385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N/PE端子板分设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，严禁混接</a:t>
            </a:r>
            <a:endParaRPr/>
          </a:p>
        </p:txBody>
      </p:sp>
      <p:sp>
        <p:nvSpPr>
          <p:cNvPr id="70" name="el-1788319685896-61"/>
          <p:cNvSpPr txBox="1"/>
          <p:nvPr/>
        </p:nvSpPr>
        <p:spPr>
          <a:xfrm>
            <a:off x="4777740" y="280035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71" name="el-1788319685894-47"/>
          <p:cNvSpPr txBox="1"/>
          <p:nvPr/>
        </p:nvSpPr>
        <p:spPr>
          <a:xfrm>
            <a:off x="5186363" y="2746772"/>
            <a:ext cx="183951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箱内整洁规范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，线束整齐</a:t>
            </a:r>
            <a:endParaRPr/>
          </a:p>
        </p:txBody>
      </p:sp>
      <p:sp>
        <p:nvSpPr>
          <p:cNvPr id="72" name="el-1788319685897-63"/>
          <p:cNvSpPr txBox="1"/>
          <p:nvPr/>
        </p:nvSpPr>
        <p:spPr>
          <a:xfrm>
            <a:off x="4777740" y="3429000"/>
            <a:ext cx="38862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73" name="el-1788319685895-48"/>
          <p:cNvSpPr txBox="1"/>
          <p:nvPr/>
        </p:nvSpPr>
        <p:spPr>
          <a:xfrm>
            <a:off x="5186363" y="3375422"/>
            <a:ext cx="183951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漏保每日试跳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，保持有效</a:t>
            </a:r>
            <a:endParaRPr/>
          </a:p>
        </p:txBody>
      </p:sp>
      <p:sp>
        <p:nvSpPr>
          <p:cNvPr id="74" name="el-1788319685884-17"/>
          <p:cNvSpPr txBox="1"/>
          <p:nvPr/>
        </p:nvSpPr>
        <p:spPr>
          <a:xfrm>
            <a:off x="1042988" y="4114800"/>
            <a:ext cx="46127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核心原则：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一机一闸一漏一箱 · N/PE分设 · 箱内整洁 · 漏保灵</a:t>
            </a:r>
            <a:endParaRPr/>
          </a:p>
        </p:txBody>
      </p:sp>
      <p:sp>
        <p:nvSpPr>
          <p:cNvPr id="75" name="el-1788319685887-20"/>
          <p:cNvSpPr txBox="1"/>
          <p:nvPr/>
        </p:nvSpPr>
        <p:spPr>
          <a:xfrm>
            <a:off x="7972425" y="4132659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对号入座</a:t>
            </a:r>
            <a:endParaRPr/>
          </a:p>
        </p:txBody>
      </p:sp>
      <p:sp>
        <p:nvSpPr>
          <p:cNvPr id="76" name="el-1788319685883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7" name="el-1788319685880-10"/>
          <p:cNvSpPr txBox="1"/>
          <p:nvPr/>
        </p:nvSpPr>
        <p:spPr>
          <a:xfrm>
            <a:off x="6608304" y="4904184"/>
            <a:ext cx="15530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错误坚决杜绝 · 正确严格执行</a:t>
            </a:r>
            <a:endParaRPr/>
          </a:p>
        </p:txBody>
      </p:sp>
      <p:sp>
        <p:nvSpPr>
          <p:cNvPr id="78" name="el-178831968588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P81 / 110</a:t>
            </a:r>
            <a:endParaRPr/>
          </a:p>
        </p:txBody>
      </p:sp>
      <p:sp>
        <p:nvSpPr>
          <p:cNvPr id="79" name="el-1788319685877-4"/>
          <p:cNvSpPr/>
          <p:nvPr/>
        </p:nvSpPr>
        <p:spPr>
          <a:xfrm>
            <a:off x="200025" y="1571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el-1788319685878-5"/>
          <p:cNvSpPr/>
          <p:nvPr/>
        </p:nvSpPr>
        <p:spPr>
          <a:xfrm>
            <a:off x="8872538" y="45148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1" name="el-1788319685875-1"/>
          <p:cNvCxnSpPr/>
          <p:nvPr/>
        </p:nvCxnSpPr>
        <p:spPr>
          <a:xfrm>
            <a:off x="8458200" y="3021806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5965-8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" name="el-1788319685965-87"/>
          <p:cNvSpPr/>
          <p:nvPr/>
        </p:nvSpPr>
        <p:spPr>
          <a:xfrm>
            <a:off x="8772525" y="85725"/>
            <a:ext cx="57150" cy="57150"/>
          </a:xfrm>
          <a:prstGeom prst="ellipse">
            <a:avLst/>
          </a:prstGeom>
          <a:solidFill>
            <a:srgbClr val="F0A500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592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5925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5925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5928-14"/>
          <p:cNvSpPr/>
          <p:nvPr/>
        </p:nvSpPr>
        <p:spPr>
          <a:xfrm>
            <a:off x="7805775" y="142875"/>
            <a:ext cx="93817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5979-109"/>
          <p:cNvSpPr/>
          <p:nvPr/>
        </p:nvSpPr>
        <p:spPr>
          <a:xfrm>
            <a:off x="7912931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" y="7417"/>
                </a:moveTo>
                <a:lnTo>
                  <a:pt x="750" y="7417"/>
                </a:lnTo>
                <a:cubicBezTo>
                  <a:pt x="250" y="6639"/>
                  <a:pt x="0" y="5806"/>
                  <a:pt x="0" y="4917"/>
                </a:cubicBezTo>
                <a:lnTo>
                  <a:pt x="0" y="4917"/>
                </a:lnTo>
                <a:cubicBezTo>
                  <a:pt x="278" y="1917"/>
                  <a:pt x="1917" y="278"/>
                  <a:pt x="4917" y="0"/>
                </a:cubicBezTo>
                <a:lnTo>
                  <a:pt x="4917" y="0"/>
                </a:lnTo>
                <a:lnTo>
                  <a:pt x="26167" y="0"/>
                </a:lnTo>
                <a:cubicBezTo>
                  <a:pt x="28500" y="111"/>
                  <a:pt x="30250" y="1167"/>
                  <a:pt x="31417" y="3167"/>
                </a:cubicBezTo>
                <a:lnTo>
                  <a:pt x="31417" y="3167"/>
                </a:lnTo>
                <a:lnTo>
                  <a:pt x="44917" y="25417"/>
                </a:lnTo>
                <a:cubicBezTo>
                  <a:pt x="35306" y="26694"/>
                  <a:pt x="27222" y="30722"/>
                  <a:pt x="20667" y="37500"/>
                </a:cubicBezTo>
                <a:lnTo>
                  <a:pt x="20667" y="37500"/>
                </a:lnTo>
                <a:lnTo>
                  <a:pt x="750" y="7417"/>
                </a:lnTo>
                <a:moveTo>
                  <a:pt x="99250" y="7417"/>
                </a:moveTo>
                <a:lnTo>
                  <a:pt x="99250" y="7417"/>
                </a:lnTo>
                <a:lnTo>
                  <a:pt x="79333" y="37500"/>
                </a:lnTo>
                <a:cubicBezTo>
                  <a:pt x="72778" y="30722"/>
                  <a:pt x="64694" y="26694"/>
                  <a:pt x="55083" y="25417"/>
                </a:cubicBezTo>
                <a:lnTo>
                  <a:pt x="55083" y="25417"/>
                </a:lnTo>
                <a:lnTo>
                  <a:pt x="68583" y="3167"/>
                </a:lnTo>
                <a:cubicBezTo>
                  <a:pt x="69750" y="1167"/>
                  <a:pt x="71500" y="111"/>
                  <a:pt x="73833" y="0"/>
                </a:cubicBezTo>
                <a:lnTo>
                  <a:pt x="73833" y="0"/>
                </a:lnTo>
                <a:lnTo>
                  <a:pt x="95083" y="0"/>
                </a:lnTo>
                <a:cubicBezTo>
                  <a:pt x="98083" y="278"/>
                  <a:pt x="99722" y="1917"/>
                  <a:pt x="100000" y="4917"/>
                </a:cubicBezTo>
                <a:lnTo>
                  <a:pt x="100000" y="4917"/>
                </a:lnTo>
                <a:cubicBezTo>
                  <a:pt x="100000" y="5806"/>
                  <a:pt x="99750" y="6639"/>
                  <a:pt x="99250" y="7417"/>
                </a:cubicBezTo>
                <a:lnTo>
                  <a:pt x="99250" y="7417"/>
                </a:lnTo>
                <a:moveTo>
                  <a:pt x="15667" y="65667"/>
                </a:moveTo>
                <a:lnTo>
                  <a:pt x="15667" y="65667"/>
                </a:lnTo>
                <a:cubicBezTo>
                  <a:pt x="15667" y="59389"/>
                  <a:pt x="17222" y="53639"/>
                  <a:pt x="20333" y="48417"/>
                </a:cubicBezTo>
                <a:lnTo>
                  <a:pt x="20333" y="48417"/>
                </a:lnTo>
                <a:lnTo>
                  <a:pt x="20333" y="48417"/>
                </a:lnTo>
                <a:cubicBezTo>
                  <a:pt x="23333" y="43250"/>
                  <a:pt x="27500" y="39083"/>
                  <a:pt x="32833" y="35917"/>
                </a:cubicBezTo>
                <a:lnTo>
                  <a:pt x="32833" y="35917"/>
                </a:lnTo>
                <a:cubicBezTo>
                  <a:pt x="38278" y="32806"/>
                  <a:pt x="44000" y="31250"/>
                  <a:pt x="50000" y="31250"/>
                </a:cubicBezTo>
                <a:lnTo>
                  <a:pt x="50000" y="31250"/>
                </a:lnTo>
                <a:cubicBezTo>
                  <a:pt x="56000" y="31250"/>
                  <a:pt x="61722" y="32806"/>
                  <a:pt x="67167" y="35917"/>
                </a:cubicBezTo>
                <a:lnTo>
                  <a:pt x="67167" y="35917"/>
                </a:lnTo>
                <a:cubicBezTo>
                  <a:pt x="72500" y="39083"/>
                  <a:pt x="76667" y="43250"/>
                  <a:pt x="79667" y="48417"/>
                </a:cubicBezTo>
                <a:lnTo>
                  <a:pt x="79667" y="48417"/>
                </a:lnTo>
                <a:cubicBezTo>
                  <a:pt x="82833" y="53639"/>
                  <a:pt x="84417" y="59389"/>
                  <a:pt x="84417" y="65667"/>
                </a:cubicBezTo>
                <a:lnTo>
                  <a:pt x="84417" y="65667"/>
                </a:lnTo>
                <a:cubicBezTo>
                  <a:pt x="84417" y="71889"/>
                  <a:pt x="82833" y="77611"/>
                  <a:pt x="79667" y="82833"/>
                </a:cubicBezTo>
                <a:lnTo>
                  <a:pt x="79667" y="82833"/>
                </a:lnTo>
                <a:cubicBezTo>
                  <a:pt x="76667" y="88056"/>
                  <a:pt x="72500" y="92222"/>
                  <a:pt x="67167" y="95333"/>
                </a:cubicBezTo>
                <a:lnTo>
                  <a:pt x="67167" y="95333"/>
                </a:lnTo>
                <a:cubicBezTo>
                  <a:pt x="61722" y="98444"/>
                  <a:pt x="56000" y="100000"/>
                  <a:pt x="50000" y="100000"/>
                </a:cubicBezTo>
                <a:lnTo>
                  <a:pt x="50000" y="100000"/>
                </a:lnTo>
                <a:cubicBezTo>
                  <a:pt x="44000" y="100000"/>
                  <a:pt x="38278" y="98444"/>
                  <a:pt x="32833" y="95333"/>
                </a:cubicBezTo>
                <a:lnTo>
                  <a:pt x="32833" y="95333"/>
                </a:lnTo>
                <a:cubicBezTo>
                  <a:pt x="27500" y="92222"/>
                  <a:pt x="23333" y="88056"/>
                  <a:pt x="20333" y="82833"/>
                </a:cubicBezTo>
                <a:lnTo>
                  <a:pt x="20333" y="82833"/>
                </a:lnTo>
                <a:cubicBezTo>
                  <a:pt x="17222" y="77611"/>
                  <a:pt x="15667" y="71889"/>
                  <a:pt x="15667" y="65667"/>
                </a:cubicBezTo>
                <a:lnTo>
                  <a:pt x="15667" y="65667"/>
                </a:lnTo>
                <a:moveTo>
                  <a:pt x="51583" y="47083"/>
                </a:moveTo>
                <a:lnTo>
                  <a:pt x="51583" y="47083"/>
                </a:lnTo>
                <a:cubicBezTo>
                  <a:pt x="50528" y="45750"/>
                  <a:pt x="49472" y="45750"/>
                  <a:pt x="48417" y="47083"/>
                </a:cubicBezTo>
                <a:lnTo>
                  <a:pt x="48417" y="47083"/>
                </a:lnTo>
                <a:lnTo>
                  <a:pt x="43917" y="56083"/>
                </a:lnTo>
                <a:cubicBezTo>
                  <a:pt x="43694" y="56583"/>
                  <a:pt x="43250" y="56889"/>
                  <a:pt x="42583" y="57000"/>
                </a:cubicBezTo>
                <a:lnTo>
                  <a:pt x="42583" y="57000"/>
                </a:lnTo>
                <a:lnTo>
                  <a:pt x="32833" y="58417"/>
                </a:lnTo>
                <a:cubicBezTo>
                  <a:pt x="31278" y="59083"/>
                  <a:pt x="30944" y="60111"/>
                  <a:pt x="31833" y="61500"/>
                </a:cubicBezTo>
                <a:lnTo>
                  <a:pt x="31833" y="61500"/>
                </a:lnTo>
                <a:lnTo>
                  <a:pt x="38833" y="68333"/>
                </a:lnTo>
                <a:cubicBezTo>
                  <a:pt x="39222" y="68889"/>
                  <a:pt x="39417" y="69472"/>
                  <a:pt x="39417" y="70083"/>
                </a:cubicBezTo>
                <a:lnTo>
                  <a:pt x="39417" y="70083"/>
                </a:lnTo>
                <a:lnTo>
                  <a:pt x="37667" y="79667"/>
                </a:lnTo>
                <a:cubicBezTo>
                  <a:pt x="37667" y="80444"/>
                  <a:pt x="37944" y="81111"/>
                  <a:pt x="38500" y="81667"/>
                </a:cubicBezTo>
                <a:lnTo>
                  <a:pt x="38500" y="81667"/>
                </a:lnTo>
                <a:cubicBezTo>
                  <a:pt x="39000" y="82056"/>
                  <a:pt x="39639" y="82056"/>
                  <a:pt x="40417" y="81667"/>
                </a:cubicBezTo>
                <a:lnTo>
                  <a:pt x="40417" y="81667"/>
                </a:lnTo>
                <a:lnTo>
                  <a:pt x="49250" y="77167"/>
                </a:lnTo>
                <a:cubicBezTo>
                  <a:pt x="49750" y="76889"/>
                  <a:pt x="50250" y="76889"/>
                  <a:pt x="50750" y="77167"/>
                </a:cubicBezTo>
                <a:lnTo>
                  <a:pt x="50750" y="77167"/>
                </a:lnTo>
                <a:lnTo>
                  <a:pt x="59583" y="81667"/>
                </a:lnTo>
                <a:cubicBezTo>
                  <a:pt x="61250" y="82167"/>
                  <a:pt x="62167" y="81500"/>
                  <a:pt x="62333" y="79667"/>
                </a:cubicBezTo>
                <a:lnTo>
                  <a:pt x="62333" y="79667"/>
                </a:lnTo>
                <a:lnTo>
                  <a:pt x="60583" y="70083"/>
                </a:lnTo>
                <a:cubicBezTo>
                  <a:pt x="60417" y="69472"/>
                  <a:pt x="60611" y="68889"/>
                  <a:pt x="61167" y="68333"/>
                </a:cubicBezTo>
                <a:lnTo>
                  <a:pt x="61167" y="68333"/>
                </a:lnTo>
                <a:lnTo>
                  <a:pt x="68167" y="61500"/>
                </a:lnTo>
                <a:cubicBezTo>
                  <a:pt x="69056" y="60111"/>
                  <a:pt x="68722" y="59083"/>
                  <a:pt x="67167" y="58417"/>
                </a:cubicBezTo>
                <a:lnTo>
                  <a:pt x="67167" y="58417"/>
                </a:lnTo>
                <a:lnTo>
                  <a:pt x="57417" y="57000"/>
                </a:lnTo>
                <a:cubicBezTo>
                  <a:pt x="56750" y="56889"/>
                  <a:pt x="56306" y="56583"/>
                  <a:pt x="56083" y="56083"/>
                </a:cubicBezTo>
                <a:lnTo>
                  <a:pt x="56083" y="56083"/>
                </a:lnTo>
                <a:lnTo>
                  <a:pt x="51583" y="47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5932-20"/>
          <p:cNvSpPr/>
          <p:nvPr/>
        </p:nvSpPr>
        <p:spPr>
          <a:xfrm>
            <a:off x="400050" y="1171575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5933-31"/>
          <p:cNvCxnSpPr/>
          <p:nvPr/>
        </p:nvCxnSpPr>
        <p:spPr>
          <a:xfrm>
            <a:off x="421481" y="1171575"/>
            <a:ext cx="914" cy="41433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5936-43"/>
          <p:cNvSpPr/>
          <p:nvPr/>
        </p:nvSpPr>
        <p:spPr>
          <a:xfrm>
            <a:off x="442913" y="1178719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5980-113"/>
          <p:cNvSpPr/>
          <p:nvPr/>
        </p:nvSpPr>
        <p:spPr>
          <a:xfrm>
            <a:off x="914958" y="1328738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5932-21"/>
          <p:cNvSpPr/>
          <p:nvPr/>
        </p:nvSpPr>
        <p:spPr>
          <a:xfrm>
            <a:off x="4643438" y="1171575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5934-32"/>
          <p:cNvCxnSpPr/>
          <p:nvPr/>
        </p:nvCxnSpPr>
        <p:spPr>
          <a:xfrm>
            <a:off x="4664869" y="1171575"/>
            <a:ext cx="914" cy="41433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5937-45"/>
          <p:cNvSpPr/>
          <p:nvPr/>
        </p:nvSpPr>
        <p:spPr>
          <a:xfrm>
            <a:off x="4686300" y="1178719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5981-114"/>
          <p:cNvSpPr/>
          <p:nvPr/>
        </p:nvSpPr>
        <p:spPr>
          <a:xfrm>
            <a:off x="5172075" y="1321594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0"/>
                </a:moveTo>
                <a:lnTo>
                  <a:pt x="25000" y="0"/>
                </a:lnTo>
                <a:cubicBezTo>
                  <a:pt x="22556" y="0"/>
                  <a:pt x="20556" y="583"/>
                  <a:pt x="19000" y="1750"/>
                </a:cubicBezTo>
                <a:lnTo>
                  <a:pt x="19000" y="1750"/>
                </a:lnTo>
                <a:lnTo>
                  <a:pt x="19000" y="1750"/>
                </a:lnTo>
                <a:cubicBezTo>
                  <a:pt x="17444" y="2917"/>
                  <a:pt x="16667" y="4417"/>
                  <a:pt x="16667" y="6250"/>
                </a:cubicBezTo>
                <a:lnTo>
                  <a:pt x="16667" y="6250"/>
                </a:lnTo>
                <a:lnTo>
                  <a:pt x="16667" y="25000"/>
                </a:lnTo>
                <a:lnTo>
                  <a:pt x="33333" y="25000"/>
                </a:lnTo>
                <a:lnTo>
                  <a:pt x="33333" y="6250"/>
                </a:lnTo>
                <a:cubicBezTo>
                  <a:pt x="33333" y="4417"/>
                  <a:pt x="32556" y="2917"/>
                  <a:pt x="31000" y="1750"/>
                </a:cubicBezTo>
                <a:lnTo>
                  <a:pt x="31000" y="1750"/>
                </a:lnTo>
                <a:cubicBezTo>
                  <a:pt x="29444" y="583"/>
                  <a:pt x="27444" y="0"/>
                  <a:pt x="25000" y="0"/>
                </a:cubicBezTo>
                <a:lnTo>
                  <a:pt x="25000" y="0"/>
                </a:lnTo>
                <a:moveTo>
                  <a:pt x="75000" y="0"/>
                </a:moveTo>
                <a:lnTo>
                  <a:pt x="75000" y="0"/>
                </a:lnTo>
                <a:cubicBezTo>
                  <a:pt x="72556" y="0"/>
                  <a:pt x="70556" y="583"/>
                  <a:pt x="69000" y="1750"/>
                </a:cubicBezTo>
                <a:lnTo>
                  <a:pt x="69000" y="1750"/>
                </a:lnTo>
                <a:lnTo>
                  <a:pt x="69000" y="1750"/>
                </a:lnTo>
                <a:cubicBezTo>
                  <a:pt x="67444" y="2917"/>
                  <a:pt x="66667" y="4417"/>
                  <a:pt x="66667" y="6250"/>
                </a:cubicBezTo>
                <a:lnTo>
                  <a:pt x="66667" y="6250"/>
                </a:lnTo>
                <a:lnTo>
                  <a:pt x="66667" y="25000"/>
                </a:lnTo>
                <a:lnTo>
                  <a:pt x="83333" y="25000"/>
                </a:lnTo>
                <a:lnTo>
                  <a:pt x="83333" y="6250"/>
                </a:lnTo>
                <a:cubicBezTo>
                  <a:pt x="83333" y="4417"/>
                  <a:pt x="82556" y="2917"/>
                  <a:pt x="81000" y="1750"/>
                </a:cubicBezTo>
                <a:lnTo>
                  <a:pt x="81000" y="1750"/>
                </a:lnTo>
                <a:cubicBezTo>
                  <a:pt x="79444" y="583"/>
                  <a:pt x="77444" y="0"/>
                  <a:pt x="75000" y="0"/>
                </a:cubicBezTo>
                <a:lnTo>
                  <a:pt x="75000" y="0"/>
                </a:lnTo>
                <a:moveTo>
                  <a:pt x="8333" y="31250"/>
                </a:moveTo>
                <a:lnTo>
                  <a:pt x="8333" y="31250"/>
                </a:lnTo>
                <a:cubicBezTo>
                  <a:pt x="5889" y="31250"/>
                  <a:pt x="3889" y="31833"/>
                  <a:pt x="2333" y="33000"/>
                </a:cubicBezTo>
                <a:lnTo>
                  <a:pt x="2333" y="33000"/>
                </a:lnTo>
                <a:lnTo>
                  <a:pt x="2333" y="33000"/>
                </a:lnTo>
                <a:cubicBezTo>
                  <a:pt x="778" y="34167"/>
                  <a:pt x="0" y="35667"/>
                  <a:pt x="0" y="37500"/>
                </a:cubicBezTo>
                <a:lnTo>
                  <a:pt x="0" y="37500"/>
                </a:lnTo>
                <a:cubicBezTo>
                  <a:pt x="0" y="39333"/>
                  <a:pt x="778" y="40833"/>
                  <a:pt x="2333" y="42000"/>
                </a:cubicBezTo>
                <a:lnTo>
                  <a:pt x="2333" y="42000"/>
                </a:lnTo>
                <a:cubicBezTo>
                  <a:pt x="3889" y="43167"/>
                  <a:pt x="5889" y="43750"/>
                  <a:pt x="8333" y="43750"/>
                </a:cubicBezTo>
                <a:lnTo>
                  <a:pt x="8333" y="43750"/>
                </a:lnTo>
                <a:lnTo>
                  <a:pt x="8333" y="50000"/>
                </a:lnTo>
                <a:cubicBezTo>
                  <a:pt x="8481" y="57667"/>
                  <a:pt x="11704" y="64306"/>
                  <a:pt x="18000" y="69917"/>
                </a:cubicBezTo>
                <a:lnTo>
                  <a:pt x="18000" y="69917"/>
                </a:lnTo>
                <a:cubicBezTo>
                  <a:pt x="24074" y="75528"/>
                  <a:pt x="31963" y="79111"/>
                  <a:pt x="41667" y="80667"/>
                </a:cubicBezTo>
                <a:lnTo>
                  <a:pt x="41667" y="80667"/>
                </a:lnTo>
                <a:lnTo>
                  <a:pt x="41667" y="93750"/>
                </a:lnTo>
                <a:cubicBezTo>
                  <a:pt x="41667" y="95583"/>
                  <a:pt x="42444" y="97083"/>
                  <a:pt x="44000" y="98250"/>
                </a:cubicBezTo>
                <a:lnTo>
                  <a:pt x="44000" y="98250"/>
                </a:lnTo>
                <a:cubicBezTo>
                  <a:pt x="45556" y="99417"/>
                  <a:pt x="47556" y="100000"/>
                  <a:pt x="50000" y="100000"/>
                </a:cubicBezTo>
                <a:lnTo>
                  <a:pt x="50000" y="100000"/>
                </a:lnTo>
                <a:cubicBezTo>
                  <a:pt x="52444" y="100000"/>
                  <a:pt x="54444" y="99417"/>
                  <a:pt x="56000" y="98250"/>
                </a:cubicBezTo>
                <a:lnTo>
                  <a:pt x="56000" y="98250"/>
                </a:lnTo>
                <a:cubicBezTo>
                  <a:pt x="57556" y="97083"/>
                  <a:pt x="58333" y="95583"/>
                  <a:pt x="58333" y="93750"/>
                </a:cubicBezTo>
                <a:lnTo>
                  <a:pt x="58333" y="93750"/>
                </a:lnTo>
                <a:lnTo>
                  <a:pt x="58333" y="80667"/>
                </a:lnTo>
                <a:cubicBezTo>
                  <a:pt x="68037" y="79111"/>
                  <a:pt x="75926" y="75528"/>
                  <a:pt x="82000" y="69917"/>
                </a:cubicBezTo>
                <a:lnTo>
                  <a:pt x="82000" y="69917"/>
                </a:lnTo>
                <a:cubicBezTo>
                  <a:pt x="88296" y="64306"/>
                  <a:pt x="91519" y="57667"/>
                  <a:pt x="91667" y="50000"/>
                </a:cubicBezTo>
                <a:lnTo>
                  <a:pt x="91667" y="50000"/>
                </a:lnTo>
                <a:lnTo>
                  <a:pt x="91667" y="43750"/>
                </a:lnTo>
                <a:cubicBezTo>
                  <a:pt x="94111" y="43750"/>
                  <a:pt x="96111" y="43167"/>
                  <a:pt x="97667" y="42000"/>
                </a:cubicBezTo>
                <a:lnTo>
                  <a:pt x="97667" y="42000"/>
                </a:lnTo>
                <a:cubicBezTo>
                  <a:pt x="99222" y="40833"/>
                  <a:pt x="100000" y="39333"/>
                  <a:pt x="100000" y="37500"/>
                </a:cubicBezTo>
                <a:lnTo>
                  <a:pt x="100000" y="37500"/>
                </a:lnTo>
                <a:cubicBezTo>
                  <a:pt x="100000" y="35667"/>
                  <a:pt x="99222" y="34167"/>
                  <a:pt x="97667" y="33000"/>
                </a:cubicBezTo>
                <a:lnTo>
                  <a:pt x="97667" y="33000"/>
                </a:lnTo>
                <a:cubicBezTo>
                  <a:pt x="96111" y="31833"/>
                  <a:pt x="94111" y="31250"/>
                  <a:pt x="91667" y="31250"/>
                </a:cubicBezTo>
                <a:lnTo>
                  <a:pt x="91667" y="31250"/>
                </a:lnTo>
                <a:lnTo>
                  <a:pt x="8333" y="31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5932-22"/>
          <p:cNvSpPr/>
          <p:nvPr/>
        </p:nvSpPr>
        <p:spPr>
          <a:xfrm>
            <a:off x="400050" y="1671638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5934-33"/>
          <p:cNvCxnSpPr/>
          <p:nvPr/>
        </p:nvCxnSpPr>
        <p:spPr>
          <a:xfrm>
            <a:off x="421481" y="1671638"/>
            <a:ext cx="914" cy="41433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5937-47"/>
          <p:cNvSpPr/>
          <p:nvPr/>
        </p:nvSpPr>
        <p:spPr>
          <a:xfrm>
            <a:off x="442913" y="1678781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5981-115"/>
          <p:cNvSpPr/>
          <p:nvPr/>
        </p:nvSpPr>
        <p:spPr>
          <a:xfrm>
            <a:off x="900113" y="1828800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5932-23"/>
          <p:cNvSpPr/>
          <p:nvPr/>
        </p:nvSpPr>
        <p:spPr>
          <a:xfrm>
            <a:off x="4643438" y="1671638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5934-34"/>
          <p:cNvCxnSpPr/>
          <p:nvPr/>
        </p:nvCxnSpPr>
        <p:spPr>
          <a:xfrm>
            <a:off x="4664869" y="1671638"/>
            <a:ext cx="914" cy="41433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5937-49"/>
          <p:cNvSpPr/>
          <p:nvPr/>
        </p:nvSpPr>
        <p:spPr>
          <a:xfrm>
            <a:off x="4686300" y="1678781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5969-88"/>
          <p:cNvSpPr/>
          <p:nvPr/>
        </p:nvSpPr>
        <p:spPr>
          <a:xfrm>
            <a:off x="5161359" y="1821656"/>
            <a:ext cx="107156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091" y="30833"/>
                </a:moveTo>
                <a:lnTo>
                  <a:pt x="89091" y="30833"/>
                </a:lnTo>
                <a:cubicBezTo>
                  <a:pt x="92909" y="29944"/>
                  <a:pt x="96030" y="28139"/>
                  <a:pt x="98455" y="25417"/>
                </a:cubicBezTo>
                <a:lnTo>
                  <a:pt x="98455" y="25417"/>
                </a:lnTo>
                <a:lnTo>
                  <a:pt x="98455" y="25417"/>
                </a:lnTo>
                <a:cubicBezTo>
                  <a:pt x="100879" y="22639"/>
                  <a:pt x="102152" y="19389"/>
                  <a:pt x="102273" y="15667"/>
                </a:cubicBezTo>
                <a:lnTo>
                  <a:pt x="102273" y="15667"/>
                </a:lnTo>
                <a:cubicBezTo>
                  <a:pt x="102152" y="11222"/>
                  <a:pt x="100515" y="7500"/>
                  <a:pt x="97364" y="4500"/>
                </a:cubicBezTo>
                <a:lnTo>
                  <a:pt x="97364" y="4500"/>
                </a:lnTo>
                <a:cubicBezTo>
                  <a:pt x="94091" y="1611"/>
                  <a:pt x="90061" y="111"/>
                  <a:pt x="85273" y="0"/>
                </a:cubicBezTo>
                <a:lnTo>
                  <a:pt x="85273" y="0"/>
                </a:lnTo>
                <a:cubicBezTo>
                  <a:pt x="80545" y="111"/>
                  <a:pt x="76545" y="1611"/>
                  <a:pt x="73273" y="4500"/>
                </a:cubicBezTo>
                <a:lnTo>
                  <a:pt x="73273" y="4500"/>
                </a:lnTo>
                <a:cubicBezTo>
                  <a:pt x="70182" y="7222"/>
                  <a:pt x="68485" y="10722"/>
                  <a:pt x="68182" y="15000"/>
                </a:cubicBezTo>
                <a:lnTo>
                  <a:pt x="68182" y="15000"/>
                </a:lnTo>
                <a:lnTo>
                  <a:pt x="29000" y="29500"/>
                </a:lnTo>
                <a:cubicBezTo>
                  <a:pt x="25848" y="26611"/>
                  <a:pt x="21879" y="25111"/>
                  <a:pt x="17091" y="25000"/>
                </a:cubicBezTo>
                <a:lnTo>
                  <a:pt x="17091" y="25000"/>
                </a:lnTo>
                <a:cubicBezTo>
                  <a:pt x="12242" y="25111"/>
                  <a:pt x="8182" y="26611"/>
                  <a:pt x="4909" y="29500"/>
                </a:cubicBezTo>
                <a:lnTo>
                  <a:pt x="4909" y="29500"/>
                </a:lnTo>
                <a:cubicBezTo>
                  <a:pt x="1758" y="32500"/>
                  <a:pt x="121" y="36222"/>
                  <a:pt x="0" y="40667"/>
                </a:cubicBezTo>
                <a:lnTo>
                  <a:pt x="0" y="40667"/>
                </a:lnTo>
                <a:cubicBezTo>
                  <a:pt x="121" y="45056"/>
                  <a:pt x="1758" y="48750"/>
                  <a:pt x="4909" y="51750"/>
                </a:cubicBezTo>
                <a:lnTo>
                  <a:pt x="4909" y="51750"/>
                </a:lnTo>
                <a:cubicBezTo>
                  <a:pt x="8182" y="54639"/>
                  <a:pt x="12242" y="56139"/>
                  <a:pt x="17091" y="56250"/>
                </a:cubicBezTo>
                <a:lnTo>
                  <a:pt x="17091" y="56250"/>
                </a:lnTo>
                <a:cubicBezTo>
                  <a:pt x="19636" y="56250"/>
                  <a:pt x="22030" y="55722"/>
                  <a:pt x="24273" y="54667"/>
                </a:cubicBezTo>
                <a:lnTo>
                  <a:pt x="24273" y="54667"/>
                </a:lnTo>
                <a:lnTo>
                  <a:pt x="55364" y="79667"/>
                </a:lnTo>
                <a:cubicBezTo>
                  <a:pt x="54818" y="81111"/>
                  <a:pt x="54545" y="82694"/>
                  <a:pt x="54545" y="84417"/>
                </a:cubicBezTo>
                <a:lnTo>
                  <a:pt x="54545" y="84417"/>
                </a:lnTo>
                <a:cubicBezTo>
                  <a:pt x="54667" y="88806"/>
                  <a:pt x="56303" y="92500"/>
                  <a:pt x="59455" y="95500"/>
                </a:cubicBezTo>
                <a:lnTo>
                  <a:pt x="59455" y="95500"/>
                </a:lnTo>
                <a:cubicBezTo>
                  <a:pt x="62727" y="98389"/>
                  <a:pt x="66788" y="99889"/>
                  <a:pt x="71636" y="100000"/>
                </a:cubicBezTo>
                <a:lnTo>
                  <a:pt x="71636" y="100000"/>
                </a:lnTo>
                <a:cubicBezTo>
                  <a:pt x="76424" y="99889"/>
                  <a:pt x="80455" y="98389"/>
                  <a:pt x="83727" y="95500"/>
                </a:cubicBezTo>
                <a:lnTo>
                  <a:pt x="83727" y="95500"/>
                </a:lnTo>
                <a:cubicBezTo>
                  <a:pt x="86879" y="92500"/>
                  <a:pt x="88515" y="88806"/>
                  <a:pt x="88636" y="84417"/>
                </a:cubicBezTo>
                <a:lnTo>
                  <a:pt x="88636" y="84417"/>
                </a:lnTo>
                <a:cubicBezTo>
                  <a:pt x="88333" y="78806"/>
                  <a:pt x="85848" y="74500"/>
                  <a:pt x="81182" y="71500"/>
                </a:cubicBezTo>
                <a:lnTo>
                  <a:pt x="81182" y="71500"/>
                </a:lnTo>
                <a:lnTo>
                  <a:pt x="89091" y="30833"/>
                </a:lnTo>
                <a:moveTo>
                  <a:pt x="33273" y="45333"/>
                </a:moveTo>
                <a:lnTo>
                  <a:pt x="33273" y="45333"/>
                </a:lnTo>
                <a:cubicBezTo>
                  <a:pt x="33818" y="44000"/>
                  <a:pt x="34091" y="42639"/>
                  <a:pt x="34091" y="41250"/>
                </a:cubicBezTo>
                <a:lnTo>
                  <a:pt x="34091" y="41250"/>
                </a:lnTo>
                <a:lnTo>
                  <a:pt x="73273" y="26750"/>
                </a:lnTo>
                <a:cubicBezTo>
                  <a:pt x="74000" y="27417"/>
                  <a:pt x="74788" y="28083"/>
                  <a:pt x="75636" y="28750"/>
                </a:cubicBezTo>
                <a:lnTo>
                  <a:pt x="75636" y="28750"/>
                </a:lnTo>
                <a:lnTo>
                  <a:pt x="67727" y="69167"/>
                </a:lnTo>
                <a:cubicBezTo>
                  <a:pt x="66455" y="69389"/>
                  <a:pt x="65333" y="69778"/>
                  <a:pt x="64364" y="70333"/>
                </a:cubicBezTo>
                <a:lnTo>
                  <a:pt x="64364" y="70333"/>
                </a:lnTo>
                <a:lnTo>
                  <a:pt x="33273" y="4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5932-24"/>
          <p:cNvSpPr/>
          <p:nvPr/>
        </p:nvSpPr>
        <p:spPr>
          <a:xfrm>
            <a:off x="400050" y="2171700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5934-35"/>
          <p:cNvCxnSpPr/>
          <p:nvPr/>
        </p:nvCxnSpPr>
        <p:spPr>
          <a:xfrm>
            <a:off x="421481" y="2171700"/>
            <a:ext cx="914" cy="41433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5937-51"/>
          <p:cNvSpPr/>
          <p:nvPr/>
        </p:nvSpPr>
        <p:spPr>
          <a:xfrm>
            <a:off x="442913" y="2178844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5969-89"/>
          <p:cNvSpPr/>
          <p:nvPr/>
        </p:nvSpPr>
        <p:spPr>
          <a:xfrm>
            <a:off x="914400" y="23217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5933-25"/>
          <p:cNvSpPr/>
          <p:nvPr/>
        </p:nvSpPr>
        <p:spPr>
          <a:xfrm>
            <a:off x="4643438" y="2171700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5934-36"/>
          <p:cNvCxnSpPr/>
          <p:nvPr/>
        </p:nvCxnSpPr>
        <p:spPr>
          <a:xfrm>
            <a:off x="4664869" y="2171700"/>
            <a:ext cx="914" cy="414338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5937-53"/>
          <p:cNvSpPr/>
          <p:nvPr/>
        </p:nvSpPr>
        <p:spPr>
          <a:xfrm>
            <a:off x="4686300" y="2178844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5969-90"/>
          <p:cNvSpPr/>
          <p:nvPr/>
        </p:nvSpPr>
        <p:spPr>
          <a:xfrm>
            <a:off x="5175647" y="2321719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5933-26"/>
          <p:cNvSpPr/>
          <p:nvPr/>
        </p:nvSpPr>
        <p:spPr>
          <a:xfrm>
            <a:off x="400050" y="2671763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5934-37"/>
          <p:cNvCxnSpPr/>
          <p:nvPr/>
        </p:nvCxnSpPr>
        <p:spPr>
          <a:xfrm>
            <a:off x="421481" y="2671763"/>
            <a:ext cx="914" cy="414338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5938-55"/>
          <p:cNvSpPr/>
          <p:nvPr/>
        </p:nvSpPr>
        <p:spPr>
          <a:xfrm>
            <a:off x="442913" y="2678906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5970-91"/>
          <p:cNvSpPr/>
          <p:nvPr/>
        </p:nvSpPr>
        <p:spPr>
          <a:xfrm>
            <a:off x="907256" y="2828925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7" y="0"/>
                </a:moveTo>
                <a:lnTo>
                  <a:pt x="42857" y="0"/>
                </a:lnTo>
                <a:cubicBezTo>
                  <a:pt x="41286" y="0"/>
                  <a:pt x="40000" y="636"/>
                  <a:pt x="39000" y="1909"/>
                </a:cubicBezTo>
                <a:lnTo>
                  <a:pt x="39000" y="1909"/>
                </a:lnTo>
                <a:lnTo>
                  <a:pt x="39000" y="1909"/>
                </a:lnTo>
                <a:cubicBezTo>
                  <a:pt x="38000" y="3182"/>
                  <a:pt x="37500" y="4818"/>
                  <a:pt x="37500" y="6818"/>
                </a:cubicBezTo>
                <a:lnTo>
                  <a:pt x="37500" y="6818"/>
                </a:lnTo>
                <a:lnTo>
                  <a:pt x="37500" y="7273"/>
                </a:lnTo>
                <a:lnTo>
                  <a:pt x="37500" y="28545"/>
                </a:lnTo>
                <a:cubicBezTo>
                  <a:pt x="37405" y="29818"/>
                  <a:pt x="36857" y="30545"/>
                  <a:pt x="35857" y="30727"/>
                </a:cubicBezTo>
                <a:lnTo>
                  <a:pt x="35857" y="30727"/>
                </a:lnTo>
                <a:cubicBezTo>
                  <a:pt x="35190" y="30727"/>
                  <a:pt x="34667" y="30364"/>
                  <a:pt x="34286" y="29636"/>
                </a:cubicBezTo>
                <a:lnTo>
                  <a:pt x="34286" y="29636"/>
                </a:lnTo>
                <a:lnTo>
                  <a:pt x="26286" y="11727"/>
                </a:lnTo>
                <a:cubicBezTo>
                  <a:pt x="20048" y="15727"/>
                  <a:pt x="15024" y="21485"/>
                  <a:pt x="11214" y="29000"/>
                </a:cubicBezTo>
                <a:lnTo>
                  <a:pt x="11214" y="29000"/>
                </a:lnTo>
                <a:cubicBezTo>
                  <a:pt x="7405" y="36515"/>
                  <a:pt x="5452" y="45030"/>
                  <a:pt x="5357" y="54545"/>
                </a:cubicBezTo>
                <a:lnTo>
                  <a:pt x="5357" y="54545"/>
                </a:lnTo>
                <a:lnTo>
                  <a:pt x="5357" y="68182"/>
                </a:lnTo>
                <a:lnTo>
                  <a:pt x="91071" y="68182"/>
                </a:lnTo>
                <a:lnTo>
                  <a:pt x="91071" y="54091"/>
                </a:lnTo>
                <a:cubicBezTo>
                  <a:pt x="90833" y="44576"/>
                  <a:pt x="88881" y="36121"/>
                  <a:pt x="85214" y="28727"/>
                </a:cubicBezTo>
                <a:lnTo>
                  <a:pt x="85214" y="28727"/>
                </a:lnTo>
                <a:cubicBezTo>
                  <a:pt x="81405" y="21394"/>
                  <a:pt x="76381" y="15727"/>
                  <a:pt x="70143" y="11727"/>
                </a:cubicBezTo>
                <a:lnTo>
                  <a:pt x="70143" y="11727"/>
                </a:lnTo>
                <a:lnTo>
                  <a:pt x="62143" y="29636"/>
                </a:lnTo>
                <a:cubicBezTo>
                  <a:pt x="61810" y="30364"/>
                  <a:pt x="61286" y="30727"/>
                  <a:pt x="60571" y="30727"/>
                </a:cubicBezTo>
                <a:lnTo>
                  <a:pt x="60571" y="30727"/>
                </a:lnTo>
                <a:cubicBezTo>
                  <a:pt x="59571" y="30545"/>
                  <a:pt x="59024" y="29818"/>
                  <a:pt x="58929" y="28545"/>
                </a:cubicBezTo>
                <a:lnTo>
                  <a:pt x="58929" y="28545"/>
                </a:lnTo>
                <a:lnTo>
                  <a:pt x="58929" y="7273"/>
                </a:lnTo>
                <a:lnTo>
                  <a:pt x="58929" y="6818"/>
                </a:lnTo>
                <a:cubicBezTo>
                  <a:pt x="58929" y="4818"/>
                  <a:pt x="58429" y="3182"/>
                  <a:pt x="57429" y="1909"/>
                </a:cubicBezTo>
                <a:lnTo>
                  <a:pt x="57429" y="1909"/>
                </a:lnTo>
                <a:cubicBezTo>
                  <a:pt x="56429" y="636"/>
                  <a:pt x="55143" y="0"/>
                  <a:pt x="53571" y="0"/>
                </a:cubicBezTo>
                <a:lnTo>
                  <a:pt x="53571" y="0"/>
                </a:lnTo>
                <a:lnTo>
                  <a:pt x="42857" y="0"/>
                </a:lnTo>
                <a:moveTo>
                  <a:pt x="2857" y="75000"/>
                </a:moveTo>
                <a:lnTo>
                  <a:pt x="2857" y="75000"/>
                </a:lnTo>
                <a:cubicBezTo>
                  <a:pt x="1048" y="75121"/>
                  <a:pt x="95" y="76333"/>
                  <a:pt x="0" y="78636"/>
                </a:cubicBezTo>
                <a:lnTo>
                  <a:pt x="0" y="78636"/>
                </a:lnTo>
                <a:cubicBezTo>
                  <a:pt x="0" y="79606"/>
                  <a:pt x="333" y="80455"/>
                  <a:pt x="1000" y="81182"/>
                </a:cubicBezTo>
                <a:lnTo>
                  <a:pt x="1000" y="81182"/>
                </a:lnTo>
                <a:cubicBezTo>
                  <a:pt x="2667" y="83182"/>
                  <a:pt x="7310" y="85939"/>
                  <a:pt x="14929" y="89455"/>
                </a:cubicBezTo>
                <a:lnTo>
                  <a:pt x="14929" y="89455"/>
                </a:lnTo>
                <a:cubicBezTo>
                  <a:pt x="22500" y="93030"/>
                  <a:pt x="33595" y="95030"/>
                  <a:pt x="48214" y="95455"/>
                </a:cubicBezTo>
                <a:lnTo>
                  <a:pt x="48214" y="95455"/>
                </a:lnTo>
                <a:cubicBezTo>
                  <a:pt x="62833" y="95030"/>
                  <a:pt x="73929" y="93030"/>
                  <a:pt x="81500" y="89455"/>
                </a:cubicBezTo>
                <a:lnTo>
                  <a:pt x="81500" y="89455"/>
                </a:lnTo>
                <a:cubicBezTo>
                  <a:pt x="89119" y="85939"/>
                  <a:pt x="93762" y="83182"/>
                  <a:pt x="95429" y="81182"/>
                </a:cubicBezTo>
                <a:lnTo>
                  <a:pt x="95429" y="81182"/>
                </a:lnTo>
                <a:cubicBezTo>
                  <a:pt x="96095" y="80455"/>
                  <a:pt x="96429" y="79606"/>
                  <a:pt x="96429" y="78636"/>
                </a:cubicBezTo>
                <a:lnTo>
                  <a:pt x="96429" y="78636"/>
                </a:lnTo>
                <a:cubicBezTo>
                  <a:pt x="96333" y="76333"/>
                  <a:pt x="95381" y="75121"/>
                  <a:pt x="93571" y="75000"/>
                </a:cubicBezTo>
                <a:lnTo>
                  <a:pt x="93571" y="75000"/>
                </a:lnTo>
                <a:lnTo>
                  <a:pt x="2857" y="7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5933-27"/>
          <p:cNvSpPr/>
          <p:nvPr/>
        </p:nvSpPr>
        <p:spPr>
          <a:xfrm>
            <a:off x="4643438" y="2671763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5934-38"/>
          <p:cNvCxnSpPr/>
          <p:nvPr/>
        </p:nvCxnSpPr>
        <p:spPr>
          <a:xfrm>
            <a:off x="4664869" y="2671763"/>
            <a:ext cx="914" cy="414338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5938-57"/>
          <p:cNvSpPr/>
          <p:nvPr/>
        </p:nvSpPr>
        <p:spPr>
          <a:xfrm>
            <a:off x="4686300" y="2678906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5973-96"/>
          <p:cNvSpPr/>
          <p:nvPr/>
        </p:nvSpPr>
        <p:spPr>
          <a:xfrm>
            <a:off x="5172075" y="2821781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79444" y="53333"/>
                </a:moveTo>
                <a:lnTo>
                  <a:pt x="79444" y="53333"/>
                </a:lnTo>
                <a:lnTo>
                  <a:pt x="46111" y="78333"/>
                </a:lnTo>
                <a:cubicBezTo>
                  <a:pt x="43148" y="80167"/>
                  <a:pt x="40185" y="80167"/>
                  <a:pt x="37222" y="78333"/>
                </a:cubicBezTo>
                <a:lnTo>
                  <a:pt x="37222" y="78333"/>
                </a:lnTo>
                <a:lnTo>
                  <a:pt x="20556" y="65833"/>
                </a:lnTo>
                <a:cubicBezTo>
                  <a:pt x="18111" y="63611"/>
                  <a:pt x="18111" y="61389"/>
                  <a:pt x="20556" y="59167"/>
                </a:cubicBezTo>
                <a:lnTo>
                  <a:pt x="20556" y="59167"/>
                </a:lnTo>
                <a:cubicBezTo>
                  <a:pt x="23519" y="57333"/>
                  <a:pt x="26481" y="57333"/>
                  <a:pt x="29444" y="59167"/>
                </a:cubicBezTo>
                <a:lnTo>
                  <a:pt x="29444" y="59167"/>
                </a:lnTo>
                <a:lnTo>
                  <a:pt x="41667" y="68333"/>
                </a:lnTo>
                <a:lnTo>
                  <a:pt x="70556" y="46667"/>
                </a:lnTo>
                <a:cubicBezTo>
                  <a:pt x="73519" y="44833"/>
                  <a:pt x="76481" y="44833"/>
                  <a:pt x="79444" y="46667"/>
                </a:cubicBezTo>
                <a:lnTo>
                  <a:pt x="79444" y="46667"/>
                </a:lnTo>
                <a:cubicBezTo>
                  <a:pt x="81889" y="48889"/>
                  <a:pt x="81889" y="51111"/>
                  <a:pt x="79444" y="53333"/>
                </a:cubicBezTo>
                <a:lnTo>
                  <a:pt x="79444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5933-28"/>
          <p:cNvSpPr/>
          <p:nvPr/>
        </p:nvSpPr>
        <p:spPr>
          <a:xfrm>
            <a:off x="400050" y="3171825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5934-39"/>
          <p:cNvCxnSpPr/>
          <p:nvPr/>
        </p:nvCxnSpPr>
        <p:spPr>
          <a:xfrm>
            <a:off x="421481" y="3171825"/>
            <a:ext cx="914" cy="414338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5938-59"/>
          <p:cNvSpPr/>
          <p:nvPr/>
        </p:nvSpPr>
        <p:spPr>
          <a:xfrm>
            <a:off x="442913" y="3178969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5980-111"/>
          <p:cNvSpPr/>
          <p:nvPr/>
        </p:nvSpPr>
        <p:spPr>
          <a:xfrm>
            <a:off x="914470" y="3321844"/>
            <a:ext cx="114159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500" y="1333"/>
                </a:moveTo>
                <a:lnTo>
                  <a:pt x="97500" y="1333"/>
                </a:lnTo>
                <a:cubicBezTo>
                  <a:pt x="99111" y="2667"/>
                  <a:pt x="99917" y="4306"/>
                  <a:pt x="99917" y="6250"/>
                </a:cubicBezTo>
                <a:lnTo>
                  <a:pt x="99917" y="6250"/>
                </a:lnTo>
                <a:lnTo>
                  <a:pt x="99917" y="25000"/>
                </a:lnTo>
                <a:cubicBezTo>
                  <a:pt x="99917" y="26944"/>
                  <a:pt x="99111" y="28583"/>
                  <a:pt x="97500" y="29917"/>
                </a:cubicBezTo>
                <a:lnTo>
                  <a:pt x="97500" y="29917"/>
                </a:lnTo>
                <a:cubicBezTo>
                  <a:pt x="95944" y="31083"/>
                  <a:pt x="94250" y="31472"/>
                  <a:pt x="92417" y="31083"/>
                </a:cubicBezTo>
                <a:lnTo>
                  <a:pt x="92417" y="31083"/>
                </a:lnTo>
                <a:lnTo>
                  <a:pt x="61167" y="24833"/>
                </a:lnTo>
                <a:cubicBezTo>
                  <a:pt x="58611" y="24278"/>
                  <a:pt x="57000" y="22778"/>
                  <a:pt x="56333" y="20333"/>
                </a:cubicBezTo>
                <a:lnTo>
                  <a:pt x="56333" y="20333"/>
                </a:lnTo>
                <a:lnTo>
                  <a:pt x="43667" y="20333"/>
                </a:lnTo>
                <a:lnTo>
                  <a:pt x="43667" y="27167"/>
                </a:lnTo>
                <a:cubicBezTo>
                  <a:pt x="47389" y="29000"/>
                  <a:pt x="50361" y="31611"/>
                  <a:pt x="52583" y="35000"/>
                </a:cubicBezTo>
                <a:lnTo>
                  <a:pt x="52583" y="35000"/>
                </a:lnTo>
                <a:cubicBezTo>
                  <a:pt x="54972" y="38500"/>
                  <a:pt x="56167" y="42472"/>
                  <a:pt x="56167" y="46917"/>
                </a:cubicBezTo>
                <a:lnTo>
                  <a:pt x="56167" y="46917"/>
                </a:lnTo>
                <a:lnTo>
                  <a:pt x="56167" y="75000"/>
                </a:lnTo>
                <a:lnTo>
                  <a:pt x="12417" y="75000"/>
                </a:lnTo>
                <a:lnTo>
                  <a:pt x="12417" y="46917"/>
                </a:lnTo>
                <a:cubicBezTo>
                  <a:pt x="12417" y="42472"/>
                  <a:pt x="13583" y="38500"/>
                  <a:pt x="15917" y="35000"/>
                </a:cubicBezTo>
                <a:lnTo>
                  <a:pt x="15917" y="35000"/>
                </a:lnTo>
                <a:cubicBezTo>
                  <a:pt x="18139" y="31611"/>
                  <a:pt x="21139" y="29000"/>
                  <a:pt x="24917" y="27167"/>
                </a:cubicBezTo>
                <a:lnTo>
                  <a:pt x="24917" y="27167"/>
                </a:lnTo>
                <a:lnTo>
                  <a:pt x="24917" y="21500"/>
                </a:lnTo>
                <a:cubicBezTo>
                  <a:pt x="17583" y="23833"/>
                  <a:pt x="12222" y="28444"/>
                  <a:pt x="8833" y="35333"/>
                </a:cubicBezTo>
                <a:lnTo>
                  <a:pt x="8833" y="35333"/>
                </a:lnTo>
                <a:cubicBezTo>
                  <a:pt x="7278" y="37667"/>
                  <a:pt x="5194" y="38389"/>
                  <a:pt x="2583" y="37500"/>
                </a:cubicBezTo>
                <a:lnTo>
                  <a:pt x="2583" y="37500"/>
                </a:lnTo>
                <a:cubicBezTo>
                  <a:pt x="139" y="35944"/>
                  <a:pt x="-556" y="33861"/>
                  <a:pt x="500" y="31250"/>
                </a:cubicBezTo>
                <a:lnTo>
                  <a:pt x="500" y="31250"/>
                </a:lnTo>
                <a:cubicBezTo>
                  <a:pt x="2833" y="26306"/>
                  <a:pt x="6139" y="22139"/>
                  <a:pt x="10417" y="18750"/>
                </a:cubicBezTo>
                <a:lnTo>
                  <a:pt x="10417" y="18750"/>
                </a:lnTo>
                <a:cubicBezTo>
                  <a:pt x="14583" y="15361"/>
                  <a:pt x="19417" y="13028"/>
                  <a:pt x="24917" y="11750"/>
                </a:cubicBezTo>
                <a:lnTo>
                  <a:pt x="24917" y="11750"/>
                </a:lnTo>
                <a:lnTo>
                  <a:pt x="24917" y="6250"/>
                </a:lnTo>
                <a:cubicBezTo>
                  <a:pt x="24917" y="4417"/>
                  <a:pt x="25500" y="2917"/>
                  <a:pt x="26667" y="1750"/>
                </a:cubicBezTo>
                <a:lnTo>
                  <a:pt x="26667" y="1750"/>
                </a:lnTo>
                <a:cubicBezTo>
                  <a:pt x="27833" y="583"/>
                  <a:pt x="29333" y="0"/>
                  <a:pt x="31167" y="0"/>
                </a:cubicBezTo>
                <a:lnTo>
                  <a:pt x="31167" y="0"/>
                </a:lnTo>
                <a:lnTo>
                  <a:pt x="37417" y="0"/>
                </a:lnTo>
                <a:cubicBezTo>
                  <a:pt x="39194" y="0"/>
                  <a:pt x="40667" y="583"/>
                  <a:pt x="41833" y="1750"/>
                </a:cubicBezTo>
                <a:lnTo>
                  <a:pt x="41833" y="1750"/>
                </a:lnTo>
                <a:cubicBezTo>
                  <a:pt x="43056" y="2917"/>
                  <a:pt x="43667" y="4417"/>
                  <a:pt x="43667" y="6250"/>
                </a:cubicBezTo>
                <a:lnTo>
                  <a:pt x="43667" y="6250"/>
                </a:lnTo>
                <a:lnTo>
                  <a:pt x="43667" y="10917"/>
                </a:lnTo>
                <a:lnTo>
                  <a:pt x="56333" y="10917"/>
                </a:lnTo>
                <a:cubicBezTo>
                  <a:pt x="57000" y="8472"/>
                  <a:pt x="58611" y="6972"/>
                  <a:pt x="61167" y="6417"/>
                </a:cubicBezTo>
                <a:lnTo>
                  <a:pt x="61167" y="6417"/>
                </a:lnTo>
                <a:lnTo>
                  <a:pt x="92417" y="167"/>
                </a:lnTo>
                <a:cubicBezTo>
                  <a:pt x="94250" y="-222"/>
                  <a:pt x="95944" y="167"/>
                  <a:pt x="97500" y="1333"/>
                </a:cubicBezTo>
                <a:lnTo>
                  <a:pt x="97500" y="1333"/>
                </a:lnTo>
                <a:moveTo>
                  <a:pt x="56167" y="81250"/>
                </a:moveTo>
                <a:lnTo>
                  <a:pt x="56167" y="81250"/>
                </a:lnTo>
                <a:lnTo>
                  <a:pt x="56167" y="87500"/>
                </a:lnTo>
                <a:cubicBezTo>
                  <a:pt x="56000" y="91000"/>
                  <a:pt x="54750" y="93917"/>
                  <a:pt x="52417" y="96250"/>
                </a:cubicBezTo>
                <a:lnTo>
                  <a:pt x="52417" y="96250"/>
                </a:lnTo>
                <a:cubicBezTo>
                  <a:pt x="50083" y="98639"/>
                  <a:pt x="47167" y="99889"/>
                  <a:pt x="43667" y="100000"/>
                </a:cubicBezTo>
                <a:lnTo>
                  <a:pt x="43667" y="100000"/>
                </a:lnTo>
                <a:lnTo>
                  <a:pt x="24917" y="100000"/>
                </a:lnTo>
                <a:cubicBezTo>
                  <a:pt x="21361" y="99889"/>
                  <a:pt x="18417" y="98639"/>
                  <a:pt x="16083" y="96250"/>
                </a:cubicBezTo>
                <a:lnTo>
                  <a:pt x="16083" y="96250"/>
                </a:lnTo>
                <a:cubicBezTo>
                  <a:pt x="13750" y="93917"/>
                  <a:pt x="12528" y="91000"/>
                  <a:pt x="12417" y="87500"/>
                </a:cubicBezTo>
                <a:lnTo>
                  <a:pt x="12417" y="87500"/>
                </a:lnTo>
                <a:lnTo>
                  <a:pt x="12417" y="81250"/>
                </a:lnTo>
                <a:lnTo>
                  <a:pt x="56167" y="81250"/>
                </a:lnTo>
                <a:moveTo>
                  <a:pt x="34250" y="18750"/>
                </a:moveTo>
                <a:lnTo>
                  <a:pt x="34250" y="18750"/>
                </a:lnTo>
                <a:cubicBezTo>
                  <a:pt x="36194" y="18639"/>
                  <a:pt x="37250" y="17611"/>
                  <a:pt x="37417" y="15667"/>
                </a:cubicBezTo>
                <a:lnTo>
                  <a:pt x="37417" y="15667"/>
                </a:lnTo>
                <a:cubicBezTo>
                  <a:pt x="37250" y="13667"/>
                  <a:pt x="36194" y="12611"/>
                  <a:pt x="34250" y="12500"/>
                </a:cubicBezTo>
                <a:lnTo>
                  <a:pt x="34250" y="12500"/>
                </a:lnTo>
                <a:cubicBezTo>
                  <a:pt x="32306" y="12611"/>
                  <a:pt x="31278" y="13667"/>
                  <a:pt x="31167" y="15667"/>
                </a:cubicBezTo>
                <a:lnTo>
                  <a:pt x="31167" y="15667"/>
                </a:lnTo>
                <a:cubicBezTo>
                  <a:pt x="31278" y="17611"/>
                  <a:pt x="32306" y="18639"/>
                  <a:pt x="34250" y="18750"/>
                </a:cubicBezTo>
                <a:lnTo>
                  <a:pt x="34250" y="18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5933-29"/>
          <p:cNvSpPr/>
          <p:nvPr/>
        </p:nvSpPr>
        <p:spPr>
          <a:xfrm>
            <a:off x="4643438" y="3171825"/>
            <a:ext cx="410051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5934-40"/>
          <p:cNvCxnSpPr/>
          <p:nvPr/>
        </p:nvCxnSpPr>
        <p:spPr>
          <a:xfrm>
            <a:off x="4664869" y="3171825"/>
            <a:ext cx="914" cy="414338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5938-61"/>
          <p:cNvSpPr/>
          <p:nvPr/>
        </p:nvSpPr>
        <p:spPr>
          <a:xfrm>
            <a:off x="4686300" y="3178969"/>
            <a:ext cx="37147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5981-116"/>
          <p:cNvSpPr/>
          <p:nvPr/>
        </p:nvSpPr>
        <p:spPr>
          <a:xfrm>
            <a:off x="5161348" y="3322179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5928-13"/>
          <p:cNvSpPr/>
          <p:nvPr/>
        </p:nvSpPr>
        <p:spPr>
          <a:xfrm>
            <a:off x="400050" y="3729038"/>
            <a:ext cx="83439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5929-15"/>
          <p:cNvCxnSpPr/>
          <p:nvPr/>
        </p:nvCxnSpPr>
        <p:spPr>
          <a:xfrm>
            <a:off x="435769" y="3729038"/>
            <a:ext cx="914" cy="442913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5979-110"/>
          <p:cNvSpPr/>
          <p:nvPr/>
        </p:nvSpPr>
        <p:spPr>
          <a:xfrm>
            <a:off x="693030" y="3871354"/>
            <a:ext cx="185565" cy="1654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421" y="2235"/>
                </a:moveTo>
                <a:lnTo>
                  <a:pt x="23421" y="2235"/>
                </a:lnTo>
                <a:cubicBezTo>
                  <a:pt x="24333" y="745"/>
                  <a:pt x="25596" y="0"/>
                  <a:pt x="27211" y="0"/>
                </a:cubicBezTo>
                <a:lnTo>
                  <a:pt x="27211" y="0"/>
                </a:lnTo>
                <a:lnTo>
                  <a:pt x="75316" y="0"/>
                </a:lnTo>
                <a:cubicBezTo>
                  <a:pt x="76930" y="0"/>
                  <a:pt x="78193" y="745"/>
                  <a:pt x="79105" y="2235"/>
                </a:cubicBezTo>
                <a:lnTo>
                  <a:pt x="79105" y="2235"/>
                </a:lnTo>
                <a:lnTo>
                  <a:pt x="101579" y="36294"/>
                </a:lnTo>
                <a:cubicBezTo>
                  <a:pt x="102912" y="38686"/>
                  <a:pt x="102842" y="40922"/>
                  <a:pt x="101368" y="43000"/>
                </a:cubicBezTo>
                <a:lnTo>
                  <a:pt x="101368" y="43000"/>
                </a:lnTo>
                <a:lnTo>
                  <a:pt x="54895" y="100353"/>
                </a:lnTo>
                <a:cubicBezTo>
                  <a:pt x="53947" y="101569"/>
                  <a:pt x="52737" y="102176"/>
                  <a:pt x="51263" y="102176"/>
                </a:cubicBezTo>
                <a:lnTo>
                  <a:pt x="51263" y="102176"/>
                </a:lnTo>
                <a:cubicBezTo>
                  <a:pt x="49789" y="102176"/>
                  <a:pt x="48596" y="101569"/>
                  <a:pt x="47684" y="100353"/>
                </a:cubicBezTo>
                <a:lnTo>
                  <a:pt x="47684" y="100353"/>
                </a:lnTo>
                <a:lnTo>
                  <a:pt x="1158" y="43000"/>
                </a:lnTo>
                <a:cubicBezTo>
                  <a:pt x="-316" y="40922"/>
                  <a:pt x="-386" y="38686"/>
                  <a:pt x="947" y="36294"/>
                </a:cubicBezTo>
                <a:lnTo>
                  <a:pt x="947" y="36294"/>
                </a:lnTo>
                <a:lnTo>
                  <a:pt x="23421" y="2235"/>
                </a:lnTo>
                <a:moveTo>
                  <a:pt x="31000" y="11176"/>
                </a:moveTo>
                <a:lnTo>
                  <a:pt x="31000" y="11176"/>
                </a:lnTo>
                <a:cubicBezTo>
                  <a:pt x="30333" y="11804"/>
                  <a:pt x="30211" y="12569"/>
                  <a:pt x="30632" y="13471"/>
                </a:cubicBezTo>
                <a:lnTo>
                  <a:pt x="30632" y="13471"/>
                </a:lnTo>
                <a:lnTo>
                  <a:pt x="42263" y="34941"/>
                </a:lnTo>
                <a:lnTo>
                  <a:pt x="12579" y="37647"/>
                </a:lnTo>
                <a:cubicBezTo>
                  <a:pt x="11772" y="37804"/>
                  <a:pt x="11298" y="38392"/>
                  <a:pt x="11158" y="39412"/>
                </a:cubicBezTo>
                <a:lnTo>
                  <a:pt x="11158" y="39412"/>
                </a:lnTo>
                <a:cubicBezTo>
                  <a:pt x="11298" y="40471"/>
                  <a:pt x="11772" y="41078"/>
                  <a:pt x="12579" y="41235"/>
                </a:cubicBezTo>
                <a:lnTo>
                  <a:pt x="12579" y="41235"/>
                </a:lnTo>
                <a:lnTo>
                  <a:pt x="51053" y="44824"/>
                </a:lnTo>
                <a:cubicBezTo>
                  <a:pt x="51193" y="44824"/>
                  <a:pt x="51263" y="44824"/>
                  <a:pt x="51263" y="44824"/>
                </a:cubicBezTo>
                <a:lnTo>
                  <a:pt x="51263" y="44824"/>
                </a:lnTo>
                <a:cubicBezTo>
                  <a:pt x="51263" y="44824"/>
                  <a:pt x="51333" y="44824"/>
                  <a:pt x="51474" y="44824"/>
                </a:cubicBezTo>
                <a:lnTo>
                  <a:pt x="51474" y="44824"/>
                </a:lnTo>
                <a:lnTo>
                  <a:pt x="89947" y="41235"/>
                </a:lnTo>
                <a:cubicBezTo>
                  <a:pt x="90754" y="41078"/>
                  <a:pt x="91228" y="40471"/>
                  <a:pt x="91368" y="39412"/>
                </a:cubicBezTo>
                <a:lnTo>
                  <a:pt x="91368" y="39412"/>
                </a:lnTo>
                <a:cubicBezTo>
                  <a:pt x="91228" y="38392"/>
                  <a:pt x="90754" y="37804"/>
                  <a:pt x="89947" y="37647"/>
                </a:cubicBezTo>
                <a:lnTo>
                  <a:pt x="89947" y="37647"/>
                </a:lnTo>
                <a:lnTo>
                  <a:pt x="60474" y="34941"/>
                </a:lnTo>
                <a:lnTo>
                  <a:pt x="71895" y="13471"/>
                </a:lnTo>
                <a:cubicBezTo>
                  <a:pt x="72316" y="12569"/>
                  <a:pt x="72193" y="11804"/>
                  <a:pt x="71526" y="11176"/>
                </a:cubicBezTo>
                <a:lnTo>
                  <a:pt x="71526" y="11176"/>
                </a:lnTo>
                <a:cubicBezTo>
                  <a:pt x="70719" y="10588"/>
                  <a:pt x="69982" y="10667"/>
                  <a:pt x="69316" y="11412"/>
                </a:cubicBezTo>
                <a:lnTo>
                  <a:pt x="69316" y="11412"/>
                </a:lnTo>
                <a:lnTo>
                  <a:pt x="51263" y="33176"/>
                </a:lnTo>
                <a:lnTo>
                  <a:pt x="33211" y="11412"/>
                </a:lnTo>
                <a:cubicBezTo>
                  <a:pt x="32544" y="10667"/>
                  <a:pt x="31807" y="10588"/>
                  <a:pt x="31000" y="11176"/>
                </a:cubicBezTo>
                <a:lnTo>
                  <a:pt x="31000" y="1117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5933-30"/>
          <p:cNvSpPr/>
          <p:nvPr/>
        </p:nvSpPr>
        <p:spPr>
          <a:xfrm>
            <a:off x="7590234" y="3821906"/>
            <a:ext cx="975122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5980-112"/>
          <p:cNvSpPr/>
          <p:nvPr/>
        </p:nvSpPr>
        <p:spPr>
          <a:xfrm>
            <a:off x="7733109" y="388620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5925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592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5979-10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592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8319685926-9"/>
          <p:cNvSpPr txBox="1"/>
          <p:nvPr/>
        </p:nvSpPr>
        <p:spPr>
          <a:xfrm>
            <a:off x="557213" y="121444"/>
            <a:ext cx="283321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临时用电精益管理十项硬标准</a:t>
            </a:r>
            <a:endParaRPr/>
          </a:p>
        </p:txBody>
      </p:sp>
      <p:sp>
        <p:nvSpPr>
          <p:cNvPr id="57" name="el-1788319685931-19"/>
          <p:cNvSpPr txBox="1"/>
          <p:nvPr/>
        </p:nvSpPr>
        <p:spPr>
          <a:xfrm>
            <a:off x="8084381" y="178594"/>
            <a:ext cx="7421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精益 · 硬标</a:t>
            </a:r>
            <a:endParaRPr/>
          </a:p>
        </p:txBody>
      </p:sp>
      <p:sp>
        <p:nvSpPr>
          <p:cNvPr id="58" name="el-1788319685936-42"/>
          <p:cNvSpPr txBox="1"/>
          <p:nvPr/>
        </p:nvSpPr>
        <p:spPr>
          <a:xfrm>
            <a:off x="322898" y="126801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59" name="el-1788319685943-62"/>
          <p:cNvSpPr txBox="1"/>
          <p:nvPr/>
        </p:nvSpPr>
        <p:spPr>
          <a:xfrm>
            <a:off x="1157288" y="1283754"/>
            <a:ext cx="19952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一步不能错</a:t>
            </a:r>
            <a:endParaRPr/>
          </a:p>
        </p:txBody>
      </p:sp>
      <p:sp>
        <p:nvSpPr>
          <p:cNvPr id="60" name="el-1788319685937-44"/>
          <p:cNvSpPr txBox="1"/>
          <p:nvPr/>
        </p:nvSpPr>
        <p:spPr>
          <a:xfrm>
            <a:off x="4566285" y="126801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61" name="el-1788319685943-63"/>
          <p:cNvSpPr txBox="1"/>
          <p:nvPr/>
        </p:nvSpPr>
        <p:spPr>
          <a:xfrm>
            <a:off x="5400675" y="1283754"/>
            <a:ext cx="172378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杜绝裸露，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破损线坚决换掉</a:t>
            </a:r>
            <a:endParaRPr/>
          </a:p>
        </p:txBody>
      </p:sp>
      <p:sp>
        <p:nvSpPr>
          <p:cNvPr id="62" name="el-1788319685937-46"/>
          <p:cNvSpPr txBox="1"/>
          <p:nvPr/>
        </p:nvSpPr>
        <p:spPr>
          <a:xfrm>
            <a:off x="322898" y="1768078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63" name="el-1788319685944-64"/>
          <p:cNvSpPr txBox="1"/>
          <p:nvPr/>
        </p:nvSpPr>
        <p:spPr>
          <a:xfrm>
            <a:off x="1157288" y="1783817"/>
            <a:ext cx="240244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漏电保护器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灵敏有效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，每日试跳不偷懒</a:t>
            </a:r>
            <a:endParaRPr/>
          </a:p>
        </p:txBody>
      </p:sp>
      <p:sp>
        <p:nvSpPr>
          <p:cNvPr id="64" name="el-1788319685937-48"/>
          <p:cNvSpPr txBox="1"/>
          <p:nvPr/>
        </p:nvSpPr>
        <p:spPr>
          <a:xfrm>
            <a:off x="4566285" y="1768078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sp>
        <p:nvSpPr>
          <p:cNvPr id="65" name="el-1788319685944-65"/>
          <p:cNvSpPr txBox="1"/>
          <p:nvPr/>
        </p:nvSpPr>
        <p:spPr>
          <a:xfrm>
            <a:off x="5400675" y="1783817"/>
            <a:ext cx="213098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接地接零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专线专用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，严禁混用混接</a:t>
            </a:r>
            <a:endParaRPr/>
          </a:p>
        </p:txBody>
      </p:sp>
      <p:sp>
        <p:nvSpPr>
          <p:cNvPr id="66" name="el-1788319685937-50"/>
          <p:cNvSpPr txBox="1"/>
          <p:nvPr/>
        </p:nvSpPr>
        <p:spPr>
          <a:xfrm>
            <a:off x="322898" y="2268141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伍</a:t>
            </a:r>
            <a:endParaRPr/>
          </a:p>
        </p:txBody>
      </p:sp>
      <p:sp>
        <p:nvSpPr>
          <p:cNvPr id="67" name="el-1788319685944-66"/>
          <p:cNvSpPr txBox="1"/>
          <p:nvPr/>
        </p:nvSpPr>
        <p:spPr>
          <a:xfrm>
            <a:off x="1157288" y="2283879"/>
            <a:ext cx="19952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一机一闸一漏一箱，</a:t>
            </a:r>
            <a:r>
              <a:rPr b="1" sz="106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红线碰不得</a:t>
            </a:r>
            <a:endParaRPr/>
          </a:p>
        </p:txBody>
      </p:sp>
      <p:sp>
        <p:nvSpPr>
          <p:cNvPr id="68" name="el-1788319685937-52"/>
          <p:cNvSpPr txBox="1"/>
          <p:nvPr/>
        </p:nvSpPr>
        <p:spPr>
          <a:xfrm>
            <a:off x="4566285" y="2268141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陆</a:t>
            </a:r>
            <a:endParaRPr/>
          </a:p>
        </p:txBody>
      </p:sp>
      <p:sp>
        <p:nvSpPr>
          <p:cNvPr id="69" name="el-1788319685944-67"/>
          <p:cNvSpPr txBox="1"/>
          <p:nvPr/>
        </p:nvSpPr>
        <p:spPr>
          <a:xfrm>
            <a:off x="5400675" y="2283879"/>
            <a:ext cx="158805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危险区域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必须用安全电压</a:t>
            </a:r>
            <a:endParaRPr/>
          </a:p>
        </p:txBody>
      </p:sp>
      <p:sp>
        <p:nvSpPr>
          <p:cNvPr id="70" name="el-1788319685938-54"/>
          <p:cNvSpPr txBox="1"/>
          <p:nvPr/>
        </p:nvSpPr>
        <p:spPr>
          <a:xfrm>
            <a:off x="322898" y="2768203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柒</a:t>
            </a:r>
            <a:endParaRPr/>
          </a:p>
        </p:txBody>
      </p:sp>
      <p:sp>
        <p:nvSpPr>
          <p:cNvPr id="71" name="el-1788319685945-68"/>
          <p:cNvSpPr txBox="1"/>
          <p:nvPr/>
        </p:nvSpPr>
        <p:spPr>
          <a:xfrm>
            <a:off x="1157288" y="2783942"/>
            <a:ext cx="19952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持证电工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操作，非电工严禁碰电</a:t>
            </a:r>
            <a:endParaRPr/>
          </a:p>
        </p:txBody>
      </p:sp>
      <p:sp>
        <p:nvSpPr>
          <p:cNvPr id="72" name="el-1788319685938-56"/>
          <p:cNvSpPr txBox="1"/>
          <p:nvPr/>
        </p:nvSpPr>
        <p:spPr>
          <a:xfrm>
            <a:off x="4566285" y="2768203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捌</a:t>
            </a:r>
            <a:endParaRPr/>
          </a:p>
        </p:txBody>
      </p:sp>
      <p:sp>
        <p:nvSpPr>
          <p:cNvPr id="73" name="el-1788319685945-69"/>
          <p:cNvSpPr txBox="1"/>
          <p:nvPr/>
        </p:nvSpPr>
        <p:spPr>
          <a:xfrm>
            <a:off x="5400675" y="2783942"/>
            <a:ext cx="226671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日常巡检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每日查、每周排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，台账留全</a:t>
            </a:r>
            <a:endParaRPr/>
          </a:p>
        </p:txBody>
      </p:sp>
      <p:sp>
        <p:nvSpPr>
          <p:cNvPr id="74" name="el-1788319685938-58"/>
          <p:cNvSpPr txBox="1"/>
          <p:nvPr/>
        </p:nvSpPr>
        <p:spPr>
          <a:xfrm>
            <a:off x="322898" y="326826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玖</a:t>
            </a:r>
            <a:endParaRPr/>
          </a:p>
        </p:txBody>
      </p:sp>
      <p:sp>
        <p:nvSpPr>
          <p:cNvPr id="75" name="el-1788319685945-70"/>
          <p:cNvSpPr txBox="1"/>
          <p:nvPr/>
        </p:nvSpPr>
        <p:spPr>
          <a:xfrm>
            <a:off x="1157288" y="3284004"/>
            <a:ext cx="19952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配电箱周边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清场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，严禁烟火堆物</a:t>
            </a:r>
            <a:endParaRPr/>
          </a:p>
        </p:txBody>
      </p:sp>
      <p:sp>
        <p:nvSpPr>
          <p:cNvPr id="76" name="el-1788319685938-60"/>
          <p:cNvSpPr txBox="1"/>
          <p:nvPr/>
        </p:nvSpPr>
        <p:spPr>
          <a:xfrm>
            <a:off x="4566285" y="326826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拾</a:t>
            </a:r>
            <a:endParaRPr/>
          </a:p>
        </p:txBody>
      </p:sp>
      <p:sp>
        <p:nvSpPr>
          <p:cNvPr id="77" name="el-1788319685945-71"/>
          <p:cNvSpPr txBox="1"/>
          <p:nvPr/>
        </p:nvSpPr>
        <p:spPr>
          <a:xfrm>
            <a:off x="5400675" y="3284004"/>
            <a:ext cx="172378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未验收不投用</a:t>
            </a:r>
            <a:r>
              <a:rPr b="1"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，变更必重验</a:t>
            </a:r>
            <a:endParaRPr/>
          </a:p>
        </p:txBody>
      </p:sp>
      <p:sp>
        <p:nvSpPr>
          <p:cNvPr id="78" name="el-1788319685931-17"/>
          <p:cNvSpPr txBox="1"/>
          <p:nvPr/>
        </p:nvSpPr>
        <p:spPr>
          <a:xfrm>
            <a:off x="1042988" y="3850481"/>
            <a:ext cx="597819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10791">
              <a:lnSpc>
                <a:spcPct val="100000"/>
              </a:lnSpc>
            </a:pPr>
            <a:r>
              <a:rPr b="1" sz="118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十条铁律 · 条条是红线</a:t>
            </a:r>
            <a:r>
              <a:rPr b="1"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— 精益管理从每条硬标准落地开始</a:t>
            </a:r>
            <a:endParaRPr/>
          </a:p>
        </p:txBody>
      </p:sp>
      <p:sp>
        <p:nvSpPr>
          <p:cNvPr id="79" name="el-1788319685931-18"/>
          <p:cNvSpPr/>
          <p:nvPr/>
        </p:nvSpPr>
        <p:spPr>
          <a:xfrm>
            <a:off x="1042988" y="3871913"/>
            <a:ext cx="553641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el-1788319685931-18__text"/>
          <p:cNvSpPr txBox="1"/>
          <p:nvPr/>
        </p:nvSpPr>
        <p:spPr>
          <a:xfrm>
            <a:off x="1042988" y="3871913"/>
            <a:ext cx="55364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硬标准</a:t>
            </a:r>
            <a:endParaRPr/>
          </a:p>
        </p:txBody>
      </p:sp>
      <p:sp>
        <p:nvSpPr>
          <p:cNvPr id="81" name="el-1788319685935-41"/>
          <p:cNvSpPr txBox="1"/>
          <p:nvPr/>
        </p:nvSpPr>
        <p:spPr>
          <a:xfrm>
            <a:off x="7922419" y="3871913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不折不扣</a:t>
            </a:r>
            <a:endParaRPr/>
          </a:p>
        </p:txBody>
      </p:sp>
      <p:sp>
        <p:nvSpPr>
          <p:cNvPr id="82" name="el-1788319685929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3" name="el-1788319685926-10"/>
          <p:cNvSpPr txBox="1"/>
          <p:nvPr/>
        </p:nvSpPr>
        <p:spPr>
          <a:xfrm>
            <a:off x="6929772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十项硬标准 · 精益落地</a:t>
            </a:r>
            <a:endParaRPr/>
          </a:p>
        </p:txBody>
      </p:sp>
      <p:sp>
        <p:nvSpPr>
          <p:cNvPr id="84" name="el-1788319685926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P82 / 110</a:t>
            </a:r>
            <a:endParaRPr/>
          </a:p>
        </p:txBody>
      </p:sp>
      <p:cxnSp>
        <p:nvCxnSpPr>
          <p:cNvPr id="85" name="el-1788319685924-1"/>
          <p:cNvCxnSpPr/>
          <p:nvPr/>
        </p:nvCxnSpPr>
        <p:spPr>
          <a:xfrm>
            <a:off x="200025" y="102155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el-1788319685925-5"/>
          <p:cNvSpPr/>
          <p:nvPr/>
        </p:nvSpPr>
        <p:spPr>
          <a:xfrm>
            <a:off x="8943975" y="4693444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7" name="el-1788319685924-2"/>
          <p:cNvCxnSpPr/>
          <p:nvPr/>
        </p:nvCxnSpPr>
        <p:spPr>
          <a:xfrm>
            <a:off x="8815388" y="23074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el-1788319685982-11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8319685982-118"/>
          <p:cNvSpPr/>
          <p:nvPr/>
        </p:nvSpPr>
        <p:spPr>
          <a:xfrm>
            <a:off x="8786813" y="100013"/>
            <a:ext cx="71438" cy="71438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159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615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616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6162-15"/>
          <p:cNvSpPr/>
          <p:nvPr/>
        </p:nvSpPr>
        <p:spPr>
          <a:xfrm>
            <a:off x="7651849" y="146447"/>
            <a:ext cx="1092101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6223-90"/>
          <p:cNvSpPr/>
          <p:nvPr/>
        </p:nvSpPr>
        <p:spPr>
          <a:xfrm>
            <a:off x="7759005" y="206722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00" y="14100"/>
                </a:moveTo>
                <a:lnTo>
                  <a:pt x="84400" y="14100"/>
                </a:lnTo>
                <a:lnTo>
                  <a:pt x="84400" y="42200"/>
                </a:lnTo>
                <a:lnTo>
                  <a:pt x="56300" y="42200"/>
                </a:lnTo>
                <a:lnTo>
                  <a:pt x="56300" y="14100"/>
                </a:lnTo>
                <a:lnTo>
                  <a:pt x="84400" y="14100"/>
                </a:lnTo>
                <a:moveTo>
                  <a:pt x="84400" y="56300"/>
                </a:moveTo>
                <a:lnTo>
                  <a:pt x="84400" y="56300"/>
                </a:lnTo>
                <a:lnTo>
                  <a:pt x="84400" y="84400"/>
                </a:lnTo>
                <a:lnTo>
                  <a:pt x="56300" y="84400"/>
                </a:lnTo>
                <a:lnTo>
                  <a:pt x="56300" y="56300"/>
                </a:lnTo>
                <a:lnTo>
                  <a:pt x="84400" y="56300"/>
                </a:lnTo>
                <a:moveTo>
                  <a:pt x="42200" y="42200"/>
                </a:moveTo>
                <a:lnTo>
                  <a:pt x="42200" y="42200"/>
                </a:lnTo>
                <a:lnTo>
                  <a:pt x="14100" y="42200"/>
                </a:lnTo>
                <a:lnTo>
                  <a:pt x="14100" y="14100"/>
                </a:lnTo>
                <a:lnTo>
                  <a:pt x="42200" y="14100"/>
                </a:lnTo>
                <a:lnTo>
                  <a:pt x="42200" y="42200"/>
                </a:lnTo>
                <a:moveTo>
                  <a:pt x="14100" y="56300"/>
                </a:moveTo>
                <a:lnTo>
                  <a:pt x="14100" y="56300"/>
                </a:lnTo>
                <a:lnTo>
                  <a:pt x="42200" y="56300"/>
                </a:lnTo>
                <a:lnTo>
                  <a:pt x="42200" y="84400"/>
                </a:lnTo>
                <a:lnTo>
                  <a:pt x="14100" y="84400"/>
                </a:lnTo>
                <a:lnTo>
                  <a:pt x="14100" y="56300"/>
                </a:lnTo>
                <a:moveTo>
                  <a:pt x="14100" y="0"/>
                </a:moveTo>
                <a:lnTo>
                  <a:pt x="14100" y="0"/>
                </a:lnTo>
                <a:cubicBezTo>
                  <a:pt x="10100" y="133"/>
                  <a:pt x="6800" y="1533"/>
                  <a:pt x="4200" y="4200"/>
                </a:cubicBezTo>
                <a:lnTo>
                  <a:pt x="4200" y="4200"/>
                </a:lnTo>
                <a:lnTo>
                  <a:pt x="4200" y="4200"/>
                </a:lnTo>
                <a:cubicBezTo>
                  <a:pt x="1533" y="6800"/>
                  <a:pt x="133" y="10100"/>
                  <a:pt x="0" y="14100"/>
                </a:cubicBezTo>
                <a:lnTo>
                  <a:pt x="0" y="14100"/>
                </a:lnTo>
                <a:lnTo>
                  <a:pt x="0" y="84400"/>
                </a:lnTo>
                <a:cubicBezTo>
                  <a:pt x="133" y="88333"/>
                  <a:pt x="1533" y="91633"/>
                  <a:pt x="4200" y="94300"/>
                </a:cubicBezTo>
                <a:lnTo>
                  <a:pt x="4200" y="94300"/>
                </a:lnTo>
                <a:cubicBezTo>
                  <a:pt x="6800" y="96900"/>
                  <a:pt x="10100" y="98267"/>
                  <a:pt x="14100" y="98400"/>
                </a:cubicBezTo>
                <a:lnTo>
                  <a:pt x="14100" y="98400"/>
                </a:lnTo>
                <a:lnTo>
                  <a:pt x="84400" y="98400"/>
                </a:lnTo>
                <a:cubicBezTo>
                  <a:pt x="88333" y="98267"/>
                  <a:pt x="91633" y="96900"/>
                  <a:pt x="94300" y="94300"/>
                </a:cubicBezTo>
                <a:lnTo>
                  <a:pt x="94300" y="94300"/>
                </a:lnTo>
                <a:cubicBezTo>
                  <a:pt x="96900" y="91633"/>
                  <a:pt x="98267" y="88333"/>
                  <a:pt x="98400" y="84400"/>
                </a:cubicBezTo>
                <a:lnTo>
                  <a:pt x="98400" y="84400"/>
                </a:lnTo>
                <a:lnTo>
                  <a:pt x="98400" y="14100"/>
                </a:lnTo>
                <a:cubicBezTo>
                  <a:pt x="98267" y="10100"/>
                  <a:pt x="96900" y="6800"/>
                  <a:pt x="94300" y="4200"/>
                </a:cubicBezTo>
                <a:lnTo>
                  <a:pt x="94300" y="4200"/>
                </a:lnTo>
                <a:cubicBezTo>
                  <a:pt x="91633" y="1533"/>
                  <a:pt x="88333" y="133"/>
                  <a:pt x="84400" y="0"/>
                </a:cubicBezTo>
                <a:lnTo>
                  <a:pt x="84400" y="0"/>
                </a:lnTo>
                <a:lnTo>
                  <a:pt x="14100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6162-13"/>
          <p:cNvSpPr/>
          <p:nvPr/>
        </p:nvSpPr>
        <p:spPr>
          <a:xfrm>
            <a:off x="400050" y="1525191"/>
            <a:ext cx="8343900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6162-16"/>
          <p:cNvCxnSpPr/>
          <p:nvPr/>
        </p:nvCxnSpPr>
        <p:spPr>
          <a:xfrm>
            <a:off x="435769" y="1525191"/>
            <a:ext cx="914" cy="671513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6223-91"/>
          <p:cNvSpPr/>
          <p:nvPr/>
        </p:nvSpPr>
        <p:spPr>
          <a:xfrm>
            <a:off x="714375" y="1753791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42" y="28333"/>
                </a:lnTo>
                <a:cubicBezTo>
                  <a:pt x="14986" y="34583"/>
                  <a:pt x="12639" y="41806"/>
                  <a:pt x="12500" y="50000"/>
                </a:cubicBezTo>
                <a:lnTo>
                  <a:pt x="12500" y="50000"/>
                </a:lnTo>
                <a:cubicBezTo>
                  <a:pt x="12750" y="60667"/>
                  <a:pt x="16403" y="69528"/>
                  <a:pt x="23458" y="76583"/>
                </a:cubicBezTo>
                <a:lnTo>
                  <a:pt x="23458" y="76583"/>
                </a:lnTo>
                <a:cubicBezTo>
                  <a:pt x="30486" y="83611"/>
                  <a:pt x="39333" y="87250"/>
                  <a:pt x="50000" y="87500"/>
                </a:cubicBezTo>
                <a:lnTo>
                  <a:pt x="50000" y="87500"/>
                </a:lnTo>
                <a:cubicBezTo>
                  <a:pt x="58194" y="87361"/>
                  <a:pt x="65417" y="85083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083" y="65417"/>
                  <a:pt x="87361" y="58194"/>
                  <a:pt x="87500" y="50000"/>
                </a:cubicBezTo>
                <a:lnTo>
                  <a:pt x="87500" y="50000"/>
                </a:lnTo>
                <a:cubicBezTo>
                  <a:pt x="87250" y="39333"/>
                  <a:pt x="83611" y="30486"/>
                  <a:pt x="76583" y="23458"/>
                </a:cubicBezTo>
                <a:lnTo>
                  <a:pt x="76583" y="23458"/>
                </a:lnTo>
                <a:cubicBezTo>
                  <a:pt x="69528" y="16403"/>
                  <a:pt x="60667" y="12750"/>
                  <a:pt x="50000" y="12500"/>
                </a:cubicBezTo>
                <a:lnTo>
                  <a:pt x="50000" y="12500"/>
                </a:lnTo>
                <a:cubicBezTo>
                  <a:pt x="41806" y="12639"/>
                  <a:pt x="34583" y="14986"/>
                  <a:pt x="28333" y="19542"/>
                </a:cubicBezTo>
                <a:lnTo>
                  <a:pt x="28333" y="19542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9" y="40889"/>
                  <a:pt x="2347" y="32556"/>
                  <a:pt x="6625" y="25000"/>
                </a:cubicBezTo>
                <a:lnTo>
                  <a:pt x="6625" y="25000"/>
                </a:lnTo>
                <a:lnTo>
                  <a:pt x="6625" y="25000"/>
                </a:lnTo>
                <a:cubicBezTo>
                  <a:pt x="11069" y="17444"/>
                  <a:pt x="17194" y="11319"/>
                  <a:pt x="25000" y="6625"/>
                </a:cubicBezTo>
                <a:lnTo>
                  <a:pt x="25000" y="6625"/>
                </a:lnTo>
                <a:cubicBezTo>
                  <a:pt x="32944" y="2208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08"/>
                  <a:pt x="75000" y="6625"/>
                </a:cubicBezTo>
                <a:lnTo>
                  <a:pt x="75000" y="6625"/>
                </a:lnTo>
                <a:cubicBezTo>
                  <a:pt x="82806" y="11319"/>
                  <a:pt x="88931" y="17444"/>
                  <a:pt x="93375" y="25000"/>
                </a:cubicBezTo>
                <a:lnTo>
                  <a:pt x="93375" y="25000"/>
                </a:lnTo>
                <a:cubicBezTo>
                  <a:pt x="97653" y="32556"/>
                  <a:pt x="99861" y="40889"/>
                  <a:pt x="100000" y="50000"/>
                </a:cubicBezTo>
                <a:lnTo>
                  <a:pt x="100000" y="50000"/>
                </a:lnTo>
                <a:cubicBezTo>
                  <a:pt x="99861" y="59111"/>
                  <a:pt x="97653" y="67444"/>
                  <a:pt x="93375" y="75000"/>
                </a:cubicBezTo>
                <a:lnTo>
                  <a:pt x="93375" y="75000"/>
                </a:lnTo>
                <a:cubicBezTo>
                  <a:pt x="88931" y="82556"/>
                  <a:pt x="82806" y="88681"/>
                  <a:pt x="75000" y="93375"/>
                </a:cubicBezTo>
                <a:lnTo>
                  <a:pt x="75000" y="93375"/>
                </a:lnTo>
                <a:cubicBezTo>
                  <a:pt x="67056" y="97792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92"/>
                  <a:pt x="25000" y="93375"/>
                </a:cubicBezTo>
                <a:lnTo>
                  <a:pt x="25000" y="93375"/>
                </a:lnTo>
                <a:cubicBezTo>
                  <a:pt x="17194" y="88681"/>
                  <a:pt x="11069" y="82556"/>
                  <a:pt x="6625" y="75000"/>
                </a:cubicBezTo>
                <a:lnTo>
                  <a:pt x="6625" y="75000"/>
                </a:lnTo>
                <a:cubicBezTo>
                  <a:pt x="2347" y="67444"/>
                  <a:pt x="139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175-43"/>
          <p:cNvSpPr/>
          <p:nvPr/>
        </p:nvSpPr>
        <p:spPr>
          <a:xfrm>
            <a:off x="2071688" y="1618059"/>
            <a:ext cx="678879" cy="27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6166-24"/>
          <p:cNvSpPr/>
          <p:nvPr/>
        </p:nvSpPr>
        <p:spPr>
          <a:xfrm>
            <a:off x="7654417" y="1743075"/>
            <a:ext cx="910940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6224-93"/>
          <p:cNvSpPr/>
          <p:nvPr/>
        </p:nvSpPr>
        <p:spPr>
          <a:xfrm>
            <a:off x="7783004" y="1804690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6165-21"/>
          <p:cNvSpPr/>
          <p:nvPr/>
        </p:nvSpPr>
        <p:spPr>
          <a:xfrm>
            <a:off x="400050" y="2353866"/>
            <a:ext cx="2686050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6167-26"/>
          <p:cNvCxnSpPr/>
          <p:nvPr/>
        </p:nvCxnSpPr>
        <p:spPr>
          <a:xfrm>
            <a:off x="400050" y="237172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8319686172-37"/>
          <p:cNvCxnSpPr/>
          <p:nvPr/>
        </p:nvCxnSpPr>
        <p:spPr>
          <a:xfrm>
            <a:off x="535781" y="2721769"/>
            <a:ext cx="2414588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6225-95"/>
          <p:cNvSpPr/>
          <p:nvPr/>
        </p:nvSpPr>
        <p:spPr>
          <a:xfrm>
            <a:off x="541139" y="2519958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18" y="0"/>
                </a:moveTo>
                <a:lnTo>
                  <a:pt x="44118" y="0"/>
                </a:lnTo>
                <a:lnTo>
                  <a:pt x="31176" y="0"/>
                </a:lnTo>
                <a:cubicBezTo>
                  <a:pt x="28784" y="0"/>
                  <a:pt x="26667" y="897"/>
                  <a:pt x="24824" y="2692"/>
                </a:cubicBezTo>
                <a:lnTo>
                  <a:pt x="24824" y="2692"/>
                </a:lnTo>
                <a:cubicBezTo>
                  <a:pt x="22980" y="4333"/>
                  <a:pt x="21647" y="6667"/>
                  <a:pt x="20824" y="9692"/>
                </a:cubicBezTo>
                <a:lnTo>
                  <a:pt x="20824" y="9692"/>
                </a:lnTo>
                <a:lnTo>
                  <a:pt x="529" y="84538"/>
                </a:lnTo>
                <a:cubicBezTo>
                  <a:pt x="176" y="85872"/>
                  <a:pt x="0" y="87205"/>
                  <a:pt x="0" y="88538"/>
                </a:cubicBezTo>
                <a:lnTo>
                  <a:pt x="0" y="88538"/>
                </a:lnTo>
                <a:cubicBezTo>
                  <a:pt x="118" y="92179"/>
                  <a:pt x="1039" y="95128"/>
                  <a:pt x="2765" y="97385"/>
                </a:cubicBezTo>
                <a:lnTo>
                  <a:pt x="2765" y="97385"/>
                </a:lnTo>
                <a:cubicBezTo>
                  <a:pt x="4490" y="99641"/>
                  <a:pt x="6725" y="100846"/>
                  <a:pt x="9471" y="101000"/>
                </a:cubicBezTo>
                <a:lnTo>
                  <a:pt x="9471" y="101000"/>
                </a:lnTo>
                <a:lnTo>
                  <a:pt x="44118" y="101000"/>
                </a:lnTo>
                <a:lnTo>
                  <a:pt x="44118" y="86538"/>
                </a:lnTo>
                <a:cubicBezTo>
                  <a:pt x="44118" y="84436"/>
                  <a:pt x="44627" y="82718"/>
                  <a:pt x="45647" y="81385"/>
                </a:cubicBezTo>
                <a:lnTo>
                  <a:pt x="45647" y="81385"/>
                </a:lnTo>
                <a:cubicBezTo>
                  <a:pt x="46706" y="80000"/>
                  <a:pt x="48039" y="79308"/>
                  <a:pt x="49647" y="79308"/>
                </a:cubicBezTo>
                <a:lnTo>
                  <a:pt x="49647" y="79308"/>
                </a:lnTo>
                <a:cubicBezTo>
                  <a:pt x="51255" y="79308"/>
                  <a:pt x="52569" y="80000"/>
                  <a:pt x="53588" y="81385"/>
                </a:cubicBezTo>
                <a:lnTo>
                  <a:pt x="53588" y="81385"/>
                </a:lnTo>
                <a:cubicBezTo>
                  <a:pt x="54647" y="82718"/>
                  <a:pt x="55176" y="84436"/>
                  <a:pt x="55176" y="86538"/>
                </a:cubicBezTo>
                <a:lnTo>
                  <a:pt x="55176" y="86538"/>
                </a:lnTo>
                <a:lnTo>
                  <a:pt x="55176" y="101000"/>
                </a:lnTo>
                <a:lnTo>
                  <a:pt x="89765" y="101000"/>
                </a:lnTo>
                <a:cubicBezTo>
                  <a:pt x="92549" y="100846"/>
                  <a:pt x="94804" y="99641"/>
                  <a:pt x="96529" y="97385"/>
                </a:cubicBezTo>
                <a:lnTo>
                  <a:pt x="96529" y="97385"/>
                </a:lnTo>
                <a:cubicBezTo>
                  <a:pt x="98255" y="95128"/>
                  <a:pt x="99176" y="92179"/>
                  <a:pt x="99294" y="88538"/>
                </a:cubicBezTo>
                <a:lnTo>
                  <a:pt x="99294" y="88538"/>
                </a:lnTo>
                <a:cubicBezTo>
                  <a:pt x="99294" y="87205"/>
                  <a:pt x="99118" y="85872"/>
                  <a:pt x="98765" y="84538"/>
                </a:cubicBezTo>
                <a:lnTo>
                  <a:pt x="98765" y="84538"/>
                </a:lnTo>
                <a:lnTo>
                  <a:pt x="78412" y="9692"/>
                </a:lnTo>
                <a:cubicBezTo>
                  <a:pt x="77627" y="6667"/>
                  <a:pt x="76314" y="4333"/>
                  <a:pt x="74471" y="2692"/>
                </a:cubicBezTo>
                <a:lnTo>
                  <a:pt x="74471" y="2692"/>
                </a:lnTo>
                <a:cubicBezTo>
                  <a:pt x="72627" y="897"/>
                  <a:pt x="70490" y="0"/>
                  <a:pt x="68059" y="0"/>
                </a:cubicBezTo>
                <a:lnTo>
                  <a:pt x="68059" y="0"/>
                </a:lnTo>
                <a:lnTo>
                  <a:pt x="55176" y="0"/>
                </a:lnTo>
                <a:lnTo>
                  <a:pt x="55176" y="14462"/>
                </a:lnTo>
                <a:cubicBezTo>
                  <a:pt x="55176" y="16564"/>
                  <a:pt x="54647" y="18282"/>
                  <a:pt x="53588" y="19615"/>
                </a:cubicBezTo>
                <a:lnTo>
                  <a:pt x="53588" y="19615"/>
                </a:lnTo>
                <a:cubicBezTo>
                  <a:pt x="52569" y="20949"/>
                  <a:pt x="51255" y="21615"/>
                  <a:pt x="49647" y="21615"/>
                </a:cubicBezTo>
                <a:lnTo>
                  <a:pt x="49647" y="21615"/>
                </a:lnTo>
                <a:cubicBezTo>
                  <a:pt x="48039" y="21615"/>
                  <a:pt x="46706" y="20949"/>
                  <a:pt x="45647" y="19615"/>
                </a:cubicBezTo>
                <a:lnTo>
                  <a:pt x="45647" y="19615"/>
                </a:lnTo>
                <a:cubicBezTo>
                  <a:pt x="44627" y="18282"/>
                  <a:pt x="44118" y="16564"/>
                  <a:pt x="44118" y="14462"/>
                </a:cubicBezTo>
                <a:lnTo>
                  <a:pt x="44118" y="14462"/>
                </a:lnTo>
                <a:lnTo>
                  <a:pt x="44118" y="0"/>
                </a:lnTo>
                <a:moveTo>
                  <a:pt x="55176" y="43308"/>
                </a:moveTo>
                <a:lnTo>
                  <a:pt x="55176" y="43308"/>
                </a:lnTo>
                <a:lnTo>
                  <a:pt x="55176" y="57692"/>
                </a:lnTo>
                <a:cubicBezTo>
                  <a:pt x="55176" y="59795"/>
                  <a:pt x="54647" y="61513"/>
                  <a:pt x="53588" y="62846"/>
                </a:cubicBezTo>
                <a:lnTo>
                  <a:pt x="53588" y="62846"/>
                </a:lnTo>
                <a:cubicBezTo>
                  <a:pt x="52569" y="64231"/>
                  <a:pt x="51255" y="64923"/>
                  <a:pt x="49647" y="64923"/>
                </a:cubicBezTo>
                <a:lnTo>
                  <a:pt x="49647" y="64923"/>
                </a:lnTo>
                <a:cubicBezTo>
                  <a:pt x="48039" y="64923"/>
                  <a:pt x="46706" y="64231"/>
                  <a:pt x="45647" y="62846"/>
                </a:cubicBezTo>
                <a:lnTo>
                  <a:pt x="45647" y="62846"/>
                </a:lnTo>
                <a:cubicBezTo>
                  <a:pt x="44627" y="61513"/>
                  <a:pt x="44118" y="59795"/>
                  <a:pt x="44118" y="57692"/>
                </a:cubicBezTo>
                <a:lnTo>
                  <a:pt x="44118" y="57692"/>
                </a:lnTo>
                <a:lnTo>
                  <a:pt x="44118" y="43308"/>
                </a:lnTo>
                <a:cubicBezTo>
                  <a:pt x="44118" y="41154"/>
                  <a:pt x="44627" y="39410"/>
                  <a:pt x="45647" y="38077"/>
                </a:cubicBezTo>
                <a:lnTo>
                  <a:pt x="45647" y="38077"/>
                </a:lnTo>
                <a:cubicBezTo>
                  <a:pt x="46706" y="36744"/>
                  <a:pt x="48039" y="36077"/>
                  <a:pt x="49647" y="36077"/>
                </a:cubicBezTo>
                <a:lnTo>
                  <a:pt x="49647" y="36077"/>
                </a:lnTo>
                <a:cubicBezTo>
                  <a:pt x="51255" y="36077"/>
                  <a:pt x="52569" y="36744"/>
                  <a:pt x="53588" y="38077"/>
                </a:cubicBezTo>
                <a:lnTo>
                  <a:pt x="53588" y="38077"/>
                </a:lnTo>
                <a:cubicBezTo>
                  <a:pt x="54647" y="39410"/>
                  <a:pt x="55176" y="41154"/>
                  <a:pt x="55176" y="43308"/>
                </a:cubicBezTo>
                <a:lnTo>
                  <a:pt x="55176" y="4330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6166-22"/>
          <p:cNvSpPr/>
          <p:nvPr/>
        </p:nvSpPr>
        <p:spPr>
          <a:xfrm>
            <a:off x="3228975" y="2353866"/>
            <a:ext cx="2686050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6167-27"/>
          <p:cNvCxnSpPr/>
          <p:nvPr/>
        </p:nvCxnSpPr>
        <p:spPr>
          <a:xfrm>
            <a:off x="3228975" y="2371725"/>
            <a:ext cx="2686050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8319686172-38"/>
          <p:cNvCxnSpPr/>
          <p:nvPr/>
        </p:nvCxnSpPr>
        <p:spPr>
          <a:xfrm>
            <a:off x="3364706" y="2721769"/>
            <a:ext cx="2414588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6225-96"/>
          <p:cNvSpPr/>
          <p:nvPr/>
        </p:nvSpPr>
        <p:spPr>
          <a:xfrm>
            <a:off x="3378994" y="25110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33" y="62533"/>
                </a:moveTo>
                <a:lnTo>
                  <a:pt x="18733" y="62533"/>
                </a:lnTo>
                <a:cubicBezTo>
                  <a:pt x="13400" y="62400"/>
                  <a:pt x="8978" y="60556"/>
                  <a:pt x="5467" y="57000"/>
                </a:cubicBezTo>
                <a:lnTo>
                  <a:pt x="5467" y="57000"/>
                </a:lnTo>
                <a:lnTo>
                  <a:pt x="5467" y="57000"/>
                </a:lnTo>
                <a:cubicBezTo>
                  <a:pt x="1956" y="53489"/>
                  <a:pt x="133" y="49067"/>
                  <a:pt x="0" y="43733"/>
                </a:cubicBezTo>
                <a:lnTo>
                  <a:pt x="0" y="43733"/>
                </a:lnTo>
                <a:cubicBezTo>
                  <a:pt x="133" y="39600"/>
                  <a:pt x="1378" y="35889"/>
                  <a:pt x="3733" y="32600"/>
                </a:cubicBezTo>
                <a:lnTo>
                  <a:pt x="3733" y="32600"/>
                </a:lnTo>
                <a:cubicBezTo>
                  <a:pt x="6044" y="29489"/>
                  <a:pt x="9089" y="27289"/>
                  <a:pt x="12867" y="26000"/>
                </a:cubicBezTo>
                <a:lnTo>
                  <a:pt x="12867" y="26000"/>
                </a:lnTo>
                <a:cubicBezTo>
                  <a:pt x="12644" y="24667"/>
                  <a:pt x="12533" y="23289"/>
                  <a:pt x="12533" y="21867"/>
                </a:cubicBezTo>
                <a:lnTo>
                  <a:pt x="12533" y="21867"/>
                </a:lnTo>
                <a:cubicBezTo>
                  <a:pt x="12622" y="15644"/>
                  <a:pt x="14756" y="10511"/>
                  <a:pt x="18933" y="6467"/>
                </a:cubicBezTo>
                <a:lnTo>
                  <a:pt x="18933" y="6467"/>
                </a:lnTo>
                <a:cubicBezTo>
                  <a:pt x="22978" y="2289"/>
                  <a:pt x="28133" y="133"/>
                  <a:pt x="34400" y="0"/>
                </a:cubicBezTo>
                <a:lnTo>
                  <a:pt x="34400" y="0"/>
                </a:lnTo>
                <a:cubicBezTo>
                  <a:pt x="38667" y="0"/>
                  <a:pt x="42489" y="1111"/>
                  <a:pt x="45867" y="3333"/>
                </a:cubicBezTo>
                <a:lnTo>
                  <a:pt x="45867" y="3333"/>
                </a:lnTo>
                <a:cubicBezTo>
                  <a:pt x="49289" y="5422"/>
                  <a:pt x="51911" y="8222"/>
                  <a:pt x="53733" y="11733"/>
                </a:cubicBezTo>
                <a:lnTo>
                  <a:pt x="53733" y="11733"/>
                </a:lnTo>
                <a:cubicBezTo>
                  <a:pt x="56711" y="8222"/>
                  <a:pt x="60667" y="6400"/>
                  <a:pt x="65600" y="6267"/>
                </a:cubicBezTo>
                <a:lnTo>
                  <a:pt x="65600" y="6267"/>
                </a:lnTo>
                <a:cubicBezTo>
                  <a:pt x="70044" y="6400"/>
                  <a:pt x="73756" y="7889"/>
                  <a:pt x="76733" y="10733"/>
                </a:cubicBezTo>
                <a:lnTo>
                  <a:pt x="76733" y="10733"/>
                </a:lnTo>
                <a:cubicBezTo>
                  <a:pt x="79622" y="13756"/>
                  <a:pt x="81133" y="17467"/>
                  <a:pt x="81267" y="21867"/>
                </a:cubicBezTo>
                <a:lnTo>
                  <a:pt x="81267" y="21867"/>
                </a:lnTo>
                <a:cubicBezTo>
                  <a:pt x="81267" y="22933"/>
                  <a:pt x="81133" y="23978"/>
                  <a:pt x="80867" y="25000"/>
                </a:cubicBezTo>
                <a:lnTo>
                  <a:pt x="80867" y="25000"/>
                </a:lnTo>
                <a:cubicBezTo>
                  <a:pt x="81000" y="25000"/>
                  <a:pt x="81067" y="25000"/>
                  <a:pt x="81067" y="25000"/>
                </a:cubicBezTo>
                <a:lnTo>
                  <a:pt x="81067" y="25000"/>
                </a:lnTo>
                <a:cubicBezTo>
                  <a:pt x="81200" y="25000"/>
                  <a:pt x="81267" y="25000"/>
                  <a:pt x="81267" y="25000"/>
                </a:cubicBezTo>
                <a:lnTo>
                  <a:pt x="81267" y="25000"/>
                </a:lnTo>
                <a:cubicBezTo>
                  <a:pt x="86600" y="25133"/>
                  <a:pt x="91022" y="26956"/>
                  <a:pt x="94533" y="30467"/>
                </a:cubicBezTo>
                <a:lnTo>
                  <a:pt x="94533" y="30467"/>
                </a:lnTo>
                <a:cubicBezTo>
                  <a:pt x="98044" y="33978"/>
                  <a:pt x="99867" y="38400"/>
                  <a:pt x="100000" y="43733"/>
                </a:cubicBezTo>
                <a:lnTo>
                  <a:pt x="100000" y="43733"/>
                </a:lnTo>
                <a:cubicBezTo>
                  <a:pt x="99867" y="49067"/>
                  <a:pt x="98044" y="53489"/>
                  <a:pt x="94533" y="57000"/>
                </a:cubicBezTo>
                <a:lnTo>
                  <a:pt x="94533" y="57000"/>
                </a:lnTo>
                <a:cubicBezTo>
                  <a:pt x="91022" y="60556"/>
                  <a:pt x="86600" y="62400"/>
                  <a:pt x="81267" y="62533"/>
                </a:cubicBezTo>
                <a:lnTo>
                  <a:pt x="81267" y="62533"/>
                </a:lnTo>
                <a:lnTo>
                  <a:pt x="18733" y="62533"/>
                </a:lnTo>
                <a:moveTo>
                  <a:pt x="17400" y="72667"/>
                </a:moveTo>
                <a:lnTo>
                  <a:pt x="17400" y="72667"/>
                </a:lnTo>
                <a:cubicBezTo>
                  <a:pt x="17667" y="72133"/>
                  <a:pt x="18111" y="71867"/>
                  <a:pt x="18733" y="71867"/>
                </a:cubicBezTo>
                <a:lnTo>
                  <a:pt x="18733" y="71867"/>
                </a:lnTo>
                <a:cubicBezTo>
                  <a:pt x="19400" y="71867"/>
                  <a:pt x="19867" y="72133"/>
                  <a:pt x="20133" y="72667"/>
                </a:cubicBezTo>
                <a:lnTo>
                  <a:pt x="20133" y="72667"/>
                </a:lnTo>
                <a:lnTo>
                  <a:pt x="26933" y="85333"/>
                </a:lnTo>
                <a:cubicBezTo>
                  <a:pt x="27733" y="86800"/>
                  <a:pt x="28133" y="88378"/>
                  <a:pt x="28133" y="90067"/>
                </a:cubicBezTo>
                <a:lnTo>
                  <a:pt x="28133" y="90067"/>
                </a:lnTo>
                <a:lnTo>
                  <a:pt x="28133" y="90600"/>
                </a:lnTo>
                <a:cubicBezTo>
                  <a:pt x="28133" y="93222"/>
                  <a:pt x="27222" y="95444"/>
                  <a:pt x="25400" y="97267"/>
                </a:cubicBezTo>
                <a:lnTo>
                  <a:pt x="25400" y="97267"/>
                </a:lnTo>
                <a:cubicBezTo>
                  <a:pt x="23578" y="98956"/>
                  <a:pt x="21356" y="99867"/>
                  <a:pt x="18733" y="100000"/>
                </a:cubicBezTo>
                <a:lnTo>
                  <a:pt x="18733" y="100000"/>
                </a:lnTo>
                <a:cubicBezTo>
                  <a:pt x="16156" y="99867"/>
                  <a:pt x="13956" y="98956"/>
                  <a:pt x="12133" y="97267"/>
                </a:cubicBezTo>
                <a:lnTo>
                  <a:pt x="12133" y="97267"/>
                </a:lnTo>
                <a:cubicBezTo>
                  <a:pt x="10444" y="95444"/>
                  <a:pt x="9533" y="93222"/>
                  <a:pt x="9400" y="90600"/>
                </a:cubicBezTo>
                <a:lnTo>
                  <a:pt x="9400" y="90600"/>
                </a:lnTo>
                <a:lnTo>
                  <a:pt x="9400" y="90067"/>
                </a:lnTo>
                <a:cubicBezTo>
                  <a:pt x="9400" y="88378"/>
                  <a:pt x="9778" y="86800"/>
                  <a:pt x="10533" y="85333"/>
                </a:cubicBezTo>
                <a:lnTo>
                  <a:pt x="10533" y="85333"/>
                </a:lnTo>
                <a:lnTo>
                  <a:pt x="17400" y="72667"/>
                </a:lnTo>
                <a:moveTo>
                  <a:pt x="48600" y="72667"/>
                </a:moveTo>
                <a:lnTo>
                  <a:pt x="48600" y="72667"/>
                </a:lnTo>
                <a:cubicBezTo>
                  <a:pt x="48867" y="72133"/>
                  <a:pt x="49333" y="71867"/>
                  <a:pt x="50000" y="71867"/>
                </a:cubicBezTo>
                <a:lnTo>
                  <a:pt x="50000" y="71867"/>
                </a:lnTo>
                <a:cubicBezTo>
                  <a:pt x="50667" y="71867"/>
                  <a:pt x="51133" y="72133"/>
                  <a:pt x="51400" y="72667"/>
                </a:cubicBezTo>
                <a:lnTo>
                  <a:pt x="51400" y="72667"/>
                </a:lnTo>
                <a:lnTo>
                  <a:pt x="58200" y="85333"/>
                </a:lnTo>
                <a:cubicBezTo>
                  <a:pt x="59000" y="86800"/>
                  <a:pt x="59400" y="88378"/>
                  <a:pt x="59400" y="90067"/>
                </a:cubicBezTo>
                <a:lnTo>
                  <a:pt x="59400" y="90067"/>
                </a:lnTo>
                <a:lnTo>
                  <a:pt x="59400" y="90600"/>
                </a:lnTo>
                <a:cubicBezTo>
                  <a:pt x="59400" y="93222"/>
                  <a:pt x="58489" y="95444"/>
                  <a:pt x="56667" y="97267"/>
                </a:cubicBezTo>
                <a:lnTo>
                  <a:pt x="56667" y="97267"/>
                </a:lnTo>
                <a:cubicBezTo>
                  <a:pt x="54844" y="98956"/>
                  <a:pt x="52622" y="99867"/>
                  <a:pt x="50000" y="100000"/>
                </a:cubicBezTo>
                <a:lnTo>
                  <a:pt x="50000" y="100000"/>
                </a:lnTo>
                <a:cubicBezTo>
                  <a:pt x="47378" y="99867"/>
                  <a:pt x="45156" y="98956"/>
                  <a:pt x="43333" y="97267"/>
                </a:cubicBezTo>
                <a:lnTo>
                  <a:pt x="43333" y="97267"/>
                </a:lnTo>
                <a:cubicBezTo>
                  <a:pt x="41644" y="95444"/>
                  <a:pt x="40733" y="93222"/>
                  <a:pt x="40600" y="90600"/>
                </a:cubicBezTo>
                <a:lnTo>
                  <a:pt x="40600" y="90600"/>
                </a:lnTo>
                <a:lnTo>
                  <a:pt x="40600" y="90067"/>
                </a:lnTo>
                <a:cubicBezTo>
                  <a:pt x="40600" y="88378"/>
                  <a:pt x="41000" y="86800"/>
                  <a:pt x="41800" y="85333"/>
                </a:cubicBezTo>
                <a:lnTo>
                  <a:pt x="41800" y="85333"/>
                </a:lnTo>
                <a:lnTo>
                  <a:pt x="48600" y="72667"/>
                </a:lnTo>
                <a:moveTo>
                  <a:pt x="73067" y="85333"/>
                </a:moveTo>
                <a:lnTo>
                  <a:pt x="73067" y="85333"/>
                </a:lnTo>
                <a:lnTo>
                  <a:pt x="79867" y="72667"/>
                </a:lnTo>
                <a:cubicBezTo>
                  <a:pt x="80133" y="72133"/>
                  <a:pt x="80600" y="71867"/>
                  <a:pt x="81267" y="71867"/>
                </a:cubicBezTo>
                <a:lnTo>
                  <a:pt x="81267" y="71867"/>
                </a:lnTo>
                <a:cubicBezTo>
                  <a:pt x="81889" y="71867"/>
                  <a:pt x="82333" y="72133"/>
                  <a:pt x="82600" y="72667"/>
                </a:cubicBezTo>
                <a:lnTo>
                  <a:pt x="82600" y="72667"/>
                </a:lnTo>
                <a:lnTo>
                  <a:pt x="89467" y="85333"/>
                </a:lnTo>
                <a:cubicBezTo>
                  <a:pt x="90222" y="86800"/>
                  <a:pt x="90600" y="88378"/>
                  <a:pt x="90600" y="90067"/>
                </a:cubicBezTo>
                <a:lnTo>
                  <a:pt x="90600" y="90067"/>
                </a:lnTo>
                <a:lnTo>
                  <a:pt x="90600" y="90600"/>
                </a:lnTo>
                <a:cubicBezTo>
                  <a:pt x="90600" y="93222"/>
                  <a:pt x="89689" y="95444"/>
                  <a:pt x="87867" y="97267"/>
                </a:cubicBezTo>
                <a:lnTo>
                  <a:pt x="87867" y="97267"/>
                </a:lnTo>
                <a:cubicBezTo>
                  <a:pt x="86044" y="98956"/>
                  <a:pt x="83844" y="99867"/>
                  <a:pt x="81267" y="100000"/>
                </a:cubicBezTo>
                <a:lnTo>
                  <a:pt x="81267" y="100000"/>
                </a:lnTo>
                <a:cubicBezTo>
                  <a:pt x="78644" y="99867"/>
                  <a:pt x="76422" y="98956"/>
                  <a:pt x="74600" y="97267"/>
                </a:cubicBezTo>
                <a:lnTo>
                  <a:pt x="74600" y="97267"/>
                </a:lnTo>
                <a:cubicBezTo>
                  <a:pt x="72911" y="95444"/>
                  <a:pt x="72000" y="93222"/>
                  <a:pt x="71867" y="90600"/>
                </a:cubicBezTo>
                <a:lnTo>
                  <a:pt x="71867" y="90600"/>
                </a:lnTo>
                <a:lnTo>
                  <a:pt x="71867" y="90067"/>
                </a:lnTo>
                <a:cubicBezTo>
                  <a:pt x="71867" y="88378"/>
                  <a:pt x="72267" y="86800"/>
                  <a:pt x="73067" y="85333"/>
                </a:cubicBezTo>
                <a:lnTo>
                  <a:pt x="73067" y="853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6171-36"/>
          <p:cNvCxnSpPr/>
          <p:nvPr/>
        </p:nvCxnSpPr>
        <p:spPr>
          <a:xfrm>
            <a:off x="5036344" y="2968228"/>
            <a:ext cx="60007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6166-23"/>
          <p:cNvSpPr/>
          <p:nvPr/>
        </p:nvSpPr>
        <p:spPr>
          <a:xfrm>
            <a:off x="6057900" y="2353866"/>
            <a:ext cx="2686050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6168-28"/>
          <p:cNvCxnSpPr/>
          <p:nvPr/>
        </p:nvCxnSpPr>
        <p:spPr>
          <a:xfrm>
            <a:off x="6057900" y="2371725"/>
            <a:ext cx="268605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6172-39"/>
          <p:cNvCxnSpPr/>
          <p:nvPr/>
        </p:nvCxnSpPr>
        <p:spPr>
          <a:xfrm>
            <a:off x="6193631" y="2721769"/>
            <a:ext cx="2414588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6225-97"/>
          <p:cNvSpPr/>
          <p:nvPr/>
        </p:nvSpPr>
        <p:spPr>
          <a:xfrm>
            <a:off x="6216848" y="2511028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692" y="1733"/>
                </a:moveTo>
                <a:lnTo>
                  <a:pt x="55692" y="1733"/>
                </a:lnTo>
                <a:cubicBezTo>
                  <a:pt x="54154" y="578"/>
                  <a:pt x="52410" y="0"/>
                  <a:pt x="50462" y="0"/>
                </a:cubicBezTo>
                <a:lnTo>
                  <a:pt x="50462" y="0"/>
                </a:lnTo>
                <a:lnTo>
                  <a:pt x="50462" y="0"/>
                </a:lnTo>
                <a:cubicBezTo>
                  <a:pt x="48513" y="0"/>
                  <a:pt x="46795" y="578"/>
                  <a:pt x="45308" y="1733"/>
                </a:cubicBezTo>
                <a:lnTo>
                  <a:pt x="45308" y="1733"/>
                </a:lnTo>
                <a:lnTo>
                  <a:pt x="16462" y="26733"/>
                </a:lnTo>
                <a:cubicBezTo>
                  <a:pt x="15128" y="28067"/>
                  <a:pt x="14462" y="29578"/>
                  <a:pt x="14462" y="31267"/>
                </a:cubicBezTo>
                <a:lnTo>
                  <a:pt x="14462" y="31267"/>
                </a:lnTo>
                <a:cubicBezTo>
                  <a:pt x="14462" y="32956"/>
                  <a:pt x="15128" y="34444"/>
                  <a:pt x="16462" y="35733"/>
                </a:cubicBezTo>
                <a:lnTo>
                  <a:pt x="16462" y="35733"/>
                </a:lnTo>
                <a:cubicBezTo>
                  <a:pt x="17949" y="36933"/>
                  <a:pt x="19667" y="37533"/>
                  <a:pt x="21615" y="37533"/>
                </a:cubicBezTo>
                <a:lnTo>
                  <a:pt x="21615" y="37533"/>
                </a:lnTo>
                <a:cubicBezTo>
                  <a:pt x="23564" y="37533"/>
                  <a:pt x="25308" y="36933"/>
                  <a:pt x="26846" y="35733"/>
                </a:cubicBezTo>
                <a:lnTo>
                  <a:pt x="26846" y="35733"/>
                </a:lnTo>
                <a:lnTo>
                  <a:pt x="43308" y="21267"/>
                </a:lnTo>
                <a:lnTo>
                  <a:pt x="43308" y="62533"/>
                </a:lnTo>
                <a:cubicBezTo>
                  <a:pt x="43308" y="64356"/>
                  <a:pt x="43974" y="65844"/>
                  <a:pt x="45308" y="67000"/>
                </a:cubicBezTo>
                <a:lnTo>
                  <a:pt x="45308" y="67000"/>
                </a:lnTo>
                <a:cubicBezTo>
                  <a:pt x="46641" y="68156"/>
                  <a:pt x="48359" y="68733"/>
                  <a:pt x="50462" y="68733"/>
                </a:cubicBezTo>
                <a:lnTo>
                  <a:pt x="50462" y="68733"/>
                </a:lnTo>
                <a:cubicBezTo>
                  <a:pt x="52564" y="68733"/>
                  <a:pt x="54308" y="68156"/>
                  <a:pt x="55692" y="67000"/>
                </a:cubicBezTo>
                <a:lnTo>
                  <a:pt x="55692" y="67000"/>
                </a:lnTo>
                <a:cubicBezTo>
                  <a:pt x="57026" y="65844"/>
                  <a:pt x="57692" y="64356"/>
                  <a:pt x="57692" y="62533"/>
                </a:cubicBezTo>
                <a:lnTo>
                  <a:pt x="57692" y="62533"/>
                </a:lnTo>
                <a:lnTo>
                  <a:pt x="57692" y="21267"/>
                </a:lnTo>
                <a:lnTo>
                  <a:pt x="74154" y="35733"/>
                </a:lnTo>
                <a:cubicBezTo>
                  <a:pt x="75641" y="36933"/>
                  <a:pt x="77359" y="37533"/>
                  <a:pt x="79308" y="37533"/>
                </a:cubicBezTo>
                <a:lnTo>
                  <a:pt x="79308" y="37533"/>
                </a:lnTo>
                <a:cubicBezTo>
                  <a:pt x="81256" y="37533"/>
                  <a:pt x="83000" y="36933"/>
                  <a:pt x="84538" y="35733"/>
                </a:cubicBezTo>
                <a:lnTo>
                  <a:pt x="84538" y="35733"/>
                </a:lnTo>
                <a:cubicBezTo>
                  <a:pt x="85872" y="34444"/>
                  <a:pt x="86538" y="32956"/>
                  <a:pt x="86538" y="31267"/>
                </a:cubicBezTo>
                <a:lnTo>
                  <a:pt x="86538" y="31267"/>
                </a:lnTo>
                <a:cubicBezTo>
                  <a:pt x="86538" y="29578"/>
                  <a:pt x="85872" y="28067"/>
                  <a:pt x="84538" y="26733"/>
                </a:cubicBezTo>
                <a:lnTo>
                  <a:pt x="84538" y="26733"/>
                </a:lnTo>
                <a:lnTo>
                  <a:pt x="55692" y="1733"/>
                </a:lnTo>
                <a:moveTo>
                  <a:pt x="14462" y="68733"/>
                </a:moveTo>
                <a:lnTo>
                  <a:pt x="14462" y="68733"/>
                </a:lnTo>
                <a:cubicBezTo>
                  <a:pt x="14462" y="66911"/>
                  <a:pt x="13769" y="65422"/>
                  <a:pt x="12385" y="64267"/>
                </a:cubicBezTo>
                <a:lnTo>
                  <a:pt x="12385" y="64267"/>
                </a:lnTo>
                <a:lnTo>
                  <a:pt x="12385" y="64267"/>
                </a:lnTo>
                <a:cubicBezTo>
                  <a:pt x="11051" y="63111"/>
                  <a:pt x="9333" y="62533"/>
                  <a:pt x="7231" y="62533"/>
                </a:cubicBezTo>
                <a:lnTo>
                  <a:pt x="7231" y="62533"/>
                </a:lnTo>
                <a:cubicBezTo>
                  <a:pt x="5128" y="62533"/>
                  <a:pt x="3385" y="63111"/>
                  <a:pt x="2000" y="64267"/>
                </a:cubicBezTo>
                <a:lnTo>
                  <a:pt x="2000" y="64267"/>
                </a:lnTo>
                <a:cubicBezTo>
                  <a:pt x="667" y="65422"/>
                  <a:pt x="0" y="66911"/>
                  <a:pt x="0" y="68733"/>
                </a:cubicBezTo>
                <a:lnTo>
                  <a:pt x="0" y="68733"/>
                </a:lnTo>
                <a:lnTo>
                  <a:pt x="0" y="81267"/>
                </a:lnTo>
                <a:cubicBezTo>
                  <a:pt x="154" y="86600"/>
                  <a:pt x="2256" y="91022"/>
                  <a:pt x="6308" y="94533"/>
                </a:cubicBezTo>
                <a:lnTo>
                  <a:pt x="6308" y="94533"/>
                </a:lnTo>
                <a:cubicBezTo>
                  <a:pt x="10359" y="98044"/>
                  <a:pt x="15462" y="99867"/>
                  <a:pt x="21615" y="100000"/>
                </a:cubicBezTo>
                <a:lnTo>
                  <a:pt x="21615" y="100000"/>
                </a:lnTo>
                <a:lnTo>
                  <a:pt x="79308" y="100000"/>
                </a:lnTo>
                <a:cubicBezTo>
                  <a:pt x="85462" y="99867"/>
                  <a:pt x="90564" y="98044"/>
                  <a:pt x="94615" y="94533"/>
                </a:cubicBezTo>
                <a:lnTo>
                  <a:pt x="94615" y="94533"/>
                </a:lnTo>
                <a:cubicBezTo>
                  <a:pt x="98718" y="91022"/>
                  <a:pt x="100846" y="86600"/>
                  <a:pt x="101000" y="81267"/>
                </a:cubicBezTo>
                <a:lnTo>
                  <a:pt x="101000" y="81267"/>
                </a:lnTo>
                <a:lnTo>
                  <a:pt x="101000" y="68733"/>
                </a:lnTo>
                <a:cubicBezTo>
                  <a:pt x="101000" y="66911"/>
                  <a:pt x="100308" y="65422"/>
                  <a:pt x="98923" y="64267"/>
                </a:cubicBezTo>
                <a:lnTo>
                  <a:pt x="98923" y="64267"/>
                </a:lnTo>
                <a:cubicBezTo>
                  <a:pt x="97590" y="63111"/>
                  <a:pt x="95872" y="62533"/>
                  <a:pt x="93769" y="62533"/>
                </a:cubicBezTo>
                <a:lnTo>
                  <a:pt x="93769" y="62533"/>
                </a:lnTo>
                <a:cubicBezTo>
                  <a:pt x="91667" y="62533"/>
                  <a:pt x="89923" y="63111"/>
                  <a:pt x="88538" y="64267"/>
                </a:cubicBezTo>
                <a:lnTo>
                  <a:pt x="88538" y="64267"/>
                </a:lnTo>
                <a:cubicBezTo>
                  <a:pt x="87205" y="65422"/>
                  <a:pt x="86538" y="66911"/>
                  <a:pt x="86538" y="68733"/>
                </a:cubicBezTo>
                <a:lnTo>
                  <a:pt x="86538" y="68733"/>
                </a:lnTo>
                <a:lnTo>
                  <a:pt x="86538" y="81267"/>
                </a:lnTo>
                <a:cubicBezTo>
                  <a:pt x="86538" y="83089"/>
                  <a:pt x="85872" y="84578"/>
                  <a:pt x="84538" y="85733"/>
                </a:cubicBezTo>
                <a:lnTo>
                  <a:pt x="84538" y="85733"/>
                </a:lnTo>
                <a:cubicBezTo>
                  <a:pt x="83154" y="86933"/>
                  <a:pt x="81410" y="87533"/>
                  <a:pt x="79308" y="87533"/>
                </a:cubicBezTo>
                <a:lnTo>
                  <a:pt x="79308" y="87533"/>
                </a:lnTo>
                <a:lnTo>
                  <a:pt x="21615" y="87533"/>
                </a:lnTo>
                <a:cubicBezTo>
                  <a:pt x="19513" y="87533"/>
                  <a:pt x="17795" y="86933"/>
                  <a:pt x="16462" y="85733"/>
                </a:cubicBezTo>
                <a:lnTo>
                  <a:pt x="16462" y="85733"/>
                </a:lnTo>
                <a:cubicBezTo>
                  <a:pt x="15128" y="84578"/>
                  <a:pt x="14462" y="83089"/>
                  <a:pt x="14462" y="81267"/>
                </a:cubicBezTo>
                <a:lnTo>
                  <a:pt x="14462" y="81267"/>
                </a:lnTo>
                <a:lnTo>
                  <a:pt x="14462" y="687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6162-14"/>
          <p:cNvSpPr/>
          <p:nvPr/>
        </p:nvSpPr>
        <p:spPr>
          <a:xfrm>
            <a:off x="400050" y="3418284"/>
            <a:ext cx="83439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6162-17"/>
          <p:cNvCxnSpPr/>
          <p:nvPr/>
        </p:nvCxnSpPr>
        <p:spPr>
          <a:xfrm>
            <a:off x="428625" y="3418284"/>
            <a:ext cx="914" cy="400050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6224-92"/>
          <p:cNvSpPr/>
          <p:nvPr/>
        </p:nvSpPr>
        <p:spPr>
          <a:xfrm>
            <a:off x="679117" y="3543300"/>
            <a:ext cx="15624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125" y="1353"/>
                </a:moveTo>
                <a:lnTo>
                  <a:pt x="100125" y="1353"/>
                </a:lnTo>
                <a:cubicBezTo>
                  <a:pt x="101708" y="2608"/>
                  <a:pt x="102500" y="4176"/>
                  <a:pt x="102500" y="6059"/>
                </a:cubicBezTo>
                <a:lnTo>
                  <a:pt x="102500" y="6059"/>
                </a:lnTo>
                <a:lnTo>
                  <a:pt x="102500" y="24294"/>
                </a:lnTo>
                <a:cubicBezTo>
                  <a:pt x="102500" y="26176"/>
                  <a:pt x="101708" y="27745"/>
                  <a:pt x="100125" y="29000"/>
                </a:cubicBezTo>
                <a:lnTo>
                  <a:pt x="100125" y="29000"/>
                </a:lnTo>
                <a:cubicBezTo>
                  <a:pt x="98500" y="30137"/>
                  <a:pt x="96750" y="30510"/>
                  <a:pt x="94875" y="30118"/>
                </a:cubicBezTo>
                <a:lnTo>
                  <a:pt x="94875" y="30118"/>
                </a:lnTo>
                <a:lnTo>
                  <a:pt x="62625" y="24059"/>
                </a:lnTo>
                <a:cubicBezTo>
                  <a:pt x="59958" y="23549"/>
                  <a:pt x="58292" y="22098"/>
                  <a:pt x="57625" y="19706"/>
                </a:cubicBezTo>
                <a:lnTo>
                  <a:pt x="57625" y="19706"/>
                </a:lnTo>
                <a:lnTo>
                  <a:pt x="44500" y="19706"/>
                </a:lnTo>
                <a:lnTo>
                  <a:pt x="44500" y="26353"/>
                </a:lnTo>
                <a:cubicBezTo>
                  <a:pt x="48417" y="28118"/>
                  <a:pt x="51500" y="30647"/>
                  <a:pt x="53750" y="33941"/>
                </a:cubicBezTo>
                <a:lnTo>
                  <a:pt x="53750" y="33941"/>
                </a:lnTo>
                <a:cubicBezTo>
                  <a:pt x="56167" y="37353"/>
                  <a:pt x="57375" y="41196"/>
                  <a:pt x="57375" y="45471"/>
                </a:cubicBezTo>
                <a:lnTo>
                  <a:pt x="57375" y="45471"/>
                </a:lnTo>
                <a:lnTo>
                  <a:pt x="57375" y="72824"/>
                </a:lnTo>
                <a:lnTo>
                  <a:pt x="12313" y="72824"/>
                </a:lnTo>
                <a:lnTo>
                  <a:pt x="12313" y="45471"/>
                </a:lnTo>
                <a:cubicBezTo>
                  <a:pt x="12313" y="41196"/>
                  <a:pt x="13521" y="37353"/>
                  <a:pt x="15937" y="33941"/>
                </a:cubicBezTo>
                <a:lnTo>
                  <a:pt x="15937" y="33941"/>
                </a:lnTo>
                <a:cubicBezTo>
                  <a:pt x="18187" y="30647"/>
                  <a:pt x="21271" y="28118"/>
                  <a:pt x="25188" y="26353"/>
                </a:cubicBezTo>
                <a:lnTo>
                  <a:pt x="25188" y="26353"/>
                </a:lnTo>
                <a:lnTo>
                  <a:pt x="25188" y="20824"/>
                </a:lnTo>
                <a:cubicBezTo>
                  <a:pt x="17646" y="23137"/>
                  <a:pt x="12146" y="27627"/>
                  <a:pt x="8688" y="34294"/>
                </a:cubicBezTo>
                <a:lnTo>
                  <a:pt x="8688" y="34294"/>
                </a:lnTo>
                <a:cubicBezTo>
                  <a:pt x="7062" y="36569"/>
                  <a:pt x="4896" y="37275"/>
                  <a:pt x="2188" y="36412"/>
                </a:cubicBezTo>
                <a:lnTo>
                  <a:pt x="2188" y="36412"/>
                </a:lnTo>
                <a:cubicBezTo>
                  <a:pt x="-354" y="34882"/>
                  <a:pt x="-1083" y="32863"/>
                  <a:pt x="0" y="30353"/>
                </a:cubicBezTo>
                <a:lnTo>
                  <a:pt x="0" y="30353"/>
                </a:lnTo>
                <a:cubicBezTo>
                  <a:pt x="2417" y="25529"/>
                  <a:pt x="5833" y="21471"/>
                  <a:pt x="10250" y="18176"/>
                </a:cubicBezTo>
                <a:lnTo>
                  <a:pt x="10250" y="18176"/>
                </a:lnTo>
                <a:cubicBezTo>
                  <a:pt x="14542" y="14922"/>
                  <a:pt x="19521" y="12647"/>
                  <a:pt x="25188" y="11353"/>
                </a:cubicBezTo>
                <a:lnTo>
                  <a:pt x="25188" y="11353"/>
                </a:lnTo>
                <a:lnTo>
                  <a:pt x="25188" y="6059"/>
                </a:lnTo>
                <a:cubicBezTo>
                  <a:pt x="25188" y="4294"/>
                  <a:pt x="25792" y="2843"/>
                  <a:pt x="27000" y="1706"/>
                </a:cubicBezTo>
                <a:lnTo>
                  <a:pt x="27000" y="1706"/>
                </a:lnTo>
                <a:cubicBezTo>
                  <a:pt x="28208" y="569"/>
                  <a:pt x="29750" y="0"/>
                  <a:pt x="31625" y="0"/>
                </a:cubicBezTo>
                <a:lnTo>
                  <a:pt x="31625" y="0"/>
                </a:lnTo>
                <a:lnTo>
                  <a:pt x="38063" y="0"/>
                </a:lnTo>
                <a:cubicBezTo>
                  <a:pt x="39938" y="0"/>
                  <a:pt x="41479" y="569"/>
                  <a:pt x="42688" y="1706"/>
                </a:cubicBezTo>
                <a:lnTo>
                  <a:pt x="42688" y="1706"/>
                </a:lnTo>
                <a:cubicBezTo>
                  <a:pt x="43896" y="2843"/>
                  <a:pt x="44500" y="4294"/>
                  <a:pt x="44500" y="6059"/>
                </a:cubicBezTo>
                <a:lnTo>
                  <a:pt x="44500" y="6059"/>
                </a:lnTo>
                <a:lnTo>
                  <a:pt x="44500" y="10588"/>
                </a:lnTo>
                <a:lnTo>
                  <a:pt x="57625" y="10588"/>
                </a:lnTo>
                <a:cubicBezTo>
                  <a:pt x="58292" y="8196"/>
                  <a:pt x="59958" y="6745"/>
                  <a:pt x="62625" y="6235"/>
                </a:cubicBezTo>
                <a:lnTo>
                  <a:pt x="62625" y="6235"/>
                </a:lnTo>
                <a:lnTo>
                  <a:pt x="94875" y="176"/>
                </a:lnTo>
                <a:cubicBezTo>
                  <a:pt x="96750" y="-176"/>
                  <a:pt x="98500" y="216"/>
                  <a:pt x="100125" y="1353"/>
                </a:cubicBezTo>
                <a:lnTo>
                  <a:pt x="100125" y="1353"/>
                </a:lnTo>
                <a:moveTo>
                  <a:pt x="57375" y="78882"/>
                </a:moveTo>
                <a:lnTo>
                  <a:pt x="57375" y="78882"/>
                </a:lnTo>
                <a:lnTo>
                  <a:pt x="57375" y="84941"/>
                </a:lnTo>
                <a:cubicBezTo>
                  <a:pt x="57250" y="88353"/>
                  <a:pt x="55979" y="91196"/>
                  <a:pt x="53563" y="93471"/>
                </a:cubicBezTo>
                <a:lnTo>
                  <a:pt x="53563" y="93471"/>
                </a:lnTo>
                <a:cubicBezTo>
                  <a:pt x="51146" y="95745"/>
                  <a:pt x="48125" y="96941"/>
                  <a:pt x="44500" y="97059"/>
                </a:cubicBezTo>
                <a:lnTo>
                  <a:pt x="44500" y="97059"/>
                </a:lnTo>
                <a:lnTo>
                  <a:pt x="25188" y="97059"/>
                </a:lnTo>
                <a:cubicBezTo>
                  <a:pt x="21563" y="96941"/>
                  <a:pt x="18542" y="95745"/>
                  <a:pt x="16125" y="93471"/>
                </a:cubicBezTo>
                <a:lnTo>
                  <a:pt x="16125" y="93471"/>
                </a:lnTo>
                <a:cubicBezTo>
                  <a:pt x="13708" y="91196"/>
                  <a:pt x="12438" y="88353"/>
                  <a:pt x="12313" y="84941"/>
                </a:cubicBezTo>
                <a:lnTo>
                  <a:pt x="12313" y="84941"/>
                </a:lnTo>
                <a:lnTo>
                  <a:pt x="12313" y="78882"/>
                </a:lnTo>
                <a:lnTo>
                  <a:pt x="57375" y="78882"/>
                </a:lnTo>
                <a:moveTo>
                  <a:pt x="34875" y="18176"/>
                </a:moveTo>
                <a:lnTo>
                  <a:pt x="34875" y="18176"/>
                </a:lnTo>
                <a:cubicBezTo>
                  <a:pt x="36875" y="18059"/>
                  <a:pt x="37937" y="17059"/>
                  <a:pt x="38063" y="15176"/>
                </a:cubicBezTo>
                <a:lnTo>
                  <a:pt x="38063" y="15176"/>
                </a:lnTo>
                <a:cubicBezTo>
                  <a:pt x="37937" y="13255"/>
                  <a:pt x="36875" y="12235"/>
                  <a:pt x="34875" y="12118"/>
                </a:cubicBezTo>
                <a:lnTo>
                  <a:pt x="34875" y="12118"/>
                </a:lnTo>
                <a:cubicBezTo>
                  <a:pt x="32833" y="12235"/>
                  <a:pt x="31750" y="13255"/>
                  <a:pt x="31625" y="15176"/>
                </a:cubicBezTo>
                <a:lnTo>
                  <a:pt x="31625" y="15176"/>
                </a:lnTo>
                <a:cubicBezTo>
                  <a:pt x="31750" y="17059"/>
                  <a:pt x="32833" y="18059"/>
                  <a:pt x="34875" y="18176"/>
                </a:cubicBezTo>
                <a:lnTo>
                  <a:pt x="34875" y="1817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6167-25"/>
          <p:cNvSpPr/>
          <p:nvPr/>
        </p:nvSpPr>
        <p:spPr>
          <a:xfrm>
            <a:off x="7741146" y="3511153"/>
            <a:ext cx="824210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6224-94"/>
          <p:cNvSpPr/>
          <p:nvPr/>
        </p:nvSpPr>
        <p:spPr>
          <a:xfrm>
            <a:off x="7855446" y="3557588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36" y="27615"/>
                </a:moveTo>
                <a:lnTo>
                  <a:pt x="32636" y="27615"/>
                </a:lnTo>
                <a:lnTo>
                  <a:pt x="32636" y="36769"/>
                </a:lnTo>
                <a:lnTo>
                  <a:pt x="68818" y="36769"/>
                </a:lnTo>
                <a:lnTo>
                  <a:pt x="68818" y="27615"/>
                </a:lnTo>
                <a:cubicBezTo>
                  <a:pt x="68697" y="23256"/>
                  <a:pt x="66970" y="19615"/>
                  <a:pt x="63636" y="16692"/>
                </a:cubicBezTo>
                <a:lnTo>
                  <a:pt x="63636" y="16692"/>
                </a:lnTo>
                <a:cubicBezTo>
                  <a:pt x="60121" y="13872"/>
                  <a:pt x="55818" y="12385"/>
                  <a:pt x="50727" y="12231"/>
                </a:cubicBezTo>
                <a:lnTo>
                  <a:pt x="50727" y="12231"/>
                </a:lnTo>
                <a:cubicBezTo>
                  <a:pt x="45576" y="12385"/>
                  <a:pt x="41273" y="13872"/>
                  <a:pt x="37818" y="16692"/>
                </a:cubicBezTo>
                <a:lnTo>
                  <a:pt x="37818" y="16692"/>
                </a:lnTo>
                <a:cubicBezTo>
                  <a:pt x="34485" y="19615"/>
                  <a:pt x="32758" y="23256"/>
                  <a:pt x="32636" y="27615"/>
                </a:cubicBezTo>
                <a:lnTo>
                  <a:pt x="32636" y="27615"/>
                </a:lnTo>
                <a:moveTo>
                  <a:pt x="18091" y="36769"/>
                </a:moveTo>
                <a:lnTo>
                  <a:pt x="18091" y="36769"/>
                </a:lnTo>
                <a:lnTo>
                  <a:pt x="18091" y="27615"/>
                </a:lnTo>
                <a:cubicBezTo>
                  <a:pt x="18394" y="19821"/>
                  <a:pt x="21576" y="13308"/>
                  <a:pt x="27636" y="8077"/>
                </a:cubicBezTo>
                <a:lnTo>
                  <a:pt x="27636" y="8077"/>
                </a:lnTo>
                <a:cubicBezTo>
                  <a:pt x="33818" y="2949"/>
                  <a:pt x="41515" y="256"/>
                  <a:pt x="50727" y="0"/>
                </a:cubicBezTo>
                <a:lnTo>
                  <a:pt x="50727" y="0"/>
                </a:lnTo>
                <a:cubicBezTo>
                  <a:pt x="59939" y="256"/>
                  <a:pt x="67636" y="2949"/>
                  <a:pt x="73818" y="8077"/>
                </a:cubicBezTo>
                <a:lnTo>
                  <a:pt x="73818" y="8077"/>
                </a:lnTo>
                <a:cubicBezTo>
                  <a:pt x="79818" y="13308"/>
                  <a:pt x="82970" y="19821"/>
                  <a:pt x="83273" y="27615"/>
                </a:cubicBezTo>
                <a:lnTo>
                  <a:pt x="83273" y="27615"/>
                </a:lnTo>
                <a:lnTo>
                  <a:pt x="83273" y="36769"/>
                </a:lnTo>
                <a:lnTo>
                  <a:pt x="86909" y="36769"/>
                </a:lnTo>
                <a:cubicBezTo>
                  <a:pt x="90970" y="36923"/>
                  <a:pt x="94364" y="38128"/>
                  <a:pt x="97091" y="40385"/>
                </a:cubicBezTo>
                <a:lnTo>
                  <a:pt x="97091" y="40385"/>
                </a:lnTo>
                <a:cubicBezTo>
                  <a:pt x="99818" y="42692"/>
                  <a:pt x="101273" y="45590"/>
                  <a:pt x="101455" y="49077"/>
                </a:cubicBezTo>
                <a:lnTo>
                  <a:pt x="101455" y="49077"/>
                </a:lnTo>
                <a:lnTo>
                  <a:pt x="101455" y="85846"/>
                </a:lnTo>
                <a:cubicBezTo>
                  <a:pt x="101273" y="89282"/>
                  <a:pt x="99818" y="92154"/>
                  <a:pt x="97091" y="94462"/>
                </a:cubicBezTo>
                <a:lnTo>
                  <a:pt x="97091" y="94462"/>
                </a:lnTo>
                <a:cubicBezTo>
                  <a:pt x="94364" y="96769"/>
                  <a:pt x="90970" y="97974"/>
                  <a:pt x="86909" y="98077"/>
                </a:cubicBezTo>
                <a:lnTo>
                  <a:pt x="86909" y="98077"/>
                </a:lnTo>
                <a:lnTo>
                  <a:pt x="14455" y="98077"/>
                </a:lnTo>
                <a:cubicBezTo>
                  <a:pt x="10394" y="97974"/>
                  <a:pt x="7000" y="96769"/>
                  <a:pt x="4273" y="94462"/>
                </a:cubicBezTo>
                <a:lnTo>
                  <a:pt x="4273" y="94462"/>
                </a:lnTo>
                <a:cubicBezTo>
                  <a:pt x="1545" y="92154"/>
                  <a:pt x="121" y="89282"/>
                  <a:pt x="0" y="85846"/>
                </a:cubicBezTo>
                <a:lnTo>
                  <a:pt x="0" y="85846"/>
                </a:lnTo>
                <a:lnTo>
                  <a:pt x="0" y="49077"/>
                </a:lnTo>
                <a:cubicBezTo>
                  <a:pt x="121" y="45590"/>
                  <a:pt x="1545" y="42692"/>
                  <a:pt x="4273" y="40385"/>
                </a:cubicBezTo>
                <a:lnTo>
                  <a:pt x="4273" y="40385"/>
                </a:lnTo>
                <a:cubicBezTo>
                  <a:pt x="7000" y="38128"/>
                  <a:pt x="10394" y="36923"/>
                  <a:pt x="14455" y="36769"/>
                </a:cubicBezTo>
                <a:lnTo>
                  <a:pt x="14455" y="36769"/>
                </a:lnTo>
                <a:lnTo>
                  <a:pt x="18091" y="3676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615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615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6222-8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6161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8319686160-9"/>
          <p:cNvSpPr txBox="1"/>
          <p:nvPr/>
        </p:nvSpPr>
        <p:spPr>
          <a:xfrm>
            <a:off x="557213" y="121444"/>
            <a:ext cx="325372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配电箱周边环境管控</a:t>
            </a:r>
            <a:endParaRPr/>
          </a:p>
        </p:txBody>
      </p:sp>
      <p:sp>
        <p:nvSpPr>
          <p:cNvPr id="36" name="el-1788319686164-20"/>
          <p:cNvSpPr txBox="1"/>
          <p:nvPr/>
        </p:nvSpPr>
        <p:spPr>
          <a:xfrm>
            <a:off x="7909917" y="182166"/>
            <a:ext cx="12340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37" name="el-1788319686173-40"/>
          <p:cNvSpPr txBox="1"/>
          <p:nvPr/>
        </p:nvSpPr>
        <p:spPr>
          <a:xfrm>
            <a:off x="1128713" y="1653778"/>
            <a:ext cx="97726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配电箱周围</a:t>
            </a:r>
            <a:endParaRPr/>
          </a:p>
        </p:txBody>
      </p:sp>
      <p:sp>
        <p:nvSpPr>
          <p:cNvPr id="38" name="el-1788319686175-42"/>
          <p:cNvSpPr txBox="1"/>
          <p:nvPr/>
        </p:nvSpPr>
        <p:spPr>
          <a:xfrm>
            <a:off x="2171700" y="1632347"/>
            <a:ext cx="94662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1.5m</a:t>
            </a:r>
            <a:endParaRPr/>
          </a:p>
        </p:txBody>
      </p:sp>
      <p:sp>
        <p:nvSpPr>
          <p:cNvPr id="39" name="el-1788319686175-44"/>
          <p:cNvSpPr txBox="1"/>
          <p:nvPr/>
        </p:nvSpPr>
        <p:spPr>
          <a:xfrm>
            <a:off x="2793429" y="1682353"/>
            <a:ext cx="2428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米</a:t>
            </a:r>
            <a:endParaRPr/>
          </a:p>
        </p:txBody>
      </p:sp>
      <p:sp>
        <p:nvSpPr>
          <p:cNvPr id="40" name="el-1788319686173-41"/>
          <p:cNvSpPr txBox="1"/>
          <p:nvPr/>
        </p:nvSpPr>
        <p:spPr>
          <a:xfrm>
            <a:off x="3022029" y="1653778"/>
            <a:ext cx="97726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内严禁堆放</a:t>
            </a:r>
            <a:endParaRPr/>
          </a:p>
        </p:txBody>
      </p:sp>
      <p:sp>
        <p:nvSpPr>
          <p:cNvPr id="41" name="el-1788319686170-31"/>
          <p:cNvSpPr txBox="1"/>
          <p:nvPr/>
        </p:nvSpPr>
        <p:spPr>
          <a:xfrm>
            <a:off x="1128713" y="1925241"/>
            <a:ext cx="663671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建材、垃圾、易燃易爆品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保持通道畅通</a:t>
            </a:r>
            <a:endParaRPr/>
          </a:p>
        </p:txBody>
      </p:sp>
      <p:sp>
        <p:nvSpPr>
          <p:cNvPr id="42" name="el-1788319686168-29"/>
          <p:cNvSpPr txBox="1"/>
          <p:nvPr/>
        </p:nvSpPr>
        <p:spPr>
          <a:xfrm>
            <a:off x="7970974" y="1785938"/>
            <a:ext cx="54580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红线区域</a:t>
            </a:r>
            <a:endParaRPr/>
          </a:p>
        </p:txBody>
      </p:sp>
      <p:sp>
        <p:nvSpPr>
          <p:cNvPr id="43" name="el-1788319686175-45"/>
          <p:cNvSpPr txBox="1"/>
          <p:nvPr/>
        </p:nvSpPr>
        <p:spPr>
          <a:xfrm>
            <a:off x="764381" y="2489597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通道畅通</a:t>
            </a:r>
            <a:endParaRPr/>
          </a:p>
        </p:txBody>
      </p:sp>
      <p:sp>
        <p:nvSpPr>
          <p:cNvPr id="44" name="el-1788319686170-32"/>
          <p:cNvSpPr txBox="1"/>
          <p:nvPr/>
        </p:nvSpPr>
        <p:spPr>
          <a:xfrm>
            <a:off x="535781" y="2782491"/>
            <a:ext cx="241458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配电箱周围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保持通道畅通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，严禁堆物堵塞，便于操作与应急疏散。</a:t>
            </a:r>
            <a:endParaRPr/>
          </a:p>
        </p:txBody>
      </p:sp>
      <p:sp>
        <p:nvSpPr>
          <p:cNvPr id="45" name="el-1788319686175-46"/>
          <p:cNvSpPr txBox="1"/>
          <p:nvPr/>
        </p:nvSpPr>
        <p:spPr>
          <a:xfrm>
            <a:off x="3593306" y="2489597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防雨防潮</a:t>
            </a:r>
            <a:endParaRPr/>
          </a:p>
        </p:txBody>
      </p:sp>
      <p:sp>
        <p:nvSpPr>
          <p:cNvPr id="46" name="el-1788319686170-33"/>
          <p:cNvSpPr txBox="1"/>
          <p:nvPr/>
        </p:nvSpPr>
        <p:spPr>
          <a:xfrm>
            <a:off x="3364706" y="2782491"/>
            <a:ext cx="241458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户外、地下室、雨季施工做好</a:t>
            </a:r>
            <a:r>
              <a:rPr sz="94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、防浸泡措施。</a:t>
            </a:r>
            <a:endParaRPr/>
          </a:p>
        </p:txBody>
      </p:sp>
      <p:sp>
        <p:nvSpPr>
          <p:cNvPr id="47" name="el-1788319686171-35"/>
          <p:cNvSpPr/>
          <p:nvPr/>
        </p:nvSpPr>
        <p:spPr>
          <a:xfrm>
            <a:off x="5036344" y="2789634"/>
            <a:ext cx="6000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6171-35__text"/>
          <p:cNvSpPr txBox="1"/>
          <p:nvPr/>
        </p:nvSpPr>
        <p:spPr>
          <a:xfrm>
            <a:off x="5036344" y="2789634"/>
            <a:ext cx="6000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防雨防潮</a:t>
            </a:r>
            <a:endParaRPr/>
          </a:p>
        </p:txBody>
      </p:sp>
      <p:sp>
        <p:nvSpPr>
          <p:cNvPr id="49" name="el-1788319686175-47"/>
          <p:cNvSpPr txBox="1"/>
          <p:nvPr/>
        </p:nvSpPr>
        <p:spPr>
          <a:xfrm>
            <a:off x="6422231" y="2489597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箱体垫高</a:t>
            </a:r>
            <a:endParaRPr/>
          </a:p>
        </p:txBody>
      </p:sp>
      <p:sp>
        <p:nvSpPr>
          <p:cNvPr id="50" name="el-1788319686170-34"/>
          <p:cNvSpPr txBox="1"/>
          <p:nvPr/>
        </p:nvSpPr>
        <p:spPr>
          <a:xfrm>
            <a:off x="6193631" y="2782491"/>
            <a:ext cx="241458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箱体底部垫高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，避免积水浸泡，防止短路起火。</a:t>
            </a:r>
            <a:endParaRPr/>
          </a:p>
        </p:txBody>
      </p:sp>
      <p:sp>
        <p:nvSpPr>
          <p:cNvPr id="51" name="el-1788319686164-19"/>
          <p:cNvSpPr txBox="1"/>
          <p:nvPr/>
        </p:nvSpPr>
        <p:spPr>
          <a:xfrm>
            <a:off x="1000125" y="3523320"/>
            <a:ext cx="501372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管控目标：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配电箱周边</a:t>
            </a: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清空 · 防潮 · 零易燃物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— 隐患不留死角，</a:t>
            </a:r>
            <a:r>
              <a:rPr b="1" sz="106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严禁烟火</a:t>
            </a:r>
            <a:endParaRPr/>
          </a:p>
        </p:txBody>
      </p:sp>
      <p:sp>
        <p:nvSpPr>
          <p:cNvPr id="52" name="el-1788319686168-30"/>
          <p:cNvSpPr txBox="1"/>
          <p:nvPr/>
        </p:nvSpPr>
        <p:spPr>
          <a:xfrm>
            <a:off x="8008144" y="3546872"/>
            <a:ext cx="5179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环境达标</a:t>
            </a:r>
            <a:endParaRPr/>
          </a:p>
        </p:txBody>
      </p:sp>
      <p:sp>
        <p:nvSpPr>
          <p:cNvPr id="53" name="el-1788319686163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4" name="el-1788319686161-10"/>
          <p:cNvSpPr txBox="1"/>
          <p:nvPr/>
        </p:nvSpPr>
        <p:spPr>
          <a:xfrm>
            <a:off x="6342645" y="4904184"/>
            <a:ext cx="209302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1.5m 禁堆物 · 防雨防潮 · 箱体垫高</a:t>
            </a:r>
            <a:endParaRPr/>
          </a:p>
        </p:txBody>
      </p:sp>
      <p:sp>
        <p:nvSpPr>
          <p:cNvPr id="55" name="el-1788319686161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P83 / 110</a:t>
            </a:r>
            <a:endParaRPr/>
          </a:p>
        </p:txBody>
      </p:sp>
      <p:sp>
        <p:nvSpPr>
          <p:cNvPr id="56" name="el-1788319686159-4"/>
          <p:cNvSpPr/>
          <p:nvPr/>
        </p:nvSpPr>
        <p:spPr>
          <a:xfrm>
            <a:off x="228600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6159-5"/>
          <p:cNvSpPr/>
          <p:nvPr/>
        </p:nvSpPr>
        <p:spPr>
          <a:xfrm>
            <a:off x="8858250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8" name="el-1788319686158-1"/>
          <p:cNvCxnSpPr/>
          <p:nvPr/>
        </p:nvCxnSpPr>
        <p:spPr>
          <a:xfrm>
            <a:off x="8386763" y="28789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6226-9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6226-99"/>
          <p:cNvSpPr/>
          <p:nvPr/>
        </p:nvSpPr>
        <p:spPr>
          <a:xfrm>
            <a:off x="8772525" y="100013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13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613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613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6141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6212-81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0" y="62500"/>
                </a:moveTo>
                <a:lnTo>
                  <a:pt x="18750" y="62500"/>
                </a:lnTo>
                <a:cubicBezTo>
                  <a:pt x="13417" y="62389"/>
                  <a:pt x="9000" y="60556"/>
                  <a:pt x="5500" y="57000"/>
                </a:cubicBezTo>
                <a:lnTo>
                  <a:pt x="5500" y="57000"/>
                </a:lnTo>
                <a:lnTo>
                  <a:pt x="5500" y="57000"/>
                </a:lnTo>
                <a:cubicBezTo>
                  <a:pt x="1944" y="53500"/>
                  <a:pt x="111" y="49083"/>
                  <a:pt x="0" y="43750"/>
                </a:cubicBezTo>
                <a:lnTo>
                  <a:pt x="0" y="43750"/>
                </a:lnTo>
                <a:cubicBezTo>
                  <a:pt x="111" y="39583"/>
                  <a:pt x="1361" y="35861"/>
                  <a:pt x="3750" y="32583"/>
                </a:cubicBezTo>
                <a:lnTo>
                  <a:pt x="3750" y="32583"/>
                </a:lnTo>
                <a:cubicBezTo>
                  <a:pt x="6083" y="29472"/>
                  <a:pt x="9139" y="27278"/>
                  <a:pt x="12917" y="26000"/>
                </a:cubicBezTo>
                <a:lnTo>
                  <a:pt x="12917" y="26000"/>
                </a:lnTo>
                <a:cubicBezTo>
                  <a:pt x="12639" y="24667"/>
                  <a:pt x="12500" y="23306"/>
                  <a:pt x="12500" y="21917"/>
                </a:cubicBezTo>
                <a:lnTo>
                  <a:pt x="12500" y="21917"/>
                </a:lnTo>
                <a:cubicBezTo>
                  <a:pt x="12611" y="15639"/>
                  <a:pt x="14750" y="10472"/>
                  <a:pt x="18917" y="6417"/>
                </a:cubicBezTo>
                <a:lnTo>
                  <a:pt x="18917" y="6417"/>
                </a:lnTo>
                <a:cubicBezTo>
                  <a:pt x="22972" y="2250"/>
                  <a:pt x="28139" y="111"/>
                  <a:pt x="34417" y="0"/>
                </a:cubicBezTo>
                <a:lnTo>
                  <a:pt x="34417" y="0"/>
                </a:lnTo>
                <a:cubicBezTo>
                  <a:pt x="38694" y="0"/>
                  <a:pt x="42528" y="1111"/>
                  <a:pt x="45917" y="3333"/>
                </a:cubicBezTo>
                <a:lnTo>
                  <a:pt x="45917" y="3333"/>
                </a:lnTo>
                <a:cubicBezTo>
                  <a:pt x="49306" y="5389"/>
                  <a:pt x="51917" y="8194"/>
                  <a:pt x="53750" y="11750"/>
                </a:cubicBezTo>
                <a:lnTo>
                  <a:pt x="53750" y="11750"/>
                </a:lnTo>
                <a:cubicBezTo>
                  <a:pt x="56694" y="8194"/>
                  <a:pt x="60667" y="6361"/>
                  <a:pt x="65667" y="6250"/>
                </a:cubicBezTo>
                <a:lnTo>
                  <a:pt x="65667" y="6250"/>
                </a:lnTo>
                <a:cubicBezTo>
                  <a:pt x="70056" y="6361"/>
                  <a:pt x="73750" y="7861"/>
                  <a:pt x="76750" y="10750"/>
                </a:cubicBezTo>
                <a:lnTo>
                  <a:pt x="76750" y="10750"/>
                </a:lnTo>
                <a:cubicBezTo>
                  <a:pt x="79639" y="13750"/>
                  <a:pt x="81139" y="17472"/>
                  <a:pt x="81250" y="21917"/>
                </a:cubicBezTo>
                <a:lnTo>
                  <a:pt x="81250" y="21917"/>
                </a:lnTo>
                <a:cubicBezTo>
                  <a:pt x="81250" y="22917"/>
                  <a:pt x="81111" y="23944"/>
                  <a:pt x="80833" y="25000"/>
                </a:cubicBezTo>
                <a:lnTo>
                  <a:pt x="80833" y="25000"/>
                </a:lnTo>
                <a:cubicBezTo>
                  <a:pt x="81000" y="25000"/>
                  <a:pt x="81083" y="25000"/>
                  <a:pt x="81083" y="25000"/>
                </a:cubicBezTo>
                <a:lnTo>
                  <a:pt x="81083" y="25000"/>
                </a:lnTo>
                <a:cubicBezTo>
                  <a:pt x="81194" y="25000"/>
                  <a:pt x="81250" y="25000"/>
                  <a:pt x="81250" y="25000"/>
                </a:cubicBezTo>
                <a:lnTo>
                  <a:pt x="81250" y="25000"/>
                </a:lnTo>
                <a:cubicBezTo>
                  <a:pt x="86583" y="25111"/>
                  <a:pt x="91000" y="26944"/>
                  <a:pt x="94500" y="30500"/>
                </a:cubicBezTo>
                <a:lnTo>
                  <a:pt x="94500" y="30500"/>
                </a:lnTo>
                <a:cubicBezTo>
                  <a:pt x="98056" y="34000"/>
                  <a:pt x="99889" y="38417"/>
                  <a:pt x="100000" y="43750"/>
                </a:cubicBezTo>
                <a:lnTo>
                  <a:pt x="100000" y="43750"/>
                </a:lnTo>
                <a:cubicBezTo>
                  <a:pt x="99889" y="49083"/>
                  <a:pt x="98056" y="53500"/>
                  <a:pt x="94500" y="57000"/>
                </a:cubicBezTo>
                <a:lnTo>
                  <a:pt x="94500" y="57000"/>
                </a:lnTo>
                <a:cubicBezTo>
                  <a:pt x="91000" y="60556"/>
                  <a:pt x="86583" y="62389"/>
                  <a:pt x="81250" y="62500"/>
                </a:cubicBezTo>
                <a:lnTo>
                  <a:pt x="81250" y="62500"/>
                </a:lnTo>
                <a:lnTo>
                  <a:pt x="18750" y="62500"/>
                </a:lnTo>
                <a:moveTo>
                  <a:pt x="17417" y="72667"/>
                </a:moveTo>
                <a:lnTo>
                  <a:pt x="17417" y="72667"/>
                </a:lnTo>
                <a:cubicBezTo>
                  <a:pt x="17639" y="72167"/>
                  <a:pt x="18083" y="71917"/>
                  <a:pt x="18750" y="71917"/>
                </a:cubicBezTo>
                <a:lnTo>
                  <a:pt x="18750" y="71917"/>
                </a:lnTo>
                <a:cubicBezTo>
                  <a:pt x="19417" y="71917"/>
                  <a:pt x="19861" y="72167"/>
                  <a:pt x="20083" y="72667"/>
                </a:cubicBezTo>
                <a:lnTo>
                  <a:pt x="20083" y="72667"/>
                </a:lnTo>
                <a:lnTo>
                  <a:pt x="26917" y="85333"/>
                </a:lnTo>
                <a:cubicBezTo>
                  <a:pt x="27750" y="86778"/>
                  <a:pt x="28167" y="88333"/>
                  <a:pt x="28167" y="90000"/>
                </a:cubicBezTo>
                <a:lnTo>
                  <a:pt x="28167" y="90000"/>
                </a:lnTo>
                <a:lnTo>
                  <a:pt x="28167" y="90667"/>
                </a:lnTo>
                <a:cubicBezTo>
                  <a:pt x="28167" y="93222"/>
                  <a:pt x="27250" y="95417"/>
                  <a:pt x="25417" y="97250"/>
                </a:cubicBezTo>
                <a:lnTo>
                  <a:pt x="25417" y="97250"/>
                </a:lnTo>
                <a:cubicBezTo>
                  <a:pt x="23583" y="98972"/>
                  <a:pt x="21361" y="99889"/>
                  <a:pt x="18750" y="100000"/>
                </a:cubicBezTo>
                <a:lnTo>
                  <a:pt x="18750" y="100000"/>
                </a:lnTo>
                <a:cubicBezTo>
                  <a:pt x="16139" y="99889"/>
                  <a:pt x="13917" y="98972"/>
                  <a:pt x="12083" y="97250"/>
                </a:cubicBezTo>
                <a:lnTo>
                  <a:pt x="12083" y="97250"/>
                </a:lnTo>
                <a:cubicBezTo>
                  <a:pt x="10417" y="95417"/>
                  <a:pt x="9528" y="93222"/>
                  <a:pt x="9417" y="90667"/>
                </a:cubicBezTo>
                <a:lnTo>
                  <a:pt x="9417" y="90667"/>
                </a:lnTo>
                <a:lnTo>
                  <a:pt x="9417" y="90000"/>
                </a:lnTo>
                <a:cubicBezTo>
                  <a:pt x="9417" y="88333"/>
                  <a:pt x="9806" y="86778"/>
                  <a:pt x="10583" y="85333"/>
                </a:cubicBezTo>
                <a:lnTo>
                  <a:pt x="10583" y="85333"/>
                </a:lnTo>
                <a:lnTo>
                  <a:pt x="17417" y="72667"/>
                </a:lnTo>
                <a:moveTo>
                  <a:pt x="48667" y="72667"/>
                </a:moveTo>
                <a:lnTo>
                  <a:pt x="48667" y="72667"/>
                </a:lnTo>
                <a:cubicBezTo>
                  <a:pt x="48889" y="72167"/>
                  <a:pt x="49333" y="71917"/>
                  <a:pt x="50000" y="71917"/>
                </a:cubicBezTo>
                <a:lnTo>
                  <a:pt x="50000" y="71917"/>
                </a:lnTo>
                <a:cubicBezTo>
                  <a:pt x="50667" y="71917"/>
                  <a:pt x="51111" y="72167"/>
                  <a:pt x="51333" y="72667"/>
                </a:cubicBezTo>
                <a:lnTo>
                  <a:pt x="51333" y="72667"/>
                </a:lnTo>
                <a:lnTo>
                  <a:pt x="58167" y="85333"/>
                </a:lnTo>
                <a:cubicBezTo>
                  <a:pt x="59000" y="86778"/>
                  <a:pt x="59417" y="88333"/>
                  <a:pt x="59417" y="90000"/>
                </a:cubicBezTo>
                <a:lnTo>
                  <a:pt x="59417" y="90000"/>
                </a:lnTo>
                <a:lnTo>
                  <a:pt x="59417" y="90667"/>
                </a:lnTo>
                <a:cubicBezTo>
                  <a:pt x="59417" y="93222"/>
                  <a:pt x="58500" y="95417"/>
                  <a:pt x="56667" y="97250"/>
                </a:cubicBezTo>
                <a:lnTo>
                  <a:pt x="56667" y="97250"/>
                </a:lnTo>
                <a:cubicBezTo>
                  <a:pt x="54833" y="98972"/>
                  <a:pt x="52611" y="99889"/>
                  <a:pt x="50000" y="100000"/>
                </a:cubicBezTo>
                <a:lnTo>
                  <a:pt x="50000" y="100000"/>
                </a:lnTo>
                <a:cubicBezTo>
                  <a:pt x="47389" y="99889"/>
                  <a:pt x="45167" y="98972"/>
                  <a:pt x="43333" y="97250"/>
                </a:cubicBezTo>
                <a:lnTo>
                  <a:pt x="43333" y="97250"/>
                </a:lnTo>
                <a:cubicBezTo>
                  <a:pt x="41667" y="95417"/>
                  <a:pt x="40778" y="93222"/>
                  <a:pt x="40667" y="90667"/>
                </a:cubicBezTo>
                <a:lnTo>
                  <a:pt x="40667" y="90667"/>
                </a:lnTo>
                <a:lnTo>
                  <a:pt x="40667" y="90000"/>
                </a:lnTo>
                <a:cubicBezTo>
                  <a:pt x="40667" y="88333"/>
                  <a:pt x="41056" y="86778"/>
                  <a:pt x="41833" y="85333"/>
                </a:cubicBezTo>
                <a:lnTo>
                  <a:pt x="41833" y="85333"/>
                </a:lnTo>
                <a:lnTo>
                  <a:pt x="48667" y="72667"/>
                </a:lnTo>
                <a:moveTo>
                  <a:pt x="73083" y="85333"/>
                </a:moveTo>
                <a:lnTo>
                  <a:pt x="73083" y="85333"/>
                </a:lnTo>
                <a:lnTo>
                  <a:pt x="79917" y="72667"/>
                </a:lnTo>
                <a:cubicBezTo>
                  <a:pt x="80139" y="72167"/>
                  <a:pt x="80583" y="71917"/>
                  <a:pt x="81250" y="71917"/>
                </a:cubicBezTo>
                <a:lnTo>
                  <a:pt x="81250" y="71917"/>
                </a:lnTo>
                <a:cubicBezTo>
                  <a:pt x="81917" y="71917"/>
                  <a:pt x="82361" y="72167"/>
                  <a:pt x="82583" y="72667"/>
                </a:cubicBezTo>
                <a:lnTo>
                  <a:pt x="82583" y="72667"/>
                </a:lnTo>
                <a:lnTo>
                  <a:pt x="89417" y="85333"/>
                </a:lnTo>
                <a:cubicBezTo>
                  <a:pt x="90250" y="86778"/>
                  <a:pt x="90667" y="88333"/>
                  <a:pt x="90667" y="90000"/>
                </a:cubicBezTo>
                <a:lnTo>
                  <a:pt x="90667" y="90000"/>
                </a:lnTo>
                <a:lnTo>
                  <a:pt x="90667" y="90667"/>
                </a:lnTo>
                <a:cubicBezTo>
                  <a:pt x="90667" y="93222"/>
                  <a:pt x="89750" y="95417"/>
                  <a:pt x="87917" y="97250"/>
                </a:cubicBezTo>
                <a:lnTo>
                  <a:pt x="87917" y="97250"/>
                </a:lnTo>
                <a:cubicBezTo>
                  <a:pt x="86083" y="98972"/>
                  <a:pt x="83861" y="99889"/>
                  <a:pt x="81250" y="100000"/>
                </a:cubicBezTo>
                <a:lnTo>
                  <a:pt x="81250" y="100000"/>
                </a:lnTo>
                <a:cubicBezTo>
                  <a:pt x="78639" y="99889"/>
                  <a:pt x="76417" y="98972"/>
                  <a:pt x="74583" y="97250"/>
                </a:cubicBezTo>
                <a:lnTo>
                  <a:pt x="74583" y="97250"/>
                </a:lnTo>
                <a:cubicBezTo>
                  <a:pt x="72917" y="95417"/>
                  <a:pt x="72028" y="93222"/>
                  <a:pt x="71917" y="90667"/>
                </a:cubicBezTo>
                <a:lnTo>
                  <a:pt x="71917" y="90667"/>
                </a:lnTo>
                <a:lnTo>
                  <a:pt x="71917" y="90000"/>
                </a:lnTo>
                <a:cubicBezTo>
                  <a:pt x="71917" y="88333"/>
                  <a:pt x="72306" y="86778"/>
                  <a:pt x="73083" y="85333"/>
                </a:cubicBezTo>
                <a:lnTo>
                  <a:pt x="73083" y="8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6144-19"/>
          <p:cNvSpPr/>
          <p:nvPr/>
        </p:nvSpPr>
        <p:spPr>
          <a:xfrm>
            <a:off x="400050" y="1468041"/>
            <a:ext cx="4086225" cy="6143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6146-25"/>
          <p:cNvCxnSpPr/>
          <p:nvPr/>
        </p:nvCxnSpPr>
        <p:spPr>
          <a:xfrm>
            <a:off x="421481" y="1468041"/>
            <a:ext cx="914" cy="614363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6153-40"/>
          <p:cNvSpPr/>
          <p:nvPr/>
        </p:nvSpPr>
        <p:spPr>
          <a:xfrm>
            <a:off x="571500" y="1632347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209-76"/>
          <p:cNvSpPr/>
          <p:nvPr/>
        </p:nvSpPr>
        <p:spPr>
          <a:xfrm>
            <a:off x="634566" y="1703784"/>
            <a:ext cx="159618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94" y="0"/>
                </a:moveTo>
                <a:lnTo>
                  <a:pt x="49294" y="0"/>
                </a:lnTo>
                <a:cubicBezTo>
                  <a:pt x="50902" y="0"/>
                  <a:pt x="52216" y="578"/>
                  <a:pt x="53235" y="1733"/>
                </a:cubicBezTo>
                <a:lnTo>
                  <a:pt x="53235" y="1733"/>
                </a:lnTo>
                <a:lnTo>
                  <a:pt x="53235" y="1733"/>
                </a:lnTo>
                <a:cubicBezTo>
                  <a:pt x="54294" y="2933"/>
                  <a:pt x="54824" y="4444"/>
                  <a:pt x="54824" y="6267"/>
                </a:cubicBezTo>
                <a:lnTo>
                  <a:pt x="54824" y="6267"/>
                </a:lnTo>
                <a:lnTo>
                  <a:pt x="54824" y="9733"/>
                </a:lnTo>
                <a:cubicBezTo>
                  <a:pt x="66431" y="11333"/>
                  <a:pt x="76196" y="16289"/>
                  <a:pt x="84118" y="24600"/>
                </a:cubicBezTo>
                <a:lnTo>
                  <a:pt x="84118" y="24600"/>
                </a:lnTo>
                <a:cubicBezTo>
                  <a:pt x="92157" y="32956"/>
                  <a:pt x="96980" y="43378"/>
                  <a:pt x="98588" y="55867"/>
                </a:cubicBezTo>
                <a:lnTo>
                  <a:pt x="98588" y="55867"/>
                </a:lnTo>
                <a:cubicBezTo>
                  <a:pt x="98588" y="57422"/>
                  <a:pt x="98059" y="58467"/>
                  <a:pt x="97000" y="59000"/>
                </a:cubicBezTo>
                <a:lnTo>
                  <a:pt x="97000" y="59000"/>
                </a:lnTo>
                <a:cubicBezTo>
                  <a:pt x="95863" y="59622"/>
                  <a:pt x="94784" y="59422"/>
                  <a:pt x="93765" y="58400"/>
                </a:cubicBezTo>
                <a:lnTo>
                  <a:pt x="93765" y="58400"/>
                </a:lnTo>
                <a:cubicBezTo>
                  <a:pt x="92510" y="56844"/>
                  <a:pt x="90843" y="55533"/>
                  <a:pt x="88765" y="54467"/>
                </a:cubicBezTo>
                <a:lnTo>
                  <a:pt x="88765" y="54467"/>
                </a:lnTo>
                <a:cubicBezTo>
                  <a:pt x="86686" y="53578"/>
                  <a:pt x="84549" y="53133"/>
                  <a:pt x="82353" y="53133"/>
                </a:cubicBezTo>
                <a:lnTo>
                  <a:pt x="82353" y="53133"/>
                </a:lnTo>
                <a:cubicBezTo>
                  <a:pt x="78941" y="53267"/>
                  <a:pt x="76020" y="54444"/>
                  <a:pt x="73588" y="56667"/>
                </a:cubicBezTo>
                <a:lnTo>
                  <a:pt x="73588" y="56667"/>
                </a:lnTo>
                <a:cubicBezTo>
                  <a:pt x="71157" y="58978"/>
                  <a:pt x="69608" y="61956"/>
                  <a:pt x="68941" y="65600"/>
                </a:cubicBezTo>
                <a:lnTo>
                  <a:pt x="68941" y="65600"/>
                </a:lnTo>
                <a:cubicBezTo>
                  <a:pt x="68471" y="67556"/>
                  <a:pt x="67431" y="68600"/>
                  <a:pt x="65824" y="68733"/>
                </a:cubicBezTo>
                <a:lnTo>
                  <a:pt x="65824" y="68733"/>
                </a:lnTo>
                <a:cubicBezTo>
                  <a:pt x="64216" y="68600"/>
                  <a:pt x="63176" y="67556"/>
                  <a:pt x="62706" y="65600"/>
                </a:cubicBezTo>
                <a:lnTo>
                  <a:pt x="62706" y="65600"/>
                </a:lnTo>
                <a:cubicBezTo>
                  <a:pt x="62039" y="61956"/>
                  <a:pt x="60490" y="58978"/>
                  <a:pt x="58059" y="56667"/>
                </a:cubicBezTo>
                <a:lnTo>
                  <a:pt x="58059" y="56667"/>
                </a:lnTo>
                <a:cubicBezTo>
                  <a:pt x="55667" y="54444"/>
                  <a:pt x="52745" y="53267"/>
                  <a:pt x="49294" y="53133"/>
                </a:cubicBezTo>
                <a:lnTo>
                  <a:pt x="49294" y="53133"/>
                </a:lnTo>
                <a:cubicBezTo>
                  <a:pt x="45843" y="53267"/>
                  <a:pt x="42902" y="54444"/>
                  <a:pt x="40471" y="56667"/>
                </a:cubicBezTo>
                <a:lnTo>
                  <a:pt x="40471" y="56667"/>
                </a:lnTo>
                <a:cubicBezTo>
                  <a:pt x="38078" y="58978"/>
                  <a:pt x="36529" y="61956"/>
                  <a:pt x="35824" y="65600"/>
                </a:cubicBezTo>
                <a:lnTo>
                  <a:pt x="35824" y="65600"/>
                </a:lnTo>
                <a:cubicBezTo>
                  <a:pt x="35392" y="67556"/>
                  <a:pt x="34373" y="68600"/>
                  <a:pt x="32765" y="68733"/>
                </a:cubicBezTo>
                <a:lnTo>
                  <a:pt x="32765" y="68733"/>
                </a:lnTo>
                <a:cubicBezTo>
                  <a:pt x="31157" y="68600"/>
                  <a:pt x="30118" y="67556"/>
                  <a:pt x="29647" y="65600"/>
                </a:cubicBezTo>
                <a:lnTo>
                  <a:pt x="29647" y="65600"/>
                </a:lnTo>
                <a:cubicBezTo>
                  <a:pt x="28941" y="61956"/>
                  <a:pt x="27392" y="58978"/>
                  <a:pt x="25000" y="56667"/>
                </a:cubicBezTo>
                <a:lnTo>
                  <a:pt x="25000" y="56667"/>
                </a:lnTo>
                <a:cubicBezTo>
                  <a:pt x="22569" y="54444"/>
                  <a:pt x="19627" y="53267"/>
                  <a:pt x="16176" y="53133"/>
                </a:cubicBezTo>
                <a:lnTo>
                  <a:pt x="16176" y="53133"/>
                </a:lnTo>
                <a:cubicBezTo>
                  <a:pt x="14020" y="53133"/>
                  <a:pt x="11902" y="53578"/>
                  <a:pt x="9824" y="54467"/>
                </a:cubicBezTo>
                <a:lnTo>
                  <a:pt x="9824" y="54467"/>
                </a:lnTo>
                <a:cubicBezTo>
                  <a:pt x="7745" y="55533"/>
                  <a:pt x="6078" y="56844"/>
                  <a:pt x="4824" y="58400"/>
                </a:cubicBezTo>
                <a:lnTo>
                  <a:pt x="4824" y="58400"/>
                </a:lnTo>
                <a:cubicBezTo>
                  <a:pt x="3804" y="59422"/>
                  <a:pt x="2706" y="59689"/>
                  <a:pt x="1529" y="59200"/>
                </a:cubicBezTo>
                <a:lnTo>
                  <a:pt x="1529" y="59200"/>
                </a:lnTo>
                <a:cubicBezTo>
                  <a:pt x="510" y="58533"/>
                  <a:pt x="0" y="57422"/>
                  <a:pt x="0" y="55867"/>
                </a:cubicBezTo>
                <a:lnTo>
                  <a:pt x="0" y="55867"/>
                </a:lnTo>
                <a:cubicBezTo>
                  <a:pt x="1608" y="43378"/>
                  <a:pt x="6431" y="32956"/>
                  <a:pt x="14471" y="24600"/>
                </a:cubicBezTo>
                <a:lnTo>
                  <a:pt x="14471" y="24600"/>
                </a:lnTo>
                <a:cubicBezTo>
                  <a:pt x="22392" y="16289"/>
                  <a:pt x="32157" y="11333"/>
                  <a:pt x="43765" y="9733"/>
                </a:cubicBezTo>
                <a:lnTo>
                  <a:pt x="43765" y="9733"/>
                </a:lnTo>
                <a:lnTo>
                  <a:pt x="43765" y="6267"/>
                </a:lnTo>
                <a:cubicBezTo>
                  <a:pt x="43765" y="4444"/>
                  <a:pt x="44294" y="2933"/>
                  <a:pt x="45353" y="1733"/>
                </a:cubicBezTo>
                <a:lnTo>
                  <a:pt x="45353" y="1733"/>
                </a:lnTo>
                <a:cubicBezTo>
                  <a:pt x="46373" y="578"/>
                  <a:pt x="47686" y="0"/>
                  <a:pt x="49294" y="0"/>
                </a:cubicBezTo>
                <a:lnTo>
                  <a:pt x="49294" y="0"/>
                </a:lnTo>
                <a:moveTo>
                  <a:pt x="49294" y="59400"/>
                </a:moveTo>
                <a:lnTo>
                  <a:pt x="49294" y="59400"/>
                </a:lnTo>
                <a:cubicBezTo>
                  <a:pt x="51490" y="59400"/>
                  <a:pt x="53333" y="60178"/>
                  <a:pt x="54824" y="61733"/>
                </a:cubicBezTo>
                <a:lnTo>
                  <a:pt x="54824" y="61733"/>
                </a:lnTo>
                <a:lnTo>
                  <a:pt x="54824" y="84200"/>
                </a:lnTo>
                <a:cubicBezTo>
                  <a:pt x="54706" y="88600"/>
                  <a:pt x="53314" y="92311"/>
                  <a:pt x="50647" y="95333"/>
                </a:cubicBezTo>
                <a:lnTo>
                  <a:pt x="50647" y="95333"/>
                </a:lnTo>
                <a:cubicBezTo>
                  <a:pt x="48020" y="98311"/>
                  <a:pt x="44745" y="99867"/>
                  <a:pt x="40824" y="100000"/>
                </a:cubicBezTo>
                <a:lnTo>
                  <a:pt x="40824" y="100000"/>
                </a:lnTo>
                <a:cubicBezTo>
                  <a:pt x="38078" y="100000"/>
                  <a:pt x="35608" y="99222"/>
                  <a:pt x="33412" y="97667"/>
                </a:cubicBezTo>
                <a:lnTo>
                  <a:pt x="33412" y="97667"/>
                </a:lnTo>
                <a:cubicBezTo>
                  <a:pt x="31255" y="96111"/>
                  <a:pt x="29529" y="93956"/>
                  <a:pt x="28235" y="91200"/>
                </a:cubicBezTo>
                <a:lnTo>
                  <a:pt x="28235" y="91200"/>
                </a:lnTo>
                <a:lnTo>
                  <a:pt x="27941" y="90267"/>
                </a:lnTo>
                <a:cubicBezTo>
                  <a:pt x="27235" y="88667"/>
                  <a:pt x="27118" y="87089"/>
                  <a:pt x="27588" y="85533"/>
                </a:cubicBezTo>
                <a:lnTo>
                  <a:pt x="27588" y="85533"/>
                </a:lnTo>
                <a:cubicBezTo>
                  <a:pt x="28020" y="83978"/>
                  <a:pt x="28941" y="82756"/>
                  <a:pt x="30353" y="81867"/>
                </a:cubicBezTo>
                <a:lnTo>
                  <a:pt x="30353" y="81867"/>
                </a:lnTo>
                <a:cubicBezTo>
                  <a:pt x="31725" y="81200"/>
                  <a:pt x="33098" y="81133"/>
                  <a:pt x="34471" y="81667"/>
                </a:cubicBezTo>
                <a:lnTo>
                  <a:pt x="34471" y="81667"/>
                </a:lnTo>
                <a:cubicBezTo>
                  <a:pt x="35843" y="82156"/>
                  <a:pt x="36941" y="83178"/>
                  <a:pt x="37765" y="84733"/>
                </a:cubicBezTo>
                <a:lnTo>
                  <a:pt x="37765" y="84733"/>
                </a:lnTo>
                <a:lnTo>
                  <a:pt x="38059" y="85533"/>
                </a:lnTo>
                <a:cubicBezTo>
                  <a:pt x="38647" y="86867"/>
                  <a:pt x="39569" y="87533"/>
                  <a:pt x="40824" y="87533"/>
                </a:cubicBezTo>
                <a:lnTo>
                  <a:pt x="40824" y="87533"/>
                </a:lnTo>
                <a:cubicBezTo>
                  <a:pt x="42667" y="87400"/>
                  <a:pt x="43647" y="86289"/>
                  <a:pt x="43765" y="84200"/>
                </a:cubicBezTo>
                <a:lnTo>
                  <a:pt x="43765" y="84200"/>
                </a:lnTo>
                <a:lnTo>
                  <a:pt x="43765" y="61733"/>
                </a:lnTo>
                <a:cubicBezTo>
                  <a:pt x="45255" y="60178"/>
                  <a:pt x="47098" y="59400"/>
                  <a:pt x="49294" y="59400"/>
                </a:cubicBezTo>
                <a:lnTo>
                  <a:pt x="49294" y="59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6151-37"/>
          <p:cNvCxnSpPr/>
          <p:nvPr/>
        </p:nvCxnSpPr>
        <p:spPr>
          <a:xfrm>
            <a:off x="957263" y="1975247"/>
            <a:ext cx="332184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6144-20"/>
          <p:cNvSpPr/>
          <p:nvPr/>
        </p:nvSpPr>
        <p:spPr>
          <a:xfrm>
            <a:off x="4657725" y="1468041"/>
            <a:ext cx="4086225" cy="6143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6146-26"/>
          <p:cNvCxnSpPr/>
          <p:nvPr/>
        </p:nvCxnSpPr>
        <p:spPr>
          <a:xfrm>
            <a:off x="4679156" y="1468041"/>
            <a:ext cx="914" cy="614363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6153-41"/>
          <p:cNvSpPr/>
          <p:nvPr/>
        </p:nvSpPr>
        <p:spPr>
          <a:xfrm>
            <a:off x="4829175" y="1632347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6209-77"/>
          <p:cNvSpPr/>
          <p:nvPr/>
        </p:nvSpPr>
        <p:spPr>
          <a:xfrm>
            <a:off x="4886660" y="1713133"/>
            <a:ext cx="170780" cy="1241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33" y="2000"/>
                </a:moveTo>
                <a:lnTo>
                  <a:pt x="7333" y="2000"/>
                </a:lnTo>
                <a:cubicBezTo>
                  <a:pt x="7852" y="667"/>
                  <a:pt x="8722" y="0"/>
                  <a:pt x="9944" y="0"/>
                </a:cubicBezTo>
                <a:lnTo>
                  <a:pt x="9944" y="0"/>
                </a:lnTo>
                <a:lnTo>
                  <a:pt x="49778" y="7000"/>
                </a:lnTo>
                <a:lnTo>
                  <a:pt x="89667" y="0"/>
                </a:lnTo>
                <a:cubicBezTo>
                  <a:pt x="90852" y="0"/>
                  <a:pt x="91722" y="667"/>
                  <a:pt x="92278" y="2000"/>
                </a:cubicBezTo>
                <a:lnTo>
                  <a:pt x="92278" y="2000"/>
                </a:lnTo>
                <a:lnTo>
                  <a:pt x="99111" y="20923"/>
                </a:lnTo>
                <a:cubicBezTo>
                  <a:pt x="99778" y="23026"/>
                  <a:pt x="99778" y="25077"/>
                  <a:pt x="99111" y="27077"/>
                </a:cubicBezTo>
                <a:lnTo>
                  <a:pt x="99111" y="27077"/>
                </a:lnTo>
                <a:cubicBezTo>
                  <a:pt x="98593" y="29026"/>
                  <a:pt x="97519" y="30359"/>
                  <a:pt x="95889" y="31077"/>
                </a:cubicBezTo>
                <a:lnTo>
                  <a:pt x="95889" y="31077"/>
                </a:lnTo>
                <a:lnTo>
                  <a:pt x="69333" y="41462"/>
                </a:lnTo>
                <a:cubicBezTo>
                  <a:pt x="66852" y="42231"/>
                  <a:pt x="64852" y="41179"/>
                  <a:pt x="63333" y="38308"/>
                </a:cubicBezTo>
                <a:lnTo>
                  <a:pt x="63333" y="38308"/>
                </a:lnTo>
                <a:lnTo>
                  <a:pt x="49778" y="7000"/>
                </a:lnTo>
                <a:lnTo>
                  <a:pt x="36278" y="38308"/>
                </a:lnTo>
                <a:cubicBezTo>
                  <a:pt x="34759" y="41179"/>
                  <a:pt x="32759" y="42231"/>
                  <a:pt x="30278" y="41462"/>
                </a:cubicBezTo>
                <a:lnTo>
                  <a:pt x="30278" y="41462"/>
                </a:lnTo>
                <a:lnTo>
                  <a:pt x="3722" y="31077"/>
                </a:lnTo>
                <a:cubicBezTo>
                  <a:pt x="2093" y="30359"/>
                  <a:pt x="1019" y="29026"/>
                  <a:pt x="500" y="27077"/>
                </a:cubicBezTo>
                <a:lnTo>
                  <a:pt x="500" y="27077"/>
                </a:lnTo>
                <a:cubicBezTo>
                  <a:pt x="-167" y="25077"/>
                  <a:pt x="-167" y="23026"/>
                  <a:pt x="500" y="20923"/>
                </a:cubicBezTo>
                <a:lnTo>
                  <a:pt x="500" y="20923"/>
                </a:lnTo>
                <a:lnTo>
                  <a:pt x="7333" y="2000"/>
                </a:lnTo>
                <a:moveTo>
                  <a:pt x="49944" y="21385"/>
                </a:moveTo>
                <a:lnTo>
                  <a:pt x="49944" y="21385"/>
                </a:lnTo>
                <a:lnTo>
                  <a:pt x="58944" y="41923"/>
                </a:lnTo>
                <a:cubicBezTo>
                  <a:pt x="60241" y="44795"/>
                  <a:pt x="61907" y="46821"/>
                  <a:pt x="63944" y="48000"/>
                </a:cubicBezTo>
                <a:lnTo>
                  <a:pt x="63944" y="48000"/>
                </a:lnTo>
                <a:cubicBezTo>
                  <a:pt x="66130" y="49179"/>
                  <a:pt x="68407" y="49333"/>
                  <a:pt x="70778" y="48462"/>
                </a:cubicBezTo>
                <a:lnTo>
                  <a:pt x="70778" y="48462"/>
                </a:lnTo>
                <a:lnTo>
                  <a:pt x="91444" y="40308"/>
                </a:lnTo>
                <a:lnTo>
                  <a:pt x="91444" y="78000"/>
                </a:lnTo>
                <a:cubicBezTo>
                  <a:pt x="91444" y="80410"/>
                  <a:pt x="90907" y="82590"/>
                  <a:pt x="89833" y="84538"/>
                </a:cubicBezTo>
                <a:lnTo>
                  <a:pt x="89833" y="84538"/>
                </a:lnTo>
                <a:cubicBezTo>
                  <a:pt x="88759" y="86487"/>
                  <a:pt x="87352" y="87744"/>
                  <a:pt x="85611" y="88308"/>
                </a:cubicBezTo>
                <a:lnTo>
                  <a:pt x="85611" y="88308"/>
                </a:lnTo>
                <a:lnTo>
                  <a:pt x="52222" y="99846"/>
                </a:lnTo>
                <a:cubicBezTo>
                  <a:pt x="50593" y="100462"/>
                  <a:pt x="48926" y="100462"/>
                  <a:pt x="47222" y="99846"/>
                </a:cubicBezTo>
                <a:lnTo>
                  <a:pt x="47222" y="99846"/>
                </a:lnTo>
                <a:lnTo>
                  <a:pt x="14000" y="88308"/>
                </a:lnTo>
                <a:cubicBezTo>
                  <a:pt x="12259" y="87744"/>
                  <a:pt x="10852" y="86487"/>
                  <a:pt x="9778" y="84538"/>
                </a:cubicBezTo>
                <a:lnTo>
                  <a:pt x="9778" y="84538"/>
                </a:lnTo>
                <a:cubicBezTo>
                  <a:pt x="8667" y="82590"/>
                  <a:pt x="8111" y="80410"/>
                  <a:pt x="8111" y="78000"/>
                </a:cubicBezTo>
                <a:lnTo>
                  <a:pt x="8111" y="78000"/>
                </a:lnTo>
                <a:lnTo>
                  <a:pt x="8111" y="40308"/>
                </a:lnTo>
                <a:lnTo>
                  <a:pt x="28944" y="48462"/>
                </a:lnTo>
                <a:cubicBezTo>
                  <a:pt x="31241" y="49333"/>
                  <a:pt x="33481" y="49179"/>
                  <a:pt x="35667" y="48000"/>
                </a:cubicBezTo>
                <a:lnTo>
                  <a:pt x="35667" y="48000"/>
                </a:lnTo>
                <a:cubicBezTo>
                  <a:pt x="37704" y="46821"/>
                  <a:pt x="39370" y="44795"/>
                  <a:pt x="40667" y="41923"/>
                </a:cubicBezTo>
                <a:lnTo>
                  <a:pt x="40667" y="41923"/>
                </a:lnTo>
                <a:lnTo>
                  <a:pt x="49667" y="21385"/>
                </a:lnTo>
                <a:lnTo>
                  <a:pt x="49944" y="2138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6144-21"/>
          <p:cNvSpPr/>
          <p:nvPr/>
        </p:nvSpPr>
        <p:spPr>
          <a:xfrm>
            <a:off x="400050" y="2182416"/>
            <a:ext cx="408622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6146-27"/>
          <p:cNvCxnSpPr/>
          <p:nvPr/>
        </p:nvCxnSpPr>
        <p:spPr>
          <a:xfrm>
            <a:off x="421481" y="2182416"/>
            <a:ext cx="914" cy="500063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6153-42"/>
          <p:cNvSpPr/>
          <p:nvPr/>
        </p:nvSpPr>
        <p:spPr>
          <a:xfrm>
            <a:off x="571500" y="2289572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6209-78"/>
          <p:cNvSpPr/>
          <p:nvPr/>
        </p:nvSpPr>
        <p:spPr>
          <a:xfrm>
            <a:off x="647402" y="2361009"/>
            <a:ext cx="13394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30867"/>
                </a:moveTo>
                <a:lnTo>
                  <a:pt x="87500" y="30867"/>
                </a:lnTo>
                <a:cubicBezTo>
                  <a:pt x="91262" y="29933"/>
                  <a:pt x="94333" y="28111"/>
                  <a:pt x="96714" y="25400"/>
                </a:cubicBezTo>
                <a:lnTo>
                  <a:pt x="96714" y="25400"/>
                </a:lnTo>
                <a:lnTo>
                  <a:pt x="96714" y="25400"/>
                </a:lnTo>
                <a:cubicBezTo>
                  <a:pt x="99048" y="22644"/>
                  <a:pt x="100286" y="19378"/>
                  <a:pt x="100429" y="15600"/>
                </a:cubicBezTo>
                <a:lnTo>
                  <a:pt x="100429" y="15600"/>
                </a:lnTo>
                <a:cubicBezTo>
                  <a:pt x="100286" y="11200"/>
                  <a:pt x="98690" y="7489"/>
                  <a:pt x="95643" y="4467"/>
                </a:cubicBezTo>
                <a:lnTo>
                  <a:pt x="95643" y="4467"/>
                </a:lnTo>
                <a:cubicBezTo>
                  <a:pt x="92405" y="1622"/>
                  <a:pt x="88429" y="133"/>
                  <a:pt x="83714" y="0"/>
                </a:cubicBezTo>
                <a:lnTo>
                  <a:pt x="83714" y="0"/>
                </a:lnTo>
                <a:cubicBezTo>
                  <a:pt x="79095" y="133"/>
                  <a:pt x="75190" y="1622"/>
                  <a:pt x="72000" y="4467"/>
                </a:cubicBezTo>
                <a:lnTo>
                  <a:pt x="72000" y="4467"/>
                </a:lnTo>
                <a:cubicBezTo>
                  <a:pt x="68905" y="7222"/>
                  <a:pt x="67238" y="10756"/>
                  <a:pt x="67000" y="15067"/>
                </a:cubicBezTo>
                <a:lnTo>
                  <a:pt x="67000" y="15067"/>
                </a:lnTo>
                <a:lnTo>
                  <a:pt x="28429" y="29467"/>
                </a:lnTo>
                <a:cubicBezTo>
                  <a:pt x="25381" y="26622"/>
                  <a:pt x="21476" y="25133"/>
                  <a:pt x="16714" y="25000"/>
                </a:cubicBezTo>
                <a:lnTo>
                  <a:pt x="16714" y="25000"/>
                </a:lnTo>
                <a:cubicBezTo>
                  <a:pt x="12000" y="25133"/>
                  <a:pt x="8024" y="26622"/>
                  <a:pt x="4786" y="29467"/>
                </a:cubicBezTo>
                <a:lnTo>
                  <a:pt x="4786" y="29467"/>
                </a:lnTo>
                <a:cubicBezTo>
                  <a:pt x="1738" y="32489"/>
                  <a:pt x="143" y="36200"/>
                  <a:pt x="0" y="40600"/>
                </a:cubicBezTo>
                <a:lnTo>
                  <a:pt x="0" y="40600"/>
                </a:lnTo>
                <a:cubicBezTo>
                  <a:pt x="143" y="45044"/>
                  <a:pt x="1738" y="48756"/>
                  <a:pt x="4786" y="51733"/>
                </a:cubicBezTo>
                <a:lnTo>
                  <a:pt x="4786" y="51733"/>
                </a:lnTo>
                <a:cubicBezTo>
                  <a:pt x="8024" y="54622"/>
                  <a:pt x="12000" y="56133"/>
                  <a:pt x="16714" y="56267"/>
                </a:cubicBezTo>
                <a:lnTo>
                  <a:pt x="16714" y="56267"/>
                </a:lnTo>
                <a:cubicBezTo>
                  <a:pt x="19238" y="56267"/>
                  <a:pt x="21619" y="55733"/>
                  <a:pt x="23857" y="54667"/>
                </a:cubicBezTo>
                <a:lnTo>
                  <a:pt x="23857" y="54667"/>
                </a:lnTo>
                <a:lnTo>
                  <a:pt x="54429" y="79667"/>
                </a:lnTo>
                <a:cubicBezTo>
                  <a:pt x="53857" y="81133"/>
                  <a:pt x="53571" y="82711"/>
                  <a:pt x="53571" y="84400"/>
                </a:cubicBezTo>
                <a:lnTo>
                  <a:pt x="53571" y="84400"/>
                </a:lnTo>
                <a:cubicBezTo>
                  <a:pt x="53714" y="88800"/>
                  <a:pt x="55310" y="92511"/>
                  <a:pt x="58357" y="95533"/>
                </a:cubicBezTo>
                <a:lnTo>
                  <a:pt x="58357" y="95533"/>
                </a:lnTo>
                <a:cubicBezTo>
                  <a:pt x="61595" y="98378"/>
                  <a:pt x="65571" y="99867"/>
                  <a:pt x="70286" y="100000"/>
                </a:cubicBezTo>
                <a:lnTo>
                  <a:pt x="70286" y="100000"/>
                </a:lnTo>
                <a:cubicBezTo>
                  <a:pt x="75048" y="99867"/>
                  <a:pt x="79024" y="98378"/>
                  <a:pt x="82214" y="95533"/>
                </a:cubicBezTo>
                <a:lnTo>
                  <a:pt x="82214" y="95533"/>
                </a:lnTo>
                <a:cubicBezTo>
                  <a:pt x="85310" y="92511"/>
                  <a:pt x="86929" y="88800"/>
                  <a:pt x="87071" y="84400"/>
                </a:cubicBezTo>
                <a:lnTo>
                  <a:pt x="87071" y="84400"/>
                </a:lnTo>
                <a:cubicBezTo>
                  <a:pt x="86786" y="78800"/>
                  <a:pt x="84333" y="74489"/>
                  <a:pt x="79714" y="71467"/>
                </a:cubicBezTo>
                <a:lnTo>
                  <a:pt x="79714" y="71467"/>
                </a:lnTo>
                <a:lnTo>
                  <a:pt x="87500" y="30867"/>
                </a:lnTo>
                <a:moveTo>
                  <a:pt x="32643" y="45333"/>
                </a:moveTo>
                <a:lnTo>
                  <a:pt x="32643" y="45333"/>
                </a:lnTo>
                <a:cubicBezTo>
                  <a:pt x="33214" y="44000"/>
                  <a:pt x="33500" y="42622"/>
                  <a:pt x="33500" y="41200"/>
                </a:cubicBezTo>
                <a:lnTo>
                  <a:pt x="33500" y="41200"/>
                </a:lnTo>
                <a:lnTo>
                  <a:pt x="72000" y="26733"/>
                </a:lnTo>
                <a:cubicBezTo>
                  <a:pt x="72667" y="27400"/>
                  <a:pt x="73429" y="28067"/>
                  <a:pt x="74286" y="28733"/>
                </a:cubicBezTo>
                <a:lnTo>
                  <a:pt x="74286" y="28733"/>
                </a:lnTo>
                <a:lnTo>
                  <a:pt x="66571" y="69133"/>
                </a:lnTo>
                <a:cubicBezTo>
                  <a:pt x="65286" y="69400"/>
                  <a:pt x="64167" y="69800"/>
                  <a:pt x="63214" y="70333"/>
                </a:cubicBezTo>
                <a:lnTo>
                  <a:pt x="63214" y="70333"/>
                </a:lnTo>
                <a:lnTo>
                  <a:pt x="32643" y="4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6145-22"/>
          <p:cNvSpPr/>
          <p:nvPr/>
        </p:nvSpPr>
        <p:spPr>
          <a:xfrm>
            <a:off x="4657725" y="2182416"/>
            <a:ext cx="408622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6146-28"/>
          <p:cNvCxnSpPr/>
          <p:nvPr/>
        </p:nvCxnSpPr>
        <p:spPr>
          <a:xfrm>
            <a:off x="4679156" y="2182416"/>
            <a:ext cx="914" cy="500063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6153-43"/>
          <p:cNvSpPr/>
          <p:nvPr/>
        </p:nvSpPr>
        <p:spPr>
          <a:xfrm>
            <a:off x="4829175" y="2289572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6210-79"/>
          <p:cNvSpPr/>
          <p:nvPr/>
        </p:nvSpPr>
        <p:spPr>
          <a:xfrm>
            <a:off x="4900613" y="236100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67" y="6267"/>
                </a:moveTo>
                <a:lnTo>
                  <a:pt x="56267" y="6267"/>
                </a:lnTo>
                <a:cubicBezTo>
                  <a:pt x="56267" y="4444"/>
                  <a:pt x="55667" y="2933"/>
                  <a:pt x="54467" y="1733"/>
                </a:cubicBezTo>
                <a:lnTo>
                  <a:pt x="54467" y="1733"/>
                </a:lnTo>
                <a:lnTo>
                  <a:pt x="54467" y="1733"/>
                </a:lnTo>
                <a:cubicBezTo>
                  <a:pt x="53311" y="578"/>
                  <a:pt x="51822" y="0"/>
                  <a:pt x="50000" y="0"/>
                </a:cubicBezTo>
                <a:lnTo>
                  <a:pt x="50000" y="0"/>
                </a:lnTo>
                <a:cubicBezTo>
                  <a:pt x="48178" y="0"/>
                  <a:pt x="46689" y="578"/>
                  <a:pt x="45533" y="1733"/>
                </a:cubicBezTo>
                <a:lnTo>
                  <a:pt x="45533" y="1733"/>
                </a:lnTo>
                <a:cubicBezTo>
                  <a:pt x="44333" y="2933"/>
                  <a:pt x="43733" y="4444"/>
                  <a:pt x="43733" y="6267"/>
                </a:cubicBezTo>
                <a:lnTo>
                  <a:pt x="43733" y="6267"/>
                </a:lnTo>
                <a:lnTo>
                  <a:pt x="43733" y="53733"/>
                </a:lnTo>
                <a:lnTo>
                  <a:pt x="29467" y="39267"/>
                </a:lnTo>
                <a:cubicBezTo>
                  <a:pt x="28178" y="38111"/>
                  <a:pt x="26689" y="37533"/>
                  <a:pt x="25000" y="37533"/>
                </a:cubicBezTo>
                <a:lnTo>
                  <a:pt x="25000" y="37533"/>
                </a:lnTo>
                <a:cubicBezTo>
                  <a:pt x="23311" y="37533"/>
                  <a:pt x="21822" y="38111"/>
                  <a:pt x="20533" y="39267"/>
                </a:cubicBezTo>
                <a:lnTo>
                  <a:pt x="20533" y="39267"/>
                </a:lnTo>
                <a:cubicBezTo>
                  <a:pt x="19333" y="40556"/>
                  <a:pt x="18733" y="42044"/>
                  <a:pt x="18733" y="43733"/>
                </a:cubicBezTo>
                <a:lnTo>
                  <a:pt x="18733" y="43733"/>
                </a:lnTo>
                <a:cubicBezTo>
                  <a:pt x="18733" y="45422"/>
                  <a:pt x="19333" y="46933"/>
                  <a:pt x="20533" y="48267"/>
                </a:cubicBezTo>
                <a:lnTo>
                  <a:pt x="20533" y="48267"/>
                </a:lnTo>
                <a:lnTo>
                  <a:pt x="45533" y="73267"/>
                </a:lnTo>
                <a:cubicBezTo>
                  <a:pt x="46822" y="74422"/>
                  <a:pt x="48311" y="75000"/>
                  <a:pt x="50000" y="75000"/>
                </a:cubicBezTo>
                <a:lnTo>
                  <a:pt x="50000" y="75000"/>
                </a:lnTo>
                <a:cubicBezTo>
                  <a:pt x="51689" y="75000"/>
                  <a:pt x="53178" y="74422"/>
                  <a:pt x="54467" y="73267"/>
                </a:cubicBezTo>
                <a:lnTo>
                  <a:pt x="54467" y="73267"/>
                </a:lnTo>
                <a:lnTo>
                  <a:pt x="79467" y="48267"/>
                </a:lnTo>
                <a:cubicBezTo>
                  <a:pt x="80667" y="46933"/>
                  <a:pt x="81267" y="45422"/>
                  <a:pt x="81267" y="43733"/>
                </a:cubicBezTo>
                <a:lnTo>
                  <a:pt x="81267" y="43733"/>
                </a:lnTo>
                <a:cubicBezTo>
                  <a:pt x="81267" y="42044"/>
                  <a:pt x="80667" y="40556"/>
                  <a:pt x="79467" y="39267"/>
                </a:cubicBezTo>
                <a:lnTo>
                  <a:pt x="79467" y="39267"/>
                </a:lnTo>
                <a:cubicBezTo>
                  <a:pt x="78178" y="38111"/>
                  <a:pt x="76689" y="37533"/>
                  <a:pt x="75000" y="37533"/>
                </a:cubicBezTo>
                <a:lnTo>
                  <a:pt x="75000" y="37533"/>
                </a:lnTo>
                <a:cubicBezTo>
                  <a:pt x="73311" y="37533"/>
                  <a:pt x="71822" y="38111"/>
                  <a:pt x="70533" y="39267"/>
                </a:cubicBezTo>
                <a:lnTo>
                  <a:pt x="70533" y="39267"/>
                </a:lnTo>
                <a:lnTo>
                  <a:pt x="56267" y="53733"/>
                </a:lnTo>
                <a:lnTo>
                  <a:pt x="56267" y="6267"/>
                </a:lnTo>
                <a:moveTo>
                  <a:pt x="12533" y="68733"/>
                </a:moveTo>
                <a:lnTo>
                  <a:pt x="12533" y="68733"/>
                </a:lnTo>
                <a:cubicBezTo>
                  <a:pt x="8978" y="68867"/>
                  <a:pt x="6044" y="70111"/>
                  <a:pt x="3733" y="72467"/>
                </a:cubicBezTo>
                <a:lnTo>
                  <a:pt x="3733" y="72467"/>
                </a:lnTo>
                <a:lnTo>
                  <a:pt x="3733" y="72467"/>
                </a:lnTo>
                <a:cubicBezTo>
                  <a:pt x="1378" y="74822"/>
                  <a:pt x="133" y="77756"/>
                  <a:pt x="0" y="81267"/>
                </a:cubicBezTo>
                <a:lnTo>
                  <a:pt x="0" y="81267"/>
                </a:lnTo>
                <a:lnTo>
                  <a:pt x="0" y="87533"/>
                </a:lnTo>
                <a:cubicBezTo>
                  <a:pt x="133" y="91044"/>
                  <a:pt x="1378" y="93956"/>
                  <a:pt x="3733" y="96267"/>
                </a:cubicBezTo>
                <a:lnTo>
                  <a:pt x="3733" y="96267"/>
                </a:lnTo>
                <a:cubicBezTo>
                  <a:pt x="6044" y="98622"/>
                  <a:pt x="8978" y="99867"/>
                  <a:pt x="12533" y="100000"/>
                </a:cubicBezTo>
                <a:lnTo>
                  <a:pt x="12533" y="100000"/>
                </a:lnTo>
                <a:lnTo>
                  <a:pt x="87533" y="100000"/>
                </a:lnTo>
                <a:cubicBezTo>
                  <a:pt x="91044" y="99867"/>
                  <a:pt x="93956" y="98622"/>
                  <a:pt x="96267" y="96267"/>
                </a:cubicBezTo>
                <a:lnTo>
                  <a:pt x="96267" y="96267"/>
                </a:lnTo>
                <a:cubicBezTo>
                  <a:pt x="98622" y="93956"/>
                  <a:pt x="99867" y="91044"/>
                  <a:pt x="100000" y="87533"/>
                </a:cubicBezTo>
                <a:lnTo>
                  <a:pt x="100000" y="87533"/>
                </a:lnTo>
                <a:lnTo>
                  <a:pt x="100000" y="81267"/>
                </a:lnTo>
                <a:cubicBezTo>
                  <a:pt x="99867" y="77756"/>
                  <a:pt x="98622" y="74822"/>
                  <a:pt x="96267" y="72467"/>
                </a:cubicBezTo>
                <a:lnTo>
                  <a:pt x="96267" y="72467"/>
                </a:lnTo>
                <a:cubicBezTo>
                  <a:pt x="93956" y="70111"/>
                  <a:pt x="91044" y="68867"/>
                  <a:pt x="87533" y="68733"/>
                </a:cubicBezTo>
                <a:lnTo>
                  <a:pt x="87533" y="68733"/>
                </a:lnTo>
                <a:lnTo>
                  <a:pt x="67800" y="68733"/>
                </a:lnTo>
                <a:lnTo>
                  <a:pt x="58800" y="77533"/>
                </a:lnTo>
                <a:cubicBezTo>
                  <a:pt x="56178" y="80022"/>
                  <a:pt x="53244" y="81267"/>
                  <a:pt x="50000" y="81267"/>
                </a:cubicBezTo>
                <a:lnTo>
                  <a:pt x="50000" y="81267"/>
                </a:lnTo>
                <a:cubicBezTo>
                  <a:pt x="46622" y="81267"/>
                  <a:pt x="43689" y="80022"/>
                  <a:pt x="41200" y="77533"/>
                </a:cubicBezTo>
                <a:lnTo>
                  <a:pt x="41200" y="77533"/>
                </a:lnTo>
                <a:lnTo>
                  <a:pt x="32400" y="68733"/>
                </a:lnTo>
                <a:lnTo>
                  <a:pt x="12533" y="68733"/>
                </a:lnTo>
                <a:moveTo>
                  <a:pt x="84400" y="79667"/>
                </a:moveTo>
                <a:lnTo>
                  <a:pt x="84400" y="79667"/>
                </a:lnTo>
                <a:cubicBezTo>
                  <a:pt x="87244" y="79933"/>
                  <a:pt x="88800" y="81511"/>
                  <a:pt x="89067" y="84400"/>
                </a:cubicBezTo>
                <a:lnTo>
                  <a:pt x="89067" y="84400"/>
                </a:lnTo>
                <a:cubicBezTo>
                  <a:pt x="88800" y="87244"/>
                  <a:pt x="87244" y="88800"/>
                  <a:pt x="84400" y="89067"/>
                </a:cubicBezTo>
                <a:lnTo>
                  <a:pt x="84400" y="89067"/>
                </a:lnTo>
                <a:cubicBezTo>
                  <a:pt x="81511" y="88800"/>
                  <a:pt x="79933" y="87244"/>
                  <a:pt x="79667" y="84400"/>
                </a:cubicBezTo>
                <a:lnTo>
                  <a:pt x="79667" y="84400"/>
                </a:lnTo>
                <a:cubicBezTo>
                  <a:pt x="79933" y="81511"/>
                  <a:pt x="81511" y="79933"/>
                  <a:pt x="84400" y="79667"/>
                </a:cubicBezTo>
                <a:lnTo>
                  <a:pt x="84400" y="79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6152-39"/>
          <p:cNvCxnSpPr/>
          <p:nvPr/>
        </p:nvCxnSpPr>
        <p:spPr>
          <a:xfrm>
            <a:off x="6072188" y="2532459"/>
            <a:ext cx="642938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6145-23"/>
          <p:cNvSpPr/>
          <p:nvPr/>
        </p:nvSpPr>
        <p:spPr>
          <a:xfrm>
            <a:off x="400050" y="2782491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6147-29"/>
          <p:cNvCxnSpPr/>
          <p:nvPr/>
        </p:nvCxnSpPr>
        <p:spPr>
          <a:xfrm>
            <a:off x="421481" y="2782491"/>
            <a:ext cx="914" cy="500063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6154-44"/>
          <p:cNvSpPr/>
          <p:nvPr/>
        </p:nvSpPr>
        <p:spPr>
          <a:xfrm>
            <a:off x="571500" y="2889647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6210-80"/>
          <p:cNvSpPr/>
          <p:nvPr/>
        </p:nvSpPr>
        <p:spPr>
          <a:xfrm>
            <a:off x="642938" y="296108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6140-13"/>
          <p:cNvSpPr/>
          <p:nvPr/>
        </p:nvSpPr>
        <p:spPr>
          <a:xfrm>
            <a:off x="400050" y="3439716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6141-15"/>
          <p:cNvCxnSpPr/>
          <p:nvPr/>
        </p:nvCxnSpPr>
        <p:spPr>
          <a:xfrm>
            <a:off x="428625" y="3439716"/>
            <a:ext cx="914" cy="4357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6215-82"/>
          <p:cNvSpPr/>
          <p:nvPr/>
        </p:nvSpPr>
        <p:spPr>
          <a:xfrm>
            <a:off x="685800" y="3580805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984" y="148"/>
                  <a:pt x="55270" y="1667"/>
                  <a:pt x="56857" y="4556"/>
                </a:cubicBezTo>
                <a:lnTo>
                  <a:pt x="56857" y="4556"/>
                </a:lnTo>
                <a:lnTo>
                  <a:pt x="99000" y="88389"/>
                </a:lnTo>
                <a:cubicBezTo>
                  <a:pt x="100333" y="91426"/>
                  <a:pt x="100333" y="94463"/>
                  <a:pt x="99000" y="97500"/>
                </a:cubicBezTo>
                <a:lnTo>
                  <a:pt x="99000" y="97500"/>
                </a:lnTo>
                <a:cubicBezTo>
                  <a:pt x="97444" y="100389"/>
                  <a:pt x="95175" y="101926"/>
                  <a:pt x="92190" y="102111"/>
                </a:cubicBezTo>
                <a:lnTo>
                  <a:pt x="92190" y="102111"/>
                </a:lnTo>
                <a:lnTo>
                  <a:pt x="7810" y="102111"/>
                </a:lnTo>
                <a:cubicBezTo>
                  <a:pt x="4825" y="101926"/>
                  <a:pt x="2556" y="100389"/>
                  <a:pt x="1000" y="97500"/>
                </a:cubicBezTo>
                <a:lnTo>
                  <a:pt x="1000" y="97500"/>
                </a:lnTo>
                <a:cubicBezTo>
                  <a:pt x="-333" y="94463"/>
                  <a:pt x="-333" y="91426"/>
                  <a:pt x="1000" y="88389"/>
                </a:cubicBezTo>
                <a:lnTo>
                  <a:pt x="1000" y="88389"/>
                </a:lnTo>
                <a:lnTo>
                  <a:pt x="43381" y="4556"/>
                </a:lnTo>
                <a:cubicBezTo>
                  <a:pt x="44937" y="1667"/>
                  <a:pt x="47143" y="148"/>
                  <a:pt x="50000" y="0"/>
                </a:cubicBezTo>
                <a:lnTo>
                  <a:pt x="50000" y="0"/>
                </a:lnTo>
                <a:moveTo>
                  <a:pt x="50000" y="29167"/>
                </a:moveTo>
                <a:lnTo>
                  <a:pt x="50000" y="29167"/>
                </a:lnTo>
                <a:cubicBezTo>
                  <a:pt x="47143" y="29463"/>
                  <a:pt x="45587" y="31278"/>
                  <a:pt x="45333" y="34611"/>
                </a:cubicBezTo>
                <a:lnTo>
                  <a:pt x="45333" y="34611"/>
                </a:lnTo>
                <a:lnTo>
                  <a:pt x="45333" y="60167"/>
                </a:lnTo>
                <a:cubicBezTo>
                  <a:pt x="45587" y="63500"/>
                  <a:pt x="47143" y="65315"/>
                  <a:pt x="50000" y="65611"/>
                </a:cubicBezTo>
                <a:lnTo>
                  <a:pt x="50000" y="65611"/>
                </a:lnTo>
                <a:cubicBezTo>
                  <a:pt x="52857" y="65315"/>
                  <a:pt x="54413" y="63500"/>
                  <a:pt x="54667" y="60167"/>
                </a:cubicBezTo>
                <a:lnTo>
                  <a:pt x="54667" y="60167"/>
                </a:lnTo>
                <a:lnTo>
                  <a:pt x="54667" y="34611"/>
                </a:lnTo>
                <a:cubicBezTo>
                  <a:pt x="54413" y="31278"/>
                  <a:pt x="52857" y="29463"/>
                  <a:pt x="50000" y="29167"/>
                </a:cubicBezTo>
                <a:lnTo>
                  <a:pt x="50000" y="29167"/>
                </a:lnTo>
                <a:moveTo>
                  <a:pt x="56238" y="80222"/>
                </a:moveTo>
                <a:lnTo>
                  <a:pt x="56238" y="80222"/>
                </a:lnTo>
                <a:cubicBezTo>
                  <a:pt x="56238" y="78074"/>
                  <a:pt x="55651" y="76315"/>
                  <a:pt x="54476" y="74944"/>
                </a:cubicBezTo>
                <a:lnTo>
                  <a:pt x="54476" y="74944"/>
                </a:lnTo>
                <a:lnTo>
                  <a:pt x="54476" y="74944"/>
                </a:lnTo>
                <a:cubicBezTo>
                  <a:pt x="53302" y="73611"/>
                  <a:pt x="51810" y="72944"/>
                  <a:pt x="50000" y="72944"/>
                </a:cubicBezTo>
                <a:lnTo>
                  <a:pt x="50000" y="72944"/>
                </a:lnTo>
                <a:cubicBezTo>
                  <a:pt x="48190" y="72944"/>
                  <a:pt x="46698" y="73611"/>
                  <a:pt x="45524" y="74944"/>
                </a:cubicBezTo>
                <a:lnTo>
                  <a:pt x="45524" y="74944"/>
                </a:lnTo>
                <a:cubicBezTo>
                  <a:pt x="44349" y="76315"/>
                  <a:pt x="43762" y="78074"/>
                  <a:pt x="43762" y="80222"/>
                </a:cubicBezTo>
                <a:lnTo>
                  <a:pt x="43762" y="80222"/>
                </a:lnTo>
                <a:cubicBezTo>
                  <a:pt x="43762" y="82333"/>
                  <a:pt x="44349" y="84074"/>
                  <a:pt x="45524" y="85444"/>
                </a:cubicBezTo>
                <a:lnTo>
                  <a:pt x="45524" y="85444"/>
                </a:lnTo>
                <a:cubicBezTo>
                  <a:pt x="46698" y="86815"/>
                  <a:pt x="48190" y="87500"/>
                  <a:pt x="50000" y="87500"/>
                </a:cubicBezTo>
                <a:lnTo>
                  <a:pt x="50000" y="87500"/>
                </a:lnTo>
                <a:cubicBezTo>
                  <a:pt x="51810" y="87500"/>
                  <a:pt x="53302" y="86815"/>
                  <a:pt x="54476" y="85444"/>
                </a:cubicBezTo>
                <a:lnTo>
                  <a:pt x="54476" y="85444"/>
                </a:lnTo>
                <a:cubicBezTo>
                  <a:pt x="55651" y="84074"/>
                  <a:pt x="56238" y="82333"/>
                  <a:pt x="56238" y="80222"/>
                </a:cubicBezTo>
                <a:lnTo>
                  <a:pt x="56238" y="8022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6146-24"/>
          <p:cNvSpPr/>
          <p:nvPr/>
        </p:nvSpPr>
        <p:spPr>
          <a:xfrm>
            <a:off x="7583091" y="3529013"/>
            <a:ext cx="989409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6216-83"/>
          <p:cNvSpPr/>
          <p:nvPr/>
        </p:nvSpPr>
        <p:spPr>
          <a:xfrm>
            <a:off x="7716128" y="3586581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613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613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6204-7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6139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8319686138-9"/>
          <p:cNvSpPr txBox="1"/>
          <p:nvPr/>
        </p:nvSpPr>
        <p:spPr>
          <a:xfrm>
            <a:off x="557213" y="121444"/>
            <a:ext cx="346089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雨季临时用电专项措施</a:t>
            </a:r>
            <a:endParaRPr/>
          </a:p>
        </p:txBody>
      </p:sp>
      <p:sp>
        <p:nvSpPr>
          <p:cNvPr id="39" name="el-1788319686143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0" name="el-1788319686149-31"/>
          <p:cNvSpPr txBox="1"/>
          <p:nvPr/>
        </p:nvSpPr>
        <p:spPr>
          <a:xfrm>
            <a:off x="957263" y="1575197"/>
            <a:ext cx="3393281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568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雨季前对全部配电箱、开关箱进行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防雨检查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，加装</a:t>
            </a:r>
            <a:r>
              <a:rPr b="1" sz="10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⁠⁠⁠⁠⁠⁠⁠⁠⁠⁠⁠⁠⁠⁠⁠⁠⁠⁠⁠⁠⁠⁠⁠⁠</a:t>
            </a:r>
            <a:endParaRPr/>
          </a:p>
        </p:txBody>
      </p:sp>
      <p:sp>
        <p:nvSpPr>
          <p:cNvPr id="41" name="el-1788319686151-36"/>
          <p:cNvSpPr/>
          <p:nvPr/>
        </p:nvSpPr>
        <p:spPr>
          <a:xfrm>
            <a:off x="957263" y="1582341"/>
            <a:ext cx="3321844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6151-36__text"/>
          <p:cNvSpPr txBox="1"/>
          <p:nvPr/>
        </p:nvSpPr>
        <p:spPr>
          <a:xfrm>
            <a:off x="957263" y="1582341"/>
            <a:ext cx="3321844" cy="400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防雨棚盖</a:t>
            </a:r>
            <a:endParaRPr/>
          </a:p>
        </p:txBody>
      </p:sp>
      <p:sp>
        <p:nvSpPr>
          <p:cNvPr id="43" name="el-1788319686149-32"/>
          <p:cNvSpPr txBox="1"/>
          <p:nvPr/>
        </p:nvSpPr>
        <p:spPr>
          <a:xfrm>
            <a:off x="5214938" y="1675209"/>
            <a:ext cx="23860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露天配电箱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底部垫高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，避免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积水浸泡</a:t>
            </a:r>
            <a:endParaRPr/>
          </a:p>
        </p:txBody>
      </p:sp>
      <p:sp>
        <p:nvSpPr>
          <p:cNvPr id="44" name="el-1788319686150-33"/>
          <p:cNvSpPr txBox="1"/>
          <p:nvPr/>
        </p:nvSpPr>
        <p:spPr>
          <a:xfrm>
            <a:off x="957263" y="2332434"/>
            <a:ext cx="21002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电缆线路重点检查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绝缘是否受损</a:t>
            </a:r>
            <a:endParaRPr/>
          </a:p>
        </p:txBody>
      </p:sp>
      <p:sp>
        <p:nvSpPr>
          <p:cNvPr id="45" name="el-1788319686150-34"/>
          <p:cNvSpPr txBox="1"/>
          <p:nvPr/>
        </p:nvSpPr>
        <p:spPr>
          <a:xfrm>
            <a:off x="5214938" y="2332434"/>
            <a:ext cx="21717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雷雨季节增加</a:t>
            </a:r>
            <a:r>
              <a:rPr b="1"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检测频次</a:t>
            </a:r>
            <a:endParaRPr/>
          </a:p>
        </p:txBody>
      </p:sp>
      <p:sp>
        <p:nvSpPr>
          <p:cNvPr id="46" name="el-1788319686152-38"/>
          <p:cNvSpPr/>
          <p:nvPr/>
        </p:nvSpPr>
        <p:spPr>
          <a:xfrm>
            <a:off x="6072188" y="2339578"/>
            <a:ext cx="64293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6152-38__text"/>
          <p:cNvSpPr txBox="1"/>
          <p:nvPr/>
        </p:nvSpPr>
        <p:spPr>
          <a:xfrm>
            <a:off x="6072188" y="2339578"/>
            <a:ext cx="6429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接地电阻</a:t>
            </a:r>
            <a:endParaRPr/>
          </a:p>
        </p:txBody>
      </p:sp>
      <p:sp>
        <p:nvSpPr>
          <p:cNvPr id="48" name="el-1788319686150-35"/>
          <p:cNvSpPr txBox="1"/>
          <p:nvPr/>
        </p:nvSpPr>
        <p:spPr>
          <a:xfrm>
            <a:off x="957263" y="2932509"/>
            <a:ext cx="376203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暴雨天气暂停露天带电作业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— 生命至上 · 不冒险作业</a:t>
            </a:r>
            <a:endParaRPr/>
          </a:p>
        </p:txBody>
      </p:sp>
      <p:sp>
        <p:nvSpPr>
          <p:cNvPr id="49" name="el-1788319686143-17"/>
          <p:cNvSpPr txBox="1"/>
          <p:nvPr/>
        </p:nvSpPr>
        <p:spPr>
          <a:xfrm>
            <a:off x="1057275" y="3564731"/>
            <a:ext cx="393301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核心原则：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雨前检查 · 雨后复查 · 雷雨即停 · 防患未然</a:t>
            </a:r>
            <a:endParaRPr/>
          </a:p>
        </p:txBody>
      </p:sp>
      <p:sp>
        <p:nvSpPr>
          <p:cNvPr id="50" name="el-1788319686147-30"/>
          <p:cNvSpPr txBox="1"/>
          <p:nvPr/>
        </p:nvSpPr>
        <p:spPr>
          <a:xfrm>
            <a:off x="7915275" y="3571875"/>
            <a:ext cx="618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雨季实战</a:t>
            </a:r>
            <a:endParaRPr/>
          </a:p>
        </p:txBody>
      </p:sp>
      <p:sp>
        <p:nvSpPr>
          <p:cNvPr id="51" name="el-1788319686142-16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52" name="el-1788319686139-10"/>
          <p:cNvSpPr txBox="1"/>
          <p:nvPr/>
        </p:nvSpPr>
        <p:spPr>
          <a:xfrm>
            <a:off x="6929772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雨季专项 · 五条硬措施</a:t>
            </a:r>
            <a:endParaRPr/>
          </a:p>
        </p:txBody>
      </p:sp>
      <p:sp>
        <p:nvSpPr>
          <p:cNvPr id="53" name="el-1788319686139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P84 / 110</a:t>
            </a:r>
            <a:endParaRPr/>
          </a:p>
        </p:txBody>
      </p:sp>
      <p:cxnSp>
        <p:nvCxnSpPr>
          <p:cNvPr id="54" name="el-1788319686134-1"/>
          <p:cNvCxnSpPr/>
          <p:nvPr/>
        </p:nvCxnSpPr>
        <p:spPr>
          <a:xfrm>
            <a:off x="8815388" y="128588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-1788319686134-2"/>
          <p:cNvCxnSpPr/>
          <p:nvPr/>
        </p:nvCxnSpPr>
        <p:spPr>
          <a:xfrm>
            <a:off x="200025" y="469344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6136-5"/>
          <p:cNvSpPr/>
          <p:nvPr/>
        </p:nvSpPr>
        <p:spPr>
          <a:xfrm>
            <a:off x="171450" y="1857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6216-8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6216-85"/>
          <p:cNvSpPr/>
          <p:nvPr/>
        </p:nvSpPr>
        <p:spPr>
          <a:xfrm>
            <a:off x="8801100" y="85725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240-11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8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6178-4"/>
          <p:cNvSpPr/>
          <p:nvPr/>
        </p:nvSpPr>
        <p:spPr>
          <a:xfrm>
            <a:off x="214313" y="857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6178-5"/>
          <p:cNvSpPr/>
          <p:nvPr/>
        </p:nvSpPr>
        <p:spPr>
          <a:xfrm>
            <a:off x="881538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8319686177-1"/>
          <p:cNvCxnSpPr/>
          <p:nvPr/>
        </p:nvCxnSpPr>
        <p:spPr>
          <a:xfrm>
            <a:off x="8815388" y="2593181"/>
            <a:ext cx="42863" cy="914"/>
          </a:xfrm>
          <a:prstGeom prst="line">
            <a:avLst/>
          </a:prstGeom>
          <a:ln w="42863" cap="flat">
            <a:solidFill>
              <a:srgbClr val="27AE6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8319686183-19"/>
          <p:cNvSpPr/>
          <p:nvPr/>
        </p:nvSpPr>
        <p:spPr>
          <a:xfrm>
            <a:off x="400050" y="858031"/>
            <a:ext cx="4690876" cy="30631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6183-22"/>
          <p:cNvCxnSpPr/>
          <p:nvPr/>
        </p:nvCxnSpPr>
        <p:spPr>
          <a:xfrm>
            <a:off x="400050" y="875891"/>
            <a:ext cx="469087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6185-26"/>
          <p:cNvSpPr/>
          <p:nvPr/>
        </p:nvSpPr>
        <p:spPr>
          <a:xfrm>
            <a:off x="564356" y="1022338"/>
            <a:ext cx="136110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6231-104"/>
          <p:cNvSpPr/>
          <p:nvPr/>
        </p:nvSpPr>
        <p:spPr>
          <a:xfrm>
            <a:off x="664369" y="1079041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100"/>
                </a:moveTo>
                <a:lnTo>
                  <a:pt x="0" y="14100"/>
                </a:lnTo>
                <a:cubicBezTo>
                  <a:pt x="121" y="10100"/>
                  <a:pt x="1394" y="6800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6182" y="1533"/>
                  <a:pt x="9182" y="133"/>
                  <a:pt x="12818" y="0"/>
                </a:cubicBezTo>
                <a:lnTo>
                  <a:pt x="12818" y="0"/>
                </a:lnTo>
                <a:lnTo>
                  <a:pt x="89455" y="0"/>
                </a:lnTo>
                <a:cubicBezTo>
                  <a:pt x="93091" y="133"/>
                  <a:pt x="96091" y="1533"/>
                  <a:pt x="98455" y="4200"/>
                </a:cubicBezTo>
                <a:lnTo>
                  <a:pt x="98455" y="4200"/>
                </a:lnTo>
                <a:cubicBezTo>
                  <a:pt x="100879" y="6800"/>
                  <a:pt x="102152" y="10100"/>
                  <a:pt x="102273" y="14100"/>
                </a:cubicBezTo>
                <a:lnTo>
                  <a:pt x="102273" y="14100"/>
                </a:lnTo>
                <a:lnTo>
                  <a:pt x="102273" y="84400"/>
                </a:lnTo>
                <a:cubicBezTo>
                  <a:pt x="102152" y="88333"/>
                  <a:pt x="100879" y="91633"/>
                  <a:pt x="98455" y="94300"/>
                </a:cubicBezTo>
                <a:lnTo>
                  <a:pt x="98455" y="94300"/>
                </a:lnTo>
                <a:cubicBezTo>
                  <a:pt x="96091" y="96900"/>
                  <a:pt x="93091" y="98267"/>
                  <a:pt x="89455" y="98400"/>
                </a:cubicBezTo>
                <a:lnTo>
                  <a:pt x="89455" y="98400"/>
                </a:lnTo>
                <a:lnTo>
                  <a:pt x="12818" y="98400"/>
                </a:lnTo>
                <a:cubicBezTo>
                  <a:pt x="9182" y="98267"/>
                  <a:pt x="6182" y="96900"/>
                  <a:pt x="3818" y="94300"/>
                </a:cubicBezTo>
                <a:lnTo>
                  <a:pt x="3818" y="94300"/>
                </a:lnTo>
                <a:cubicBezTo>
                  <a:pt x="1394" y="91633"/>
                  <a:pt x="121" y="88333"/>
                  <a:pt x="0" y="84400"/>
                </a:cubicBezTo>
                <a:lnTo>
                  <a:pt x="0" y="84400"/>
                </a:lnTo>
                <a:lnTo>
                  <a:pt x="0" y="14100"/>
                </a:lnTo>
                <a:moveTo>
                  <a:pt x="12818" y="14100"/>
                </a:moveTo>
                <a:lnTo>
                  <a:pt x="12818" y="14100"/>
                </a:lnTo>
                <a:lnTo>
                  <a:pt x="12818" y="28100"/>
                </a:lnTo>
                <a:lnTo>
                  <a:pt x="25545" y="28100"/>
                </a:lnTo>
                <a:lnTo>
                  <a:pt x="25545" y="14100"/>
                </a:lnTo>
                <a:lnTo>
                  <a:pt x="12818" y="14100"/>
                </a:lnTo>
                <a:moveTo>
                  <a:pt x="89455" y="14100"/>
                </a:moveTo>
                <a:lnTo>
                  <a:pt x="89455" y="14100"/>
                </a:lnTo>
                <a:lnTo>
                  <a:pt x="38364" y="14100"/>
                </a:lnTo>
                <a:lnTo>
                  <a:pt x="38364" y="28100"/>
                </a:lnTo>
                <a:lnTo>
                  <a:pt x="89455" y="28100"/>
                </a:lnTo>
                <a:lnTo>
                  <a:pt x="89455" y="14100"/>
                </a:lnTo>
                <a:moveTo>
                  <a:pt x="12818" y="42200"/>
                </a:moveTo>
                <a:lnTo>
                  <a:pt x="12818" y="42200"/>
                </a:lnTo>
                <a:lnTo>
                  <a:pt x="12818" y="56300"/>
                </a:lnTo>
                <a:lnTo>
                  <a:pt x="25545" y="56300"/>
                </a:lnTo>
                <a:lnTo>
                  <a:pt x="25545" y="42200"/>
                </a:lnTo>
                <a:lnTo>
                  <a:pt x="12818" y="42200"/>
                </a:lnTo>
                <a:moveTo>
                  <a:pt x="89455" y="42200"/>
                </a:moveTo>
                <a:lnTo>
                  <a:pt x="89455" y="42200"/>
                </a:lnTo>
                <a:lnTo>
                  <a:pt x="38364" y="42200"/>
                </a:lnTo>
                <a:lnTo>
                  <a:pt x="38364" y="56300"/>
                </a:lnTo>
                <a:lnTo>
                  <a:pt x="89455" y="56300"/>
                </a:lnTo>
                <a:lnTo>
                  <a:pt x="89455" y="42200"/>
                </a:lnTo>
                <a:moveTo>
                  <a:pt x="12818" y="70300"/>
                </a:moveTo>
                <a:lnTo>
                  <a:pt x="12818" y="70300"/>
                </a:lnTo>
                <a:lnTo>
                  <a:pt x="12818" y="84400"/>
                </a:lnTo>
                <a:lnTo>
                  <a:pt x="25545" y="84400"/>
                </a:lnTo>
                <a:lnTo>
                  <a:pt x="25545" y="70300"/>
                </a:lnTo>
                <a:lnTo>
                  <a:pt x="12818" y="70300"/>
                </a:lnTo>
                <a:moveTo>
                  <a:pt x="89455" y="70300"/>
                </a:moveTo>
                <a:lnTo>
                  <a:pt x="89455" y="70300"/>
                </a:lnTo>
                <a:lnTo>
                  <a:pt x="38364" y="70300"/>
                </a:lnTo>
                <a:lnTo>
                  <a:pt x="38364" y="84400"/>
                </a:lnTo>
                <a:lnTo>
                  <a:pt x="89455" y="84400"/>
                </a:lnTo>
                <a:lnTo>
                  <a:pt x="89455" y="70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189-30"/>
          <p:cNvSpPr/>
          <p:nvPr/>
        </p:nvSpPr>
        <p:spPr>
          <a:xfrm>
            <a:off x="564356" y="1308088"/>
            <a:ext cx="43622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6190-38"/>
          <p:cNvCxnSpPr/>
          <p:nvPr/>
        </p:nvCxnSpPr>
        <p:spPr>
          <a:xfrm>
            <a:off x="582216" y="1308088"/>
            <a:ext cx="914" cy="342900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6221-86"/>
          <p:cNvSpPr/>
          <p:nvPr/>
        </p:nvSpPr>
        <p:spPr>
          <a:xfrm>
            <a:off x="700980" y="1420155"/>
            <a:ext cx="169664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22250"/>
                </a:moveTo>
                <a:lnTo>
                  <a:pt x="29667" y="22250"/>
                </a:lnTo>
                <a:cubicBezTo>
                  <a:pt x="29667" y="20083"/>
                  <a:pt x="30130" y="18306"/>
                  <a:pt x="31056" y="16917"/>
                </a:cubicBezTo>
                <a:lnTo>
                  <a:pt x="31056" y="16917"/>
                </a:lnTo>
                <a:lnTo>
                  <a:pt x="31056" y="16917"/>
                </a:lnTo>
                <a:cubicBezTo>
                  <a:pt x="31981" y="15528"/>
                  <a:pt x="33167" y="14833"/>
                  <a:pt x="34611" y="14833"/>
                </a:cubicBezTo>
                <a:lnTo>
                  <a:pt x="34611" y="14833"/>
                </a:lnTo>
                <a:cubicBezTo>
                  <a:pt x="36056" y="14833"/>
                  <a:pt x="37241" y="15528"/>
                  <a:pt x="38167" y="16917"/>
                </a:cubicBezTo>
                <a:lnTo>
                  <a:pt x="38167" y="16917"/>
                </a:lnTo>
                <a:cubicBezTo>
                  <a:pt x="39130" y="18306"/>
                  <a:pt x="39611" y="20083"/>
                  <a:pt x="39611" y="22250"/>
                </a:cubicBezTo>
                <a:lnTo>
                  <a:pt x="39611" y="22250"/>
                </a:lnTo>
                <a:lnTo>
                  <a:pt x="39611" y="24083"/>
                </a:lnTo>
                <a:cubicBezTo>
                  <a:pt x="39611" y="30472"/>
                  <a:pt x="39241" y="36833"/>
                  <a:pt x="38500" y="43167"/>
                </a:cubicBezTo>
                <a:lnTo>
                  <a:pt x="38500" y="43167"/>
                </a:lnTo>
                <a:lnTo>
                  <a:pt x="25500" y="49167"/>
                </a:lnTo>
                <a:cubicBezTo>
                  <a:pt x="22315" y="50556"/>
                  <a:pt x="19741" y="53194"/>
                  <a:pt x="17778" y="57083"/>
                </a:cubicBezTo>
                <a:lnTo>
                  <a:pt x="17778" y="57083"/>
                </a:lnTo>
                <a:cubicBezTo>
                  <a:pt x="15926" y="60917"/>
                  <a:pt x="14944" y="65389"/>
                  <a:pt x="14833" y="70500"/>
                </a:cubicBezTo>
                <a:lnTo>
                  <a:pt x="14833" y="70500"/>
                </a:lnTo>
                <a:lnTo>
                  <a:pt x="14833" y="87167"/>
                </a:lnTo>
                <a:cubicBezTo>
                  <a:pt x="14944" y="91833"/>
                  <a:pt x="16037" y="95778"/>
                  <a:pt x="18111" y="99000"/>
                </a:cubicBezTo>
                <a:lnTo>
                  <a:pt x="18111" y="99000"/>
                </a:lnTo>
                <a:cubicBezTo>
                  <a:pt x="20259" y="102111"/>
                  <a:pt x="22926" y="103750"/>
                  <a:pt x="26111" y="103917"/>
                </a:cubicBezTo>
                <a:lnTo>
                  <a:pt x="26111" y="103917"/>
                </a:lnTo>
                <a:cubicBezTo>
                  <a:pt x="30333" y="103750"/>
                  <a:pt x="33593" y="100972"/>
                  <a:pt x="35889" y="95583"/>
                </a:cubicBezTo>
                <a:lnTo>
                  <a:pt x="35889" y="95583"/>
                </a:lnTo>
                <a:lnTo>
                  <a:pt x="37889" y="89750"/>
                </a:lnTo>
                <a:cubicBezTo>
                  <a:pt x="42111" y="78750"/>
                  <a:pt x="45148" y="67167"/>
                  <a:pt x="47000" y="55000"/>
                </a:cubicBezTo>
                <a:lnTo>
                  <a:pt x="47000" y="55000"/>
                </a:lnTo>
                <a:lnTo>
                  <a:pt x="61556" y="48250"/>
                </a:lnTo>
                <a:lnTo>
                  <a:pt x="59667" y="57083"/>
                </a:lnTo>
                <a:cubicBezTo>
                  <a:pt x="59148" y="59361"/>
                  <a:pt x="59352" y="61583"/>
                  <a:pt x="60278" y="63750"/>
                </a:cubicBezTo>
                <a:lnTo>
                  <a:pt x="60278" y="63750"/>
                </a:lnTo>
                <a:cubicBezTo>
                  <a:pt x="61315" y="65806"/>
                  <a:pt x="62667" y="66833"/>
                  <a:pt x="64333" y="66833"/>
                </a:cubicBezTo>
                <a:lnTo>
                  <a:pt x="64333" y="66833"/>
                </a:lnTo>
                <a:lnTo>
                  <a:pt x="84111" y="66833"/>
                </a:lnTo>
                <a:cubicBezTo>
                  <a:pt x="85556" y="66833"/>
                  <a:pt x="86741" y="66139"/>
                  <a:pt x="87667" y="64750"/>
                </a:cubicBezTo>
                <a:lnTo>
                  <a:pt x="87667" y="64750"/>
                </a:lnTo>
                <a:cubicBezTo>
                  <a:pt x="88593" y="63306"/>
                  <a:pt x="89056" y="61528"/>
                  <a:pt x="89056" y="59417"/>
                </a:cubicBezTo>
                <a:lnTo>
                  <a:pt x="89056" y="59417"/>
                </a:lnTo>
                <a:cubicBezTo>
                  <a:pt x="89056" y="57250"/>
                  <a:pt x="88593" y="55444"/>
                  <a:pt x="87667" y="54000"/>
                </a:cubicBezTo>
                <a:lnTo>
                  <a:pt x="87667" y="54000"/>
                </a:lnTo>
                <a:cubicBezTo>
                  <a:pt x="86741" y="52611"/>
                  <a:pt x="85556" y="51917"/>
                  <a:pt x="84111" y="51917"/>
                </a:cubicBezTo>
                <a:lnTo>
                  <a:pt x="84111" y="51917"/>
                </a:lnTo>
                <a:lnTo>
                  <a:pt x="71111" y="51917"/>
                </a:lnTo>
                <a:lnTo>
                  <a:pt x="73889" y="39417"/>
                </a:lnTo>
                <a:cubicBezTo>
                  <a:pt x="74519" y="36639"/>
                  <a:pt x="74167" y="34167"/>
                  <a:pt x="72833" y="32000"/>
                </a:cubicBezTo>
                <a:lnTo>
                  <a:pt x="72833" y="32000"/>
                </a:lnTo>
                <a:cubicBezTo>
                  <a:pt x="71389" y="30000"/>
                  <a:pt x="69741" y="29306"/>
                  <a:pt x="67889" y="29917"/>
                </a:cubicBezTo>
                <a:lnTo>
                  <a:pt x="67889" y="29917"/>
                </a:lnTo>
                <a:lnTo>
                  <a:pt x="48833" y="38500"/>
                </a:lnTo>
                <a:cubicBezTo>
                  <a:pt x="49278" y="33722"/>
                  <a:pt x="49500" y="28917"/>
                  <a:pt x="49500" y="24083"/>
                </a:cubicBezTo>
                <a:lnTo>
                  <a:pt x="49500" y="24083"/>
                </a:lnTo>
                <a:lnTo>
                  <a:pt x="49500" y="22250"/>
                </a:lnTo>
                <a:cubicBezTo>
                  <a:pt x="49389" y="15917"/>
                  <a:pt x="47944" y="10667"/>
                  <a:pt x="45167" y="6500"/>
                </a:cubicBezTo>
                <a:lnTo>
                  <a:pt x="45167" y="6500"/>
                </a:lnTo>
                <a:cubicBezTo>
                  <a:pt x="42389" y="2333"/>
                  <a:pt x="38870" y="167"/>
                  <a:pt x="34611" y="0"/>
                </a:cubicBezTo>
                <a:lnTo>
                  <a:pt x="34611" y="0"/>
                </a:lnTo>
                <a:cubicBezTo>
                  <a:pt x="30389" y="167"/>
                  <a:pt x="26889" y="2333"/>
                  <a:pt x="24111" y="6500"/>
                </a:cubicBezTo>
                <a:lnTo>
                  <a:pt x="24111" y="6500"/>
                </a:lnTo>
                <a:cubicBezTo>
                  <a:pt x="21333" y="10667"/>
                  <a:pt x="19889" y="15917"/>
                  <a:pt x="19778" y="22250"/>
                </a:cubicBezTo>
                <a:lnTo>
                  <a:pt x="19778" y="22250"/>
                </a:lnTo>
                <a:lnTo>
                  <a:pt x="19778" y="29667"/>
                </a:lnTo>
                <a:cubicBezTo>
                  <a:pt x="19778" y="31833"/>
                  <a:pt x="20241" y="33611"/>
                  <a:pt x="21167" y="35000"/>
                </a:cubicBezTo>
                <a:lnTo>
                  <a:pt x="21167" y="35000"/>
                </a:lnTo>
                <a:cubicBezTo>
                  <a:pt x="22093" y="36389"/>
                  <a:pt x="23278" y="37083"/>
                  <a:pt x="24722" y="37083"/>
                </a:cubicBezTo>
                <a:lnTo>
                  <a:pt x="24722" y="37083"/>
                </a:lnTo>
                <a:cubicBezTo>
                  <a:pt x="26167" y="37083"/>
                  <a:pt x="27352" y="36389"/>
                  <a:pt x="28278" y="35000"/>
                </a:cubicBezTo>
                <a:lnTo>
                  <a:pt x="28278" y="35000"/>
                </a:lnTo>
                <a:cubicBezTo>
                  <a:pt x="29204" y="33611"/>
                  <a:pt x="29667" y="31833"/>
                  <a:pt x="29667" y="29667"/>
                </a:cubicBezTo>
                <a:lnTo>
                  <a:pt x="29667" y="29667"/>
                </a:lnTo>
                <a:lnTo>
                  <a:pt x="29667" y="22250"/>
                </a:lnTo>
                <a:moveTo>
                  <a:pt x="28278" y="63333"/>
                </a:moveTo>
                <a:lnTo>
                  <a:pt x="28278" y="63333"/>
                </a:lnTo>
                <a:lnTo>
                  <a:pt x="35889" y="59833"/>
                </a:lnTo>
                <a:cubicBezTo>
                  <a:pt x="34222" y="67722"/>
                  <a:pt x="32056" y="75306"/>
                  <a:pt x="29389" y="82583"/>
                </a:cubicBezTo>
                <a:lnTo>
                  <a:pt x="29389" y="82583"/>
                </a:lnTo>
                <a:lnTo>
                  <a:pt x="27222" y="88167"/>
                </a:lnTo>
                <a:cubicBezTo>
                  <a:pt x="26889" y="88778"/>
                  <a:pt x="26481" y="89083"/>
                  <a:pt x="26000" y="89083"/>
                </a:cubicBezTo>
                <a:lnTo>
                  <a:pt x="26000" y="89083"/>
                </a:lnTo>
                <a:cubicBezTo>
                  <a:pt x="25259" y="88917"/>
                  <a:pt x="24833" y="88278"/>
                  <a:pt x="24722" y="87167"/>
                </a:cubicBezTo>
                <a:lnTo>
                  <a:pt x="24722" y="87167"/>
                </a:lnTo>
                <a:lnTo>
                  <a:pt x="24722" y="70500"/>
                </a:lnTo>
                <a:cubicBezTo>
                  <a:pt x="24833" y="66944"/>
                  <a:pt x="26019" y="64556"/>
                  <a:pt x="28278" y="63333"/>
                </a:cubicBezTo>
                <a:lnTo>
                  <a:pt x="28278" y="63333"/>
                </a:lnTo>
                <a:moveTo>
                  <a:pt x="3722" y="77917"/>
                </a:moveTo>
                <a:lnTo>
                  <a:pt x="3722" y="77917"/>
                </a:lnTo>
                <a:cubicBezTo>
                  <a:pt x="1463" y="78250"/>
                  <a:pt x="222" y="80111"/>
                  <a:pt x="0" y="83500"/>
                </a:cubicBezTo>
                <a:lnTo>
                  <a:pt x="0" y="83500"/>
                </a:lnTo>
                <a:cubicBezTo>
                  <a:pt x="222" y="86889"/>
                  <a:pt x="1463" y="88750"/>
                  <a:pt x="3722" y="89083"/>
                </a:cubicBezTo>
                <a:lnTo>
                  <a:pt x="3722" y="89083"/>
                </a:lnTo>
                <a:lnTo>
                  <a:pt x="9889" y="89083"/>
                </a:lnTo>
                <a:cubicBezTo>
                  <a:pt x="9889" y="88472"/>
                  <a:pt x="9889" y="87833"/>
                  <a:pt x="9889" y="87167"/>
                </a:cubicBezTo>
                <a:lnTo>
                  <a:pt x="9889" y="87167"/>
                </a:lnTo>
                <a:lnTo>
                  <a:pt x="9889" y="77917"/>
                </a:lnTo>
                <a:lnTo>
                  <a:pt x="3722" y="77917"/>
                </a:lnTo>
                <a:moveTo>
                  <a:pt x="95222" y="89083"/>
                </a:moveTo>
                <a:lnTo>
                  <a:pt x="95222" y="89083"/>
                </a:lnTo>
                <a:cubicBezTo>
                  <a:pt x="97519" y="88750"/>
                  <a:pt x="98759" y="86889"/>
                  <a:pt x="98944" y="83500"/>
                </a:cubicBezTo>
                <a:lnTo>
                  <a:pt x="98944" y="83500"/>
                </a:lnTo>
                <a:cubicBezTo>
                  <a:pt x="98759" y="80111"/>
                  <a:pt x="97519" y="78250"/>
                  <a:pt x="95222" y="77917"/>
                </a:cubicBezTo>
                <a:lnTo>
                  <a:pt x="95222" y="77917"/>
                </a:lnTo>
                <a:lnTo>
                  <a:pt x="47333" y="77917"/>
                </a:lnTo>
                <a:cubicBezTo>
                  <a:pt x="46296" y="81639"/>
                  <a:pt x="45148" y="85361"/>
                  <a:pt x="43889" y="89083"/>
                </a:cubicBezTo>
                <a:lnTo>
                  <a:pt x="43889" y="89083"/>
                </a:lnTo>
                <a:lnTo>
                  <a:pt x="95222" y="89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6194-57"/>
          <p:cNvSpPr/>
          <p:nvPr/>
        </p:nvSpPr>
        <p:spPr>
          <a:xfrm>
            <a:off x="4483708" y="1397384"/>
            <a:ext cx="350044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8319686189-31"/>
          <p:cNvSpPr/>
          <p:nvPr/>
        </p:nvSpPr>
        <p:spPr>
          <a:xfrm>
            <a:off x="564356" y="1715281"/>
            <a:ext cx="43622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6190-39"/>
          <p:cNvCxnSpPr/>
          <p:nvPr/>
        </p:nvCxnSpPr>
        <p:spPr>
          <a:xfrm>
            <a:off x="582216" y="1715281"/>
            <a:ext cx="914" cy="342900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6221-87"/>
          <p:cNvSpPr/>
          <p:nvPr/>
        </p:nvSpPr>
        <p:spPr>
          <a:xfrm>
            <a:off x="717947" y="1827349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0"/>
                </a:moveTo>
                <a:lnTo>
                  <a:pt x="50929" y="0"/>
                </a:lnTo>
                <a:cubicBezTo>
                  <a:pt x="53976" y="167"/>
                  <a:pt x="56286" y="1722"/>
                  <a:pt x="57857" y="4667"/>
                </a:cubicBezTo>
                <a:lnTo>
                  <a:pt x="57857" y="4667"/>
                </a:lnTo>
                <a:lnTo>
                  <a:pt x="100786" y="90000"/>
                </a:lnTo>
                <a:cubicBezTo>
                  <a:pt x="102119" y="93111"/>
                  <a:pt x="102119" y="96194"/>
                  <a:pt x="100786" y="99250"/>
                </a:cubicBezTo>
                <a:lnTo>
                  <a:pt x="100786" y="99250"/>
                </a:lnTo>
                <a:cubicBezTo>
                  <a:pt x="99214" y="102194"/>
                  <a:pt x="96905" y="103750"/>
                  <a:pt x="93857" y="103917"/>
                </a:cubicBezTo>
                <a:lnTo>
                  <a:pt x="93857" y="103917"/>
                </a:lnTo>
                <a:lnTo>
                  <a:pt x="7929" y="103917"/>
                </a:lnTo>
                <a:cubicBezTo>
                  <a:pt x="4881" y="103750"/>
                  <a:pt x="2571" y="102194"/>
                  <a:pt x="1000" y="99250"/>
                </a:cubicBezTo>
                <a:lnTo>
                  <a:pt x="1000" y="99250"/>
                </a:lnTo>
                <a:cubicBezTo>
                  <a:pt x="-333" y="96194"/>
                  <a:pt x="-333" y="93111"/>
                  <a:pt x="1000" y="90000"/>
                </a:cubicBezTo>
                <a:lnTo>
                  <a:pt x="1000" y="90000"/>
                </a:lnTo>
                <a:lnTo>
                  <a:pt x="44143" y="4667"/>
                </a:lnTo>
                <a:cubicBezTo>
                  <a:pt x="45714" y="1722"/>
                  <a:pt x="47976" y="167"/>
                  <a:pt x="50929" y="0"/>
                </a:cubicBezTo>
                <a:lnTo>
                  <a:pt x="50929" y="0"/>
                </a:lnTo>
                <a:moveTo>
                  <a:pt x="50929" y="29667"/>
                </a:moveTo>
                <a:lnTo>
                  <a:pt x="50929" y="29667"/>
                </a:lnTo>
                <a:cubicBezTo>
                  <a:pt x="47976" y="30000"/>
                  <a:pt x="46381" y="31861"/>
                  <a:pt x="46143" y="35250"/>
                </a:cubicBezTo>
                <a:lnTo>
                  <a:pt x="46143" y="35250"/>
                </a:lnTo>
                <a:lnTo>
                  <a:pt x="46143" y="61250"/>
                </a:lnTo>
                <a:cubicBezTo>
                  <a:pt x="46381" y="64639"/>
                  <a:pt x="47976" y="66500"/>
                  <a:pt x="50929" y="66833"/>
                </a:cubicBezTo>
                <a:lnTo>
                  <a:pt x="50929" y="66833"/>
                </a:lnTo>
                <a:cubicBezTo>
                  <a:pt x="53833" y="66500"/>
                  <a:pt x="55405" y="64639"/>
                  <a:pt x="55643" y="61250"/>
                </a:cubicBezTo>
                <a:lnTo>
                  <a:pt x="55643" y="61250"/>
                </a:lnTo>
                <a:lnTo>
                  <a:pt x="55643" y="35250"/>
                </a:lnTo>
                <a:cubicBezTo>
                  <a:pt x="55405" y="31861"/>
                  <a:pt x="53833" y="30000"/>
                  <a:pt x="50929" y="29667"/>
                </a:cubicBezTo>
                <a:lnTo>
                  <a:pt x="50929" y="29667"/>
                </a:lnTo>
                <a:moveTo>
                  <a:pt x="57286" y="81667"/>
                </a:moveTo>
                <a:lnTo>
                  <a:pt x="57286" y="81667"/>
                </a:lnTo>
                <a:cubicBezTo>
                  <a:pt x="57286" y="79500"/>
                  <a:pt x="56690" y="77722"/>
                  <a:pt x="55500" y="76333"/>
                </a:cubicBezTo>
                <a:lnTo>
                  <a:pt x="55500" y="76333"/>
                </a:lnTo>
                <a:lnTo>
                  <a:pt x="55500" y="76333"/>
                </a:lnTo>
                <a:cubicBezTo>
                  <a:pt x="54262" y="74944"/>
                  <a:pt x="52738" y="74250"/>
                  <a:pt x="50929" y="74250"/>
                </a:cubicBezTo>
                <a:lnTo>
                  <a:pt x="50929" y="74250"/>
                </a:lnTo>
                <a:cubicBezTo>
                  <a:pt x="49071" y="74250"/>
                  <a:pt x="47524" y="74944"/>
                  <a:pt x="46286" y="76333"/>
                </a:cubicBezTo>
                <a:lnTo>
                  <a:pt x="46286" y="76333"/>
                </a:lnTo>
                <a:cubicBezTo>
                  <a:pt x="45095" y="77722"/>
                  <a:pt x="44500" y="79500"/>
                  <a:pt x="44500" y="81667"/>
                </a:cubicBezTo>
                <a:lnTo>
                  <a:pt x="44500" y="81667"/>
                </a:lnTo>
                <a:cubicBezTo>
                  <a:pt x="44500" y="83833"/>
                  <a:pt x="45095" y="85611"/>
                  <a:pt x="46286" y="87000"/>
                </a:cubicBezTo>
                <a:lnTo>
                  <a:pt x="46286" y="87000"/>
                </a:lnTo>
                <a:cubicBezTo>
                  <a:pt x="47524" y="88389"/>
                  <a:pt x="49071" y="89083"/>
                  <a:pt x="50929" y="89083"/>
                </a:cubicBezTo>
                <a:lnTo>
                  <a:pt x="50929" y="89083"/>
                </a:lnTo>
                <a:cubicBezTo>
                  <a:pt x="52738" y="89083"/>
                  <a:pt x="54262" y="88389"/>
                  <a:pt x="55500" y="87000"/>
                </a:cubicBezTo>
                <a:lnTo>
                  <a:pt x="55500" y="87000"/>
                </a:lnTo>
                <a:cubicBezTo>
                  <a:pt x="56690" y="85611"/>
                  <a:pt x="57286" y="83833"/>
                  <a:pt x="57286" y="81667"/>
                </a:cubicBezTo>
                <a:lnTo>
                  <a:pt x="57286" y="81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6195-59"/>
          <p:cNvSpPr/>
          <p:nvPr/>
        </p:nvSpPr>
        <p:spPr>
          <a:xfrm>
            <a:off x="4483708" y="1804578"/>
            <a:ext cx="350044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8319686189-32"/>
          <p:cNvSpPr/>
          <p:nvPr/>
        </p:nvSpPr>
        <p:spPr>
          <a:xfrm>
            <a:off x="564356" y="2122475"/>
            <a:ext cx="43622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6190-40"/>
          <p:cNvCxnSpPr/>
          <p:nvPr/>
        </p:nvCxnSpPr>
        <p:spPr>
          <a:xfrm>
            <a:off x="582216" y="2122475"/>
            <a:ext cx="914" cy="342900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6222-88"/>
          <p:cNvSpPr/>
          <p:nvPr/>
        </p:nvSpPr>
        <p:spPr>
          <a:xfrm>
            <a:off x="726430" y="2226059"/>
            <a:ext cx="11876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417" y="28643"/>
                </a:moveTo>
                <a:lnTo>
                  <a:pt x="33417" y="28643"/>
                </a:lnTo>
                <a:lnTo>
                  <a:pt x="33417" y="38143"/>
                </a:lnTo>
                <a:lnTo>
                  <a:pt x="70500" y="38143"/>
                </a:lnTo>
                <a:lnTo>
                  <a:pt x="70500" y="28643"/>
                </a:lnTo>
                <a:cubicBezTo>
                  <a:pt x="70333" y="24119"/>
                  <a:pt x="68556" y="20333"/>
                  <a:pt x="65167" y="17286"/>
                </a:cubicBezTo>
                <a:lnTo>
                  <a:pt x="65167" y="17286"/>
                </a:lnTo>
                <a:cubicBezTo>
                  <a:pt x="61611" y="14381"/>
                  <a:pt x="57194" y="12857"/>
                  <a:pt x="51917" y="12714"/>
                </a:cubicBezTo>
                <a:lnTo>
                  <a:pt x="51917" y="12714"/>
                </a:lnTo>
                <a:cubicBezTo>
                  <a:pt x="46694" y="12857"/>
                  <a:pt x="42306" y="14381"/>
                  <a:pt x="38750" y="17286"/>
                </a:cubicBezTo>
                <a:lnTo>
                  <a:pt x="38750" y="17286"/>
                </a:lnTo>
                <a:cubicBezTo>
                  <a:pt x="35361" y="20333"/>
                  <a:pt x="33583" y="24119"/>
                  <a:pt x="33417" y="28643"/>
                </a:cubicBezTo>
                <a:lnTo>
                  <a:pt x="33417" y="28643"/>
                </a:lnTo>
                <a:moveTo>
                  <a:pt x="18583" y="38143"/>
                </a:moveTo>
                <a:lnTo>
                  <a:pt x="18583" y="38143"/>
                </a:lnTo>
                <a:lnTo>
                  <a:pt x="18583" y="28643"/>
                </a:lnTo>
                <a:cubicBezTo>
                  <a:pt x="18861" y="20548"/>
                  <a:pt x="22111" y="13786"/>
                  <a:pt x="28333" y="8357"/>
                </a:cubicBezTo>
                <a:lnTo>
                  <a:pt x="28333" y="8357"/>
                </a:lnTo>
                <a:cubicBezTo>
                  <a:pt x="34667" y="3071"/>
                  <a:pt x="42528" y="286"/>
                  <a:pt x="51917" y="0"/>
                </a:cubicBezTo>
                <a:lnTo>
                  <a:pt x="51917" y="0"/>
                </a:lnTo>
                <a:cubicBezTo>
                  <a:pt x="61361" y="286"/>
                  <a:pt x="69250" y="3071"/>
                  <a:pt x="75583" y="8357"/>
                </a:cubicBezTo>
                <a:lnTo>
                  <a:pt x="75583" y="8357"/>
                </a:lnTo>
                <a:cubicBezTo>
                  <a:pt x="81806" y="13786"/>
                  <a:pt x="85056" y="20548"/>
                  <a:pt x="85333" y="28643"/>
                </a:cubicBezTo>
                <a:lnTo>
                  <a:pt x="85333" y="28643"/>
                </a:lnTo>
                <a:lnTo>
                  <a:pt x="85333" y="38143"/>
                </a:lnTo>
                <a:lnTo>
                  <a:pt x="89083" y="38143"/>
                </a:lnTo>
                <a:cubicBezTo>
                  <a:pt x="93250" y="38286"/>
                  <a:pt x="96722" y="39548"/>
                  <a:pt x="99500" y="41929"/>
                </a:cubicBezTo>
                <a:lnTo>
                  <a:pt x="99500" y="41929"/>
                </a:lnTo>
                <a:cubicBezTo>
                  <a:pt x="102278" y="44310"/>
                  <a:pt x="103750" y="47310"/>
                  <a:pt x="103917" y="50929"/>
                </a:cubicBezTo>
                <a:lnTo>
                  <a:pt x="103917" y="50929"/>
                </a:lnTo>
                <a:lnTo>
                  <a:pt x="103917" y="89071"/>
                </a:lnTo>
                <a:cubicBezTo>
                  <a:pt x="103750" y="92643"/>
                  <a:pt x="102278" y="95619"/>
                  <a:pt x="99500" y="98000"/>
                </a:cubicBezTo>
                <a:lnTo>
                  <a:pt x="99500" y="98000"/>
                </a:lnTo>
                <a:cubicBezTo>
                  <a:pt x="96722" y="100381"/>
                  <a:pt x="93250" y="101643"/>
                  <a:pt x="89083" y="101786"/>
                </a:cubicBezTo>
                <a:lnTo>
                  <a:pt x="89083" y="101786"/>
                </a:lnTo>
                <a:lnTo>
                  <a:pt x="14833" y="101786"/>
                </a:lnTo>
                <a:cubicBezTo>
                  <a:pt x="10667" y="101643"/>
                  <a:pt x="7194" y="100381"/>
                  <a:pt x="4417" y="98000"/>
                </a:cubicBezTo>
                <a:lnTo>
                  <a:pt x="4417" y="98000"/>
                </a:lnTo>
                <a:cubicBezTo>
                  <a:pt x="1639" y="95619"/>
                  <a:pt x="167" y="92643"/>
                  <a:pt x="0" y="89071"/>
                </a:cubicBezTo>
                <a:lnTo>
                  <a:pt x="0" y="89071"/>
                </a:lnTo>
                <a:lnTo>
                  <a:pt x="0" y="50929"/>
                </a:lnTo>
                <a:cubicBezTo>
                  <a:pt x="167" y="47310"/>
                  <a:pt x="1639" y="44310"/>
                  <a:pt x="4417" y="41929"/>
                </a:cubicBezTo>
                <a:lnTo>
                  <a:pt x="4417" y="41929"/>
                </a:lnTo>
                <a:cubicBezTo>
                  <a:pt x="7194" y="39548"/>
                  <a:pt x="10667" y="38286"/>
                  <a:pt x="14833" y="38143"/>
                </a:cubicBezTo>
                <a:lnTo>
                  <a:pt x="14833" y="38143"/>
                </a:lnTo>
                <a:lnTo>
                  <a:pt x="18583" y="38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6195-61"/>
          <p:cNvSpPr/>
          <p:nvPr/>
        </p:nvSpPr>
        <p:spPr>
          <a:xfrm>
            <a:off x="4483708" y="2211772"/>
            <a:ext cx="350044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8319686189-33"/>
          <p:cNvSpPr/>
          <p:nvPr/>
        </p:nvSpPr>
        <p:spPr>
          <a:xfrm>
            <a:off x="564356" y="2529669"/>
            <a:ext cx="43622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6190-41"/>
          <p:cNvCxnSpPr/>
          <p:nvPr/>
        </p:nvCxnSpPr>
        <p:spPr>
          <a:xfrm>
            <a:off x="582216" y="2529669"/>
            <a:ext cx="914" cy="342900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6233-107"/>
          <p:cNvSpPr/>
          <p:nvPr/>
        </p:nvSpPr>
        <p:spPr>
          <a:xfrm>
            <a:off x="717947" y="2633253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786" y="19071"/>
                </a:moveTo>
                <a:lnTo>
                  <a:pt x="101786" y="19071"/>
                </a:lnTo>
                <a:cubicBezTo>
                  <a:pt x="101643" y="22548"/>
                  <a:pt x="100571" y="26262"/>
                  <a:pt x="98571" y="30214"/>
                </a:cubicBezTo>
                <a:lnTo>
                  <a:pt x="98571" y="30214"/>
                </a:lnTo>
                <a:lnTo>
                  <a:pt x="98571" y="30214"/>
                </a:lnTo>
                <a:cubicBezTo>
                  <a:pt x="96476" y="34214"/>
                  <a:pt x="94167" y="38000"/>
                  <a:pt x="91643" y="41571"/>
                </a:cubicBezTo>
                <a:lnTo>
                  <a:pt x="91643" y="41571"/>
                </a:lnTo>
                <a:lnTo>
                  <a:pt x="91643" y="41571"/>
                </a:lnTo>
                <a:cubicBezTo>
                  <a:pt x="88976" y="45000"/>
                  <a:pt x="86714" y="47786"/>
                  <a:pt x="84857" y="49929"/>
                </a:cubicBezTo>
                <a:lnTo>
                  <a:pt x="84857" y="49929"/>
                </a:lnTo>
                <a:cubicBezTo>
                  <a:pt x="84095" y="50833"/>
                  <a:pt x="83167" y="51167"/>
                  <a:pt x="82071" y="50929"/>
                </a:cubicBezTo>
                <a:lnTo>
                  <a:pt x="82071" y="50929"/>
                </a:lnTo>
                <a:lnTo>
                  <a:pt x="63643" y="50929"/>
                </a:lnTo>
                <a:cubicBezTo>
                  <a:pt x="61786" y="50929"/>
                  <a:pt x="60262" y="51524"/>
                  <a:pt x="59071" y="52714"/>
                </a:cubicBezTo>
                <a:lnTo>
                  <a:pt x="59071" y="52714"/>
                </a:lnTo>
                <a:cubicBezTo>
                  <a:pt x="57881" y="53905"/>
                  <a:pt x="57286" y="55429"/>
                  <a:pt x="57286" y="57286"/>
                </a:cubicBezTo>
                <a:lnTo>
                  <a:pt x="57286" y="57286"/>
                </a:lnTo>
                <a:cubicBezTo>
                  <a:pt x="57286" y="59143"/>
                  <a:pt x="57881" y="60667"/>
                  <a:pt x="59071" y="61857"/>
                </a:cubicBezTo>
                <a:lnTo>
                  <a:pt x="59071" y="61857"/>
                </a:lnTo>
                <a:cubicBezTo>
                  <a:pt x="60262" y="63048"/>
                  <a:pt x="61786" y="63643"/>
                  <a:pt x="63643" y="63643"/>
                </a:cubicBezTo>
                <a:lnTo>
                  <a:pt x="63643" y="63643"/>
                </a:lnTo>
                <a:lnTo>
                  <a:pt x="82714" y="63643"/>
                </a:lnTo>
                <a:cubicBezTo>
                  <a:pt x="88143" y="63738"/>
                  <a:pt x="92643" y="65595"/>
                  <a:pt x="96214" y="69214"/>
                </a:cubicBezTo>
                <a:lnTo>
                  <a:pt x="96214" y="69214"/>
                </a:lnTo>
                <a:cubicBezTo>
                  <a:pt x="99786" y="72786"/>
                  <a:pt x="101643" y="77286"/>
                  <a:pt x="101786" y="82714"/>
                </a:cubicBezTo>
                <a:lnTo>
                  <a:pt x="101786" y="82714"/>
                </a:lnTo>
                <a:cubicBezTo>
                  <a:pt x="101643" y="88143"/>
                  <a:pt x="99786" y="92643"/>
                  <a:pt x="96214" y="96214"/>
                </a:cubicBezTo>
                <a:lnTo>
                  <a:pt x="96214" y="96214"/>
                </a:lnTo>
                <a:cubicBezTo>
                  <a:pt x="92643" y="99786"/>
                  <a:pt x="88143" y="101643"/>
                  <a:pt x="82714" y="101786"/>
                </a:cubicBezTo>
                <a:lnTo>
                  <a:pt x="82714" y="101786"/>
                </a:lnTo>
                <a:lnTo>
                  <a:pt x="27857" y="101786"/>
                </a:lnTo>
                <a:cubicBezTo>
                  <a:pt x="29571" y="99786"/>
                  <a:pt x="31548" y="97333"/>
                  <a:pt x="33786" y="94429"/>
                </a:cubicBezTo>
                <a:lnTo>
                  <a:pt x="33786" y="94429"/>
                </a:lnTo>
                <a:cubicBezTo>
                  <a:pt x="34976" y="92857"/>
                  <a:pt x="36238" y="91071"/>
                  <a:pt x="37571" y="89071"/>
                </a:cubicBezTo>
                <a:lnTo>
                  <a:pt x="37571" y="89071"/>
                </a:lnTo>
                <a:lnTo>
                  <a:pt x="82714" y="89071"/>
                </a:lnTo>
                <a:cubicBezTo>
                  <a:pt x="84571" y="89071"/>
                  <a:pt x="86095" y="88476"/>
                  <a:pt x="87286" y="87286"/>
                </a:cubicBezTo>
                <a:lnTo>
                  <a:pt x="87286" y="87286"/>
                </a:lnTo>
                <a:cubicBezTo>
                  <a:pt x="88476" y="86095"/>
                  <a:pt x="89071" y="84571"/>
                  <a:pt x="89071" y="82714"/>
                </a:cubicBezTo>
                <a:lnTo>
                  <a:pt x="89071" y="82714"/>
                </a:lnTo>
                <a:cubicBezTo>
                  <a:pt x="89071" y="80857"/>
                  <a:pt x="88476" y="79333"/>
                  <a:pt x="87286" y="78143"/>
                </a:cubicBezTo>
                <a:lnTo>
                  <a:pt x="87286" y="78143"/>
                </a:lnTo>
                <a:cubicBezTo>
                  <a:pt x="86095" y="76952"/>
                  <a:pt x="84571" y="76357"/>
                  <a:pt x="82714" y="76357"/>
                </a:cubicBezTo>
                <a:lnTo>
                  <a:pt x="82714" y="76357"/>
                </a:lnTo>
                <a:lnTo>
                  <a:pt x="63643" y="76357"/>
                </a:lnTo>
                <a:cubicBezTo>
                  <a:pt x="58214" y="76214"/>
                  <a:pt x="53690" y="74357"/>
                  <a:pt x="50071" y="70786"/>
                </a:cubicBezTo>
                <a:lnTo>
                  <a:pt x="50071" y="70786"/>
                </a:lnTo>
                <a:cubicBezTo>
                  <a:pt x="46500" y="67214"/>
                  <a:pt x="44643" y="62714"/>
                  <a:pt x="44500" y="57286"/>
                </a:cubicBezTo>
                <a:lnTo>
                  <a:pt x="44500" y="57286"/>
                </a:lnTo>
                <a:cubicBezTo>
                  <a:pt x="44643" y="51810"/>
                  <a:pt x="46500" y="47286"/>
                  <a:pt x="50071" y="43714"/>
                </a:cubicBezTo>
                <a:lnTo>
                  <a:pt x="50071" y="43714"/>
                </a:lnTo>
                <a:cubicBezTo>
                  <a:pt x="53690" y="40143"/>
                  <a:pt x="58214" y="38286"/>
                  <a:pt x="63643" y="38143"/>
                </a:cubicBezTo>
                <a:lnTo>
                  <a:pt x="63643" y="38143"/>
                </a:lnTo>
                <a:lnTo>
                  <a:pt x="71571" y="38143"/>
                </a:lnTo>
                <a:cubicBezTo>
                  <a:pt x="69429" y="35000"/>
                  <a:pt x="67571" y="31762"/>
                  <a:pt x="66000" y="28429"/>
                </a:cubicBezTo>
                <a:lnTo>
                  <a:pt x="66000" y="28429"/>
                </a:lnTo>
                <a:cubicBezTo>
                  <a:pt x="64524" y="25095"/>
                  <a:pt x="63738" y="21976"/>
                  <a:pt x="63643" y="19071"/>
                </a:cubicBezTo>
                <a:lnTo>
                  <a:pt x="63643" y="19071"/>
                </a:lnTo>
                <a:cubicBezTo>
                  <a:pt x="63738" y="13643"/>
                  <a:pt x="65595" y="9143"/>
                  <a:pt x="69214" y="5571"/>
                </a:cubicBezTo>
                <a:lnTo>
                  <a:pt x="69214" y="5571"/>
                </a:lnTo>
                <a:cubicBezTo>
                  <a:pt x="72786" y="2000"/>
                  <a:pt x="77286" y="143"/>
                  <a:pt x="82714" y="0"/>
                </a:cubicBezTo>
                <a:lnTo>
                  <a:pt x="82714" y="0"/>
                </a:lnTo>
                <a:cubicBezTo>
                  <a:pt x="88143" y="143"/>
                  <a:pt x="92643" y="2000"/>
                  <a:pt x="96214" y="5571"/>
                </a:cubicBezTo>
                <a:lnTo>
                  <a:pt x="96214" y="5571"/>
                </a:lnTo>
                <a:cubicBezTo>
                  <a:pt x="99786" y="9143"/>
                  <a:pt x="101643" y="13643"/>
                  <a:pt x="101786" y="19071"/>
                </a:cubicBezTo>
                <a:lnTo>
                  <a:pt x="101786" y="19071"/>
                </a:lnTo>
                <a:moveTo>
                  <a:pt x="23286" y="97214"/>
                </a:moveTo>
                <a:lnTo>
                  <a:pt x="23286" y="97214"/>
                </a:lnTo>
                <a:cubicBezTo>
                  <a:pt x="22476" y="98119"/>
                  <a:pt x="21810" y="98857"/>
                  <a:pt x="21286" y="99429"/>
                </a:cubicBezTo>
                <a:lnTo>
                  <a:pt x="21286" y="99429"/>
                </a:lnTo>
                <a:lnTo>
                  <a:pt x="20857" y="99786"/>
                </a:lnTo>
                <a:lnTo>
                  <a:pt x="20857" y="99786"/>
                </a:lnTo>
                <a:cubicBezTo>
                  <a:pt x="19524" y="100738"/>
                  <a:pt x="18214" y="100619"/>
                  <a:pt x="16929" y="99429"/>
                </a:cubicBezTo>
                <a:lnTo>
                  <a:pt x="16929" y="99429"/>
                </a:lnTo>
                <a:cubicBezTo>
                  <a:pt x="15167" y="97571"/>
                  <a:pt x="12976" y="94976"/>
                  <a:pt x="10357" y="91643"/>
                </a:cubicBezTo>
                <a:lnTo>
                  <a:pt x="10357" y="91643"/>
                </a:lnTo>
                <a:cubicBezTo>
                  <a:pt x="7690" y="88310"/>
                  <a:pt x="5310" y="84738"/>
                  <a:pt x="3214" y="80929"/>
                </a:cubicBezTo>
                <a:lnTo>
                  <a:pt x="3214" y="80929"/>
                </a:lnTo>
                <a:cubicBezTo>
                  <a:pt x="1214" y="77071"/>
                  <a:pt x="143" y="73429"/>
                  <a:pt x="0" y="70000"/>
                </a:cubicBezTo>
                <a:lnTo>
                  <a:pt x="0" y="70000"/>
                </a:lnTo>
                <a:cubicBezTo>
                  <a:pt x="143" y="64571"/>
                  <a:pt x="2000" y="60048"/>
                  <a:pt x="5571" y="56429"/>
                </a:cubicBezTo>
                <a:lnTo>
                  <a:pt x="5571" y="56429"/>
                </a:lnTo>
                <a:cubicBezTo>
                  <a:pt x="9143" y="52857"/>
                  <a:pt x="13643" y="51024"/>
                  <a:pt x="19071" y="50929"/>
                </a:cubicBezTo>
                <a:lnTo>
                  <a:pt x="19071" y="50929"/>
                </a:lnTo>
                <a:cubicBezTo>
                  <a:pt x="24500" y="51024"/>
                  <a:pt x="29000" y="52857"/>
                  <a:pt x="32571" y="56429"/>
                </a:cubicBezTo>
                <a:lnTo>
                  <a:pt x="32571" y="56429"/>
                </a:lnTo>
                <a:cubicBezTo>
                  <a:pt x="36190" y="60048"/>
                  <a:pt x="38048" y="64571"/>
                  <a:pt x="38143" y="70000"/>
                </a:cubicBezTo>
                <a:lnTo>
                  <a:pt x="38143" y="70000"/>
                </a:lnTo>
                <a:cubicBezTo>
                  <a:pt x="38048" y="73048"/>
                  <a:pt x="37190" y="76286"/>
                  <a:pt x="35571" y="79714"/>
                </a:cubicBezTo>
                <a:lnTo>
                  <a:pt x="35571" y="79714"/>
                </a:lnTo>
                <a:cubicBezTo>
                  <a:pt x="33857" y="83048"/>
                  <a:pt x="31881" y="86286"/>
                  <a:pt x="29643" y="89429"/>
                </a:cubicBezTo>
                <a:lnTo>
                  <a:pt x="29643" y="89429"/>
                </a:lnTo>
                <a:cubicBezTo>
                  <a:pt x="27357" y="92381"/>
                  <a:pt x="25286" y="94905"/>
                  <a:pt x="23429" y="97000"/>
                </a:cubicBezTo>
                <a:lnTo>
                  <a:pt x="23429" y="97000"/>
                </a:lnTo>
                <a:lnTo>
                  <a:pt x="23286" y="97214"/>
                </a:lnTo>
                <a:moveTo>
                  <a:pt x="25429" y="70000"/>
                </a:moveTo>
                <a:lnTo>
                  <a:pt x="25429" y="70000"/>
                </a:lnTo>
                <a:cubicBezTo>
                  <a:pt x="25429" y="68143"/>
                  <a:pt x="24833" y="66619"/>
                  <a:pt x="23643" y="65429"/>
                </a:cubicBezTo>
                <a:lnTo>
                  <a:pt x="23643" y="65429"/>
                </a:lnTo>
                <a:lnTo>
                  <a:pt x="23643" y="65429"/>
                </a:lnTo>
                <a:cubicBezTo>
                  <a:pt x="22452" y="64238"/>
                  <a:pt x="20929" y="63643"/>
                  <a:pt x="19071" y="63643"/>
                </a:cubicBezTo>
                <a:lnTo>
                  <a:pt x="19071" y="63643"/>
                </a:lnTo>
                <a:cubicBezTo>
                  <a:pt x="17214" y="63643"/>
                  <a:pt x="15690" y="64238"/>
                  <a:pt x="14500" y="65429"/>
                </a:cubicBezTo>
                <a:lnTo>
                  <a:pt x="14500" y="65429"/>
                </a:lnTo>
                <a:cubicBezTo>
                  <a:pt x="13310" y="66619"/>
                  <a:pt x="12714" y="68143"/>
                  <a:pt x="12714" y="70000"/>
                </a:cubicBezTo>
                <a:lnTo>
                  <a:pt x="12714" y="70000"/>
                </a:lnTo>
                <a:cubicBezTo>
                  <a:pt x="12714" y="71857"/>
                  <a:pt x="13310" y="73381"/>
                  <a:pt x="14500" y="74571"/>
                </a:cubicBezTo>
                <a:lnTo>
                  <a:pt x="14500" y="74571"/>
                </a:lnTo>
                <a:cubicBezTo>
                  <a:pt x="15690" y="75762"/>
                  <a:pt x="17214" y="76357"/>
                  <a:pt x="19071" y="76357"/>
                </a:cubicBezTo>
                <a:lnTo>
                  <a:pt x="19071" y="76357"/>
                </a:lnTo>
                <a:cubicBezTo>
                  <a:pt x="20929" y="76357"/>
                  <a:pt x="22452" y="75762"/>
                  <a:pt x="23643" y="74571"/>
                </a:cubicBezTo>
                <a:lnTo>
                  <a:pt x="23643" y="74571"/>
                </a:lnTo>
                <a:cubicBezTo>
                  <a:pt x="24833" y="73381"/>
                  <a:pt x="25429" y="71857"/>
                  <a:pt x="25429" y="70000"/>
                </a:cubicBezTo>
                <a:lnTo>
                  <a:pt x="25429" y="70000"/>
                </a:lnTo>
                <a:moveTo>
                  <a:pt x="82714" y="25429"/>
                </a:moveTo>
                <a:lnTo>
                  <a:pt x="82714" y="25429"/>
                </a:lnTo>
                <a:cubicBezTo>
                  <a:pt x="84571" y="25429"/>
                  <a:pt x="86095" y="24833"/>
                  <a:pt x="87286" y="23643"/>
                </a:cubicBezTo>
                <a:lnTo>
                  <a:pt x="87286" y="23643"/>
                </a:lnTo>
                <a:lnTo>
                  <a:pt x="87286" y="23643"/>
                </a:lnTo>
                <a:cubicBezTo>
                  <a:pt x="88476" y="22452"/>
                  <a:pt x="89071" y="20929"/>
                  <a:pt x="89071" y="19071"/>
                </a:cubicBezTo>
                <a:lnTo>
                  <a:pt x="89071" y="19071"/>
                </a:lnTo>
                <a:cubicBezTo>
                  <a:pt x="89071" y="17214"/>
                  <a:pt x="88476" y="15690"/>
                  <a:pt x="87286" y="14500"/>
                </a:cubicBezTo>
                <a:lnTo>
                  <a:pt x="87286" y="14500"/>
                </a:lnTo>
                <a:cubicBezTo>
                  <a:pt x="86095" y="13310"/>
                  <a:pt x="84571" y="12714"/>
                  <a:pt x="82714" y="12714"/>
                </a:cubicBezTo>
                <a:lnTo>
                  <a:pt x="82714" y="12714"/>
                </a:lnTo>
                <a:cubicBezTo>
                  <a:pt x="80857" y="12714"/>
                  <a:pt x="79333" y="13310"/>
                  <a:pt x="78143" y="14500"/>
                </a:cubicBezTo>
                <a:lnTo>
                  <a:pt x="78143" y="14500"/>
                </a:lnTo>
                <a:cubicBezTo>
                  <a:pt x="76952" y="15690"/>
                  <a:pt x="76357" y="17214"/>
                  <a:pt x="76357" y="19071"/>
                </a:cubicBezTo>
                <a:lnTo>
                  <a:pt x="76357" y="19071"/>
                </a:lnTo>
                <a:cubicBezTo>
                  <a:pt x="76357" y="20929"/>
                  <a:pt x="76952" y="22452"/>
                  <a:pt x="78143" y="23643"/>
                </a:cubicBezTo>
                <a:lnTo>
                  <a:pt x="78143" y="23643"/>
                </a:lnTo>
                <a:cubicBezTo>
                  <a:pt x="79333" y="24833"/>
                  <a:pt x="80857" y="25429"/>
                  <a:pt x="82714" y="25429"/>
                </a:cubicBezTo>
                <a:lnTo>
                  <a:pt x="82714" y="25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6195-63"/>
          <p:cNvSpPr/>
          <p:nvPr/>
        </p:nvSpPr>
        <p:spPr>
          <a:xfrm>
            <a:off x="4483708" y="2618966"/>
            <a:ext cx="350044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6190-34"/>
          <p:cNvSpPr/>
          <p:nvPr/>
        </p:nvSpPr>
        <p:spPr>
          <a:xfrm>
            <a:off x="564356" y="2936863"/>
            <a:ext cx="4362264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3E8F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6191-42"/>
          <p:cNvCxnSpPr/>
          <p:nvPr/>
        </p:nvCxnSpPr>
        <p:spPr>
          <a:xfrm>
            <a:off x="582216" y="2936863"/>
            <a:ext cx="914" cy="342900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6234-108"/>
          <p:cNvSpPr/>
          <p:nvPr/>
        </p:nvSpPr>
        <p:spPr>
          <a:xfrm>
            <a:off x="717947" y="3040447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50929" y="31786"/>
                </a:moveTo>
                <a:lnTo>
                  <a:pt x="50929" y="31786"/>
                </a:lnTo>
                <a:cubicBezTo>
                  <a:pt x="54357" y="31786"/>
                  <a:pt x="57524" y="32643"/>
                  <a:pt x="60429" y="34357"/>
                </a:cubicBezTo>
                <a:lnTo>
                  <a:pt x="60429" y="34357"/>
                </a:lnTo>
                <a:lnTo>
                  <a:pt x="60429" y="34357"/>
                </a:lnTo>
                <a:cubicBezTo>
                  <a:pt x="63333" y="36119"/>
                  <a:pt x="65667" y="38452"/>
                  <a:pt x="67429" y="41357"/>
                </a:cubicBezTo>
                <a:lnTo>
                  <a:pt x="67429" y="41357"/>
                </a:lnTo>
                <a:cubicBezTo>
                  <a:pt x="69143" y="44405"/>
                  <a:pt x="70000" y="47595"/>
                  <a:pt x="70000" y="50929"/>
                </a:cubicBezTo>
                <a:lnTo>
                  <a:pt x="70000" y="50929"/>
                </a:lnTo>
                <a:cubicBezTo>
                  <a:pt x="70000" y="54214"/>
                  <a:pt x="69143" y="57381"/>
                  <a:pt x="67429" y="60429"/>
                </a:cubicBezTo>
                <a:lnTo>
                  <a:pt x="67429" y="60429"/>
                </a:lnTo>
                <a:cubicBezTo>
                  <a:pt x="65667" y="63333"/>
                  <a:pt x="63333" y="65667"/>
                  <a:pt x="60429" y="67429"/>
                </a:cubicBezTo>
                <a:lnTo>
                  <a:pt x="60429" y="67429"/>
                </a:lnTo>
                <a:cubicBezTo>
                  <a:pt x="57524" y="69143"/>
                  <a:pt x="54357" y="70000"/>
                  <a:pt x="50929" y="70000"/>
                </a:cubicBezTo>
                <a:lnTo>
                  <a:pt x="50929" y="70000"/>
                </a:lnTo>
                <a:cubicBezTo>
                  <a:pt x="47452" y="70000"/>
                  <a:pt x="44262" y="69143"/>
                  <a:pt x="41357" y="67429"/>
                </a:cubicBezTo>
                <a:lnTo>
                  <a:pt x="41357" y="67429"/>
                </a:lnTo>
                <a:cubicBezTo>
                  <a:pt x="38452" y="65667"/>
                  <a:pt x="36119" y="63333"/>
                  <a:pt x="34357" y="60429"/>
                </a:cubicBezTo>
                <a:lnTo>
                  <a:pt x="34357" y="60429"/>
                </a:lnTo>
                <a:cubicBezTo>
                  <a:pt x="32643" y="57381"/>
                  <a:pt x="31786" y="54214"/>
                  <a:pt x="31786" y="50929"/>
                </a:cubicBezTo>
                <a:lnTo>
                  <a:pt x="31786" y="50929"/>
                </a:lnTo>
                <a:cubicBezTo>
                  <a:pt x="31786" y="47595"/>
                  <a:pt x="32643" y="44405"/>
                  <a:pt x="34357" y="41357"/>
                </a:cubicBezTo>
                <a:lnTo>
                  <a:pt x="34357" y="41357"/>
                </a:lnTo>
                <a:cubicBezTo>
                  <a:pt x="36119" y="38452"/>
                  <a:pt x="38452" y="36119"/>
                  <a:pt x="41357" y="34357"/>
                </a:cubicBezTo>
                <a:lnTo>
                  <a:pt x="41357" y="34357"/>
                </a:lnTo>
                <a:cubicBezTo>
                  <a:pt x="44262" y="32643"/>
                  <a:pt x="47452" y="31786"/>
                  <a:pt x="50929" y="31786"/>
                </a:cubicBezTo>
                <a:lnTo>
                  <a:pt x="50929" y="317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6195-65"/>
          <p:cNvSpPr/>
          <p:nvPr/>
        </p:nvSpPr>
        <p:spPr>
          <a:xfrm>
            <a:off x="4387267" y="3026159"/>
            <a:ext cx="446484" cy="164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8319686183-20"/>
          <p:cNvSpPr/>
          <p:nvPr/>
        </p:nvSpPr>
        <p:spPr>
          <a:xfrm>
            <a:off x="5276664" y="858031"/>
            <a:ext cx="3467286" cy="30631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6183-23"/>
          <p:cNvCxnSpPr/>
          <p:nvPr/>
        </p:nvCxnSpPr>
        <p:spPr>
          <a:xfrm>
            <a:off x="5276664" y="875891"/>
            <a:ext cx="3467286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6185-28"/>
          <p:cNvSpPr/>
          <p:nvPr/>
        </p:nvSpPr>
        <p:spPr>
          <a:xfrm>
            <a:off x="5426683" y="1022338"/>
            <a:ext cx="90725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6231-105"/>
          <p:cNvSpPr/>
          <p:nvPr/>
        </p:nvSpPr>
        <p:spPr>
          <a:xfrm>
            <a:off x="5526745" y="1078204"/>
            <a:ext cx="107057" cy="954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364" y="2200"/>
                </a:moveTo>
                <a:lnTo>
                  <a:pt x="23364" y="2200"/>
                </a:lnTo>
                <a:cubicBezTo>
                  <a:pt x="24273" y="733"/>
                  <a:pt x="25515" y="0"/>
                  <a:pt x="27091" y="0"/>
                </a:cubicBezTo>
                <a:lnTo>
                  <a:pt x="27091" y="0"/>
                </a:lnTo>
                <a:lnTo>
                  <a:pt x="75091" y="0"/>
                </a:lnTo>
                <a:cubicBezTo>
                  <a:pt x="76667" y="0"/>
                  <a:pt x="77909" y="733"/>
                  <a:pt x="78818" y="2200"/>
                </a:cubicBezTo>
                <a:lnTo>
                  <a:pt x="78818" y="2200"/>
                </a:lnTo>
                <a:lnTo>
                  <a:pt x="101182" y="35600"/>
                </a:lnTo>
                <a:cubicBezTo>
                  <a:pt x="102515" y="37933"/>
                  <a:pt x="102455" y="40133"/>
                  <a:pt x="101000" y="42200"/>
                </a:cubicBezTo>
                <a:lnTo>
                  <a:pt x="101000" y="42200"/>
                </a:lnTo>
                <a:lnTo>
                  <a:pt x="54727" y="98400"/>
                </a:lnTo>
                <a:cubicBezTo>
                  <a:pt x="53758" y="99600"/>
                  <a:pt x="52545" y="100200"/>
                  <a:pt x="51091" y="100200"/>
                </a:cubicBezTo>
                <a:lnTo>
                  <a:pt x="51091" y="100200"/>
                </a:lnTo>
                <a:cubicBezTo>
                  <a:pt x="49636" y="100200"/>
                  <a:pt x="48424" y="99600"/>
                  <a:pt x="47455" y="98400"/>
                </a:cubicBezTo>
                <a:lnTo>
                  <a:pt x="47455" y="98400"/>
                </a:lnTo>
                <a:lnTo>
                  <a:pt x="1182" y="42200"/>
                </a:lnTo>
                <a:cubicBezTo>
                  <a:pt x="-333" y="40133"/>
                  <a:pt x="-424" y="37933"/>
                  <a:pt x="909" y="35600"/>
                </a:cubicBezTo>
                <a:lnTo>
                  <a:pt x="909" y="35600"/>
                </a:lnTo>
                <a:lnTo>
                  <a:pt x="23364" y="2200"/>
                </a:lnTo>
                <a:moveTo>
                  <a:pt x="30909" y="11000"/>
                </a:moveTo>
                <a:lnTo>
                  <a:pt x="30909" y="11000"/>
                </a:lnTo>
                <a:cubicBezTo>
                  <a:pt x="30242" y="11600"/>
                  <a:pt x="30121" y="12333"/>
                  <a:pt x="30545" y="13200"/>
                </a:cubicBezTo>
                <a:lnTo>
                  <a:pt x="30545" y="13200"/>
                </a:lnTo>
                <a:lnTo>
                  <a:pt x="42091" y="34300"/>
                </a:lnTo>
                <a:lnTo>
                  <a:pt x="12545" y="36900"/>
                </a:lnTo>
                <a:cubicBezTo>
                  <a:pt x="11758" y="37033"/>
                  <a:pt x="11303" y="37633"/>
                  <a:pt x="11182" y="38700"/>
                </a:cubicBezTo>
                <a:lnTo>
                  <a:pt x="11182" y="38700"/>
                </a:lnTo>
                <a:cubicBezTo>
                  <a:pt x="11303" y="39700"/>
                  <a:pt x="11758" y="40267"/>
                  <a:pt x="12545" y="40400"/>
                </a:cubicBezTo>
                <a:lnTo>
                  <a:pt x="12545" y="40400"/>
                </a:lnTo>
                <a:lnTo>
                  <a:pt x="50909" y="43900"/>
                </a:lnTo>
                <a:cubicBezTo>
                  <a:pt x="51030" y="43900"/>
                  <a:pt x="51091" y="43900"/>
                  <a:pt x="51091" y="43900"/>
                </a:cubicBezTo>
                <a:lnTo>
                  <a:pt x="51091" y="43900"/>
                </a:lnTo>
                <a:cubicBezTo>
                  <a:pt x="51091" y="43900"/>
                  <a:pt x="51152" y="43900"/>
                  <a:pt x="51273" y="43900"/>
                </a:cubicBezTo>
                <a:lnTo>
                  <a:pt x="51273" y="43900"/>
                </a:lnTo>
                <a:lnTo>
                  <a:pt x="89636" y="40400"/>
                </a:lnTo>
                <a:cubicBezTo>
                  <a:pt x="90424" y="40267"/>
                  <a:pt x="90879" y="39700"/>
                  <a:pt x="91000" y="38700"/>
                </a:cubicBezTo>
                <a:lnTo>
                  <a:pt x="91000" y="38700"/>
                </a:lnTo>
                <a:cubicBezTo>
                  <a:pt x="90879" y="37633"/>
                  <a:pt x="90424" y="37033"/>
                  <a:pt x="89636" y="36900"/>
                </a:cubicBezTo>
                <a:lnTo>
                  <a:pt x="89636" y="36900"/>
                </a:lnTo>
                <a:lnTo>
                  <a:pt x="60273" y="34300"/>
                </a:lnTo>
                <a:lnTo>
                  <a:pt x="71636" y="13200"/>
                </a:lnTo>
                <a:cubicBezTo>
                  <a:pt x="72061" y="12333"/>
                  <a:pt x="71939" y="11600"/>
                  <a:pt x="71273" y="11000"/>
                </a:cubicBezTo>
                <a:lnTo>
                  <a:pt x="71273" y="11000"/>
                </a:lnTo>
                <a:cubicBezTo>
                  <a:pt x="70485" y="10400"/>
                  <a:pt x="69758" y="10467"/>
                  <a:pt x="69091" y="11200"/>
                </a:cubicBezTo>
                <a:lnTo>
                  <a:pt x="69091" y="11200"/>
                </a:lnTo>
                <a:lnTo>
                  <a:pt x="51091" y="32500"/>
                </a:lnTo>
                <a:lnTo>
                  <a:pt x="33091" y="11200"/>
                </a:lnTo>
                <a:cubicBezTo>
                  <a:pt x="32424" y="10467"/>
                  <a:pt x="31697" y="10400"/>
                  <a:pt x="30909" y="11000"/>
                </a:cubicBezTo>
                <a:lnTo>
                  <a:pt x="30909" y="11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6190-35"/>
          <p:cNvSpPr/>
          <p:nvPr/>
        </p:nvSpPr>
        <p:spPr>
          <a:xfrm>
            <a:off x="5426683" y="1322375"/>
            <a:ext cx="3167249" cy="3328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6191-43"/>
          <p:cNvCxnSpPr/>
          <p:nvPr/>
        </p:nvCxnSpPr>
        <p:spPr>
          <a:xfrm>
            <a:off x="5440970" y="1322375"/>
            <a:ext cx="914" cy="332854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6234-109"/>
          <p:cNvSpPr/>
          <p:nvPr/>
        </p:nvSpPr>
        <p:spPr>
          <a:xfrm>
            <a:off x="5554377" y="1430424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6190-36"/>
          <p:cNvSpPr/>
          <p:nvPr/>
        </p:nvSpPr>
        <p:spPr>
          <a:xfrm>
            <a:off x="5426683" y="1740954"/>
            <a:ext cx="3167249" cy="3328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6191-44"/>
          <p:cNvCxnSpPr/>
          <p:nvPr/>
        </p:nvCxnSpPr>
        <p:spPr>
          <a:xfrm>
            <a:off x="5440970" y="1740954"/>
            <a:ext cx="914" cy="332854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6239-110"/>
          <p:cNvSpPr/>
          <p:nvPr/>
        </p:nvSpPr>
        <p:spPr>
          <a:xfrm>
            <a:off x="5562414" y="184096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57" y="39143"/>
                </a:moveTo>
                <a:lnTo>
                  <a:pt x="78357" y="39143"/>
                </a:lnTo>
                <a:cubicBezTo>
                  <a:pt x="78214" y="47952"/>
                  <a:pt x="75690" y="55690"/>
                  <a:pt x="70786" y="62357"/>
                </a:cubicBezTo>
                <a:lnTo>
                  <a:pt x="70786" y="62357"/>
                </a:lnTo>
                <a:lnTo>
                  <a:pt x="94714" y="86071"/>
                </a:lnTo>
                <a:cubicBezTo>
                  <a:pt x="95857" y="87310"/>
                  <a:pt x="96429" y="88762"/>
                  <a:pt x="96429" y="90429"/>
                </a:cubicBezTo>
                <a:lnTo>
                  <a:pt x="96429" y="90429"/>
                </a:lnTo>
                <a:cubicBezTo>
                  <a:pt x="96429" y="92048"/>
                  <a:pt x="95857" y="93476"/>
                  <a:pt x="94714" y="94714"/>
                </a:cubicBezTo>
                <a:lnTo>
                  <a:pt x="94714" y="94714"/>
                </a:lnTo>
                <a:cubicBezTo>
                  <a:pt x="93476" y="95857"/>
                  <a:pt x="92048" y="96429"/>
                  <a:pt x="90429" y="96429"/>
                </a:cubicBezTo>
                <a:lnTo>
                  <a:pt x="90429" y="96429"/>
                </a:lnTo>
                <a:cubicBezTo>
                  <a:pt x="88762" y="96429"/>
                  <a:pt x="87310" y="95857"/>
                  <a:pt x="86071" y="94714"/>
                </a:cubicBezTo>
                <a:lnTo>
                  <a:pt x="86071" y="94714"/>
                </a:lnTo>
                <a:lnTo>
                  <a:pt x="62357" y="70786"/>
                </a:lnTo>
                <a:cubicBezTo>
                  <a:pt x="55690" y="75690"/>
                  <a:pt x="47952" y="78214"/>
                  <a:pt x="39143" y="78357"/>
                </a:cubicBezTo>
                <a:lnTo>
                  <a:pt x="39143" y="78357"/>
                </a:lnTo>
                <a:cubicBezTo>
                  <a:pt x="28095" y="78119"/>
                  <a:pt x="18881" y="74286"/>
                  <a:pt x="11500" y="66857"/>
                </a:cubicBezTo>
                <a:lnTo>
                  <a:pt x="11500" y="66857"/>
                </a:lnTo>
                <a:cubicBezTo>
                  <a:pt x="4071" y="59429"/>
                  <a:pt x="238" y="50190"/>
                  <a:pt x="0" y="39143"/>
                </a:cubicBezTo>
                <a:lnTo>
                  <a:pt x="0" y="39143"/>
                </a:lnTo>
                <a:cubicBezTo>
                  <a:pt x="238" y="28095"/>
                  <a:pt x="4071" y="18881"/>
                  <a:pt x="11500" y="11500"/>
                </a:cubicBezTo>
                <a:lnTo>
                  <a:pt x="11500" y="11500"/>
                </a:lnTo>
                <a:cubicBezTo>
                  <a:pt x="18881" y="4071"/>
                  <a:pt x="28095" y="238"/>
                  <a:pt x="39143" y="0"/>
                </a:cubicBezTo>
                <a:lnTo>
                  <a:pt x="39143" y="0"/>
                </a:lnTo>
                <a:cubicBezTo>
                  <a:pt x="50190" y="238"/>
                  <a:pt x="59429" y="4071"/>
                  <a:pt x="66857" y="11500"/>
                </a:cubicBezTo>
                <a:lnTo>
                  <a:pt x="66857" y="11500"/>
                </a:lnTo>
                <a:cubicBezTo>
                  <a:pt x="74286" y="18881"/>
                  <a:pt x="78119" y="28095"/>
                  <a:pt x="78357" y="39143"/>
                </a:cubicBezTo>
                <a:lnTo>
                  <a:pt x="78357" y="39143"/>
                </a:lnTo>
                <a:moveTo>
                  <a:pt x="39143" y="66286"/>
                </a:moveTo>
                <a:lnTo>
                  <a:pt x="39143" y="66286"/>
                </a:lnTo>
                <a:cubicBezTo>
                  <a:pt x="44048" y="66286"/>
                  <a:pt x="48571" y="65095"/>
                  <a:pt x="52714" y="62714"/>
                </a:cubicBezTo>
                <a:lnTo>
                  <a:pt x="52714" y="62714"/>
                </a:lnTo>
                <a:lnTo>
                  <a:pt x="52714" y="62714"/>
                </a:lnTo>
                <a:cubicBezTo>
                  <a:pt x="56857" y="60333"/>
                  <a:pt x="60190" y="57000"/>
                  <a:pt x="62714" y="52714"/>
                </a:cubicBezTo>
                <a:lnTo>
                  <a:pt x="62714" y="52714"/>
                </a:lnTo>
                <a:cubicBezTo>
                  <a:pt x="65095" y="48476"/>
                  <a:pt x="66286" y="43952"/>
                  <a:pt x="66286" y="39143"/>
                </a:cubicBezTo>
                <a:lnTo>
                  <a:pt x="66286" y="39143"/>
                </a:lnTo>
                <a:cubicBezTo>
                  <a:pt x="66286" y="34381"/>
                  <a:pt x="65095" y="29881"/>
                  <a:pt x="62714" y="25643"/>
                </a:cubicBezTo>
                <a:lnTo>
                  <a:pt x="62714" y="25643"/>
                </a:lnTo>
                <a:cubicBezTo>
                  <a:pt x="60190" y="21357"/>
                  <a:pt x="56857" y="18024"/>
                  <a:pt x="52714" y="15643"/>
                </a:cubicBezTo>
                <a:lnTo>
                  <a:pt x="52714" y="15643"/>
                </a:lnTo>
                <a:cubicBezTo>
                  <a:pt x="48571" y="13262"/>
                  <a:pt x="44048" y="12071"/>
                  <a:pt x="39143" y="12071"/>
                </a:cubicBezTo>
                <a:lnTo>
                  <a:pt x="39143" y="12071"/>
                </a:lnTo>
                <a:cubicBezTo>
                  <a:pt x="34286" y="12071"/>
                  <a:pt x="29786" y="13262"/>
                  <a:pt x="25643" y="15643"/>
                </a:cubicBezTo>
                <a:lnTo>
                  <a:pt x="25643" y="15643"/>
                </a:lnTo>
                <a:cubicBezTo>
                  <a:pt x="21500" y="18024"/>
                  <a:pt x="18167" y="21357"/>
                  <a:pt x="15643" y="25643"/>
                </a:cubicBezTo>
                <a:lnTo>
                  <a:pt x="15643" y="25643"/>
                </a:lnTo>
                <a:cubicBezTo>
                  <a:pt x="13262" y="29881"/>
                  <a:pt x="12071" y="34381"/>
                  <a:pt x="12071" y="39143"/>
                </a:cubicBezTo>
                <a:lnTo>
                  <a:pt x="12071" y="39143"/>
                </a:lnTo>
                <a:cubicBezTo>
                  <a:pt x="12071" y="43952"/>
                  <a:pt x="13262" y="48476"/>
                  <a:pt x="15643" y="52714"/>
                </a:cubicBezTo>
                <a:lnTo>
                  <a:pt x="15643" y="52714"/>
                </a:lnTo>
                <a:cubicBezTo>
                  <a:pt x="18167" y="57000"/>
                  <a:pt x="21500" y="60333"/>
                  <a:pt x="25643" y="62714"/>
                </a:cubicBezTo>
                <a:lnTo>
                  <a:pt x="25643" y="62714"/>
                </a:lnTo>
                <a:cubicBezTo>
                  <a:pt x="29786" y="65095"/>
                  <a:pt x="34286" y="66286"/>
                  <a:pt x="39143" y="66286"/>
                </a:cubicBezTo>
                <a:lnTo>
                  <a:pt x="39143" y="66286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6190-37"/>
          <p:cNvSpPr/>
          <p:nvPr/>
        </p:nvSpPr>
        <p:spPr>
          <a:xfrm>
            <a:off x="5426683" y="2159533"/>
            <a:ext cx="3167249" cy="3328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6191-45"/>
          <p:cNvCxnSpPr/>
          <p:nvPr/>
        </p:nvCxnSpPr>
        <p:spPr>
          <a:xfrm>
            <a:off x="5440970" y="2159533"/>
            <a:ext cx="914" cy="332854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6240-111"/>
          <p:cNvSpPr/>
          <p:nvPr/>
        </p:nvSpPr>
        <p:spPr>
          <a:xfrm>
            <a:off x="5566419" y="2259923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186-29"/>
          <p:cNvSpPr/>
          <p:nvPr/>
        </p:nvSpPr>
        <p:spPr>
          <a:xfrm>
            <a:off x="5426683" y="2592400"/>
            <a:ext cx="3167249" cy="1221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14288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6191-46"/>
          <p:cNvCxnSpPr/>
          <p:nvPr/>
        </p:nvCxnSpPr>
        <p:spPr>
          <a:xfrm>
            <a:off x="5540983" y="2881722"/>
            <a:ext cx="2938649" cy="914"/>
          </a:xfrm>
          <a:prstGeom prst="line">
            <a:avLst/>
          </a:prstGeom>
          <a:ln w="7144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6231-106"/>
          <p:cNvSpPr/>
          <p:nvPr/>
        </p:nvSpPr>
        <p:spPr>
          <a:xfrm>
            <a:off x="5547653" y="2713836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6180-13"/>
          <p:cNvSpPr/>
          <p:nvPr/>
        </p:nvSpPr>
        <p:spPr>
          <a:xfrm>
            <a:off x="400050" y="4078300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6180-15"/>
          <p:cNvCxnSpPr/>
          <p:nvPr/>
        </p:nvCxnSpPr>
        <p:spPr>
          <a:xfrm>
            <a:off x="428625" y="4078300"/>
            <a:ext cx="914" cy="40719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6230-102"/>
          <p:cNvSpPr/>
          <p:nvPr/>
        </p:nvSpPr>
        <p:spPr>
          <a:xfrm>
            <a:off x="699983" y="4199809"/>
            <a:ext cx="128797" cy="1713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714" y="1056"/>
                </a:moveTo>
                <a:lnTo>
                  <a:pt x="43714" y="1056"/>
                </a:lnTo>
                <a:cubicBezTo>
                  <a:pt x="46714" y="-352"/>
                  <a:pt x="49738" y="-352"/>
                  <a:pt x="52786" y="1056"/>
                </a:cubicBezTo>
                <a:lnTo>
                  <a:pt x="52786" y="1056"/>
                </a:lnTo>
                <a:lnTo>
                  <a:pt x="57286" y="3222"/>
                </a:lnTo>
                <a:cubicBezTo>
                  <a:pt x="58810" y="4000"/>
                  <a:pt x="60476" y="4389"/>
                  <a:pt x="62286" y="4389"/>
                </a:cubicBezTo>
                <a:lnTo>
                  <a:pt x="62286" y="4389"/>
                </a:lnTo>
                <a:lnTo>
                  <a:pt x="67571" y="4000"/>
                </a:lnTo>
                <a:cubicBezTo>
                  <a:pt x="71238" y="4000"/>
                  <a:pt x="73929" y="5241"/>
                  <a:pt x="75643" y="7722"/>
                </a:cubicBezTo>
                <a:lnTo>
                  <a:pt x="75643" y="7722"/>
                </a:lnTo>
                <a:lnTo>
                  <a:pt x="78143" y="11444"/>
                </a:lnTo>
                <a:cubicBezTo>
                  <a:pt x="78952" y="12593"/>
                  <a:pt x="80119" y="13500"/>
                  <a:pt x="81643" y="14167"/>
                </a:cubicBezTo>
                <a:lnTo>
                  <a:pt x="81643" y="14167"/>
                </a:lnTo>
                <a:lnTo>
                  <a:pt x="86643" y="16111"/>
                </a:lnTo>
                <a:cubicBezTo>
                  <a:pt x="89690" y="17407"/>
                  <a:pt x="91214" y="19500"/>
                  <a:pt x="91214" y="22389"/>
                </a:cubicBezTo>
                <a:lnTo>
                  <a:pt x="91214" y="22389"/>
                </a:lnTo>
                <a:lnTo>
                  <a:pt x="90714" y="26444"/>
                </a:lnTo>
                <a:cubicBezTo>
                  <a:pt x="90714" y="27889"/>
                  <a:pt x="91214" y="29204"/>
                  <a:pt x="92214" y="30389"/>
                </a:cubicBezTo>
                <a:lnTo>
                  <a:pt x="92214" y="30389"/>
                </a:lnTo>
                <a:lnTo>
                  <a:pt x="95214" y="33889"/>
                </a:lnTo>
                <a:cubicBezTo>
                  <a:pt x="97071" y="36222"/>
                  <a:pt x="97071" y="38574"/>
                  <a:pt x="95214" y="40944"/>
                </a:cubicBezTo>
                <a:lnTo>
                  <a:pt x="95214" y="40944"/>
                </a:lnTo>
                <a:lnTo>
                  <a:pt x="92214" y="44444"/>
                </a:lnTo>
                <a:cubicBezTo>
                  <a:pt x="91214" y="45593"/>
                  <a:pt x="90714" y="46889"/>
                  <a:pt x="90714" y="48333"/>
                </a:cubicBezTo>
                <a:lnTo>
                  <a:pt x="90714" y="48333"/>
                </a:lnTo>
                <a:lnTo>
                  <a:pt x="91214" y="52444"/>
                </a:lnTo>
                <a:cubicBezTo>
                  <a:pt x="91214" y="55296"/>
                  <a:pt x="89619" y="57370"/>
                  <a:pt x="86429" y="58667"/>
                </a:cubicBezTo>
                <a:lnTo>
                  <a:pt x="86429" y="58667"/>
                </a:lnTo>
                <a:lnTo>
                  <a:pt x="81643" y="60667"/>
                </a:lnTo>
                <a:cubicBezTo>
                  <a:pt x="80119" y="61296"/>
                  <a:pt x="78952" y="62204"/>
                  <a:pt x="78143" y="63389"/>
                </a:cubicBezTo>
                <a:lnTo>
                  <a:pt x="78143" y="63389"/>
                </a:lnTo>
                <a:lnTo>
                  <a:pt x="75643" y="67278"/>
                </a:lnTo>
                <a:cubicBezTo>
                  <a:pt x="73929" y="69611"/>
                  <a:pt x="71333" y="70778"/>
                  <a:pt x="67857" y="70778"/>
                </a:cubicBezTo>
                <a:lnTo>
                  <a:pt x="67857" y="70778"/>
                </a:lnTo>
                <a:lnTo>
                  <a:pt x="62286" y="70389"/>
                </a:lnTo>
                <a:cubicBezTo>
                  <a:pt x="60476" y="70389"/>
                  <a:pt x="58810" y="70778"/>
                  <a:pt x="57286" y="71556"/>
                </a:cubicBezTo>
                <a:lnTo>
                  <a:pt x="57286" y="71556"/>
                </a:lnTo>
                <a:lnTo>
                  <a:pt x="52786" y="73944"/>
                </a:lnTo>
                <a:cubicBezTo>
                  <a:pt x="49738" y="75352"/>
                  <a:pt x="46714" y="75352"/>
                  <a:pt x="43714" y="73944"/>
                </a:cubicBezTo>
                <a:lnTo>
                  <a:pt x="43714" y="73944"/>
                </a:lnTo>
                <a:lnTo>
                  <a:pt x="39214" y="71556"/>
                </a:lnTo>
                <a:cubicBezTo>
                  <a:pt x="37690" y="70778"/>
                  <a:pt x="36024" y="70389"/>
                  <a:pt x="34214" y="70389"/>
                </a:cubicBezTo>
                <a:lnTo>
                  <a:pt x="34214" y="70389"/>
                </a:lnTo>
                <a:lnTo>
                  <a:pt x="28929" y="70778"/>
                </a:lnTo>
                <a:cubicBezTo>
                  <a:pt x="25214" y="70778"/>
                  <a:pt x="22524" y="69556"/>
                  <a:pt x="20857" y="67111"/>
                </a:cubicBezTo>
                <a:lnTo>
                  <a:pt x="20857" y="67111"/>
                </a:lnTo>
                <a:lnTo>
                  <a:pt x="18357" y="63389"/>
                </a:lnTo>
                <a:cubicBezTo>
                  <a:pt x="17548" y="62204"/>
                  <a:pt x="16381" y="61296"/>
                  <a:pt x="14857" y="60667"/>
                </a:cubicBezTo>
                <a:lnTo>
                  <a:pt x="14857" y="60667"/>
                </a:lnTo>
                <a:lnTo>
                  <a:pt x="10071" y="58667"/>
                </a:lnTo>
                <a:cubicBezTo>
                  <a:pt x="6881" y="57370"/>
                  <a:pt x="5286" y="55352"/>
                  <a:pt x="5286" y="52611"/>
                </a:cubicBezTo>
                <a:lnTo>
                  <a:pt x="5286" y="52611"/>
                </a:lnTo>
                <a:lnTo>
                  <a:pt x="5786" y="48333"/>
                </a:lnTo>
                <a:cubicBezTo>
                  <a:pt x="5786" y="46889"/>
                  <a:pt x="5286" y="45593"/>
                  <a:pt x="4286" y="44444"/>
                </a:cubicBezTo>
                <a:lnTo>
                  <a:pt x="4286" y="44444"/>
                </a:lnTo>
                <a:lnTo>
                  <a:pt x="1571" y="40944"/>
                </a:lnTo>
                <a:cubicBezTo>
                  <a:pt x="-286" y="38574"/>
                  <a:pt x="-286" y="36222"/>
                  <a:pt x="1571" y="33889"/>
                </a:cubicBezTo>
                <a:lnTo>
                  <a:pt x="1571" y="33889"/>
                </a:lnTo>
                <a:lnTo>
                  <a:pt x="4286" y="30389"/>
                </a:lnTo>
                <a:cubicBezTo>
                  <a:pt x="5286" y="29204"/>
                  <a:pt x="5786" y="27889"/>
                  <a:pt x="5786" y="26444"/>
                </a:cubicBezTo>
                <a:lnTo>
                  <a:pt x="5786" y="26444"/>
                </a:lnTo>
                <a:lnTo>
                  <a:pt x="5286" y="22389"/>
                </a:lnTo>
                <a:cubicBezTo>
                  <a:pt x="5286" y="19500"/>
                  <a:pt x="6881" y="17407"/>
                  <a:pt x="10071" y="16111"/>
                </a:cubicBezTo>
                <a:lnTo>
                  <a:pt x="10071" y="16111"/>
                </a:lnTo>
                <a:lnTo>
                  <a:pt x="14857" y="14167"/>
                </a:lnTo>
                <a:cubicBezTo>
                  <a:pt x="16381" y="13500"/>
                  <a:pt x="17548" y="12593"/>
                  <a:pt x="18357" y="11444"/>
                </a:cubicBezTo>
                <a:lnTo>
                  <a:pt x="18357" y="11444"/>
                </a:lnTo>
                <a:lnTo>
                  <a:pt x="20857" y="7722"/>
                </a:lnTo>
                <a:cubicBezTo>
                  <a:pt x="22524" y="5241"/>
                  <a:pt x="25214" y="4000"/>
                  <a:pt x="28929" y="4000"/>
                </a:cubicBezTo>
                <a:lnTo>
                  <a:pt x="28929" y="4000"/>
                </a:lnTo>
                <a:lnTo>
                  <a:pt x="34214" y="4389"/>
                </a:lnTo>
                <a:cubicBezTo>
                  <a:pt x="36024" y="4389"/>
                  <a:pt x="37690" y="4000"/>
                  <a:pt x="39214" y="3222"/>
                </a:cubicBezTo>
                <a:lnTo>
                  <a:pt x="39214" y="3222"/>
                </a:lnTo>
                <a:lnTo>
                  <a:pt x="43714" y="1056"/>
                </a:lnTo>
                <a:moveTo>
                  <a:pt x="68357" y="37389"/>
                </a:moveTo>
                <a:lnTo>
                  <a:pt x="68357" y="37389"/>
                </a:lnTo>
                <a:cubicBezTo>
                  <a:pt x="68167" y="31537"/>
                  <a:pt x="64810" y="27056"/>
                  <a:pt x="58286" y="23944"/>
                </a:cubicBezTo>
                <a:lnTo>
                  <a:pt x="58286" y="23944"/>
                </a:lnTo>
                <a:cubicBezTo>
                  <a:pt x="51571" y="21056"/>
                  <a:pt x="44881" y="21056"/>
                  <a:pt x="38214" y="23944"/>
                </a:cubicBezTo>
                <a:lnTo>
                  <a:pt x="38214" y="23944"/>
                </a:lnTo>
                <a:cubicBezTo>
                  <a:pt x="31690" y="27056"/>
                  <a:pt x="28333" y="31537"/>
                  <a:pt x="28143" y="37389"/>
                </a:cubicBezTo>
                <a:lnTo>
                  <a:pt x="28143" y="37389"/>
                </a:lnTo>
                <a:cubicBezTo>
                  <a:pt x="28333" y="43241"/>
                  <a:pt x="31690" y="47741"/>
                  <a:pt x="38214" y="50889"/>
                </a:cubicBezTo>
                <a:lnTo>
                  <a:pt x="38214" y="50889"/>
                </a:lnTo>
                <a:cubicBezTo>
                  <a:pt x="44881" y="53741"/>
                  <a:pt x="51571" y="53741"/>
                  <a:pt x="58286" y="50889"/>
                </a:cubicBezTo>
                <a:lnTo>
                  <a:pt x="58286" y="50889"/>
                </a:lnTo>
                <a:cubicBezTo>
                  <a:pt x="64810" y="47741"/>
                  <a:pt x="68167" y="43241"/>
                  <a:pt x="68357" y="37389"/>
                </a:cubicBezTo>
                <a:lnTo>
                  <a:pt x="68357" y="37389"/>
                </a:lnTo>
                <a:moveTo>
                  <a:pt x="286" y="86222"/>
                </a:moveTo>
                <a:lnTo>
                  <a:pt x="286" y="86222"/>
                </a:lnTo>
                <a:lnTo>
                  <a:pt x="11071" y="66111"/>
                </a:lnTo>
                <a:cubicBezTo>
                  <a:pt x="11262" y="66111"/>
                  <a:pt x="11357" y="66185"/>
                  <a:pt x="11357" y="66333"/>
                </a:cubicBezTo>
                <a:lnTo>
                  <a:pt x="11357" y="66333"/>
                </a:lnTo>
                <a:lnTo>
                  <a:pt x="13571" y="70000"/>
                </a:lnTo>
                <a:cubicBezTo>
                  <a:pt x="17095" y="74704"/>
                  <a:pt x="22286" y="77056"/>
                  <a:pt x="29143" y="77056"/>
                </a:cubicBezTo>
                <a:lnTo>
                  <a:pt x="29143" y="77056"/>
                </a:lnTo>
                <a:lnTo>
                  <a:pt x="34714" y="76667"/>
                </a:lnTo>
                <a:cubicBezTo>
                  <a:pt x="34714" y="76667"/>
                  <a:pt x="34714" y="76722"/>
                  <a:pt x="34714" y="76833"/>
                </a:cubicBezTo>
                <a:lnTo>
                  <a:pt x="34714" y="76833"/>
                </a:lnTo>
                <a:lnTo>
                  <a:pt x="39214" y="79000"/>
                </a:lnTo>
                <a:cubicBezTo>
                  <a:pt x="40548" y="79667"/>
                  <a:pt x="41881" y="80185"/>
                  <a:pt x="43214" y="80556"/>
                </a:cubicBezTo>
                <a:lnTo>
                  <a:pt x="43214" y="80556"/>
                </a:lnTo>
                <a:lnTo>
                  <a:pt x="33929" y="97944"/>
                </a:lnTo>
                <a:cubicBezTo>
                  <a:pt x="33262" y="99130"/>
                  <a:pt x="32095" y="99778"/>
                  <a:pt x="30429" y="99889"/>
                </a:cubicBezTo>
                <a:lnTo>
                  <a:pt x="30429" y="99889"/>
                </a:lnTo>
                <a:cubicBezTo>
                  <a:pt x="28905" y="100037"/>
                  <a:pt x="27738" y="99593"/>
                  <a:pt x="26929" y="98556"/>
                </a:cubicBezTo>
                <a:lnTo>
                  <a:pt x="26929" y="98556"/>
                </a:lnTo>
                <a:lnTo>
                  <a:pt x="18643" y="88944"/>
                </a:lnTo>
                <a:lnTo>
                  <a:pt x="4571" y="90500"/>
                </a:lnTo>
                <a:cubicBezTo>
                  <a:pt x="3048" y="90648"/>
                  <a:pt x="1786" y="90259"/>
                  <a:pt x="786" y="89333"/>
                </a:cubicBezTo>
                <a:lnTo>
                  <a:pt x="786" y="89333"/>
                </a:lnTo>
                <a:cubicBezTo>
                  <a:pt x="-71" y="88296"/>
                  <a:pt x="-238" y="87259"/>
                  <a:pt x="286" y="86222"/>
                </a:cubicBezTo>
                <a:lnTo>
                  <a:pt x="286" y="86222"/>
                </a:lnTo>
                <a:moveTo>
                  <a:pt x="62571" y="97944"/>
                </a:moveTo>
                <a:lnTo>
                  <a:pt x="62571" y="97944"/>
                </a:lnTo>
                <a:lnTo>
                  <a:pt x="53286" y="80556"/>
                </a:lnTo>
                <a:cubicBezTo>
                  <a:pt x="54619" y="80185"/>
                  <a:pt x="55952" y="79667"/>
                  <a:pt x="57286" y="79000"/>
                </a:cubicBezTo>
                <a:lnTo>
                  <a:pt x="57286" y="79000"/>
                </a:lnTo>
                <a:lnTo>
                  <a:pt x="61786" y="76833"/>
                </a:lnTo>
                <a:cubicBezTo>
                  <a:pt x="61786" y="76722"/>
                  <a:pt x="61786" y="76667"/>
                  <a:pt x="61786" y="76667"/>
                </a:cubicBezTo>
                <a:lnTo>
                  <a:pt x="61786" y="76667"/>
                </a:lnTo>
                <a:lnTo>
                  <a:pt x="67357" y="77056"/>
                </a:lnTo>
                <a:cubicBezTo>
                  <a:pt x="74214" y="77056"/>
                  <a:pt x="79405" y="74704"/>
                  <a:pt x="82929" y="70000"/>
                </a:cubicBezTo>
                <a:lnTo>
                  <a:pt x="82929" y="70000"/>
                </a:lnTo>
                <a:lnTo>
                  <a:pt x="85143" y="66333"/>
                </a:lnTo>
                <a:cubicBezTo>
                  <a:pt x="85143" y="66185"/>
                  <a:pt x="85238" y="66111"/>
                  <a:pt x="85429" y="66111"/>
                </a:cubicBezTo>
                <a:lnTo>
                  <a:pt x="85429" y="66111"/>
                </a:lnTo>
                <a:lnTo>
                  <a:pt x="96214" y="86222"/>
                </a:lnTo>
                <a:cubicBezTo>
                  <a:pt x="96690" y="87259"/>
                  <a:pt x="96524" y="88296"/>
                  <a:pt x="95714" y="89333"/>
                </a:cubicBezTo>
                <a:lnTo>
                  <a:pt x="95714" y="89333"/>
                </a:lnTo>
                <a:cubicBezTo>
                  <a:pt x="94714" y="90259"/>
                  <a:pt x="93452" y="90648"/>
                  <a:pt x="91929" y="90500"/>
                </a:cubicBezTo>
                <a:lnTo>
                  <a:pt x="91929" y="90500"/>
                </a:lnTo>
                <a:lnTo>
                  <a:pt x="77857" y="88944"/>
                </a:lnTo>
                <a:lnTo>
                  <a:pt x="69571" y="98556"/>
                </a:lnTo>
                <a:cubicBezTo>
                  <a:pt x="68762" y="99444"/>
                  <a:pt x="67595" y="99889"/>
                  <a:pt x="66071" y="99889"/>
                </a:cubicBezTo>
                <a:lnTo>
                  <a:pt x="66071" y="99889"/>
                </a:lnTo>
                <a:cubicBezTo>
                  <a:pt x="64405" y="99778"/>
                  <a:pt x="63238" y="99130"/>
                  <a:pt x="62571" y="97944"/>
                </a:cubicBezTo>
                <a:lnTo>
                  <a:pt x="62571" y="9794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6183-21"/>
          <p:cNvSpPr/>
          <p:nvPr/>
        </p:nvSpPr>
        <p:spPr>
          <a:xfrm>
            <a:off x="7668816" y="4164025"/>
            <a:ext cx="903684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6230-103"/>
          <p:cNvSpPr/>
          <p:nvPr/>
        </p:nvSpPr>
        <p:spPr>
          <a:xfrm>
            <a:off x="7797466" y="4217666"/>
            <a:ext cx="128462" cy="12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69" y="1385"/>
                </a:moveTo>
                <a:lnTo>
                  <a:pt x="42769" y="1385"/>
                </a:lnTo>
                <a:cubicBezTo>
                  <a:pt x="41385" y="154"/>
                  <a:pt x="39821" y="-256"/>
                  <a:pt x="38077" y="154"/>
                </a:cubicBezTo>
                <a:lnTo>
                  <a:pt x="38077" y="154"/>
                </a:lnTo>
                <a:cubicBezTo>
                  <a:pt x="36179" y="718"/>
                  <a:pt x="35026" y="1872"/>
                  <a:pt x="34615" y="3615"/>
                </a:cubicBezTo>
                <a:lnTo>
                  <a:pt x="34615" y="3615"/>
                </a:lnTo>
                <a:lnTo>
                  <a:pt x="31385" y="16385"/>
                </a:lnTo>
                <a:lnTo>
                  <a:pt x="18846" y="12692"/>
                </a:lnTo>
                <a:cubicBezTo>
                  <a:pt x="16949" y="12333"/>
                  <a:pt x="15308" y="12744"/>
                  <a:pt x="13923" y="13923"/>
                </a:cubicBezTo>
                <a:lnTo>
                  <a:pt x="13923" y="13923"/>
                </a:lnTo>
                <a:cubicBezTo>
                  <a:pt x="12744" y="15308"/>
                  <a:pt x="12333" y="16949"/>
                  <a:pt x="12692" y="18846"/>
                </a:cubicBezTo>
                <a:lnTo>
                  <a:pt x="12692" y="18846"/>
                </a:lnTo>
                <a:lnTo>
                  <a:pt x="16385" y="31385"/>
                </a:lnTo>
                <a:lnTo>
                  <a:pt x="3615" y="34615"/>
                </a:lnTo>
                <a:cubicBezTo>
                  <a:pt x="1872" y="35026"/>
                  <a:pt x="718" y="36179"/>
                  <a:pt x="154" y="38077"/>
                </a:cubicBezTo>
                <a:lnTo>
                  <a:pt x="154" y="38077"/>
                </a:lnTo>
                <a:cubicBezTo>
                  <a:pt x="-256" y="39821"/>
                  <a:pt x="154" y="41385"/>
                  <a:pt x="1385" y="42769"/>
                </a:cubicBezTo>
                <a:lnTo>
                  <a:pt x="1385" y="42769"/>
                </a:lnTo>
                <a:lnTo>
                  <a:pt x="10923" y="51846"/>
                </a:lnTo>
                <a:lnTo>
                  <a:pt x="1385" y="61000"/>
                </a:lnTo>
                <a:cubicBezTo>
                  <a:pt x="154" y="62333"/>
                  <a:pt x="-256" y="63897"/>
                  <a:pt x="154" y="65692"/>
                </a:cubicBezTo>
                <a:lnTo>
                  <a:pt x="154" y="65692"/>
                </a:lnTo>
                <a:cubicBezTo>
                  <a:pt x="718" y="67590"/>
                  <a:pt x="1872" y="68795"/>
                  <a:pt x="3615" y="69308"/>
                </a:cubicBezTo>
                <a:lnTo>
                  <a:pt x="3615" y="69308"/>
                </a:lnTo>
                <a:lnTo>
                  <a:pt x="16385" y="72385"/>
                </a:lnTo>
                <a:lnTo>
                  <a:pt x="12692" y="84923"/>
                </a:lnTo>
                <a:cubicBezTo>
                  <a:pt x="12333" y="86821"/>
                  <a:pt x="12744" y="88436"/>
                  <a:pt x="13923" y="89769"/>
                </a:cubicBezTo>
                <a:lnTo>
                  <a:pt x="13923" y="89769"/>
                </a:lnTo>
                <a:cubicBezTo>
                  <a:pt x="15308" y="91000"/>
                  <a:pt x="16949" y="91410"/>
                  <a:pt x="18846" y="91000"/>
                </a:cubicBezTo>
                <a:lnTo>
                  <a:pt x="18846" y="91000"/>
                </a:lnTo>
                <a:lnTo>
                  <a:pt x="31385" y="87385"/>
                </a:lnTo>
                <a:lnTo>
                  <a:pt x="34615" y="100154"/>
                </a:lnTo>
                <a:cubicBezTo>
                  <a:pt x="35026" y="101897"/>
                  <a:pt x="36179" y="103051"/>
                  <a:pt x="38077" y="103615"/>
                </a:cubicBezTo>
                <a:lnTo>
                  <a:pt x="38077" y="103615"/>
                </a:lnTo>
                <a:cubicBezTo>
                  <a:pt x="39821" y="104026"/>
                  <a:pt x="41385" y="103615"/>
                  <a:pt x="42769" y="102385"/>
                </a:cubicBezTo>
                <a:lnTo>
                  <a:pt x="42769" y="102385"/>
                </a:lnTo>
                <a:lnTo>
                  <a:pt x="51846" y="93077"/>
                </a:lnTo>
                <a:lnTo>
                  <a:pt x="61000" y="102385"/>
                </a:lnTo>
                <a:cubicBezTo>
                  <a:pt x="62333" y="103615"/>
                  <a:pt x="63897" y="104026"/>
                  <a:pt x="65692" y="103615"/>
                </a:cubicBezTo>
                <a:lnTo>
                  <a:pt x="65692" y="103615"/>
                </a:lnTo>
                <a:cubicBezTo>
                  <a:pt x="67590" y="103051"/>
                  <a:pt x="68795" y="101897"/>
                  <a:pt x="69308" y="100154"/>
                </a:cubicBezTo>
                <a:lnTo>
                  <a:pt x="69308" y="100154"/>
                </a:lnTo>
                <a:lnTo>
                  <a:pt x="72385" y="87385"/>
                </a:lnTo>
                <a:lnTo>
                  <a:pt x="84923" y="91000"/>
                </a:lnTo>
                <a:cubicBezTo>
                  <a:pt x="86821" y="91410"/>
                  <a:pt x="88436" y="91000"/>
                  <a:pt x="89769" y="89769"/>
                </a:cubicBezTo>
                <a:lnTo>
                  <a:pt x="89769" y="89769"/>
                </a:lnTo>
                <a:cubicBezTo>
                  <a:pt x="91000" y="88436"/>
                  <a:pt x="91410" y="86821"/>
                  <a:pt x="91000" y="84923"/>
                </a:cubicBezTo>
                <a:lnTo>
                  <a:pt x="91000" y="84923"/>
                </a:lnTo>
                <a:lnTo>
                  <a:pt x="87385" y="72385"/>
                </a:lnTo>
                <a:lnTo>
                  <a:pt x="100154" y="69308"/>
                </a:lnTo>
                <a:cubicBezTo>
                  <a:pt x="101897" y="68795"/>
                  <a:pt x="103051" y="67590"/>
                  <a:pt x="103615" y="65692"/>
                </a:cubicBezTo>
                <a:lnTo>
                  <a:pt x="103615" y="65692"/>
                </a:lnTo>
                <a:cubicBezTo>
                  <a:pt x="104026" y="63897"/>
                  <a:pt x="103615" y="62333"/>
                  <a:pt x="102385" y="61000"/>
                </a:cubicBezTo>
                <a:lnTo>
                  <a:pt x="102385" y="61000"/>
                </a:lnTo>
                <a:lnTo>
                  <a:pt x="93077" y="51846"/>
                </a:lnTo>
                <a:lnTo>
                  <a:pt x="102385" y="42769"/>
                </a:lnTo>
                <a:cubicBezTo>
                  <a:pt x="103615" y="41385"/>
                  <a:pt x="104026" y="39821"/>
                  <a:pt x="103615" y="38077"/>
                </a:cubicBezTo>
                <a:lnTo>
                  <a:pt x="103615" y="38077"/>
                </a:lnTo>
                <a:cubicBezTo>
                  <a:pt x="103051" y="36179"/>
                  <a:pt x="101897" y="35026"/>
                  <a:pt x="100154" y="34615"/>
                </a:cubicBezTo>
                <a:lnTo>
                  <a:pt x="100154" y="34615"/>
                </a:lnTo>
                <a:lnTo>
                  <a:pt x="87385" y="31385"/>
                </a:lnTo>
                <a:lnTo>
                  <a:pt x="91000" y="18846"/>
                </a:lnTo>
                <a:cubicBezTo>
                  <a:pt x="91410" y="16949"/>
                  <a:pt x="91000" y="15308"/>
                  <a:pt x="89769" y="13923"/>
                </a:cubicBezTo>
                <a:lnTo>
                  <a:pt x="89769" y="13923"/>
                </a:lnTo>
                <a:cubicBezTo>
                  <a:pt x="88436" y="12744"/>
                  <a:pt x="86821" y="12333"/>
                  <a:pt x="84923" y="12692"/>
                </a:cubicBezTo>
                <a:lnTo>
                  <a:pt x="84923" y="12692"/>
                </a:lnTo>
                <a:lnTo>
                  <a:pt x="72385" y="16385"/>
                </a:lnTo>
                <a:lnTo>
                  <a:pt x="69077" y="3615"/>
                </a:lnTo>
                <a:cubicBezTo>
                  <a:pt x="68718" y="1872"/>
                  <a:pt x="67590" y="718"/>
                  <a:pt x="65692" y="154"/>
                </a:cubicBezTo>
                <a:lnTo>
                  <a:pt x="65692" y="154"/>
                </a:lnTo>
                <a:cubicBezTo>
                  <a:pt x="63897" y="-256"/>
                  <a:pt x="62333" y="154"/>
                  <a:pt x="61000" y="1385"/>
                </a:cubicBezTo>
                <a:lnTo>
                  <a:pt x="61000" y="1385"/>
                </a:lnTo>
                <a:lnTo>
                  <a:pt x="51846" y="10923"/>
                </a:lnTo>
                <a:lnTo>
                  <a:pt x="42769" y="1385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6184-25"/>
          <p:cNvSpPr txBox="1"/>
          <p:nvPr/>
        </p:nvSpPr>
        <p:spPr>
          <a:xfrm>
            <a:off x="664369" y="1050913"/>
            <a:ext cx="143897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标识标牌 · 配置清单</a:t>
            </a:r>
            <a:endParaRPr/>
          </a:p>
        </p:txBody>
      </p:sp>
      <p:sp>
        <p:nvSpPr>
          <p:cNvPr id="52" name="el-1788319686192-47"/>
          <p:cNvSpPr txBox="1"/>
          <p:nvPr/>
        </p:nvSpPr>
        <p:spPr>
          <a:xfrm>
            <a:off x="971550" y="1386669"/>
            <a:ext cx="301426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配电箱标识</a:t>
            </a: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名称 / 编号 / 系统接线图</a:t>
            </a:r>
            <a:endParaRPr/>
          </a:p>
        </p:txBody>
      </p:sp>
      <p:sp>
        <p:nvSpPr>
          <p:cNvPr id="53" name="el-1788319686194-56"/>
          <p:cNvSpPr txBox="1"/>
          <p:nvPr/>
        </p:nvSpPr>
        <p:spPr>
          <a:xfrm>
            <a:off x="4562289" y="1418816"/>
            <a:ext cx="33647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必配</a:t>
            </a:r>
            <a:endParaRPr/>
          </a:p>
        </p:txBody>
      </p:sp>
      <p:sp>
        <p:nvSpPr>
          <p:cNvPr id="54" name="el-1788319686193-48"/>
          <p:cNvSpPr txBox="1"/>
          <p:nvPr/>
        </p:nvSpPr>
        <p:spPr>
          <a:xfrm>
            <a:off x="971550" y="1793863"/>
            <a:ext cx="300803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危险警示牌</a:t>
            </a: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当心触电 / 非电工禁止操作</a:t>
            </a:r>
            <a:endParaRPr/>
          </a:p>
        </p:txBody>
      </p:sp>
      <p:sp>
        <p:nvSpPr>
          <p:cNvPr id="55" name="el-1788319686195-58"/>
          <p:cNvSpPr txBox="1"/>
          <p:nvPr/>
        </p:nvSpPr>
        <p:spPr>
          <a:xfrm>
            <a:off x="4562289" y="1826009"/>
            <a:ext cx="33647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警示</a:t>
            </a:r>
            <a:endParaRPr/>
          </a:p>
        </p:txBody>
      </p:sp>
      <p:sp>
        <p:nvSpPr>
          <p:cNvPr id="56" name="el-1788319686193-49"/>
          <p:cNvSpPr txBox="1"/>
          <p:nvPr/>
        </p:nvSpPr>
        <p:spPr>
          <a:xfrm>
            <a:off x="971550" y="2201056"/>
            <a:ext cx="280325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停电检修牌</a:t>
            </a: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“禁止合闸、有人工作”</a:t>
            </a:r>
            <a:endParaRPr/>
          </a:p>
        </p:txBody>
      </p:sp>
      <p:sp>
        <p:nvSpPr>
          <p:cNvPr id="57" name="el-1788319686195-60"/>
          <p:cNvSpPr txBox="1"/>
          <p:nvPr/>
        </p:nvSpPr>
        <p:spPr>
          <a:xfrm>
            <a:off x="4562289" y="2233203"/>
            <a:ext cx="33647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检修</a:t>
            </a:r>
            <a:endParaRPr/>
          </a:p>
        </p:txBody>
      </p:sp>
      <p:sp>
        <p:nvSpPr>
          <p:cNvPr id="58" name="el-1788319686193-50"/>
          <p:cNvSpPr txBox="1"/>
          <p:nvPr/>
        </p:nvSpPr>
        <p:spPr>
          <a:xfrm>
            <a:off x="971550" y="2608250"/>
            <a:ext cx="25731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电缆路径标志</a:t>
            </a: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埋地桩 / 路径指向</a:t>
            </a:r>
            <a:endParaRPr/>
          </a:p>
        </p:txBody>
      </p:sp>
      <p:sp>
        <p:nvSpPr>
          <p:cNvPr id="59" name="el-1788319686195-62"/>
          <p:cNvSpPr txBox="1"/>
          <p:nvPr/>
        </p:nvSpPr>
        <p:spPr>
          <a:xfrm>
            <a:off x="4562289" y="2640397"/>
            <a:ext cx="33647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路径</a:t>
            </a:r>
            <a:endParaRPr/>
          </a:p>
        </p:txBody>
      </p:sp>
      <p:sp>
        <p:nvSpPr>
          <p:cNvPr id="60" name="el-1788319686193-51"/>
          <p:cNvSpPr txBox="1"/>
          <p:nvPr/>
        </p:nvSpPr>
        <p:spPr>
          <a:xfrm>
            <a:off x="971550" y="3015444"/>
            <a:ext cx="257304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接地测试点</a:t>
            </a: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标识清晰 / 便于检测</a:t>
            </a:r>
            <a:endParaRPr/>
          </a:p>
        </p:txBody>
      </p:sp>
      <p:sp>
        <p:nvSpPr>
          <p:cNvPr id="61" name="el-1788319686195-64"/>
          <p:cNvSpPr txBox="1"/>
          <p:nvPr/>
        </p:nvSpPr>
        <p:spPr>
          <a:xfrm>
            <a:off x="4465848" y="3047591"/>
            <a:ext cx="43291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测试点</a:t>
            </a:r>
            <a:endParaRPr/>
          </a:p>
        </p:txBody>
      </p:sp>
      <p:sp>
        <p:nvSpPr>
          <p:cNvPr id="62" name="el-1788319686185-27"/>
          <p:cNvSpPr txBox="1"/>
          <p:nvPr/>
        </p:nvSpPr>
        <p:spPr>
          <a:xfrm>
            <a:off x="5526695" y="1050913"/>
            <a:ext cx="88225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标准化价值</a:t>
            </a:r>
            <a:endParaRPr/>
          </a:p>
        </p:txBody>
      </p:sp>
      <p:sp>
        <p:nvSpPr>
          <p:cNvPr id="63" name="el-1788319686194-52"/>
          <p:cNvSpPr txBox="1"/>
          <p:nvPr/>
        </p:nvSpPr>
        <p:spPr>
          <a:xfrm>
            <a:off x="5783870" y="1393813"/>
            <a:ext cx="22357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一眼识别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快速定位箱体 / 回路</a:t>
            </a:r>
            <a:endParaRPr/>
          </a:p>
        </p:txBody>
      </p:sp>
      <p:sp>
        <p:nvSpPr>
          <p:cNvPr id="64" name="el-1788319686194-53"/>
          <p:cNvSpPr txBox="1"/>
          <p:nvPr/>
        </p:nvSpPr>
        <p:spPr>
          <a:xfrm>
            <a:off x="5783870" y="1812392"/>
            <a:ext cx="196716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巡检提效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状态信息清晰可见</a:t>
            </a:r>
            <a:endParaRPr/>
          </a:p>
        </p:txBody>
      </p:sp>
      <p:sp>
        <p:nvSpPr>
          <p:cNvPr id="65" name="el-1788319686194-54"/>
          <p:cNvSpPr txBox="1"/>
          <p:nvPr/>
        </p:nvSpPr>
        <p:spPr>
          <a:xfrm>
            <a:off x="5783870" y="2230971"/>
            <a:ext cx="196716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减少误操作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风险点一目了然</a:t>
            </a:r>
            <a:endParaRPr/>
          </a:p>
        </p:txBody>
      </p:sp>
      <p:sp>
        <p:nvSpPr>
          <p:cNvPr id="66" name="el-1788319686194-55"/>
          <p:cNvSpPr txBox="1"/>
          <p:nvPr/>
        </p:nvSpPr>
        <p:spPr>
          <a:xfrm>
            <a:off x="5540983" y="2692412"/>
            <a:ext cx="11074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3768">
              <a:lnSpc>
                <a:spcPct val="100000"/>
              </a:lnSpc>
            </a:pPr>
            <a:r>
              <a:rPr b="1" sz="840" spc="56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配电箱·铭牌示例</a:t>
            </a:r>
            <a:endParaRPr/>
          </a:p>
        </p:txBody>
      </p:sp>
      <p:sp>
        <p:nvSpPr>
          <p:cNvPr id="67" name="el-1788319686196-66"/>
          <p:cNvSpPr txBox="1"/>
          <p:nvPr/>
        </p:nvSpPr>
        <p:spPr>
          <a:xfrm>
            <a:off x="8051006" y="2695984"/>
            <a:ext cx="4986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0A500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标准样式</a:t>
            </a:r>
            <a:endParaRPr/>
          </a:p>
        </p:txBody>
      </p:sp>
      <p:sp>
        <p:nvSpPr>
          <p:cNvPr id="68" name="el-1788319686196-67"/>
          <p:cNvSpPr txBox="1"/>
          <p:nvPr/>
        </p:nvSpPr>
        <p:spPr>
          <a:xfrm>
            <a:off x="5540983" y="2956731"/>
            <a:ext cx="2893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名称</a:t>
            </a:r>
            <a:endParaRPr/>
          </a:p>
        </p:txBody>
      </p:sp>
      <p:sp>
        <p:nvSpPr>
          <p:cNvPr id="69" name="el-1788319686196-68"/>
          <p:cNvSpPr txBox="1"/>
          <p:nvPr/>
        </p:nvSpPr>
        <p:spPr>
          <a:xfrm>
            <a:off x="7706209" y="2956731"/>
            <a:ext cx="105417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分配电箱 AP-01</a:t>
            </a:r>
            <a:endParaRPr/>
          </a:p>
        </p:txBody>
      </p:sp>
      <p:sp>
        <p:nvSpPr>
          <p:cNvPr id="70" name="el-1788319686196-69"/>
          <p:cNvSpPr txBox="1"/>
          <p:nvPr/>
        </p:nvSpPr>
        <p:spPr>
          <a:xfrm>
            <a:off x="5540983" y="3156756"/>
            <a:ext cx="2893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编号</a:t>
            </a:r>
            <a:endParaRPr/>
          </a:p>
        </p:txBody>
      </p:sp>
      <p:sp>
        <p:nvSpPr>
          <p:cNvPr id="71" name="el-1788319686196-70"/>
          <p:cNvSpPr txBox="1"/>
          <p:nvPr/>
        </p:nvSpPr>
        <p:spPr>
          <a:xfrm>
            <a:off x="8166534" y="3156756"/>
            <a:ext cx="55955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AP-01</a:t>
            </a:r>
            <a:endParaRPr/>
          </a:p>
        </p:txBody>
      </p:sp>
      <p:sp>
        <p:nvSpPr>
          <p:cNvPr id="72" name="el-1788319686196-71"/>
          <p:cNvSpPr txBox="1"/>
          <p:nvPr/>
        </p:nvSpPr>
        <p:spPr>
          <a:xfrm>
            <a:off x="5540983" y="3356781"/>
            <a:ext cx="6107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系统接线图</a:t>
            </a:r>
            <a:endParaRPr/>
          </a:p>
        </p:txBody>
      </p:sp>
      <p:sp>
        <p:nvSpPr>
          <p:cNvPr id="73" name="el-1788319686196-72"/>
          <p:cNvSpPr txBox="1"/>
          <p:nvPr/>
        </p:nvSpPr>
        <p:spPr>
          <a:xfrm>
            <a:off x="8265319" y="3356781"/>
            <a:ext cx="2893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附图</a:t>
            </a:r>
            <a:endParaRPr/>
          </a:p>
        </p:txBody>
      </p:sp>
      <p:sp>
        <p:nvSpPr>
          <p:cNvPr id="74" name="el-1788319686196-73"/>
          <p:cNvSpPr txBox="1"/>
          <p:nvPr/>
        </p:nvSpPr>
        <p:spPr>
          <a:xfrm>
            <a:off x="5540983" y="3556806"/>
            <a:ext cx="2893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E8EEF6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警示</a:t>
            </a:r>
            <a:endParaRPr/>
          </a:p>
        </p:txBody>
      </p:sp>
      <p:sp>
        <p:nvSpPr>
          <p:cNvPr id="75" name="el-1788319686196-74"/>
          <p:cNvSpPr txBox="1"/>
          <p:nvPr/>
        </p:nvSpPr>
        <p:spPr>
          <a:xfrm>
            <a:off x="8051006" y="3556806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当心触电</a:t>
            </a:r>
            <a:endParaRPr/>
          </a:p>
        </p:txBody>
      </p:sp>
      <p:sp>
        <p:nvSpPr>
          <p:cNvPr id="76" name="el-1788319686182-17"/>
          <p:cNvSpPr txBox="1"/>
          <p:nvPr/>
        </p:nvSpPr>
        <p:spPr>
          <a:xfrm>
            <a:off x="1014413" y="4189028"/>
            <a:ext cx="4453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精益要求：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标识标牌标准化 · 统一规范 · 便于识别、巡检和维护</a:t>
            </a:r>
            <a:endParaRPr/>
          </a:p>
        </p:txBody>
      </p:sp>
      <p:sp>
        <p:nvSpPr>
          <p:cNvPr id="77" name="el-1788319686184-24"/>
          <p:cNvSpPr txBox="1"/>
          <p:nvPr/>
        </p:nvSpPr>
        <p:spPr>
          <a:xfrm>
            <a:off x="7972425" y="4206887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标准管理</a:t>
            </a:r>
            <a:endParaRPr/>
          </a:p>
        </p:txBody>
      </p:sp>
      <p:sp>
        <p:nvSpPr>
          <p:cNvPr id="78" name="el-1788319686178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9" name="el-178831968617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el-1788319686178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1" name="el-1788319686178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-1788319686179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el-1788319686180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" name="el-1788319686230-101"/>
          <p:cNvSpPr/>
          <p:nvPr/>
        </p:nvSpPr>
        <p:spPr>
          <a:xfrm>
            <a:off x="7690024" y="203597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417" y="1455"/>
                </a:moveTo>
                <a:lnTo>
                  <a:pt x="67417" y="1455"/>
                </a:lnTo>
                <a:lnTo>
                  <a:pt x="92417" y="29000"/>
                </a:lnTo>
                <a:cubicBezTo>
                  <a:pt x="97472" y="34939"/>
                  <a:pt x="100000" y="41758"/>
                  <a:pt x="100000" y="49455"/>
                </a:cubicBezTo>
                <a:lnTo>
                  <a:pt x="100000" y="49455"/>
                </a:lnTo>
                <a:cubicBezTo>
                  <a:pt x="100000" y="57091"/>
                  <a:pt x="97472" y="63909"/>
                  <a:pt x="92417" y="69909"/>
                </a:cubicBezTo>
                <a:lnTo>
                  <a:pt x="92417" y="69909"/>
                </a:lnTo>
                <a:lnTo>
                  <a:pt x="70500" y="94000"/>
                </a:lnTo>
                <a:cubicBezTo>
                  <a:pt x="68278" y="95939"/>
                  <a:pt x="66056" y="95939"/>
                  <a:pt x="63833" y="94000"/>
                </a:cubicBezTo>
                <a:lnTo>
                  <a:pt x="63833" y="94000"/>
                </a:lnTo>
                <a:cubicBezTo>
                  <a:pt x="62056" y="91576"/>
                  <a:pt x="62056" y="89152"/>
                  <a:pt x="63833" y="86727"/>
                </a:cubicBezTo>
                <a:lnTo>
                  <a:pt x="63833" y="86727"/>
                </a:lnTo>
                <a:lnTo>
                  <a:pt x="85750" y="62636"/>
                </a:lnTo>
                <a:cubicBezTo>
                  <a:pt x="89028" y="58818"/>
                  <a:pt x="90667" y="54424"/>
                  <a:pt x="90667" y="49455"/>
                </a:cubicBezTo>
                <a:lnTo>
                  <a:pt x="90667" y="49455"/>
                </a:lnTo>
                <a:cubicBezTo>
                  <a:pt x="90667" y="44485"/>
                  <a:pt x="89028" y="40061"/>
                  <a:pt x="85750" y="36182"/>
                </a:cubicBezTo>
                <a:lnTo>
                  <a:pt x="85750" y="36182"/>
                </a:lnTo>
                <a:lnTo>
                  <a:pt x="60750" y="8727"/>
                </a:lnTo>
                <a:cubicBezTo>
                  <a:pt x="58917" y="6303"/>
                  <a:pt x="58917" y="3879"/>
                  <a:pt x="60750" y="1455"/>
                </a:cubicBezTo>
                <a:lnTo>
                  <a:pt x="60750" y="1455"/>
                </a:lnTo>
                <a:cubicBezTo>
                  <a:pt x="62972" y="-485"/>
                  <a:pt x="65194" y="-485"/>
                  <a:pt x="67417" y="1455"/>
                </a:cubicBezTo>
                <a:lnTo>
                  <a:pt x="67417" y="1455"/>
                </a:lnTo>
                <a:moveTo>
                  <a:pt x="0" y="42182"/>
                </a:moveTo>
                <a:lnTo>
                  <a:pt x="0" y="42182"/>
                </a:lnTo>
                <a:lnTo>
                  <a:pt x="0" y="10273"/>
                </a:lnTo>
                <a:cubicBezTo>
                  <a:pt x="111" y="7424"/>
                  <a:pt x="1028" y="5000"/>
                  <a:pt x="2750" y="3000"/>
                </a:cubicBezTo>
                <a:lnTo>
                  <a:pt x="2750" y="3000"/>
                </a:lnTo>
                <a:cubicBezTo>
                  <a:pt x="4583" y="1121"/>
                  <a:pt x="6806" y="121"/>
                  <a:pt x="9417" y="0"/>
                </a:cubicBezTo>
                <a:lnTo>
                  <a:pt x="9417" y="0"/>
                </a:lnTo>
                <a:lnTo>
                  <a:pt x="38667" y="0"/>
                </a:lnTo>
                <a:cubicBezTo>
                  <a:pt x="42056" y="0"/>
                  <a:pt x="45000" y="1364"/>
                  <a:pt x="47500" y="4091"/>
                </a:cubicBezTo>
                <a:lnTo>
                  <a:pt x="47500" y="4091"/>
                </a:lnTo>
                <a:lnTo>
                  <a:pt x="80250" y="39818"/>
                </a:lnTo>
                <a:cubicBezTo>
                  <a:pt x="82750" y="42545"/>
                  <a:pt x="84000" y="45758"/>
                  <a:pt x="84000" y="49455"/>
                </a:cubicBezTo>
                <a:lnTo>
                  <a:pt x="84000" y="49455"/>
                </a:lnTo>
                <a:cubicBezTo>
                  <a:pt x="84000" y="52970"/>
                  <a:pt x="82750" y="56152"/>
                  <a:pt x="80250" y="59000"/>
                </a:cubicBezTo>
                <a:lnTo>
                  <a:pt x="80250" y="59000"/>
                </a:lnTo>
                <a:lnTo>
                  <a:pt x="54083" y="87545"/>
                </a:lnTo>
                <a:cubicBezTo>
                  <a:pt x="51639" y="90091"/>
                  <a:pt x="48722" y="91364"/>
                  <a:pt x="45333" y="91364"/>
                </a:cubicBezTo>
                <a:lnTo>
                  <a:pt x="45333" y="91364"/>
                </a:lnTo>
                <a:cubicBezTo>
                  <a:pt x="42056" y="91364"/>
                  <a:pt x="39111" y="90091"/>
                  <a:pt x="36500" y="87545"/>
                </a:cubicBezTo>
                <a:lnTo>
                  <a:pt x="36500" y="87545"/>
                </a:lnTo>
                <a:lnTo>
                  <a:pt x="3750" y="51818"/>
                </a:lnTo>
                <a:cubicBezTo>
                  <a:pt x="1250" y="49091"/>
                  <a:pt x="0" y="45879"/>
                  <a:pt x="0" y="42182"/>
                </a:cubicBezTo>
                <a:lnTo>
                  <a:pt x="0" y="42182"/>
                </a:lnTo>
                <a:moveTo>
                  <a:pt x="28167" y="23909"/>
                </a:moveTo>
                <a:lnTo>
                  <a:pt x="28167" y="23909"/>
                </a:lnTo>
                <a:cubicBezTo>
                  <a:pt x="28167" y="21909"/>
                  <a:pt x="27556" y="20273"/>
                  <a:pt x="26333" y="19000"/>
                </a:cubicBezTo>
                <a:lnTo>
                  <a:pt x="26333" y="19000"/>
                </a:lnTo>
                <a:lnTo>
                  <a:pt x="26333" y="19000"/>
                </a:lnTo>
                <a:cubicBezTo>
                  <a:pt x="25167" y="17727"/>
                  <a:pt x="23694" y="17091"/>
                  <a:pt x="21917" y="17091"/>
                </a:cubicBezTo>
                <a:lnTo>
                  <a:pt x="21917" y="17091"/>
                </a:lnTo>
                <a:cubicBezTo>
                  <a:pt x="20083" y="17091"/>
                  <a:pt x="18583" y="17727"/>
                  <a:pt x="17417" y="19000"/>
                </a:cubicBezTo>
                <a:lnTo>
                  <a:pt x="17417" y="19000"/>
                </a:lnTo>
                <a:cubicBezTo>
                  <a:pt x="16250" y="20273"/>
                  <a:pt x="15667" y="21909"/>
                  <a:pt x="15667" y="23909"/>
                </a:cubicBezTo>
                <a:lnTo>
                  <a:pt x="15667" y="23909"/>
                </a:lnTo>
                <a:cubicBezTo>
                  <a:pt x="15667" y="25848"/>
                  <a:pt x="16250" y="27455"/>
                  <a:pt x="17417" y="28727"/>
                </a:cubicBezTo>
                <a:lnTo>
                  <a:pt x="17417" y="28727"/>
                </a:lnTo>
                <a:cubicBezTo>
                  <a:pt x="18583" y="30061"/>
                  <a:pt x="20083" y="30727"/>
                  <a:pt x="21917" y="30727"/>
                </a:cubicBezTo>
                <a:lnTo>
                  <a:pt x="21917" y="30727"/>
                </a:lnTo>
                <a:cubicBezTo>
                  <a:pt x="23694" y="30727"/>
                  <a:pt x="25167" y="30061"/>
                  <a:pt x="26333" y="28727"/>
                </a:cubicBezTo>
                <a:lnTo>
                  <a:pt x="26333" y="28727"/>
                </a:lnTo>
                <a:cubicBezTo>
                  <a:pt x="27556" y="27455"/>
                  <a:pt x="28167" y="25848"/>
                  <a:pt x="28167" y="23909"/>
                </a:cubicBezTo>
                <a:lnTo>
                  <a:pt x="28167" y="23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el-1788319686229-10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el-178831968618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el-1788319686179-9"/>
          <p:cNvSpPr txBox="1"/>
          <p:nvPr/>
        </p:nvSpPr>
        <p:spPr>
          <a:xfrm>
            <a:off x="557213" y="121444"/>
            <a:ext cx="283938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标识标牌标准化</a:t>
            </a:r>
            <a:endParaRPr/>
          </a:p>
        </p:txBody>
      </p:sp>
      <p:sp>
        <p:nvSpPr>
          <p:cNvPr id="88" name="el-1788319686182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9" name="el-1788319686181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90" name="el-1788319686179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标识标准 · 管理精益</a:t>
            </a:r>
            <a:endParaRPr/>
          </a:p>
        </p:txBody>
      </p:sp>
      <p:sp>
        <p:nvSpPr>
          <p:cNvPr id="91" name="el-1788319686179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P85 / 110</a:t>
            </a:r>
            <a:endParaRPr/>
          </a:p>
        </p:txBody>
      </p:sp>
      <p:sp>
        <p:nvSpPr>
          <p:cNvPr id="92" name="el-1788319686240-11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389-4"/>
          <p:cNvSpPr/>
          <p:nvPr/>
        </p:nvSpPr>
        <p:spPr>
          <a:xfrm>
            <a:off x="214313" y="78581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6390-5"/>
          <p:cNvSpPr/>
          <p:nvPr/>
        </p:nvSpPr>
        <p:spPr>
          <a:xfrm>
            <a:off x="8886825" y="4679156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6388-1"/>
          <p:cNvCxnSpPr/>
          <p:nvPr/>
        </p:nvCxnSpPr>
        <p:spPr>
          <a:xfrm>
            <a:off x="8529638" y="2378869"/>
            <a:ext cx="42863" cy="914"/>
          </a:xfrm>
          <a:prstGeom prst="line">
            <a:avLst/>
          </a:prstGeom>
          <a:ln w="42863" cap="flat">
            <a:solidFill>
              <a:srgbClr val="1B2433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6396-21"/>
          <p:cNvSpPr/>
          <p:nvPr/>
        </p:nvSpPr>
        <p:spPr>
          <a:xfrm>
            <a:off x="400050" y="1078706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6398-27"/>
          <p:cNvCxnSpPr/>
          <p:nvPr/>
        </p:nvCxnSpPr>
        <p:spPr>
          <a:xfrm>
            <a:off x="400050" y="1096566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8319686404-37"/>
          <p:cNvCxnSpPr/>
          <p:nvPr/>
        </p:nvCxnSpPr>
        <p:spPr>
          <a:xfrm>
            <a:off x="550069" y="1468041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6473-95"/>
          <p:cNvSpPr/>
          <p:nvPr/>
        </p:nvSpPr>
        <p:spPr>
          <a:xfrm>
            <a:off x="586680" y="1268909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67" y="5917"/>
                </a:moveTo>
                <a:lnTo>
                  <a:pt x="11167" y="5917"/>
                </a:lnTo>
                <a:lnTo>
                  <a:pt x="0" y="28167"/>
                </a:lnTo>
                <a:lnTo>
                  <a:pt x="45667" y="28167"/>
                </a:lnTo>
                <a:lnTo>
                  <a:pt x="45667" y="0"/>
                </a:lnTo>
                <a:lnTo>
                  <a:pt x="20667" y="0"/>
                </a:lnTo>
                <a:cubicBezTo>
                  <a:pt x="16389" y="167"/>
                  <a:pt x="13222" y="2139"/>
                  <a:pt x="11167" y="5917"/>
                </a:cubicBezTo>
                <a:lnTo>
                  <a:pt x="11167" y="5917"/>
                </a:lnTo>
                <a:moveTo>
                  <a:pt x="52750" y="28167"/>
                </a:moveTo>
                <a:lnTo>
                  <a:pt x="52750" y="28167"/>
                </a:lnTo>
                <a:lnTo>
                  <a:pt x="98417" y="28167"/>
                </a:lnTo>
                <a:lnTo>
                  <a:pt x="87250" y="5917"/>
                </a:lnTo>
                <a:cubicBezTo>
                  <a:pt x="85194" y="2139"/>
                  <a:pt x="82028" y="167"/>
                  <a:pt x="77750" y="0"/>
                </a:cubicBezTo>
                <a:lnTo>
                  <a:pt x="77750" y="0"/>
                </a:lnTo>
                <a:lnTo>
                  <a:pt x="52750" y="0"/>
                </a:lnTo>
                <a:lnTo>
                  <a:pt x="52750" y="28167"/>
                </a:lnTo>
                <a:moveTo>
                  <a:pt x="98417" y="35167"/>
                </a:moveTo>
                <a:lnTo>
                  <a:pt x="98417" y="35167"/>
                </a:lnTo>
                <a:lnTo>
                  <a:pt x="0" y="35167"/>
                </a:lnTo>
                <a:lnTo>
                  <a:pt x="0" y="84417"/>
                </a:lnTo>
                <a:cubicBezTo>
                  <a:pt x="167" y="88361"/>
                  <a:pt x="1556" y="91639"/>
                  <a:pt x="4167" y="94250"/>
                </a:cubicBezTo>
                <a:lnTo>
                  <a:pt x="4167" y="94250"/>
                </a:lnTo>
                <a:cubicBezTo>
                  <a:pt x="6833" y="96917"/>
                  <a:pt x="10139" y="98306"/>
                  <a:pt x="14083" y="98417"/>
                </a:cubicBezTo>
                <a:lnTo>
                  <a:pt x="14083" y="98417"/>
                </a:lnTo>
                <a:lnTo>
                  <a:pt x="84417" y="98417"/>
                </a:lnTo>
                <a:cubicBezTo>
                  <a:pt x="88361" y="98306"/>
                  <a:pt x="91639" y="96917"/>
                  <a:pt x="94250" y="94250"/>
                </a:cubicBezTo>
                <a:lnTo>
                  <a:pt x="94250" y="94250"/>
                </a:lnTo>
                <a:cubicBezTo>
                  <a:pt x="96917" y="91639"/>
                  <a:pt x="98306" y="88361"/>
                  <a:pt x="98417" y="84417"/>
                </a:cubicBezTo>
                <a:lnTo>
                  <a:pt x="98417" y="84417"/>
                </a:lnTo>
                <a:lnTo>
                  <a:pt x="98417" y="351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6397-22"/>
          <p:cNvSpPr/>
          <p:nvPr/>
        </p:nvSpPr>
        <p:spPr>
          <a:xfrm>
            <a:off x="4643438" y="1078706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6399-28"/>
          <p:cNvCxnSpPr/>
          <p:nvPr/>
        </p:nvCxnSpPr>
        <p:spPr>
          <a:xfrm>
            <a:off x="4643438" y="1096566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8319686404-38"/>
          <p:cNvCxnSpPr/>
          <p:nvPr/>
        </p:nvCxnSpPr>
        <p:spPr>
          <a:xfrm>
            <a:off x="4793456" y="1468041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6473-96"/>
          <p:cNvSpPr/>
          <p:nvPr/>
        </p:nvSpPr>
        <p:spPr>
          <a:xfrm>
            <a:off x="4838105" y="1260872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700" y="0"/>
                </a:moveTo>
                <a:lnTo>
                  <a:pt x="12700" y="0"/>
                </a:lnTo>
                <a:cubicBezTo>
                  <a:pt x="9167" y="143"/>
                  <a:pt x="6167" y="1024"/>
                  <a:pt x="3700" y="2643"/>
                </a:cubicBezTo>
                <a:lnTo>
                  <a:pt x="3700" y="2643"/>
                </a:lnTo>
                <a:lnTo>
                  <a:pt x="3700" y="2643"/>
                </a:lnTo>
                <a:cubicBezTo>
                  <a:pt x="1433" y="4405"/>
                  <a:pt x="200" y="6548"/>
                  <a:pt x="0" y="9071"/>
                </a:cubicBezTo>
                <a:lnTo>
                  <a:pt x="0" y="9071"/>
                </a:lnTo>
                <a:lnTo>
                  <a:pt x="0" y="87357"/>
                </a:lnTo>
                <a:cubicBezTo>
                  <a:pt x="200" y="89881"/>
                  <a:pt x="1433" y="92024"/>
                  <a:pt x="3700" y="93786"/>
                </a:cubicBezTo>
                <a:lnTo>
                  <a:pt x="3700" y="93786"/>
                </a:lnTo>
                <a:cubicBezTo>
                  <a:pt x="6167" y="95405"/>
                  <a:pt x="9167" y="96286"/>
                  <a:pt x="12700" y="96429"/>
                </a:cubicBezTo>
                <a:lnTo>
                  <a:pt x="12700" y="96429"/>
                </a:lnTo>
                <a:lnTo>
                  <a:pt x="38000" y="96429"/>
                </a:lnTo>
                <a:lnTo>
                  <a:pt x="38000" y="81357"/>
                </a:lnTo>
                <a:cubicBezTo>
                  <a:pt x="38133" y="78833"/>
                  <a:pt x="39367" y="76690"/>
                  <a:pt x="41700" y="74929"/>
                </a:cubicBezTo>
                <a:lnTo>
                  <a:pt x="41700" y="74929"/>
                </a:lnTo>
                <a:cubicBezTo>
                  <a:pt x="44167" y="73310"/>
                  <a:pt x="47133" y="72452"/>
                  <a:pt x="50600" y="72357"/>
                </a:cubicBezTo>
                <a:lnTo>
                  <a:pt x="50600" y="72357"/>
                </a:lnTo>
                <a:cubicBezTo>
                  <a:pt x="54133" y="72452"/>
                  <a:pt x="57133" y="73310"/>
                  <a:pt x="59600" y="74929"/>
                </a:cubicBezTo>
                <a:lnTo>
                  <a:pt x="59600" y="74929"/>
                </a:lnTo>
                <a:cubicBezTo>
                  <a:pt x="61867" y="76690"/>
                  <a:pt x="63100" y="78833"/>
                  <a:pt x="63300" y="81357"/>
                </a:cubicBezTo>
                <a:lnTo>
                  <a:pt x="63300" y="81357"/>
                </a:lnTo>
                <a:lnTo>
                  <a:pt x="63300" y="96429"/>
                </a:lnTo>
                <a:lnTo>
                  <a:pt x="88600" y="96429"/>
                </a:lnTo>
                <a:cubicBezTo>
                  <a:pt x="92133" y="96286"/>
                  <a:pt x="95133" y="95405"/>
                  <a:pt x="97600" y="93786"/>
                </a:cubicBezTo>
                <a:lnTo>
                  <a:pt x="97600" y="93786"/>
                </a:lnTo>
                <a:cubicBezTo>
                  <a:pt x="99867" y="92024"/>
                  <a:pt x="101100" y="89881"/>
                  <a:pt x="101300" y="87357"/>
                </a:cubicBezTo>
                <a:lnTo>
                  <a:pt x="101300" y="87357"/>
                </a:lnTo>
                <a:lnTo>
                  <a:pt x="101300" y="9071"/>
                </a:lnTo>
                <a:cubicBezTo>
                  <a:pt x="101100" y="6548"/>
                  <a:pt x="99867" y="4405"/>
                  <a:pt x="97600" y="2643"/>
                </a:cubicBezTo>
                <a:lnTo>
                  <a:pt x="97600" y="2643"/>
                </a:lnTo>
                <a:cubicBezTo>
                  <a:pt x="95133" y="1024"/>
                  <a:pt x="92133" y="143"/>
                  <a:pt x="88600" y="0"/>
                </a:cubicBezTo>
                <a:lnTo>
                  <a:pt x="88600" y="0"/>
                </a:lnTo>
                <a:lnTo>
                  <a:pt x="12700" y="0"/>
                </a:lnTo>
                <a:moveTo>
                  <a:pt x="16900" y="45214"/>
                </a:moveTo>
                <a:lnTo>
                  <a:pt x="16900" y="45214"/>
                </a:lnTo>
                <a:cubicBezTo>
                  <a:pt x="17033" y="43310"/>
                  <a:pt x="18433" y="42310"/>
                  <a:pt x="21100" y="42214"/>
                </a:cubicBezTo>
                <a:lnTo>
                  <a:pt x="21100" y="42214"/>
                </a:lnTo>
                <a:lnTo>
                  <a:pt x="29500" y="42214"/>
                </a:lnTo>
                <a:cubicBezTo>
                  <a:pt x="32167" y="42310"/>
                  <a:pt x="33600" y="43310"/>
                  <a:pt x="33800" y="45214"/>
                </a:cubicBezTo>
                <a:lnTo>
                  <a:pt x="33800" y="45214"/>
                </a:lnTo>
                <a:lnTo>
                  <a:pt x="33800" y="51214"/>
                </a:lnTo>
                <a:cubicBezTo>
                  <a:pt x="33600" y="53119"/>
                  <a:pt x="32167" y="54119"/>
                  <a:pt x="29500" y="54214"/>
                </a:cubicBezTo>
                <a:lnTo>
                  <a:pt x="29500" y="54214"/>
                </a:lnTo>
                <a:lnTo>
                  <a:pt x="21100" y="54214"/>
                </a:lnTo>
                <a:cubicBezTo>
                  <a:pt x="18433" y="54119"/>
                  <a:pt x="17033" y="53119"/>
                  <a:pt x="16900" y="51214"/>
                </a:cubicBezTo>
                <a:lnTo>
                  <a:pt x="16900" y="51214"/>
                </a:lnTo>
                <a:lnTo>
                  <a:pt x="16900" y="45214"/>
                </a:lnTo>
                <a:moveTo>
                  <a:pt x="46400" y="42214"/>
                </a:moveTo>
                <a:lnTo>
                  <a:pt x="46400" y="42214"/>
                </a:lnTo>
                <a:lnTo>
                  <a:pt x="54800" y="42214"/>
                </a:lnTo>
                <a:cubicBezTo>
                  <a:pt x="57467" y="42310"/>
                  <a:pt x="58900" y="43310"/>
                  <a:pt x="59100" y="45214"/>
                </a:cubicBezTo>
                <a:lnTo>
                  <a:pt x="59100" y="45214"/>
                </a:lnTo>
                <a:lnTo>
                  <a:pt x="59100" y="51214"/>
                </a:lnTo>
                <a:cubicBezTo>
                  <a:pt x="58900" y="53119"/>
                  <a:pt x="57467" y="54119"/>
                  <a:pt x="54800" y="54214"/>
                </a:cubicBezTo>
                <a:lnTo>
                  <a:pt x="548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lnTo>
                  <a:pt x="42200" y="45214"/>
                </a:lnTo>
                <a:cubicBezTo>
                  <a:pt x="42400" y="43310"/>
                  <a:pt x="43800" y="42310"/>
                  <a:pt x="46400" y="42214"/>
                </a:cubicBezTo>
                <a:lnTo>
                  <a:pt x="46400" y="42214"/>
                </a:lnTo>
                <a:moveTo>
                  <a:pt x="67500" y="45214"/>
                </a:moveTo>
                <a:lnTo>
                  <a:pt x="67500" y="45214"/>
                </a:lnTo>
                <a:cubicBezTo>
                  <a:pt x="67700" y="43310"/>
                  <a:pt x="69100" y="42310"/>
                  <a:pt x="71700" y="42214"/>
                </a:cubicBezTo>
                <a:lnTo>
                  <a:pt x="71700" y="42214"/>
                </a:lnTo>
                <a:lnTo>
                  <a:pt x="80200" y="42214"/>
                </a:lnTo>
                <a:cubicBezTo>
                  <a:pt x="82800" y="42310"/>
                  <a:pt x="84200" y="43310"/>
                  <a:pt x="84400" y="45214"/>
                </a:cubicBezTo>
                <a:lnTo>
                  <a:pt x="84400" y="45214"/>
                </a:ln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71700" y="54214"/>
                </a:lnTo>
                <a:cubicBezTo>
                  <a:pt x="69100" y="54119"/>
                  <a:pt x="67700" y="53119"/>
                  <a:pt x="67500" y="51214"/>
                </a:cubicBezTo>
                <a:lnTo>
                  <a:pt x="67500" y="51214"/>
                </a:lnTo>
                <a:lnTo>
                  <a:pt x="67500" y="45214"/>
                </a:lnTo>
                <a:moveTo>
                  <a:pt x="21100" y="18071"/>
                </a:moveTo>
                <a:lnTo>
                  <a:pt x="21100" y="18071"/>
                </a:lnTo>
                <a:lnTo>
                  <a:pt x="29500" y="18071"/>
                </a:lnTo>
                <a:cubicBezTo>
                  <a:pt x="32167" y="18214"/>
                  <a:pt x="33600" y="19214"/>
                  <a:pt x="33800" y="21071"/>
                </a:cubicBezTo>
                <a:lnTo>
                  <a:pt x="33800" y="21071"/>
                </a:lnTo>
                <a:lnTo>
                  <a:pt x="33800" y="27143"/>
                </a:lnTo>
                <a:cubicBezTo>
                  <a:pt x="33600" y="29000"/>
                  <a:pt x="32167" y="30000"/>
                  <a:pt x="29500" y="30143"/>
                </a:cubicBezTo>
                <a:lnTo>
                  <a:pt x="29500" y="30143"/>
                </a:lnTo>
                <a:lnTo>
                  <a:pt x="21100" y="30143"/>
                </a:lnTo>
                <a:cubicBezTo>
                  <a:pt x="18433" y="30000"/>
                  <a:pt x="17033" y="29000"/>
                  <a:pt x="16900" y="27143"/>
                </a:cubicBezTo>
                <a:lnTo>
                  <a:pt x="16900" y="27143"/>
                </a:lnTo>
                <a:lnTo>
                  <a:pt x="16900" y="21071"/>
                </a:lnTo>
                <a:cubicBezTo>
                  <a:pt x="17033" y="19214"/>
                  <a:pt x="18433" y="18214"/>
                  <a:pt x="21100" y="18071"/>
                </a:cubicBezTo>
                <a:lnTo>
                  <a:pt x="21100" y="18071"/>
                </a:lnTo>
                <a:moveTo>
                  <a:pt x="42200" y="21071"/>
                </a:moveTo>
                <a:lnTo>
                  <a:pt x="42200" y="21071"/>
                </a:lnTo>
                <a:cubicBezTo>
                  <a:pt x="42400" y="19214"/>
                  <a:pt x="43800" y="18214"/>
                  <a:pt x="46400" y="18071"/>
                </a:cubicBezTo>
                <a:lnTo>
                  <a:pt x="46400" y="18071"/>
                </a:lnTo>
                <a:lnTo>
                  <a:pt x="54800" y="18071"/>
                </a:lnTo>
                <a:cubicBezTo>
                  <a:pt x="57467" y="18214"/>
                  <a:pt x="58900" y="19214"/>
                  <a:pt x="59100" y="21071"/>
                </a:cubicBezTo>
                <a:lnTo>
                  <a:pt x="59100" y="21071"/>
                </a:lnTo>
                <a:lnTo>
                  <a:pt x="59100" y="27143"/>
                </a:lnTo>
                <a:cubicBezTo>
                  <a:pt x="58900" y="29000"/>
                  <a:pt x="57467" y="30000"/>
                  <a:pt x="54800" y="30143"/>
                </a:cubicBezTo>
                <a:lnTo>
                  <a:pt x="54800" y="30143"/>
                </a:lnTo>
                <a:lnTo>
                  <a:pt x="46400" y="30143"/>
                </a:lnTo>
                <a:cubicBezTo>
                  <a:pt x="43800" y="30000"/>
                  <a:pt x="42400" y="29000"/>
                  <a:pt x="42200" y="27143"/>
                </a:cubicBezTo>
                <a:lnTo>
                  <a:pt x="42200" y="27143"/>
                </a:lnTo>
                <a:lnTo>
                  <a:pt x="42200" y="21071"/>
                </a:lnTo>
                <a:moveTo>
                  <a:pt x="71700" y="18071"/>
                </a:moveTo>
                <a:lnTo>
                  <a:pt x="71700" y="18071"/>
                </a:lnTo>
                <a:lnTo>
                  <a:pt x="80200" y="18071"/>
                </a:lnTo>
                <a:cubicBezTo>
                  <a:pt x="82800" y="18214"/>
                  <a:pt x="84200" y="19214"/>
                  <a:pt x="84400" y="21071"/>
                </a:cubicBezTo>
                <a:lnTo>
                  <a:pt x="84400" y="21071"/>
                </a:lnTo>
                <a:lnTo>
                  <a:pt x="84400" y="27143"/>
                </a:lnTo>
                <a:cubicBezTo>
                  <a:pt x="84200" y="29000"/>
                  <a:pt x="82800" y="30000"/>
                  <a:pt x="80200" y="30143"/>
                </a:cubicBezTo>
                <a:lnTo>
                  <a:pt x="80200" y="30143"/>
                </a:lnTo>
                <a:lnTo>
                  <a:pt x="71700" y="30143"/>
                </a:lnTo>
                <a:cubicBezTo>
                  <a:pt x="69100" y="30000"/>
                  <a:pt x="67700" y="29000"/>
                  <a:pt x="67500" y="27143"/>
                </a:cubicBezTo>
                <a:lnTo>
                  <a:pt x="67500" y="27143"/>
                </a:lnTo>
                <a:lnTo>
                  <a:pt x="67500" y="21071"/>
                </a:lnTo>
                <a:cubicBezTo>
                  <a:pt x="67700" y="19214"/>
                  <a:pt x="69100" y="18214"/>
                  <a:pt x="71700" y="18071"/>
                </a:cubicBezTo>
                <a:lnTo>
                  <a:pt x="71700" y="180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6397-23"/>
          <p:cNvSpPr/>
          <p:nvPr/>
        </p:nvSpPr>
        <p:spPr>
          <a:xfrm>
            <a:off x="400050" y="2150269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6399-29"/>
          <p:cNvCxnSpPr/>
          <p:nvPr/>
        </p:nvCxnSpPr>
        <p:spPr>
          <a:xfrm>
            <a:off x="400050" y="2168128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8319686404-39"/>
          <p:cNvCxnSpPr/>
          <p:nvPr/>
        </p:nvCxnSpPr>
        <p:spPr>
          <a:xfrm>
            <a:off x="550069" y="2539603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6474-97"/>
          <p:cNvSpPr/>
          <p:nvPr/>
        </p:nvSpPr>
        <p:spPr>
          <a:xfrm>
            <a:off x="586680" y="2332434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67" y="0"/>
                </a:moveTo>
                <a:lnTo>
                  <a:pt x="28167" y="0"/>
                </a:lnTo>
                <a:cubicBezTo>
                  <a:pt x="30167" y="0"/>
                  <a:pt x="31833" y="571"/>
                  <a:pt x="33167" y="1714"/>
                </a:cubicBezTo>
                <a:lnTo>
                  <a:pt x="33167" y="1714"/>
                </a:lnTo>
                <a:lnTo>
                  <a:pt x="33167" y="1714"/>
                </a:lnTo>
                <a:cubicBezTo>
                  <a:pt x="34500" y="2810"/>
                  <a:pt x="35167" y="4238"/>
                  <a:pt x="35167" y="6000"/>
                </a:cubicBezTo>
                <a:lnTo>
                  <a:pt x="35167" y="6000"/>
                </a:lnTo>
                <a:lnTo>
                  <a:pt x="35167" y="12071"/>
                </a:lnTo>
                <a:lnTo>
                  <a:pt x="63250" y="12071"/>
                </a:lnTo>
                <a:lnTo>
                  <a:pt x="63250" y="6000"/>
                </a:lnTo>
                <a:cubicBezTo>
                  <a:pt x="63250" y="4238"/>
                  <a:pt x="63917" y="2810"/>
                  <a:pt x="65250" y="1714"/>
                </a:cubicBezTo>
                <a:lnTo>
                  <a:pt x="65250" y="1714"/>
                </a:lnTo>
                <a:cubicBezTo>
                  <a:pt x="66583" y="571"/>
                  <a:pt x="68278" y="0"/>
                  <a:pt x="70333" y="0"/>
                </a:cubicBezTo>
                <a:lnTo>
                  <a:pt x="70333" y="0"/>
                </a:lnTo>
                <a:cubicBezTo>
                  <a:pt x="72389" y="0"/>
                  <a:pt x="74056" y="571"/>
                  <a:pt x="75333" y="1714"/>
                </a:cubicBezTo>
                <a:lnTo>
                  <a:pt x="75333" y="1714"/>
                </a:lnTo>
                <a:cubicBezTo>
                  <a:pt x="76667" y="2810"/>
                  <a:pt x="77333" y="4238"/>
                  <a:pt x="77333" y="6000"/>
                </a:cubicBezTo>
                <a:lnTo>
                  <a:pt x="77333" y="6000"/>
                </a:lnTo>
                <a:lnTo>
                  <a:pt x="77333" y="12071"/>
                </a:lnTo>
                <a:lnTo>
                  <a:pt x="87917" y="12071"/>
                </a:lnTo>
                <a:cubicBezTo>
                  <a:pt x="90806" y="12167"/>
                  <a:pt x="93278" y="13048"/>
                  <a:pt x="95333" y="14714"/>
                </a:cubicBezTo>
                <a:lnTo>
                  <a:pt x="95333" y="14714"/>
                </a:lnTo>
                <a:cubicBezTo>
                  <a:pt x="97278" y="16476"/>
                  <a:pt x="98306" y="18595"/>
                  <a:pt x="98417" y="21071"/>
                </a:cubicBezTo>
                <a:lnTo>
                  <a:pt x="98417" y="21071"/>
                </a:lnTo>
                <a:lnTo>
                  <a:pt x="98417" y="30143"/>
                </a:lnTo>
                <a:lnTo>
                  <a:pt x="0" y="30143"/>
                </a:lnTo>
                <a:lnTo>
                  <a:pt x="0" y="21071"/>
                </a:lnTo>
                <a:cubicBezTo>
                  <a:pt x="167" y="18595"/>
                  <a:pt x="1194" y="16476"/>
                  <a:pt x="3083" y="14714"/>
                </a:cubicBezTo>
                <a:lnTo>
                  <a:pt x="3083" y="14714"/>
                </a:lnTo>
                <a:cubicBezTo>
                  <a:pt x="5139" y="13048"/>
                  <a:pt x="7639" y="12167"/>
                  <a:pt x="10583" y="12071"/>
                </a:cubicBezTo>
                <a:lnTo>
                  <a:pt x="10583" y="12071"/>
                </a:lnTo>
                <a:lnTo>
                  <a:pt x="21083" y="12071"/>
                </a:lnTo>
                <a:lnTo>
                  <a:pt x="21083" y="6000"/>
                </a:lnTo>
                <a:cubicBezTo>
                  <a:pt x="21083" y="4238"/>
                  <a:pt x="21750" y="2810"/>
                  <a:pt x="23083" y="1714"/>
                </a:cubicBezTo>
                <a:lnTo>
                  <a:pt x="23083" y="1714"/>
                </a:lnTo>
                <a:cubicBezTo>
                  <a:pt x="24417" y="571"/>
                  <a:pt x="26111" y="0"/>
                  <a:pt x="28167" y="0"/>
                </a:cubicBezTo>
                <a:lnTo>
                  <a:pt x="28167" y="0"/>
                </a:lnTo>
                <a:moveTo>
                  <a:pt x="0" y="36143"/>
                </a:moveTo>
                <a:lnTo>
                  <a:pt x="0" y="36143"/>
                </a:lnTo>
                <a:lnTo>
                  <a:pt x="98417" y="36143"/>
                </a:lnTo>
                <a:lnTo>
                  <a:pt x="98417" y="87357"/>
                </a:lnTo>
                <a:cubicBezTo>
                  <a:pt x="98306" y="89881"/>
                  <a:pt x="97278" y="92024"/>
                  <a:pt x="95333" y="93786"/>
                </a:cubicBezTo>
                <a:lnTo>
                  <a:pt x="95333" y="93786"/>
                </a:lnTo>
                <a:cubicBezTo>
                  <a:pt x="93278" y="95405"/>
                  <a:pt x="90806" y="96286"/>
                  <a:pt x="87917" y="96429"/>
                </a:cubicBezTo>
                <a:lnTo>
                  <a:pt x="87917" y="96429"/>
                </a:lnTo>
                <a:lnTo>
                  <a:pt x="10583" y="96429"/>
                </a:lnTo>
                <a:cubicBezTo>
                  <a:pt x="7639" y="96286"/>
                  <a:pt x="5139" y="95405"/>
                  <a:pt x="3083" y="93786"/>
                </a:cubicBezTo>
                <a:lnTo>
                  <a:pt x="3083" y="93786"/>
                </a:lnTo>
                <a:cubicBezTo>
                  <a:pt x="1194" y="92024"/>
                  <a:pt x="167" y="89881"/>
                  <a:pt x="0" y="87357"/>
                </a:cubicBezTo>
                <a:lnTo>
                  <a:pt x="0" y="87357"/>
                </a:lnTo>
                <a:lnTo>
                  <a:pt x="0" y="36143"/>
                </a:lnTo>
                <a:moveTo>
                  <a:pt x="72250" y="57429"/>
                </a:moveTo>
                <a:lnTo>
                  <a:pt x="72250" y="57429"/>
                </a:lnTo>
                <a:cubicBezTo>
                  <a:pt x="74306" y="55286"/>
                  <a:pt x="74306" y="53167"/>
                  <a:pt x="72250" y="51071"/>
                </a:cubicBezTo>
                <a:lnTo>
                  <a:pt x="72250" y="51071"/>
                </a:lnTo>
                <a:cubicBezTo>
                  <a:pt x="69806" y="49310"/>
                  <a:pt x="67333" y="49310"/>
                  <a:pt x="64833" y="51071"/>
                </a:cubicBezTo>
                <a:lnTo>
                  <a:pt x="64833" y="51071"/>
                </a:lnTo>
                <a:lnTo>
                  <a:pt x="43917" y="68929"/>
                </a:lnTo>
                <a:lnTo>
                  <a:pt x="33583" y="60071"/>
                </a:lnTo>
                <a:cubicBezTo>
                  <a:pt x="31139" y="58310"/>
                  <a:pt x="28667" y="58310"/>
                  <a:pt x="26167" y="60071"/>
                </a:cubicBezTo>
                <a:lnTo>
                  <a:pt x="26167" y="60071"/>
                </a:lnTo>
                <a:cubicBezTo>
                  <a:pt x="24111" y="62214"/>
                  <a:pt x="24111" y="64357"/>
                  <a:pt x="26167" y="66500"/>
                </a:cubicBezTo>
                <a:lnTo>
                  <a:pt x="26167" y="66500"/>
                </a:lnTo>
                <a:lnTo>
                  <a:pt x="40250" y="78571"/>
                </a:lnTo>
                <a:cubicBezTo>
                  <a:pt x="42694" y="80286"/>
                  <a:pt x="45167" y="80286"/>
                  <a:pt x="47667" y="78571"/>
                </a:cubicBezTo>
                <a:lnTo>
                  <a:pt x="47667" y="78571"/>
                </a:lnTo>
                <a:lnTo>
                  <a:pt x="72250" y="57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6397-24"/>
          <p:cNvSpPr/>
          <p:nvPr/>
        </p:nvSpPr>
        <p:spPr>
          <a:xfrm>
            <a:off x="4643438" y="2150269"/>
            <a:ext cx="4100513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6399-30"/>
          <p:cNvCxnSpPr/>
          <p:nvPr/>
        </p:nvCxnSpPr>
        <p:spPr>
          <a:xfrm>
            <a:off x="4643438" y="2168128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8319686404-40"/>
          <p:cNvCxnSpPr/>
          <p:nvPr/>
        </p:nvCxnSpPr>
        <p:spPr>
          <a:xfrm>
            <a:off x="4793456" y="2539603"/>
            <a:ext cx="3800475" cy="914"/>
          </a:xfrm>
          <a:prstGeom prst="line">
            <a:avLst/>
          </a:prstGeom>
          <a:ln w="7144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6474-98"/>
          <p:cNvSpPr/>
          <p:nvPr/>
        </p:nvSpPr>
        <p:spPr>
          <a:xfrm>
            <a:off x="4805958" y="2332434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1098" y="0"/>
                  <a:pt x="52275" y="571"/>
                  <a:pt x="53176" y="1714"/>
                </a:cubicBezTo>
                <a:lnTo>
                  <a:pt x="53176" y="1714"/>
                </a:lnTo>
                <a:lnTo>
                  <a:pt x="53176" y="1714"/>
                </a:lnTo>
                <a:cubicBezTo>
                  <a:pt x="54118" y="2810"/>
                  <a:pt x="54588" y="4238"/>
                  <a:pt x="54588" y="6000"/>
                </a:cubicBezTo>
                <a:lnTo>
                  <a:pt x="54588" y="6000"/>
                </a:lnTo>
                <a:lnTo>
                  <a:pt x="54588" y="18071"/>
                </a:lnTo>
                <a:lnTo>
                  <a:pt x="73235" y="18071"/>
                </a:lnTo>
                <a:cubicBezTo>
                  <a:pt x="76412" y="18214"/>
                  <a:pt x="79039" y="19524"/>
                  <a:pt x="81118" y="22000"/>
                </a:cubicBezTo>
                <a:lnTo>
                  <a:pt x="81118" y="22000"/>
                </a:lnTo>
                <a:cubicBezTo>
                  <a:pt x="83196" y="24524"/>
                  <a:pt x="84275" y="27738"/>
                  <a:pt x="84353" y="31643"/>
                </a:cubicBezTo>
                <a:lnTo>
                  <a:pt x="84353" y="31643"/>
                </a:lnTo>
                <a:lnTo>
                  <a:pt x="84353" y="82857"/>
                </a:lnTo>
                <a:cubicBezTo>
                  <a:pt x="84275" y="86762"/>
                  <a:pt x="83196" y="89976"/>
                  <a:pt x="81118" y="92500"/>
                </a:cubicBezTo>
                <a:lnTo>
                  <a:pt x="81118" y="92500"/>
                </a:lnTo>
                <a:cubicBezTo>
                  <a:pt x="79039" y="94976"/>
                  <a:pt x="76412" y="96286"/>
                  <a:pt x="73235" y="96429"/>
                </a:cubicBezTo>
                <a:lnTo>
                  <a:pt x="73235" y="96429"/>
                </a:lnTo>
                <a:lnTo>
                  <a:pt x="26059" y="96429"/>
                </a:lnTo>
                <a:cubicBezTo>
                  <a:pt x="22843" y="96286"/>
                  <a:pt x="20196" y="94976"/>
                  <a:pt x="18118" y="92500"/>
                </a:cubicBezTo>
                <a:lnTo>
                  <a:pt x="18118" y="92500"/>
                </a:lnTo>
                <a:cubicBezTo>
                  <a:pt x="16078" y="89976"/>
                  <a:pt x="15000" y="86762"/>
                  <a:pt x="14882" y="82857"/>
                </a:cubicBezTo>
                <a:lnTo>
                  <a:pt x="14882" y="82857"/>
                </a:lnTo>
                <a:lnTo>
                  <a:pt x="14882" y="31643"/>
                </a:lnTo>
                <a:cubicBezTo>
                  <a:pt x="15000" y="27738"/>
                  <a:pt x="16078" y="24524"/>
                  <a:pt x="18118" y="22000"/>
                </a:cubicBezTo>
                <a:lnTo>
                  <a:pt x="18118" y="22000"/>
                </a:lnTo>
                <a:cubicBezTo>
                  <a:pt x="20196" y="19524"/>
                  <a:pt x="22843" y="18214"/>
                  <a:pt x="26059" y="18071"/>
                </a:cubicBezTo>
                <a:lnTo>
                  <a:pt x="26059" y="18071"/>
                </a:lnTo>
                <a:lnTo>
                  <a:pt x="44647" y="18071"/>
                </a:lnTo>
                <a:lnTo>
                  <a:pt x="44647" y="6000"/>
                </a:lnTo>
                <a:cubicBezTo>
                  <a:pt x="44647" y="4238"/>
                  <a:pt x="45118" y="2810"/>
                  <a:pt x="46059" y="1714"/>
                </a:cubicBezTo>
                <a:lnTo>
                  <a:pt x="46059" y="1714"/>
                </a:lnTo>
                <a:cubicBezTo>
                  <a:pt x="47000" y="571"/>
                  <a:pt x="48196" y="0"/>
                  <a:pt x="49647" y="0"/>
                </a:cubicBezTo>
                <a:lnTo>
                  <a:pt x="49647" y="0"/>
                </a:lnTo>
                <a:moveTo>
                  <a:pt x="32235" y="72357"/>
                </a:moveTo>
                <a:lnTo>
                  <a:pt x="32235" y="72357"/>
                </a:lnTo>
                <a:cubicBezTo>
                  <a:pt x="30706" y="72452"/>
                  <a:pt x="29882" y="73452"/>
                  <a:pt x="29765" y="75357"/>
                </a:cubicBezTo>
                <a:lnTo>
                  <a:pt x="29765" y="75357"/>
                </a:lnTo>
                <a:cubicBezTo>
                  <a:pt x="29882" y="77214"/>
                  <a:pt x="30706" y="78214"/>
                  <a:pt x="32235" y="78357"/>
                </a:cubicBezTo>
                <a:lnTo>
                  <a:pt x="32235" y="78357"/>
                </a:lnTo>
                <a:lnTo>
                  <a:pt x="37235" y="78357"/>
                </a:lnTo>
                <a:cubicBezTo>
                  <a:pt x="38765" y="78214"/>
                  <a:pt x="39588" y="77214"/>
                  <a:pt x="39706" y="75357"/>
                </a:cubicBezTo>
                <a:lnTo>
                  <a:pt x="39706" y="75357"/>
                </a:lnTo>
                <a:cubicBezTo>
                  <a:pt x="39588" y="73452"/>
                  <a:pt x="38765" y="72452"/>
                  <a:pt x="37235" y="72357"/>
                </a:cubicBezTo>
                <a:lnTo>
                  <a:pt x="37235" y="72357"/>
                </a:lnTo>
                <a:lnTo>
                  <a:pt x="32235" y="72357"/>
                </a:lnTo>
                <a:moveTo>
                  <a:pt x="47176" y="72357"/>
                </a:moveTo>
                <a:lnTo>
                  <a:pt x="47176" y="72357"/>
                </a:lnTo>
                <a:cubicBezTo>
                  <a:pt x="45608" y="72452"/>
                  <a:pt x="44765" y="73452"/>
                  <a:pt x="44647" y="75357"/>
                </a:cubicBezTo>
                <a:lnTo>
                  <a:pt x="44647" y="75357"/>
                </a:lnTo>
                <a:cubicBezTo>
                  <a:pt x="44765" y="77214"/>
                  <a:pt x="45608" y="78214"/>
                  <a:pt x="47176" y="78357"/>
                </a:cubicBezTo>
                <a:lnTo>
                  <a:pt x="47176" y="78357"/>
                </a:lnTo>
                <a:lnTo>
                  <a:pt x="52118" y="78357"/>
                </a:lnTo>
                <a:cubicBezTo>
                  <a:pt x="53647" y="78214"/>
                  <a:pt x="54471" y="77214"/>
                  <a:pt x="54588" y="75357"/>
                </a:cubicBezTo>
                <a:lnTo>
                  <a:pt x="54588" y="75357"/>
                </a:lnTo>
                <a:cubicBezTo>
                  <a:pt x="54471" y="73452"/>
                  <a:pt x="53647" y="72452"/>
                  <a:pt x="52118" y="72357"/>
                </a:cubicBezTo>
                <a:lnTo>
                  <a:pt x="52118" y="72357"/>
                </a:lnTo>
                <a:lnTo>
                  <a:pt x="47176" y="72357"/>
                </a:lnTo>
                <a:moveTo>
                  <a:pt x="62059" y="72357"/>
                </a:moveTo>
                <a:lnTo>
                  <a:pt x="62059" y="72357"/>
                </a:lnTo>
                <a:cubicBezTo>
                  <a:pt x="60490" y="72452"/>
                  <a:pt x="59667" y="73452"/>
                  <a:pt x="59588" y="75357"/>
                </a:cubicBezTo>
                <a:lnTo>
                  <a:pt x="59588" y="75357"/>
                </a:lnTo>
                <a:cubicBezTo>
                  <a:pt x="59667" y="77214"/>
                  <a:pt x="60490" y="78214"/>
                  <a:pt x="62059" y="78357"/>
                </a:cubicBezTo>
                <a:lnTo>
                  <a:pt x="62059" y="78357"/>
                </a:lnTo>
                <a:lnTo>
                  <a:pt x="67000" y="78357"/>
                </a:lnTo>
                <a:cubicBezTo>
                  <a:pt x="68569" y="78214"/>
                  <a:pt x="69392" y="77214"/>
                  <a:pt x="69471" y="75357"/>
                </a:cubicBezTo>
                <a:lnTo>
                  <a:pt x="69471" y="75357"/>
                </a:lnTo>
                <a:cubicBezTo>
                  <a:pt x="69392" y="73452"/>
                  <a:pt x="68569" y="72452"/>
                  <a:pt x="67000" y="72357"/>
                </a:cubicBezTo>
                <a:lnTo>
                  <a:pt x="67000" y="72357"/>
                </a:lnTo>
                <a:lnTo>
                  <a:pt x="62059" y="72357"/>
                </a:lnTo>
                <a:moveTo>
                  <a:pt x="40941" y="48214"/>
                </a:moveTo>
                <a:lnTo>
                  <a:pt x="40941" y="48214"/>
                </a:lnTo>
                <a:cubicBezTo>
                  <a:pt x="40824" y="45310"/>
                  <a:pt x="39784" y="43119"/>
                  <a:pt x="37824" y="41643"/>
                </a:cubicBezTo>
                <a:lnTo>
                  <a:pt x="37824" y="41643"/>
                </a:lnTo>
                <a:cubicBezTo>
                  <a:pt x="35784" y="40357"/>
                  <a:pt x="33725" y="40357"/>
                  <a:pt x="31647" y="41643"/>
                </a:cubicBezTo>
                <a:lnTo>
                  <a:pt x="31647" y="41643"/>
                </a:lnTo>
                <a:cubicBezTo>
                  <a:pt x="29686" y="43119"/>
                  <a:pt x="28647" y="45310"/>
                  <a:pt x="28529" y="48214"/>
                </a:cubicBezTo>
                <a:lnTo>
                  <a:pt x="28529" y="48214"/>
                </a:lnTo>
                <a:cubicBezTo>
                  <a:pt x="28647" y="51119"/>
                  <a:pt x="29686" y="53310"/>
                  <a:pt x="31647" y="54786"/>
                </a:cubicBezTo>
                <a:lnTo>
                  <a:pt x="31647" y="54786"/>
                </a:lnTo>
                <a:cubicBezTo>
                  <a:pt x="33725" y="56071"/>
                  <a:pt x="35784" y="56071"/>
                  <a:pt x="37824" y="54786"/>
                </a:cubicBezTo>
                <a:lnTo>
                  <a:pt x="37824" y="54786"/>
                </a:lnTo>
                <a:cubicBezTo>
                  <a:pt x="39784" y="53310"/>
                  <a:pt x="40824" y="51119"/>
                  <a:pt x="40941" y="48214"/>
                </a:cubicBezTo>
                <a:lnTo>
                  <a:pt x="40941" y="48214"/>
                </a:lnTo>
                <a:moveTo>
                  <a:pt x="64529" y="55714"/>
                </a:moveTo>
                <a:lnTo>
                  <a:pt x="64529" y="55714"/>
                </a:lnTo>
                <a:cubicBezTo>
                  <a:pt x="66922" y="55619"/>
                  <a:pt x="68725" y="54381"/>
                  <a:pt x="69941" y="52000"/>
                </a:cubicBezTo>
                <a:lnTo>
                  <a:pt x="69941" y="52000"/>
                </a:lnTo>
                <a:cubicBezTo>
                  <a:pt x="71000" y="49476"/>
                  <a:pt x="71000" y="46952"/>
                  <a:pt x="69941" y="44429"/>
                </a:cubicBezTo>
                <a:lnTo>
                  <a:pt x="69941" y="44429"/>
                </a:lnTo>
                <a:cubicBezTo>
                  <a:pt x="68725" y="42048"/>
                  <a:pt x="66922" y="40810"/>
                  <a:pt x="64529" y="40714"/>
                </a:cubicBezTo>
                <a:lnTo>
                  <a:pt x="64529" y="40714"/>
                </a:lnTo>
                <a:cubicBezTo>
                  <a:pt x="62137" y="40810"/>
                  <a:pt x="60333" y="42048"/>
                  <a:pt x="59118" y="44429"/>
                </a:cubicBezTo>
                <a:lnTo>
                  <a:pt x="59118" y="44429"/>
                </a:lnTo>
                <a:cubicBezTo>
                  <a:pt x="58059" y="46952"/>
                  <a:pt x="58059" y="49476"/>
                  <a:pt x="59118" y="52000"/>
                </a:cubicBezTo>
                <a:lnTo>
                  <a:pt x="59118" y="52000"/>
                </a:lnTo>
                <a:cubicBezTo>
                  <a:pt x="60333" y="54381"/>
                  <a:pt x="62137" y="55619"/>
                  <a:pt x="64529" y="55714"/>
                </a:cubicBezTo>
                <a:lnTo>
                  <a:pt x="64529" y="55714"/>
                </a:lnTo>
                <a:moveTo>
                  <a:pt x="7471" y="42214"/>
                </a:moveTo>
                <a:lnTo>
                  <a:pt x="7471" y="42214"/>
                </a:lnTo>
                <a:lnTo>
                  <a:pt x="9941" y="42214"/>
                </a:lnTo>
                <a:lnTo>
                  <a:pt x="9941" y="78357"/>
                </a:lnTo>
                <a:lnTo>
                  <a:pt x="7471" y="78357"/>
                </a:lnTo>
                <a:cubicBezTo>
                  <a:pt x="5392" y="78214"/>
                  <a:pt x="3627" y="77333"/>
                  <a:pt x="2176" y="75714"/>
                </a:cubicBezTo>
                <a:lnTo>
                  <a:pt x="2176" y="75714"/>
                </a:lnTo>
                <a:cubicBezTo>
                  <a:pt x="843" y="73952"/>
                  <a:pt x="118" y="71810"/>
                  <a:pt x="0" y="69286"/>
                </a:cubicBezTo>
                <a:lnTo>
                  <a:pt x="0" y="69286"/>
                </a:lnTo>
                <a:lnTo>
                  <a:pt x="0" y="51214"/>
                </a:lnTo>
                <a:cubicBezTo>
                  <a:pt x="118" y="48690"/>
                  <a:pt x="843" y="46571"/>
                  <a:pt x="2176" y="44857"/>
                </a:cubicBezTo>
                <a:lnTo>
                  <a:pt x="2176" y="44857"/>
                </a:lnTo>
                <a:cubicBezTo>
                  <a:pt x="3627" y="43190"/>
                  <a:pt x="5392" y="42310"/>
                  <a:pt x="7471" y="42214"/>
                </a:cubicBezTo>
                <a:lnTo>
                  <a:pt x="7471" y="42214"/>
                </a:lnTo>
                <a:moveTo>
                  <a:pt x="91824" y="42214"/>
                </a:moveTo>
                <a:lnTo>
                  <a:pt x="91824" y="42214"/>
                </a:lnTo>
                <a:cubicBezTo>
                  <a:pt x="93902" y="42310"/>
                  <a:pt x="95667" y="43190"/>
                  <a:pt x="97118" y="44857"/>
                </a:cubicBezTo>
                <a:lnTo>
                  <a:pt x="97118" y="44857"/>
                </a:lnTo>
                <a:lnTo>
                  <a:pt x="97118" y="44857"/>
                </a:lnTo>
                <a:cubicBezTo>
                  <a:pt x="98451" y="46571"/>
                  <a:pt x="99176" y="48690"/>
                  <a:pt x="99294" y="51214"/>
                </a:cubicBezTo>
                <a:lnTo>
                  <a:pt x="99294" y="51214"/>
                </a:lnTo>
                <a:lnTo>
                  <a:pt x="99294" y="69286"/>
                </a:lnTo>
                <a:cubicBezTo>
                  <a:pt x="99176" y="71810"/>
                  <a:pt x="98451" y="73952"/>
                  <a:pt x="97118" y="75714"/>
                </a:cubicBezTo>
                <a:lnTo>
                  <a:pt x="97118" y="75714"/>
                </a:lnTo>
                <a:cubicBezTo>
                  <a:pt x="95667" y="77333"/>
                  <a:pt x="93902" y="78214"/>
                  <a:pt x="91824" y="78357"/>
                </a:cubicBezTo>
                <a:lnTo>
                  <a:pt x="91824" y="78357"/>
                </a:lnTo>
                <a:lnTo>
                  <a:pt x="89353" y="78357"/>
                </a:lnTo>
                <a:lnTo>
                  <a:pt x="89353" y="42214"/>
                </a:lnTo>
                <a:lnTo>
                  <a:pt x="91824" y="4221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6393-13"/>
          <p:cNvSpPr/>
          <p:nvPr/>
        </p:nvSpPr>
        <p:spPr>
          <a:xfrm>
            <a:off x="400050" y="3221831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6394-16"/>
          <p:cNvCxnSpPr/>
          <p:nvPr/>
        </p:nvCxnSpPr>
        <p:spPr>
          <a:xfrm>
            <a:off x="428625" y="3221831"/>
            <a:ext cx="914" cy="47863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6471-91"/>
          <p:cNvSpPr/>
          <p:nvPr/>
        </p:nvSpPr>
        <p:spPr>
          <a:xfrm>
            <a:off x="698302" y="3371799"/>
            <a:ext cx="175022" cy="2001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222" y="1048"/>
                </a:moveTo>
                <a:lnTo>
                  <a:pt x="36222" y="1048"/>
                </a:lnTo>
                <a:cubicBezTo>
                  <a:pt x="38370" y="-413"/>
                  <a:pt x="40500" y="-349"/>
                  <a:pt x="42611" y="1238"/>
                </a:cubicBezTo>
                <a:lnTo>
                  <a:pt x="42611" y="1238"/>
                </a:lnTo>
                <a:cubicBezTo>
                  <a:pt x="48833" y="6190"/>
                  <a:pt x="54759" y="11651"/>
                  <a:pt x="60389" y="17619"/>
                </a:cubicBezTo>
                <a:lnTo>
                  <a:pt x="60389" y="17619"/>
                </a:lnTo>
                <a:cubicBezTo>
                  <a:pt x="62833" y="14635"/>
                  <a:pt x="65648" y="11841"/>
                  <a:pt x="68833" y="9238"/>
                </a:cubicBezTo>
                <a:lnTo>
                  <a:pt x="68833" y="9238"/>
                </a:lnTo>
                <a:cubicBezTo>
                  <a:pt x="70944" y="7683"/>
                  <a:pt x="73074" y="7683"/>
                  <a:pt x="75222" y="9238"/>
                </a:cubicBezTo>
                <a:lnTo>
                  <a:pt x="75222" y="9238"/>
                </a:lnTo>
                <a:cubicBezTo>
                  <a:pt x="79148" y="12476"/>
                  <a:pt x="82704" y="16127"/>
                  <a:pt x="85889" y="20190"/>
                </a:cubicBezTo>
                <a:lnTo>
                  <a:pt x="85889" y="20190"/>
                </a:lnTo>
                <a:cubicBezTo>
                  <a:pt x="89259" y="24095"/>
                  <a:pt x="92074" y="28127"/>
                  <a:pt x="94333" y="32286"/>
                </a:cubicBezTo>
                <a:lnTo>
                  <a:pt x="94333" y="32286"/>
                </a:lnTo>
                <a:cubicBezTo>
                  <a:pt x="96778" y="36317"/>
                  <a:pt x="98685" y="40222"/>
                  <a:pt x="100056" y="44000"/>
                </a:cubicBezTo>
                <a:lnTo>
                  <a:pt x="100056" y="44000"/>
                </a:lnTo>
                <a:cubicBezTo>
                  <a:pt x="101426" y="47778"/>
                  <a:pt x="102111" y="51159"/>
                  <a:pt x="102111" y="54143"/>
                </a:cubicBezTo>
                <a:lnTo>
                  <a:pt x="102111" y="54143"/>
                </a:lnTo>
                <a:cubicBezTo>
                  <a:pt x="101926" y="62492"/>
                  <a:pt x="99630" y="70111"/>
                  <a:pt x="95222" y="77000"/>
                </a:cubicBezTo>
                <a:lnTo>
                  <a:pt x="95222" y="77000"/>
                </a:lnTo>
                <a:cubicBezTo>
                  <a:pt x="90667" y="83889"/>
                  <a:pt x="84519" y="89429"/>
                  <a:pt x="76778" y="93619"/>
                </a:cubicBezTo>
                <a:lnTo>
                  <a:pt x="76778" y="93619"/>
                </a:lnTo>
                <a:cubicBezTo>
                  <a:pt x="69185" y="97778"/>
                  <a:pt x="60611" y="99921"/>
                  <a:pt x="51056" y="100048"/>
                </a:cubicBezTo>
                <a:lnTo>
                  <a:pt x="51056" y="100048"/>
                </a:lnTo>
                <a:cubicBezTo>
                  <a:pt x="41463" y="99921"/>
                  <a:pt x="32796" y="97778"/>
                  <a:pt x="25056" y="93619"/>
                </a:cubicBezTo>
                <a:lnTo>
                  <a:pt x="25056" y="93619"/>
                </a:lnTo>
                <a:cubicBezTo>
                  <a:pt x="17463" y="89429"/>
                  <a:pt x="11389" y="83889"/>
                  <a:pt x="6833" y="77000"/>
                </a:cubicBezTo>
                <a:lnTo>
                  <a:pt x="6833" y="77000"/>
                </a:lnTo>
                <a:cubicBezTo>
                  <a:pt x="2426" y="70111"/>
                  <a:pt x="148" y="62492"/>
                  <a:pt x="0" y="54143"/>
                </a:cubicBezTo>
                <a:lnTo>
                  <a:pt x="0" y="54143"/>
                </a:lnTo>
                <a:cubicBezTo>
                  <a:pt x="296" y="46333"/>
                  <a:pt x="3722" y="37746"/>
                  <a:pt x="10278" y="28381"/>
                </a:cubicBezTo>
                <a:lnTo>
                  <a:pt x="10278" y="28381"/>
                </a:lnTo>
                <a:cubicBezTo>
                  <a:pt x="16796" y="18857"/>
                  <a:pt x="25444" y="9746"/>
                  <a:pt x="36222" y="1048"/>
                </a:cubicBezTo>
                <a:lnTo>
                  <a:pt x="36222" y="1048"/>
                </a:lnTo>
                <a:moveTo>
                  <a:pt x="51500" y="81286"/>
                </a:moveTo>
                <a:lnTo>
                  <a:pt x="51500" y="81286"/>
                </a:lnTo>
                <a:cubicBezTo>
                  <a:pt x="57130" y="81286"/>
                  <a:pt x="62370" y="79921"/>
                  <a:pt x="67222" y="77190"/>
                </a:cubicBezTo>
                <a:lnTo>
                  <a:pt x="67222" y="77190"/>
                </a:lnTo>
                <a:cubicBezTo>
                  <a:pt x="71926" y="74206"/>
                  <a:pt x="74889" y="70238"/>
                  <a:pt x="76111" y="65286"/>
                </a:cubicBezTo>
                <a:lnTo>
                  <a:pt x="76111" y="65286"/>
                </a:lnTo>
                <a:cubicBezTo>
                  <a:pt x="77185" y="60460"/>
                  <a:pt x="76352" y="55714"/>
                  <a:pt x="73611" y="51048"/>
                </a:cubicBezTo>
                <a:lnTo>
                  <a:pt x="73611" y="51048"/>
                </a:lnTo>
                <a:cubicBezTo>
                  <a:pt x="72093" y="49206"/>
                  <a:pt x="70333" y="49063"/>
                  <a:pt x="68333" y="50619"/>
                </a:cubicBezTo>
                <a:lnTo>
                  <a:pt x="68333" y="50619"/>
                </a:lnTo>
                <a:lnTo>
                  <a:pt x="62667" y="56286"/>
                </a:lnTo>
                <a:cubicBezTo>
                  <a:pt x="60704" y="57714"/>
                  <a:pt x="58796" y="57651"/>
                  <a:pt x="56944" y="56095"/>
                </a:cubicBezTo>
                <a:lnTo>
                  <a:pt x="56944" y="56095"/>
                </a:lnTo>
                <a:cubicBezTo>
                  <a:pt x="54981" y="54032"/>
                  <a:pt x="52630" y="51492"/>
                  <a:pt x="49889" y="48476"/>
                </a:cubicBezTo>
                <a:lnTo>
                  <a:pt x="49889" y="48476"/>
                </a:lnTo>
                <a:cubicBezTo>
                  <a:pt x="47148" y="45492"/>
                  <a:pt x="44722" y="42889"/>
                  <a:pt x="42611" y="40667"/>
                </a:cubicBezTo>
                <a:lnTo>
                  <a:pt x="42611" y="40667"/>
                </a:lnTo>
                <a:cubicBezTo>
                  <a:pt x="40796" y="39111"/>
                  <a:pt x="38981" y="39048"/>
                  <a:pt x="37167" y="40476"/>
                </a:cubicBezTo>
                <a:lnTo>
                  <a:pt x="37167" y="40476"/>
                </a:lnTo>
                <a:cubicBezTo>
                  <a:pt x="33204" y="44635"/>
                  <a:pt x="30315" y="48222"/>
                  <a:pt x="28500" y="51238"/>
                </a:cubicBezTo>
                <a:lnTo>
                  <a:pt x="28500" y="51238"/>
                </a:lnTo>
                <a:cubicBezTo>
                  <a:pt x="26500" y="54222"/>
                  <a:pt x="25500" y="57143"/>
                  <a:pt x="25500" y="60000"/>
                </a:cubicBezTo>
                <a:lnTo>
                  <a:pt x="25500" y="60000"/>
                </a:lnTo>
                <a:cubicBezTo>
                  <a:pt x="25648" y="66794"/>
                  <a:pt x="28167" y="72000"/>
                  <a:pt x="33056" y="75619"/>
                </a:cubicBezTo>
                <a:lnTo>
                  <a:pt x="33056" y="75619"/>
                </a:lnTo>
                <a:cubicBezTo>
                  <a:pt x="37907" y="79397"/>
                  <a:pt x="44056" y="81286"/>
                  <a:pt x="51500" y="81286"/>
                </a:cubicBezTo>
                <a:lnTo>
                  <a:pt x="51500" y="812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6475-99"/>
          <p:cNvSpPr/>
          <p:nvPr/>
        </p:nvSpPr>
        <p:spPr>
          <a:xfrm>
            <a:off x="1071563" y="339685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6475-100"/>
          <p:cNvSpPr/>
          <p:nvPr/>
        </p:nvSpPr>
        <p:spPr>
          <a:xfrm>
            <a:off x="2189559" y="339685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6476-101"/>
          <p:cNvSpPr/>
          <p:nvPr/>
        </p:nvSpPr>
        <p:spPr>
          <a:xfrm>
            <a:off x="3169704" y="339685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6476-102"/>
          <p:cNvSpPr/>
          <p:nvPr/>
        </p:nvSpPr>
        <p:spPr>
          <a:xfrm>
            <a:off x="4287701" y="339685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6398-25"/>
          <p:cNvSpPr/>
          <p:nvPr/>
        </p:nvSpPr>
        <p:spPr>
          <a:xfrm>
            <a:off x="7683103" y="3343275"/>
            <a:ext cx="882253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6472-93"/>
          <p:cNvSpPr/>
          <p:nvPr/>
        </p:nvSpPr>
        <p:spPr>
          <a:xfrm>
            <a:off x="7801186" y="3400781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6393-14"/>
          <p:cNvSpPr/>
          <p:nvPr/>
        </p:nvSpPr>
        <p:spPr>
          <a:xfrm>
            <a:off x="400050" y="3843338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6394-17"/>
          <p:cNvCxnSpPr/>
          <p:nvPr/>
        </p:nvCxnSpPr>
        <p:spPr>
          <a:xfrm>
            <a:off x="421481" y="3843338"/>
            <a:ext cx="914" cy="421481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6472-92"/>
          <p:cNvSpPr/>
          <p:nvPr/>
        </p:nvSpPr>
        <p:spPr>
          <a:xfrm>
            <a:off x="657225" y="397192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  <a:moveTo>
                  <a:pt x="56278" y="18778"/>
                </a:moveTo>
                <a:lnTo>
                  <a:pt x="56278" y="18778"/>
                </a:lnTo>
                <a:cubicBezTo>
                  <a:pt x="56278" y="16926"/>
                  <a:pt x="55685" y="15426"/>
                  <a:pt x="54500" y="14278"/>
                </a:cubicBezTo>
                <a:lnTo>
                  <a:pt x="54500" y="14278"/>
                </a:lnTo>
                <a:lnTo>
                  <a:pt x="54500" y="14278"/>
                </a:lnTo>
                <a:cubicBezTo>
                  <a:pt x="53315" y="13093"/>
                  <a:pt x="51815" y="12500"/>
                  <a:pt x="50000" y="12500"/>
                </a:cubicBezTo>
                <a:lnTo>
                  <a:pt x="50000" y="12500"/>
                </a:lnTo>
                <a:cubicBezTo>
                  <a:pt x="48185" y="12500"/>
                  <a:pt x="46685" y="13093"/>
                  <a:pt x="45500" y="14278"/>
                </a:cubicBezTo>
                <a:lnTo>
                  <a:pt x="45500" y="14278"/>
                </a:lnTo>
                <a:cubicBezTo>
                  <a:pt x="44352" y="15426"/>
                  <a:pt x="43778" y="16926"/>
                  <a:pt x="43778" y="18778"/>
                </a:cubicBezTo>
                <a:lnTo>
                  <a:pt x="43778" y="18778"/>
                </a:lnTo>
                <a:cubicBezTo>
                  <a:pt x="43778" y="20593"/>
                  <a:pt x="44352" y="22074"/>
                  <a:pt x="45500" y="23222"/>
                </a:cubicBezTo>
                <a:lnTo>
                  <a:pt x="45500" y="23222"/>
                </a:lnTo>
                <a:cubicBezTo>
                  <a:pt x="46685" y="24407"/>
                  <a:pt x="48185" y="25000"/>
                  <a:pt x="50000" y="25000"/>
                </a:cubicBezTo>
                <a:lnTo>
                  <a:pt x="50000" y="25000"/>
                </a:lnTo>
                <a:cubicBezTo>
                  <a:pt x="51815" y="25000"/>
                  <a:pt x="53315" y="24407"/>
                  <a:pt x="54500" y="23222"/>
                </a:cubicBezTo>
                <a:lnTo>
                  <a:pt x="54500" y="23222"/>
                </a:lnTo>
                <a:cubicBezTo>
                  <a:pt x="55685" y="22074"/>
                  <a:pt x="56278" y="20593"/>
                  <a:pt x="56278" y="18778"/>
                </a:cubicBezTo>
                <a:lnTo>
                  <a:pt x="56278" y="18778"/>
                </a:lnTo>
                <a:moveTo>
                  <a:pt x="50000" y="81278"/>
                </a:moveTo>
                <a:lnTo>
                  <a:pt x="50000" y="81278"/>
                </a:lnTo>
                <a:cubicBezTo>
                  <a:pt x="53519" y="81130"/>
                  <a:pt x="56444" y="79889"/>
                  <a:pt x="58778" y="77556"/>
                </a:cubicBezTo>
                <a:lnTo>
                  <a:pt x="58778" y="77556"/>
                </a:lnTo>
                <a:lnTo>
                  <a:pt x="58778" y="77556"/>
                </a:lnTo>
                <a:cubicBezTo>
                  <a:pt x="61111" y="75185"/>
                  <a:pt x="62352" y="72259"/>
                  <a:pt x="62500" y="68778"/>
                </a:cubicBezTo>
                <a:lnTo>
                  <a:pt x="62500" y="68778"/>
                </a:lnTo>
                <a:cubicBezTo>
                  <a:pt x="62352" y="65259"/>
                  <a:pt x="61185" y="62315"/>
                  <a:pt x="59000" y="59944"/>
                </a:cubicBezTo>
                <a:lnTo>
                  <a:pt x="59000" y="59944"/>
                </a:lnTo>
                <a:lnTo>
                  <a:pt x="71500" y="31667"/>
                </a:lnTo>
                <a:cubicBezTo>
                  <a:pt x="72389" y="28926"/>
                  <a:pt x="71611" y="26833"/>
                  <a:pt x="69167" y="25389"/>
                </a:cubicBezTo>
                <a:lnTo>
                  <a:pt x="69167" y="25389"/>
                </a:lnTo>
                <a:cubicBezTo>
                  <a:pt x="66426" y="24463"/>
                  <a:pt x="64333" y="25241"/>
                  <a:pt x="62889" y="27722"/>
                </a:cubicBezTo>
                <a:lnTo>
                  <a:pt x="62889" y="27722"/>
                </a:lnTo>
                <a:lnTo>
                  <a:pt x="50389" y="56278"/>
                </a:lnTo>
                <a:cubicBezTo>
                  <a:pt x="50278" y="56278"/>
                  <a:pt x="50222" y="56278"/>
                  <a:pt x="50222" y="56278"/>
                </a:cubicBezTo>
                <a:lnTo>
                  <a:pt x="50222" y="56278"/>
                </a:lnTo>
                <a:cubicBezTo>
                  <a:pt x="50074" y="56278"/>
                  <a:pt x="50000" y="56278"/>
                  <a:pt x="50000" y="56278"/>
                </a:cubicBezTo>
                <a:lnTo>
                  <a:pt x="50000" y="56278"/>
                </a:lnTo>
                <a:cubicBezTo>
                  <a:pt x="46481" y="56389"/>
                  <a:pt x="43556" y="57611"/>
                  <a:pt x="41222" y="59944"/>
                </a:cubicBezTo>
                <a:lnTo>
                  <a:pt x="41222" y="59944"/>
                </a:lnTo>
                <a:cubicBezTo>
                  <a:pt x="38889" y="62315"/>
                  <a:pt x="37648" y="65259"/>
                  <a:pt x="37500" y="68778"/>
                </a:cubicBezTo>
                <a:lnTo>
                  <a:pt x="37500" y="68778"/>
                </a:lnTo>
                <a:cubicBezTo>
                  <a:pt x="37648" y="72259"/>
                  <a:pt x="38889" y="75185"/>
                  <a:pt x="41222" y="77556"/>
                </a:cubicBezTo>
                <a:lnTo>
                  <a:pt x="41222" y="77556"/>
                </a:lnTo>
                <a:cubicBezTo>
                  <a:pt x="43556" y="79889"/>
                  <a:pt x="46481" y="81130"/>
                  <a:pt x="50000" y="81278"/>
                </a:cubicBezTo>
                <a:lnTo>
                  <a:pt x="50000" y="81278"/>
                </a:lnTo>
                <a:moveTo>
                  <a:pt x="34389" y="28111"/>
                </a:moveTo>
                <a:lnTo>
                  <a:pt x="34389" y="28111"/>
                </a:lnTo>
                <a:cubicBezTo>
                  <a:pt x="34389" y="26296"/>
                  <a:pt x="33796" y="24796"/>
                  <a:pt x="32611" y="23611"/>
                </a:cubicBezTo>
                <a:lnTo>
                  <a:pt x="32611" y="23611"/>
                </a:lnTo>
                <a:lnTo>
                  <a:pt x="32611" y="23611"/>
                </a:lnTo>
                <a:cubicBezTo>
                  <a:pt x="31426" y="22463"/>
                  <a:pt x="29926" y="21889"/>
                  <a:pt x="28111" y="21889"/>
                </a:cubicBezTo>
                <a:lnTo>
                  <a:pt x="28111" y="21889"/>
                </a:lnTo>
                <a:cubicBezTo>
                  <a:pt x="26296" y="21889"/>
                  <a:pt x="24796" y="22463"/>
                  <a:pt x="23611" y="23611"/>
                </a:cubicBezTo>
                <a:lnTo>
                  <a:pt x="23611" y="23611"/>
                </a:lnTo>
                <a:cubicBezTo>
                  <a:pt x="22463" y="24796"/>
                  <a:pt x="21889" y="26296"/>
                  <a:pt x="21889" y="28111"/>
                </a:cubicBezTo>
                <a:lnTo>
                  <a:pt x="21889" y="28111"/>
                </a:lnTo>
                <a:cubicBezTo>
                  <a:pt x="21889" y="29926"/>
                  <a:pt x="22463" y="31426"/>
                  <a:pt x="23611" y="32611"/>
                </a:cubicBezTo>
                <a:lnTo>
                  <a:pt x="23611" y="32611"/>
                </a:lnTo>
                <a:cubicBezTo>
                  <a:pt x="24796" y="33796"/>
                  <a:pt x="26296" y="34389"/>
                  <a:pt x="28111" y="34389"/>
                </a:cubicBezTo>
                <a:lnTo>
                  <a:pt x="28111" y="34389"/>
                </a:lnTo>
                <a:cubicBezTo>
                  <a:pt x="29926" y="34389"/>
                  <a:pt x="31426" y="33796"/>
                  <a:pt x="32611" y="32611"/>
                </a:cubicBezTo>
                <a:lnTo>
                  <a:pt x="32611" y="32611"/>
                </a:lnTo>
                <a:cubicBezTo>
                  <a:pt x="33796" y="31426"/>
                  <a:pt x="34389" y="29926"/>
                  <a:pt x="34389" y="28111"/>
                </a:cubicBezTo>
                <a:lnTo>
                  <a:pt x="34389" y="28111"/>
                </a:lnTo>
                <a:moveTo>
                  <a:pt x="18778" y="56278"/>
                </a:moveTo>
                <a:lnTo>
                  <a:pt x="18778" y="56278"/>
                </a:lnTo>
                <a:cubicBezTo>
                  <a:pt x="20593" y="56278"/>
                  <a:pt x="22074" y="55685"/>
                  <a:pt x="23222" y="54500"/>
                </a:cubicBezTo>
                <a:lnTo>
                  <a:pt x="23222" y="54500"/>
                </a:lnTo>
                <a:lnTo>
                  <a:pt x="23222" y="54500"/>
                </a:lnTo>
                <a:cubicBezTo>
                  <a:pt x="24407" y="53315"/>
                  <a:pt x="25000" y="51815"/>
                  <a:pt x="25000" y="50000"/>
                </a:cubicBezTo>
                <a:lnTo>
                  <a:pt x="25000" y="50000"/>
                </a:lnTo>
                <a:cubicBezTo>
                  <a:pt x="25000" y="48185"/>
                  <a:pt x="24407" y="46685"/>
                  <a:pt x="23222" y="45500"/>
                </a:cubicBezTo>
                <a:lnTo>
                  <a:pt x="23222" y="45500"/>
                </a:lnTo>
                <a:cubicBezTo>
                  <a:pt x="22074" y="44352"/>
                  <a:pt x="20593" y="43778"/>
                  <a:pt x="18778" y="43778"/>
                </a:cubicBezTo>
                <a:lnTo>
                  <a:pt x="18778" y="43778"/>
                </a:lnTo>
                <a:cubicBezTo>
                  <a:pt x="16926" y="43778"/>
                  <a:pt x="15426" y="44352"/>
                  <a:pt x="14278" y="45500"/>
                </a:cubicBezTo>
                <a:lnTo>
                  <a:pt x="14278" y="45500"/>
                </a:lnTo>
                <a:cubicBezTo>
                  <a:pt x="13093" y="46685"/>
                  <a:pt x="12500" y="48185"/>
                  <a:pt x="12500" y="50000"/>
                </a:cubicBezTo>
                <a:lnTo>
                  <a:pt x="12500" y="50000"/>
                </a:lnTo>
                <a:cubicBezTo>
                  <a:pt x="12500" y="51815"/>
                  <a:pt x="13093" y="53315"/>
                  <a:pt x="14278" y="54500"/>
                </a:cubicBezTo>
                <a:lnTo>
                  <a:pt x="14278" y="54500"/>
                </a:lnTo>
                <a:cubicBezTo>
                  <a:pt x="15426" y="55685"/>
                  <a:pt x="16926" y="56278"/>
                  <a:pt x="18778" y="56278"/>
                </a:cubicBezTo>
                <a:lnTo>
                  <a:pt x="18778" y="56278"/>
                </a:lnTo>
                <a:moveTo>
                  <a:pt x="87500" y="50000"/>
                </a:moveTo>
                <a:lnTo>
                  <a:pt x="87500" y="50000"/>
                </a:lnTo>
                <a:cubicBezTo>
                  <a:pt x="87500" y="48185"/>
                  <a:pt x="86907" y="46685"/>
                  <a:pt x="85722" y="45500"/>
                </a:cubicBezTo>
                <a:lnTo>
                  <a:pt x="85722" y="45500"/>
                </a:lnTo>
                <a:lnTo>
                  <a:pt x="85722" y="45500"/>
                </a:lnTo>
                <a:cubicBezTo>
                  <a:pt x="84574" y="44352"/>
                  <a:pt x="83093" y="43778"/>
                  <a:pt x="81278" y="43778"/>
                </a:cubicBezTo>
                <a:lnTo>
                  <a:pt x="81278" y="43778"/>
                </a:lnTo>
                <a:cubicBezTo>
                  <a:pt x="79426" y="43778"/>
                  <a:pt x="77926" y="44352"/>
                  <a:pt x="76778" y="45500"/>
                </a:cubicBezTo>
                <a:lnTo>
                  <a:pt x="76778" y="45500"/>
                </a:lnTo>
                <a:cubicBezTo>
                  <a:pt x="75593" y="46685"/>
                  <a:pt x="75000" y="48185"/>
                  <a:pt x="75000" y="50000"/>
                </a:cubicBezTo>
                <a:lnTo>
                  <a:pt x="75000" y="50000"/>
                </a:lnTo>
                <a:cubicBezTo>
                  <a:pt x="75000" y="51815"/>
                  <a:pt x="75593" y="53315"/>
                  <a:pt x="76778" y="54500"/>
                </a:cubicBezTo>
                <a:lnTo>
                  <a:pt x="76778" y="54500"/>
                </a:lnTo>
                <a:cubicBezTo>
                  <a:pt x="77926" y="55685"/>
                  <a:pt x="79426" y="56278"/>
                  <a:pt x="81278" y="56278"/>
                </a:cubicBezTo>
                <a:lnTo>
                  <a:pt x="81278" y="56278"/>
                </a:lnTo>
                <a:cubicBezTo>
                  <a:pt x="83093" y="56278"/>
                  <a:pt x="84574" y="55685"/>
                  <a:pt x="85722" y="54500"/>
                </a:cubicBezTo>
                <a:lnTo>
                  <a:pt x="85722" y="54500"/>
                </a:lnTo>
                <a:cubicBezTo>
                  <a:pt x="86907" y="53315"/>
                  <a:pt x="87500" y="51815"/>
                  <a:pt x="87500" y="50000"/>
                </a:cubicBezTo>
                <a:lnTo>
                  <a:pt x="87500" y="50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6398-26"/>
          <p:cNvSpPr/>
          <p:nvPr/>
        </p:nvSpPr>
        <p:spPr>
          <a:xfrm>
            <a:off x="7647384" y="3936206"/>
            <a:ext cx="917972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6472-94"/>
          <p:cNvSpPr/>
          <p:nvPr/>
        </p:nvSpPr>
        <p:spPr>
          <a:xfrm>
            <a:off x="7775972" y="398978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6407-45"/>
          <p:cNvSpPr txBox="1"/>
          <p:nvPr/>
        </p:nvSpPr>
        <p:spPr>
          <a:xfrm>
            <a:off x="807244" y="1228725"/>
            <a:ext cx="85510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配电箱周边</a:t>
            </a:r>
            <a:endParaRPr/>
          </a:p>
        </p:txBody>
      </p:sp>
      <p:sp>
        <p:nvSpPr>
          <p:cNvPr id="36" name="el-1788319686401-33"/>
          <p:cNvSpPr txBox="1"/>
          <p:nvPr/>
        </p:nvSpPr>
        <p:spPr>
          <a:xfrm>
            <a:off x="550069" y="1528763"/>
            <a:ext cx="403764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配电箱周边配置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干粉灭火器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重点部位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加装自动灭火装置</a:t>
            </a:r>
            <a:endParaRPr/>
          </a:p>
        </p:txBody>
      </p:sp>
      <p:sp>
        <p:nvSpPr>
          <p:cNvPr id="37" name="el-1788319686408-46"/>
          <p:cNvSpPr txBox="1"/>
          <p:nvPr/>
        </p:nvSpPr>
        <p:spPr>
          <a:xfrm>
            <a:off x="5050631" y="1228725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配电室内</a:t>
            </a:r>
            <a:endParaRPr/>
          </a:p>
        </p:txBody>
      </p:sp>
      <p:sp>
        <p:nvSpPr>
          <p:cNvPr id="38" name="el-1788319686402-34"/>
          <p:cNvSpPr txBox="1"/>
          <p:nvPr/>
        </p:nvSpPr>
        <p:spPr>
          <a:xfrm>
            <a:off x="4793456" y="1528763"/>
            <a:ext cx="39004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配备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绝缘设备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电气灭火器材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及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endParaRPr/>
          </a:p>
        </p:txBody>
      </p:sp>
      <p:sp>
        <p:nvSpPr>
          <p:cNvPr id="39" name="el-1788319686408-47"/>
          <p:cNvSpPr txBox="1"/>
          <p:nvPr/>
        </p:nvSpPr>
        <p:spPr>
          <a:xfrm>
            <a:off x="807244" y="2300288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定期检查</a:t>
            </a:r>
            <a:endParaRPr/>
          </a:p>
        </p:txBody>
      </p:sp>
      <p:sp>
        <p:nvSpPr>
          <p:cNvPr id="40" name="el-1788319686403-35"/>
          <p:cNvSpPr txBox="1"/>
          <p:nvPr/>
        </p:nvSpPr>
        <p:spPr>
          <a:xfrm>
            <a:off x="550069" y="2600325"/>
            <a:ext cx="39004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灭火器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定期检查压力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有效期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，确保随时可用</a:t>
            </a:r>
            <a:endParaRPr/>
          </a:p>
        </p:txBody>
      </p:sp>
      <p:sp>
        <p:nvSpPr>
          <p:cNvPr id="41" name="el-1788319686408-48"/>
          <p:cNvSpPr txBox="1"/>
          <p:nvPr/>
        </p:nvSpPr>
        <p:spPr>
          <a:xfrm>
            <a:off x="5050631" y="2300288"/>
            <a:ext cx="7050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自动灭火</a:t>
            </a:r>
            <a:endParaRPr/>
          </a:p>
        </p:txBody>
      </p:sp>
      <p:sp>
        <p:nvSpPr>
          <p:cNvPr id="42" name="el-1788319686403-36"/>
          <p:cNvSpPr txBox="1"/>
          <p:nvPr/>
        </p:nvSpPr>
        <p:spPr>
          <a:xfrm>
            <a:off x="4793456" y="2600325"/>
            <a:ext cx="403764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重点区域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加装悬挂式超细干粉自动灭火装置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主动防控</a:t>
            </a:r>
            <a:endParaRPr/>
          </a:p>
        </p:txBody>
      </p:sp>
      <p:sp>
        <p:nvSpPr>
          <p:cNvPr id="43" name="el-1788319686405-41"/>
          <p:cNvSpPr txBox="1"/>
          <p:nvPr/>
        </p:nvSpPr>
        <p:spPr>
          <a:xfrm>
            <a:off x="1271588" y="3371850"/>
            <a:ext cx="78438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干粉灭火器</a:t>
            </a:r>
            <a:endParaRPr/>
          </a:p>
        </p:txBody>
      </p:sp>
      <p:sp>
        <p:nvSpPr>
          <p:cNvPr id="44" name="el-1788319686405-42"/>
          <p:cNvSpPr txBox="1"/>
          <p:nvPr/>
        </p:nvSpPr>
        <p:spPr>
          <a:xfrm>
            <a:off x="2389584" y="3371850"/>
            <a:ext cx="64653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绝缘设备</a:t>
            </a:r>
            <a:endParaRPr/>
          </a:p>
        </p:txBody>
      </p:sp>
      <p:sp>
        <p:nvSpPr>
          <p:cNvPr id="45" name="el-1788319686405-43"/>
          <p:cNvSpPr txBox="1"/>
          <p:nvPr/>
        </p:nvSpPr>
        <p:spPr>
          <a:xfrm>
            <a:off x="3369729" y="3371850"/>
            <a:ext cx="78438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电气灭火器</a:t>
            </a:r>
            <a:endParaRPr/>
          </a:p>
        </p:txBody>
      </p:sp>
      <p:sp>
        <p:nvSpPr>
          <p:cNvPr id="46" name="el-1788319686405-44"/>
          <p:cNvSpPr txBox="1"/>
          <p:nvPr/>
        </p:nvSpPr>
        <p:spPr>
          <a:xfrm>
            <a:off x="4487726" y="3371850"/>
            <a:ext cx="64653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endParaRPr/>
          </a:p>
        </p:txBody>
      </p:sp>
      <p:sp>
        <p:nvSpPr>
          <p:cNvPr id="47" name="el-1788319686400-31"/>
          <p:cNvSpPr txBox="1"/>
          <p:nvPr/>
        </p:nvSpPr>
        <p:spPr>
          <a:xfrm>
            <a:off x="7979569" y="3386138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常备不懈</a:t>
            </a:r>
            <a:endParaRPr/>
          </a:p>
        </p:txBody>
      </p:sp>
      <p:sp>
        <p:nvSpPr>
          <p:cNvPr id="48" name="el-1788319686396-19"/>
          <p:cNvSpPr txBox="1"/>
          <p:nvPr/>
        </p:nvSpPr>
        <p:spPr>
          <a:xfrm>
            <a:off x="985838" y="3954066"/>
            <a:ext cx="352762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灭火器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压力表在绿区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在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有效期内</a:t>
            </a: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每月检查一次</a:t>
            </a:r>
            <a:endParaRPr/>
          </a:p>
        </p:txBody>
      </p:sp>
      <p:sp>
        <p:nvSpPr>
          <p:cNvPr id="49" name="el-1788319686400-32"/>
          <p:cNvSpPr txBox="1"/>
          <p:nvPr/>
        </p:nvSpPr>
        <p:spPr>
          <a:xfrm>
            <a:off x="7965281" y="3979069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完好有效</a:t>
            </a:r>
            <a:endParaRPr/>
          </a:p>
        </p:txBody>
      </p:sp>
      <p:sp>
        <p:nvSpPr>
          <p:cNvPr id="50" name="el-1788319686388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639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638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639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-178831968639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6393-15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8319686470-90"/>
          <p:cNvSpPr/>
          <p:nvPr/>
        </p:nvSpPr>
        <p:spPr>
          <a:xfrm>
            <a:off x="7690094" y="196453"/>
            <a:ext cx="114159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500" y="1333"/>
                </a:moveTo>
                <a:lnTo>
                  <a:pt x="97500" y="1333"/>
                </a:lnTo>
                <a:cubicBezTo>
                  <a:pt x="99111" y="2667"/>
                  <a:pt x="99917" y="4306"/>
                  <a:pt x="99917" y="6250"/>
                </a:cubicBezTo>
                <a:lnTo>
                  <a:pt x="99917" y="6250"/>
                </a:lnTo>
                <a:lnTo>
                  <a:pt x="99917" y="25000"/>
                </a:lnTo>
                <a:cubicBezTo>
                  <a:pt x="99917" y="26944"/>
                  <a:pt x="99111" y="28583"/>
                  <a:pt x="97500" y="29917"/>
                </a:cubicBezTo>
                <a:lnTo>
                  <a:pt x="97500" y="29917"/>
                </a:lnTo>
                <a:cubicBezTo>
                  <a:pt x="95944" y="31083"/>
                  <a:pt x="94250" y="31472"/>
                  <a:pt x="92417" y="31083"/>
                </a:cubicBezTo>
                <a:lnTo>
                  <a:pt x="92417" y="31083"/>
                </a:lnTo>
                <a:lnTo>
                  <a:pt x="61167" y="24833"/>
                </a:lnTo>
                <a:cubicBezTo>
                  <a:pt x="58611" y="24278"/>
                  <a:pt x="57000" y="22778"/>
                  <a:pt x="56333" y="20333"/>
                </a:cubicBezTo>
                <a:lnTo>
                  <a:pt x="56333" y="20333"/>
                </a:lnTo>
                <a:lnTo>
                  <a:pt x="43667" y="20333"/>
                </a:lnTo>
                <a:lnTo>
                  <a:pt x="43667" y="27167"/>
                </a:lnTo>
                <a:cubicBezTo>
                  <a:pt x="47389" y="29000"/>
                  <a:pt x="50361" y="31611"/>
                  <a:pt x="52583" y="35000"/>
                </a:cubicBezTo>
                <a:lnTo>
                  <a:pt x="52583" y="35000"/>
                </a:lnTo>
                <a:cubicBezTo>
                  <a:pt x="54972" y="38500"/>
                  <a:pt x="56167" y="42472"/>
                  <a:pt x="56167" y="46917"/>
                </a:cubicBezTo>
                <a:lnTo>
                  <a:pt x="56167" y="46917"/>
                </a:lnTo>
                <a:lnTo>
                  <a:pt x="56167" y="75000"/>
                </a:lnTo>
                <a:lnTo>
                  <a:pt x="12417" y="75000"/>
                </a:lnTo>
                <a:lnTo>
                  <a:pt x="12417" y="46917"/>
                </a:lnTo>
                <a:cubicBezTo>
                  <a:pt x="12417" y="42472"/>
                  <a:pt x="13583" y="38500"/>
                  <a:pt x="15917" y="35000"/>
                </a:cubicBezTo>
                <a:lnTo>
                  <a:pt x="15917" y="35000"/>
                </a:lnTo>
                <a:cubicBezTo>
                  <a:pt x="18139" y="31611"/>
                  <a:pt x="21139" y="29000"/>
                  <a:pt x="24917" y="27167"/>
                </a:cubicBezTo>
                <a:lnTo>
                  <a:pt x="24917" y="27167"/>
                </a:lnTo>
                <a:lnTo>
                  <a:pt x="24917" y="21500"/>
                </a:lnTo>
                <a:cubicBezTo>
                  <a:pt x="17583" y="23833"/>
                  <a:pt x="12222" y="28444"/>
                  <a:pt x="8833" y="35333"/>
                </a:cubicBezTo>
                <a:lnTo>
                  <a:pt x="8833" y="35333"/>
                </a:lnTo>
                <a:cubicBezTo>
                  <a:pt x="7278" y="37667"/>
                  <a:pt x="5194" y="38389"/>
                  <a:pt x="2583" y="37500"/>
                </a:cubicBezTo>
                <a:lnTo>
                  <a:pt x="2583" y="37500"/>
                </a:lnTo>
                <a:cubicBezTo>
                  <a:pt x="139" y="35944"/>
                  <a:pt x="-556" y="33861"/>
                  <a:pt x="500" y="31250"/>
                </a:cubicBezTo>
                <a:lnTo>
                  <a:pt x="500" y="31250"/>
                </a:lnTo>
                <a:cubicBezTo>
                  <a:pt x="2833" y="26306"/>
                  <a:pt x="6139" y="22139"/>
                  <a:pt x="10417" y="18750"/>
                </a:cubicBezTo>
                <a:lnTo>
                  <a:pt x="10417" y="18750"/>
                </a:lnTo>
                <a:cubicBezTo>
                  <a:pt x="14583" y="15361"/>
                  <a:pt x="19417" y="13028"/>
                  <a:pt x="24917" y="11750"/>
                </a:cubicBezTo>
                <a:lnTo>
                  <a:pt x="24917" y="11750"/>
                </a:lnTo>
                <a:lnTo>
                  <a:pt x="24917" y="6250"/>
                </a:lnTo>
                <a:cubicBezTo>
                  <a:pt x="24917" y="4417"/>
                  <a:pt x="25500" y="2917"/>
                  <a:pt x="26667" y="1750"/>
                </a:cubicBezTo>
                <a:lnTo>
                  <a:pt x="26667" y="1750"/>
                </a:lnTo>
                <a:cubicBezTo>
                  <a:pt x="27833" y="583"/>
                  <a:pt x="29333" y="0"/>
                  <a:pt x="31167" y="0"/>
                </a:cubicBezTo>
                <a:lnTo>
                  <a:pt x="31167" y="0"/>
                </a:lnTo>
                <a:lnTo>
                  <a:pt x="37417" y="0"/>
                </a:lnTo>
                <a:cubicBezTo>
                  <a:pt x="39194" y="0"/>
                  <a:pt x="40667" y="583"/>
                  <a:pt x="41833" y="1750"/>
                </a:cubicBezTo>
                <a:lnTo>
                  <a:pt x="41833" y="1750"/>
                </a:lnTo>
                <a:cubicBezTo>
                  <a:pt x="43056" y="2917"/>
                  <a:pt x="43667" y="4417"/>
                  <a:pt x="43667" y="6250"/>
                </a:cubicBezTo>
                <a:lnTo>
                  <a:pt x="43667" y="6250"/>
                </a:lnTo>
                <a:lnTo>
                  <a:pt x="43667" y="10917"/>
                </a:lnTo>
                <a:lnTo>
                  <a:pt x="56333" y="10917"/>
                </a:lnTo>
                <a:cubicBezTo>
                  <a:pt x="57000" y="8472"/>
                  <a:pt x="58611" y="6972"/>
                  <a:pt x="61167" y="6417"/>
                </a:cubicBezTo>
                <a:lnTo>
                  <a:pt x="61167" y="6417"/>
                </a:lnTo>
                <a:lnTo>
                  <a:pt x="92417" y="167"/>
                </a:lnTo>
                <a:cubicBezTo>
                  <a:pt x="94250" y="-222"/>
                  <a:pt x="95944" y="167"/>
                  <a:pt x="97500" y="1333"/>
                </a:cubicBezTo>
                <a:lnTo>
                  <a:pt x="97500" y="1333"/>
                </a:lnTo>
                <a:moveTo>
                  <a:pt x="56167" y="81250"/>
                </a:moveTo>
                <a:lnTo>
                  <a:pt x="56167" y="81250"/>
                </a:lnTo>
                <a:lnTo>
                  <a:pt x="56167" y="87500"/>
                </a:lnTo>
                <a:cubicBezTo>
                  <a:pt x="56000" y="91000"/>
                  <a:pt x="54750" y="93917"/>
                  <a:pt x="52417" y="96250"/>
                </a:cubicBezTo>
                <a:lnTo>
                  <a:pt x="52417" y="96250"/>
                </a:lnTo>
                <a:cubicBezTo>
                  <a:pt x="50083" y="98639"/>
                  <a:pt x="47167" y="99889"/>
                  <a:pt x="43667" y="100000"/>
                </a:cubicBezTo>
                <a:lnTo>
                  <a:pt x="43667" y="100000"/>
                </a:lnTo>
                <a:lnTo>
                  <a:pt x="24917" y="100000"/>
                </a:lnTo>
                <a:cubicBezTo>
                  <a:pt x="21361" y="99889"/>
                  <a:pt x="18417" y="98639"/>
                  <a:pt x="16083" y="96250"/>
                </a:cubicBezTo>
                <a:lnTo>
                  <a:pt x="16083" y="96250"/>
                </a:lnTo>
                <a:cubicBezTo>
                  <a:pt x="13750" y="93917"/>
                  <a:pt x="12528" y="91000"/>
                  <a:pt x="12417" y="87500"/>
                </a:cubicBezTo>
                <a:lnTo>
                  <a:pt x="12417" y="87500"/>
                </a:lnTo>
                <a:lnTo>
                  <a:pt x="12417" y="81250"/>
                </a:lnTo>
                <a:lnTo>
                  <a:pt x="56167" y="81250"/>
                </a:lnTo>
                <a:moveTo>
                  <a:pt x="34250" y="18750"/>
                </a:moveTo>
                <a:lnTo>
                  <a:pt x="34250" y="18750"/>
                </a:lnTo>
                <a:cubicBezTo>
                  <a:pt x="36194" y="18639"/>
                  <a:pt x="37250" y="17611"/>
                  <a:pt x="37417" y="15667"/>
                </a:cubicBezTo>
                <a:lnTo>
                  <a:pt x="37417" y="15667"/>
                </a:lnTo>
                <a:cubicBezTo>
                  <a:pt x="37250" y="13667"/>
                  <a:pt x="36194" y="12611"/>
                  <a:pt x="34250" y="12500"/>
                </a:cubicBezTo>
                <a:lnTo>
                  <a:pt x="34250" y="12500"/>
                </a:lnTo>
                <a:cubicBezTo>
                  <a:pt x="32306" y="12611"/>
                  <a:pt x="31278" y="13667"/>
                  <a:pt x="31167" y="15667"/>
                </a:cubicBezTo>
                <a:lnTo>
                  <a:pt x="31167" y="15667"/>
                </a:lnTo>
                <a:cubicBezTo>
                  <a:pt x="31278" y="17611"/>
                  <a:pt x="32306" y="18639"/>
                  <a:pt x="34250" y="18750"/>
                </a:cubicBezTo>
                <a:lnTo>
                  <a:pt x="34250" y="18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6458-83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639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el-1788319686392-9"/>
          <p:cNvSpPr txBox="1"/>
          <p:nvPr/>
        </p:nvSpPr>
        <p:spPr>
          <a:xfrm>
            <a:off x="557213" y="125016"/>
            <a:ext cx="254155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1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消防器材配置</a:t>
            </a:r>
            <a:endParaRPr/>
          </a:p>
        </p:txBody>
      </p:sp>
      <p:sp>
        <p:nvSpPr>
          <p:cNvPr id="60" name="el-1788319686396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61" name="el-1788319686394-18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2" name="el-1788319686392-10"/>
          <p:cNvSpPr txBox="1"/>
          <p:nvPr/>
        </p:nvSpPr>
        <p:spPr>
          <a:xfrm>
            <a:off x="6644246" y="4904184"/>
            <a:ext cx="17228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消防器材 · 完好 · 有效 · 可用</a:t>
            </a:r>
            <a:endParaRPr/>
          </a:p>
        </p:txBody>
      </p:sp>
      <p:sp>
        <p:nvSpPr>
          <p:cNvPr id="63" name="el-178831968639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P86 / 110</a:t>
            </a:r>
            <a:endParaRPr/>
          </a:p>
        </p:txBody>
      </p:sp>
      <p:sp>
        <p:nvSpPr>
          <p:cNvPr id="64" name="el-1788319686476-10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6476-104"/>
          <p:cNvSpPr/>
          <p:nvPr/>
        </p:nvSpPr>
        <p:spPr>
          <a:xfrm>
            <a:off x="8801100" y="100013"/>
            <a:ext cx="57150" cy="57150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484-1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5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6410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6410-5"/>
          <p:cNvSpPr/>
          <p:nvPr/>
        </p:nvSpPr>
        <p:spPr>
          <a:xfrm>
            <a:off x="8858250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8319686409-1"/>
          <p:cNvCxnSpPr/>
          <p:nvPr/>
        </p:nvCxnSpPr>
        <p:spPr>
          <a:xfrm>
            <a:off x="257175" y="3021806"/>
            <a:ext cx="42863" cy="914"/>
          </a:xfrm>
          <a:prstGeom prst="line">
            <a:avLst/>
          </a:prstGeom>
          <a:ln w="42863" cap="flat">
            <a:solidFill>
              <a:srgbClr val="27AE6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8319686412-13"/>
          <p:cNvSpPr/>
          <p:nvPr/>
        </p:nvSpPr>
        <p:spPr>
          <a:xfrm>
            <a:off x="400050" y="3625453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6413-15"/>
          <p:cNvCxnSpPr/>
          <p:nvPr/>
        </p:nvCxnSpPr>
        <p:spPr>
          <a:xfrm>
            <a:off x="435769" y="3625453"/>
            <a:ext cx="914" cy="435769"/>
          </a:xfrm>
          <a:prstGeom prst="line">
            <a:avLst/>
          </a:prstGeom>
          <a:ln w="7143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6480-107"/>
          <p:cNvSpPr/>
          <p:nvPr/>
        </p:nvSpPr>
        <p:spPr>
          <a:xfrm>
            <a:off x="683400" y="3761493"/>
            <a:ext cx="219112" cy="1708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043" y="52333"/>
                </a:moveTo>
                <a:lnTo>
                  <a:pt x="93043" y="52333"/>
                </a:lnTo>
                <a:cubicBezTo>
                  <a:pt x="97681" y="46000"/>
                  <a:pt x="100000" y="38741"/>
                  <a:pt x="100000" y="30556"/>
                </a:cubicBezTo>
                <a:lnTo>
                  <a:pt x="100000" y="30556"/>
                </a:lnTo>
                <a:lnTo>
                  <a:pt x="100000" y="30556"/>
                </a:lnTo>
                <a:cubicBezTo>
                  <a:pt x="100000" y="22519"/>
                  <a:pt x="97681" y="15333"/>
                  <a:pt x="93043" y="9000"/>
                </a:cubicBezTo>
                <a:lnTo>
                  <a:pt x="93043" y="9000"/>
                </a:lnTo>
                <a:cubicBezTo>
                  <a:pt x="88754" y="3778"/>
                  <a:pt x="83739" y="815"/>
                  <a:pt x="78000" y="111"/>
                </a:cubicBezTo>
                <a:lnTo>
                  <a:pt x="78000" y="111"/>
                </a:lnTo>
                <a:cubicBezTo>
                  <a:pt x="72377" y="-444"/>
                  <a:pt x="67130" y="1463"/>
                  <a:pt x="62261" y="5833"/>
                </a:cubicBezTo>
                <a:lnTo>
                  <a:pt x="62261" y="5833"/>
                </a:lnTo>
                <a:lnTo>
                  <a:pt x="61913" y="6000"/>
                </a:lnTo>
                <a:cubicBezTo>
                  <a:pt x="60725" y="7148"/>
                  <a:pt x="60014" y="8630"/>
                  <a:pt x="59783" y="10444"/>
                </a:cubicBezTo>
                <a:lnTo>
                  <a:pt x="59783" y="10444"/>
                </a:lnTo>
                <a:cubicBezTo>
                  <a:pt x="59551" y="12148"/>
                  <a:pt x="59884" y="13852"/>
                  <a:pt x="60783" y="15556"/>
                </a:cubicBezTo>
                <a:lnTo>
                  <a:pt x="60783" y="15556"/>
                </a:lnTo>
                <a:cubicBezTo>
                  <a:pt x="61652" y="16963"/>
                  <a:pt x="62754" y="17796"/>
                  <a:pt x="64087" y="18056"/>
                </a:cubicBezTo>
                <a:lnTo>
                  <a:pt x="64087" y="18056"/>
                </a:lnTo>
                <a:cubicBezTo>
                  <a:pt x="65507" y="18500"/>
                  <a:pt x="66826" y="18148"/>
                  <a:pt x="68043" y="17000"/>
                </a:cubicBezTo>
                <a:lnTo>
                  <a:pt x="68043" y="17000"/>
                </a:lnTo>
                <a:lnTo>
                  <a:pt x="68391" y="16833"/>
                </a:lnTo>
                <a:cubicBezTo>
                  <a:pt x="71145" y="14426"/>
                  <a:pt x="74072" y="13352"/>
                  <a:pt x="77174" y="13611"/>
                </a:cubicBezTo>
                <a:lnTo>
                  <a:pt x="77174" y="13611"/>
                </a:lnTo>
                <a:cubicBezTo>
                  <a:pt x="80362" y="13907"/>
                  <a:pt x="83174" y="15537"/>
                  <a:pt x="85609" y="18500"/>
                </a:cubicBezTo>
                <a:lnTo>
                  <a:pt x="85609" y="18500"/>
                </a:lnTo>
                <a:cubicBezTo>
                  <a:pt x="88159" y="22019"/>
                  <a:pt x="89435" y="26037"/>
                  <a:pt x="89435" y="30556"/>
                </a:cubicBezTo>
                <a:lnTo>
                  <a:pt x="89435" y="30556"/>
                </a:lnTo>
                <a:cubicBezTo>
                  <a:pt x="89435" y="35222"/>
                  <a:pt x="88159" y="39241"/>
                  <a:pt x="85609" y="42611"/>
                </a:cubicBezTo>
                <a:lnTo>
                  <a:pt x="85609" y="42611"/>
                </a:lnTo>
                <a:lnTo>
                  <a:pt x="66913" y="66556"/>
                </a:lnTo>
                <a:cubicBezTo>
                  <a:pt x="64130" y="69778"/>
                  <a:pt x="60986" y="71389"/>
                  <a:pt x="57478" y="71389"/>
                </a:cubicBezTo>
                <a:lnTo>
                  <a:pt x="57478" y="71389"/>
                </a:lnTo>
                <a:cubicBezTo>
                  <a:pt x="53942" y="71389"/>
                  <a:pt x="50783" y="69778"/>
                  <a:pt x="48000" y="66556"/>
                </a:cubicBezTo>
                <a:lnTo>
                  <a:pt x="48000" y="66556"/>
                </a:lnTo>
                <a:cubicBezTo>
                  <a:pt x="45710" y="63444"/>
                  <a:pt x="44449" y="59833"/>
                  <a:pt x="44217" y="55722"/>
                </a:cubicBezTo>
                <a:lnTo>
                  <a:pt x="44217" y="55722"/>
                </a:lnTo>
                <a:cubicBezTo>
                  <a:pt x="43986" y="51796"/>
                  <a:pt x="44812" y="48074"/>
                  <a:pt x="46696" y="44556"/>
                </a:cubicBezTo>
                <a:lnTo>
                  <a:pt x="46696" y="44556"/>
                </a:lnTo>
                <a:lnTo>
                  <a:pt x="46870" y="44111"/>
                </a:lnTo>
                <a:cubicBezTo>
                  <a:pt x="47623" y="42556"/>
                  <a:pt x="47899" y="40926"/>
                  <a:pt x="47696" y="39222"/>
                </a:cubicBezTo>
                <a:lnTo>
                  <a:pt x="47696" y="39222"/>
                </a:lnTo>
                <a:cubicBezTo>
                  <a:pt x="47464" y="37407"/>
                  <a:pt x="46739" y="35926"/>
                  <a:pt x="45522" y="34778"/>
                </a:cubicBezTo>
                <a:lnTo>
                  <a:pt x="45522" y="34778"/>
                </a:lnTo>
                <a:cubicBezTo>
                  <a:pt x="44304" y="33667"/>
                  <a:pt x="43043" y="33241"/>
                  <a:pt x="41739" y="33500"/>
                </a:cubicBezTo>
                <a:lnTo>
                  <a:pt x="41739" y="33500"/>
                </a:lnTo>
                <a:cubicBezTo>
                  <a:pt x="40290" y="33796"/>
                  <a:pt x="39130" y="34722"/>
                  <a:pt x="38261" y="36278"/>
                </a:cubicBezTo>
                <a:lnTo>
                  <a:pt x="38261" y="36278"/>
                </a:lnTo>
                <a:lnTo>
                  <a:pt x="38087" y="36722"/>
                </a:lnTo>
                <a:cubicBezTo>
                  <a:pt x="34667" y="42907"/>
                  <a:pt x="33174" y="49667"/>
                  <a:pt x="33609" y="57000"/>
                </a:cubicBezTo>
                <a:lnTo>
                  <a:pt x="33609" y="57000"/>
                </a:lnTo>
                <a:cubicBezTo>
                  <a:pt x="34043" y="64185"/>
                  <a:pt x="36362" y="70537"/>
                  <a:pt x="40565" y="76056"/>
                </a:cubicBezTo>
                <a:lnTo>
                  <a:pt x="40565" y="76056"/>
                </a:lnTo>
                <a:cubicBezTo>
                  <a:pt x="45522" y="81981"/>
                  <a:pt x="51159" y="84944"/>
                  <a:pt x="57478" y="84944"/>
                </a:cubicBezTo>
                <a:lnTo>
                  <a:pt x="57478" y="84944"/>
                </a:lnTo>
                <a:cubicBezTo>
                  <a:pt x="63855" y="84944"/>
                  <a:pt x="69536" y="81981"/>
                  <a:pt x="74522" y="76056"/>
                </a:cubicBezTo>
                <a:lnTo>
                  <a:pt x="74522" y="76056"/>
                </a:lnTo>
                <a:lnTo>
                  <a:pt x="93043" y="52333"/>
                </a:lnTo>
                <a:moveTo>
                  <a:pt x="6957" y="47278"/>
                </a:moveTo>
                <a:lnTo>
                  <a:pt x="6957" y="47278"/>
                </a:lnTo>
                <a:cubicBezTo>
                  <a:pt x="2319" y="53611"/>
                  <a:pt x="0" y="60870"/>
                  <a:pt x="0" y="69056"/>
                </a:cubicBezTo>
                <a:lnTo>
                  <a:pt x="0" y="69056"/>
                </a:lnTo>
                <a:lnTo>
                  <a:pt x="0" y="69056"/>
                </a:lnTo>
                <a:cubicBezTo>
                  <a:pt x="0" y="77093"/>
                  <a:pt x="2319" y="84296"/>
                  <a:pt x="6957" y="90667"/>
                </a:cubicBezTo>
                <a:lnTo>
                  <a:pt x="6957" y="90667"/>
                </a:lnTo>
                <a:cubicBezTo>
                  <a:pt x="11246" y="95889"/>
                  <a:pt x="16275" y="98852"/>
                  <a:pt x="22043" y="99556"/>
                </a:cubicBezTo>
                <a:lnTo>
                  <a:pt x="22043" y="99556"/>
                </a:lnTo>
                <a:cubicBezTo>
                  <a:pt x="27667" y="100111"/>
                  <a:pt x="32957" y="98204"/>
                  <a:pt x="37913" y="93833"/>
                </a:cubicBezTo>
                <a:lnTo>
                  <a:pt x="37913" y="93833"/>
                </a:lnTo>
                <a:lnTo>
                  <a:pt x="38087" y="93611"/>
                </a:lnTo>
                <a:cubicBezTo>
                  <a:pt x="39304" y="92500"/>
                  <a:pt x="40014" y="91019"/>
                  <a:pt x="40217" y="89167"/>
                </a:cubicBezTo>
                <a:lnTo>
                  <a:pt x="40217" y="89167"/>
                </a:lnTo>
                <a:cubicBezTo>
                  <a:pt x="40449" y="87463"/>
                  <a:pt x="40174" y="85778"/>
                  <a:pt x="39391" y="84111"/>
                </a:cubicBezTo>
                <a:lnTo>
                  <a:pt x="39391" y="84111"/>
                </a:lnTo>
                <a:cubicBezTo>
                  <a:pt x="38406" y="82704"/>
                  <a:pt x="37246" y="81852"/>
                  <a:pt x="35913" y="81556"/>
                </a:cubicBezTo>
                <a:lnTo>
                  <a:pt x="35913" y="81556"/>
                </a:lnTo>
                <a:cubicBezTo>
                  <a:pt x="34493" y="81148"/>
                  <a:pt x="33174" y="81500"/>
                  <a:pt x="31957" y="82611"/>
                </a:cubicBezTo>
                <a:lnTo>
                  <a:pt x="31957" y="82611"/>
                </a:lnTo>
                <a:lnTo>
                  <a:pt x="31609" y="82833"/>
                </a:lnTo>
                <a:cubicBezTo>
                  <a:pt x="28855" y="85241"/>
                  <a:pt x="25942" y="86296"/>
                  <a:pt x="22870" y="86000"/>
                </a:cubicBezTo>
                <a:lnTo>
                  <a:pt x="22870" y="86000"/>
                </a:lnTo>
                <a:cubicBezTo>
                  <a:pt x="19652" y="85704"/>
                  <a:pt x="16826" y="84074"/>
                  <a:pt x="14391" y="81111"/>
                </a:cubicBezTo>
                <a:lnTo>
                  <a:pt x="14391" y="81111"/>
                </a:lnTo>
                <a:cubicBezTo>
                  <a:pt x="11870" y="77593"/>
                  <a:pt x="10609" y="73574"/>
                  <a:pt x="10609" y="69056"/>
                </a:cubicBezTo>
                <a:lnTo>
                  <a:pt x="10609" y="69056"/>
                </a:lnTo>
                <a:cubicBezTo>
                  <a:pt x="10609" y="64426"/>
                  <a:pt x="11928" y="60407"/>
                  <a:pt x="14565" y="57000"/>
                </a:cubicBezTo>
                <a:lnTo>
                  <a:pt x="14565" y="57000"/>
                </a:lnTo>
                <a:lnTo>
                  <a:pt x="33130" y="33111"/>
                </a:lnTo>
                <a:cubicBezTo>
                  <a:pt x="35884" y="29852"/>
                  <a:pt x="39029" y="28222"/>
                  <a:pt x="42565" y="28222"/>
                </a:cubicBezTo>
                <a:lnTo>
                  <a:pt x="42565" y="28222"/>
                </a:lnTo>
                <a:cubicBezTo>
                  <a:pt x="46101" y="28222"/>
                  <a:pt x="49246" y="29852"/>
                  <a:pt x="52000" y="33111"/>
                </a:cubicBezTo>
                <a:lnTo>
                  <a:pt x="52000" y="33111"/>
                </a:lnTo>
                <a:cubicBezTo>
                  <a:pt x="54319" y="36222"/>
                  <a:pt x="55580" y="39815"/>
                  <a:pt x="55783" y="43889"/>
                </a:cubicBezTo>
                <a:lnTo>
                  <a:pt x="55783" y="43889"/>
                </a:lnTo>
                <a:cubicBezTo>
                  <a:pt x="56014" y="47852"/>
                  <a:pt x="55188" y="51593"/>
                  <a:pt x="53304" y="55111"/>
                </a:cubicBezTo>
                <a:lnTo>
                  <a:pt x="53304" y="55111"/>
                </a:lnTo>
                <a:lnTo>
                  <a:pt x="53174" y="55556"/>
                </a:lnTo>
                <a:cubicBezTo>
                  <a:pt x="52391" y="57074"/>
                  <a:pt x="52116" y="58759"/>
                  <a:pt x="52348" y="60611"/>
                </a:cubicBezTo>
                <a:lnTo>
                  <a:pt x="52348" y="60611"/>
                </a:lnTo>
                <a:cubicBezTo>
                  <a:pt x="52551" y="62315"/>
                  <a:pt x="53261" y="63722"/>
                  <a:pt x="54478" y="64833"/>
                </a:cubicBezTo>
                <a:lnTo>
                  <a:pt x="54478" y="64833"/>
                </a:lnTo>
                <a:cubicBezTo>
                  <a:pt x="55696" y="65981"/>
                  <a:pt x="56971" y="66407"/>
                  <a:pt x="58304" y="66111"/>
                </a:cubicBezTo>
                <a:lnTo>
                  <a:pt x="58304" y="66111"/>
                </a:lnTo>
                <a:cubicBezTo>
                  <a:pt x="59725" y="65815"/>
                  <a:pt x="60884" y="64907"/>
                  <a:pt x="61783" y="63389"/>
                </a:cubicBezTo>
                <a:lnTo>
                  <a:pt x="61783" y="63389"/>
                </a:lnTo>
                <a:lnTo>
                  <a:pt x="61913" y="62944"/>
                </a:lnTo>
                <a:cubicBezTo>
                  <a:pt x="65333" y="56722"/>
                  <a:pt x="66826" y="49944"/>
                  <a:pt x="66391" y="42611"/>
                </a:cubicBezTo>
                <a:lnTo>
                  <a:pt x="66391" y="42611"/>
                </a:lnTo>
                <a:cubicBezTo>
                  <a:pt x="65957" y="35426"/>
                  <a:pt x="63638" y="29074"/>
                  <a:pt x="59435" y="23556"/>
                </a:cubicBezTo>
                <a:lnTo>
                  <a:pt x="59435" y="23556"/>
                </a:lnTo>
                <a:cubicBezTo>
                  <a:pt x="54478" y="17667"/>
                  <a:pt x="48855" y="14722"/>
                  <a:pt x="42565" y="14722"/>
                </a:cubicBezTo>
                <a:lnTo>
                  <a:pt x="42565" y="14722"/>
                </a:lnTo>
                <a:cubicBezTo>
                  <a:pt x="36159" y="14722"/>
                  <a:pt x="30522" y="17667"/>
                  <a:pt x="25652" y="23556"/>
                </a:cubicBezTo>
                <a:lnTo>
                  <a:pt x="25652" y="23556"/>
                </a:lnTo>
                <a:lnTo>
                  <a:pt x="6957" y="472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6415-21"/>
          <p:cNvSpPr/>
          <p:nvPr/>
        </p:nvSpPr>
        <p:spPr>
          <a:xfrm>
            <a:off x="7615238" y="3732609"/>
            <a:ext cx="950119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481-108"/>
          <p:cNvSpPr/>
          <p:nvPr/>
        </p:nvSpPr>
        <p:spPr>
          <a:xfrm>
            <a:off x="7743825" y="3787080"/>
            <a:ext cx="16073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82" y="7000"/>
                </a:moveTo>
                <a:lnTo>
                  <a:pt x="14882" y="7000"/>
                </a:lnTo>
                <a:cubicBezTo>
                  <a:pt x="14882" y="4944"/>
                  <a:pt x="15353" y="3278"/>
                  <a:pt x="16294" y="2000"/>
                </a:cubicBezTo>
                <a:lnTo>
                  <a:pt x="16294" y="2000"/>
                </a:lnTo>
                <a:lnTo>
                  <a:pt x="16294" y="2000"/>
                </a:lnTo>
                <a:cubicBezTo>
                  <a:pt x="17235" y="667"/>
                  <a:pt x="18431" y="0"/>
                  <a:pt x="19882" y="0"/>
                </a:cubicBezTo>
                <a:lnTo>
                  <a:pt x="19882" y="0"/>
                </a:lnTo>
                <a:lnTo>
                  <a:pt x="24824" y="0"/>
                </a:lnTo>
                <a:cubicBezTo>
                  <a:pt x="26275" y="0"/>
                  <a:pt x="27471" y="667"/>
                  <a:pt x="28412" y="2000"/>
                </a:cubicBezTo>
                <a:lnTo>
                  <a:pt x="28412" y="2000"/>
                </a:lnTo>
                <a:cubicBezTo>
                  <a:pt x="29314" y="3278"/>
                  <a:pt x="29765" y="4944"/>
                  <a:pt x="29765" y="7000"/>
                </a:cubicBezTo>
                <a:lnTo>
                  <a:pt x="29765" y="7000"/>
                </a:lnTo>
                <a:lnTo>
                  <a:pt x="29765" y="42167"/>
                </a:lnTo>
                <a:lnTo>
                  <a:pt x="29765" y="56250"/>
                </a:lnTo>
                <a:lnTo>
                  <a:pt x="29765" y="91417"/>
                </a:lnTo>
                <a:cubicBezTo>
                  <a:pt x="29765" y="93472"/>
                  <a:pt x="29314" y="95167"/>
                  <a:pt x="28412" y="96500"/>
                </a:cubicBezTo>
                <a:lnTo>
                  <a:pt x="28412" y="96500"/>
                </a:lnTo>
                <a:cubicBezTo>
                  <a:pt x="27471" y="97778"/>
                  <a:pt x="26275" y="98417"/>
                  <a:pt x="24824" y="98417"/>
                </a:cubicBezTo>
                <a:lnTo>
                  <a:pt x="24824" y="98417"/>
                </a:lnTo>
                <a:lnTo>
                  <a:pt x="19882" y="98417"/>
                </a:lnTo>
                <a:cubicBezTo>
                  <a:pt x="18431" y="98417"/>
                  <a:pt x="17235" y="97778"/>
                  <a:pt x="16294" y="96500"/>
                </a:cubicBezTo>
                <a:lnTo>
                  <a:pt x="16294" y="96500"/>
                </a:lnTo>
                <a:cubicBezTo>
                  <a:pt x="15353" y="95167"/>
                  <a:pt x="14882" y="93472"/>
                  <a:pt x="14882" y="91417"/>
                </a:cubicBezTo>
                <a:lnTo>
                  <a:pt x="14882" y="91417"/>
                </a:lnTo>
                <a:lnTo>
                  <a:pt x="14882" y="77333"/>
                </a:lnTo>
                <a:lnTo>
                  <a:pt x="9941" y="77333"/>
                </a:lnTo>
                <a:cubicBezTo>
                  <a:pt x="8490" y="77333"/>
                  <a:pt x="7294" y="76667"/>
                  <a:pt x="6353" y="75333"/>
                </a:cubicBezTo>
                <a:lnTo>
                  <a:pt x="6353" y="75333"/>
                </a:lnTo>
                <a:cubicBezTo>
                  <a:pt x="5412" y="74056"/>
                  <a:pt x="4941" y="72389"/>
                  <a:pt x="4941" y="70333"/>
                </a:cubicBezTo>
                <a:lnTo>
                  <a:pt x="4941" y="70333"/>
                </a:lnTo>
                <a:lnTo>
                  <a:pt x="4941" y="56250"/>
                </a:lnTo>
                <a:cubicBezTo>
                  <a:pt x="3490" y="56250"/>
                  <a:pt x="2314" y="55583"/>
                  <a:pt x="1412" y="54250"/>
                </a:cubicBezTo>
                <a:lnTo>
                  <a:pt x="1412" y="54250"/>
                </a:lnTo>
                <a:cubicBezTo>
                  <a:pt x="471" y="52972"/>
                  <a:pt x="0" y="51306"/>
                  <a:pt x="0" y="49250"/>
                </a:cubicBezTo>
                <a:lnTo>
                  <a:pt x="0" y="49250"/>
                </a:lnTo>
                <a:cubicBezTo>
                  <a:pt x="0" y="47194"/>
                  <a:pt x="471" y="45500"/>
                  <a:pt x="1412" y="44167"/>
                </a:cubicBezTo>
                <a:lnTo>
                  <a:pt x="1412" y="44167"/>
                </a:lnTo>
                <a:cubicBezTo>
                  <a:pt x="2314" y="42833"/>
                  <a:pt x="3490" y="42167"/>
                  <a:pt x="4941" y="42167"/>
                </a:cubicBezTo>
                <a:lnTo>
                  <a:pt x="4941" y="42167"/>
                </a:lnTo>
                <a:lnTo>
                  <a:pt x="4941" y="28167"/>
                </a:lnTo>
                <a:cubicBezTo>
                  <a:pt x="4941" y="26111"/>
                  <a:pt x="5412" y="24417"/>
                  <a:pt x="6353" y="23083"/>
                </a:cubicBezTo>
                <a:lnTo>
                  <a:pt x="6353" y="23083"/>
                </a:lnTo>
                <a:cubicBezTo>
                  <a:pt x="7294" y="21750"/>
                  <a:pt x="8490" y="21083"/>
                  <a:pt x="9941" y="21083"/>
                </a:cubicBezTo>
                <a:lnTo>
                  <a:pt x="9941" y="21083"/>
                </a:lnTo>
                <a:lnTo>
                  <a:pt x="14882" y="21083"/>
                </a:lnTo>
                <a:lnTo>
                  <a:pt x="14882" y="7000"/>
                </a:lnTo>
                <a:moveTo>
                  <a:pt x="84353" y="7000"/>
                </a:moveTo>
                <a:lnTo>
                  <a:pt x="84353" y="7000"/>
                </a:lnTo>
                <a:lnTo>
                  <a:pt x="84353" y="21083"/>
                </a:lnTo>
                <a:lnTo>
                  <a:pt x="89353" y="21083"/>
                </a:lnTo>
                <a:cubicBezTo>
                  <a:pt x="90804" y="21083"/>
                  <a:pt x="91980" y="21750"/>
                  <a:pt x="92882" y="23083"/>
                </a:cubicBezTo>
                <a:lnTo>
                  <a:pt x="92882" y="23083"/>
                </a:lnTo>
                <a:cubicBezTo>
                  <a:pt x="93824" y="24417"/>
                  <a:pt x="94294" y="26111"/>
                  <a:pt x="94294" y="28167"/>
                </a:cubicBezTo>
                <a:lnTo>
                  <a:pt x="94294" y="28167"/>
                </a:lnTo>
                <a:lnTo>
                  <a:pt x="94294" y="42167"/>
                </a:lnTo>
                <a:cubicBezTo>
                  <a:pt x="95745" y="42167"/>
                  <a:pt x="96941" y="42833"/>
                  <a:pt x="97882" y="44167"/>
                </a:cubicBezTo>
                <a:lnTo>
                  <a:pt x="97882" y="44167"/>
                </a:lnTo>
                <a:cubicBezTo>
                  <a:pt x="98824" y="45500"/>
                  <a:pt x="99294" y="47194"/>
                  <a:pt x="99294" y="49250"/>
                </a:cubicBezTo>
                <a:lnTo>
                  <a:pt x="99294" y="49250"/>
                </a:lnTo>
                <a:cubicBezTo>
                  <a:pt x="99294" y="51306"/>
                  <a:pt x="98824" y="52972"/>
                  <a:pt x="97882" y="54250"/>
                </a:cubicBezTo>
                <a:lnTo>
                  <a:pt x="97882" y="54250"/>
                </a:lnTo>
                <a:cubicBezTo>
                  <a:pt x="96941" y="55583"/>
                  <a:pt x="95745" y="56250"/>
                  <a:pt x="94294" y="56250"/>
                </a:cubicBezTo>
                <a:lnTo>
                  <a:pt x="94294" y="56250"/>
                </a:lnTo>
                <a:lnTo>
                  <a:pt x="94294" y="70333"/>
                </a:lnTo>
                <a:cubicBezTo>
                  <a:pt x="94294" y="72389"/>
                  <a:pt x="93824" y="74056"/>
                  <a:pt x="92882" y="75333"/>
                </a:cubicBezTo>
                <a:lnTo>
                  <a:pt x="92882" y="75333"/>
                </a:lnTo>
                <a:cubicBezTo>
                  <a:pt x="91980" y="76667"/>
                  <a:pt x="90804" y="77333"/>
                  <a:pt x="89353" y="77333"/>
                </a:cubicBezTo>
                <a:lnTo>
                  <a:pt x="89353" y="77333"/>
                </a:lnTo>
                <a:lnTo>
                  <a:pt x="84353" y="77333"/>
                </a:lnTo>
                <a:lnTo>
                  <a:pt x="84353" y="91417"/>
                </a:lnTo>
                <a:cubicBezTo>
                  <a:pt x="84353" y="93472"/>
                  <a:pt x="83902" y="95167"/>
                  <a:pt x="83000" y="96500"/>
                </a:cubicBezTo>
                <a:lnTo>
                  <a:pt x="83000" y="96500"/>
                </a:lnTo>
                <a:cubicBezTo>
                  <a:pt x="82059" y="97778"/>
                  <a:pt x="80863" y="98417"/>
                  <a:pt x="79412" y="98417"/>
                </a:cubicBezTo>
                <a:lnTo>
                  <a:pt x="79412" y="98417"/>
                </a:lnTo>
                <a:lnTo>
                  <a:pt x="74471" y="98417"/>
                </a:lnTo>
                <a:cubicBezTo>
                  <a:pt x="73020" y="98417"/>
                  <a:pt x="71824" y="97778"/>
                  <a:pt x="70882" y="96500"/>
                </a:cubicBezTo>
                <a:lnTo>
                  <a:pt x="70882" y="96500"/>
                </a:lnTo>
                <a:cubicBezTo>
                  <a:pt x="69941" y="95167"/>
                  <a:pt x="69471" y="93472"/>
                  <a:pt x="69471" y="91417"/>
                </a:cubicBezTo>
                <a:lnTo>
                  <a:pt x="69471" y="91417"/>
                </a:lnTo>
                <a:lnTo>
                  <a:pt x="69471" y="56250"/>
                </a:lnTo>
                <a:lnTo>
                  <a:pt x="69471" y="42167"/>
                </a:lnTo>
                <a:lnTo>
                  <a:pt x="69471" y="7000"/>
                </a:lnTo>
                <a:cubicBezTo>
                  <a:pt x="69471" y="4944"/>
                  <a:pt x="69941" y="3278"/>
                  <a:pt x="70882" y="2000"/>
                </a:cubicBezTo>
                <a:lnTo>
                  <a:pt x="70882" y="2000"/>
                </a:lnTo>
                <a:cubicBezTo>
                  <a:pt x="71824" y="667"/>
                  <a:pt x="73020" y="0"/>
                  <a:pt x="74471" y="0"/>
                </a:cubicBezTo>
                <a:lnTo>
                  <a:pt x="74471" y="0"/>
                </a:lnTo>
                <a:lnTo>
                  <a:pt x="79412" y="0"/>
                </a:lnTo>
                <a:cubicBezTo>
                  <a:pt x="80863" y="0"/>
                  <a:pt x="82059" y="667"/>
                  <a:pt x="83000" y="2000"/>
                </a:cubicBezTo>
                <a:lnTo>
                  <a:pt x="83000" y="2000"/>
                </a:lnTo>
                <a:cubicBezTo>
                  <a:pt x="83902" y="3278"/>
                  <a:pt x="84353" y="4944"/>
                  <a:pt x="84353" y="7000"/>
                </a:cubicBezTo>
                <a:lnTo>
                  <a:pt x="84353" y="7000"/>
                </a:lnTo>
                <a:moveTo>
                  <a:pt x="64529" y="42167"/>
                </a:moveTo>
                <a:lnTo>
                  <a:pt x="64529" y="42167"/>
                </a:lnTo>
                <a:lnTo>
                  <a:pt x="64529" y="56250"/>
                </a:lnTo>
                <a:lnTo>
                  <a:pt x="34765" y="56250"/>
                </a:lnTo>
                <a:lnTo>
                  <a:pt x="34765" y="42167"/>
                </a:lnTo>
                <a:lnTo>
                  <a:pt x="64529" y="42167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6414-17"/>
          <p:cNvSpPr txBox="1"/>
          <p:nvPr/>
        </p:nvSpPr>
        <p:spPr>
          <a:xfrm>
            <a:off x="1057275" y="3750469"/>
            <a:ext cx="436161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双重防线 ·缺一不可：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两道防线共同构筑触电事故的完整防护体系</a:t>
            </a:r>
            <a:endParaRPr/>
          </a:p>
        </p:txBody>
      </p:sp>
      <p:sp>
        <p:nvSpPr>
          <p:cNvPr id="12" name="el-1788319686416-24"/>
          <p:cNvSpPr txBox="1"/>
          <p:nvPr/>
        </p:nvSpPr>
        <p:spPr>
          <a:xfrm>
            <a:off x="7965281" y="3768328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同等重要</a:t>
            </a:r>
            <a:endParaRPr/>
          </a:p>
        </p:txBody>
      </p:sp>
      <p:sp>
        <p:nvSpPr>
          <p:cNvPr id="13" name="el-1788319686415-19"/>
          <p:cNvSpPr/>
          <p:nvPr/>
        </p:nvSpPr>
        <p:spPr>
          <a:xfrm>
            <a:off x="400050" y="1282303"/>
            <a:ext cx="3957638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6415-22"/>
          <p:cNvCxnSpPr/>
          <p:nvPr/>
        </p:nvCxnSpPr>
        <p:spPr>
          <a:xfrm>
            <a:off x="400050" y="1303734"/>
            <a:ext cx="3957638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6418-27"/>
          <p:cNvSpPr/>
          <p:nvPr/>
        </p:nvSpPr>
        <p:spPr>
          <a:xfrm>
            <a:off x="3864769" y="1196578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14288" algn="in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6481-109"/>
          <p:cNvSpPr/>
          <p:nvPr/>
        </p:nvSpPr>
        <p:spPr>
          <a:xfrm>
            <a:off x="3948261" y="1275159"/>
            <a:ext cx="147340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867" y="6059"/>
                </a:moveTo>
                <a:lnTo>
                  <a:pt x="61867" y="6059"/>
                </a:lnTo>
                <a:cubicBezTo>
                  <a:pt x="61867" y="4294"/>
                  <a:pt x="61222" y="2843"/>
                  <a:pt x="59933" y="1706"/>
                </a:cubicBezTo>
                <a:lnTo>
                  <a:pt x="59933" y="1706"/>
                </a:lnTo>
                <a:lnTo>
                  <a:pt x="59933" y="1706"/>
                </a:lnTo>
                <a:cubicBezTo>
                  <a:pt x="58644" y="569"/>
                  <a:pt x="57000" y="0"/>
                  <a:pt x="55000" y="0"/>
                </a:cubicBezTo>
                <a:lnTo>
                  <a:pt x="55000" y="0"/>
                </a:lnTo>
                <a:cubicBezTo>
                  <a:pt x="53000" y="0"/>
                  <a:pt x="51356" y="569"/>
                  <a:pt x="50067" y="1706"/>
                </a:cubicBezTo>
                <a:lnTo>
                  <a:pt x="50067" y="1706"/>
                </a:lnTo>
                <a:cubicBezTo>
                  <a:pt x="48778" y="2843"/>
                  <a:pt x="48133" y="4294"/>
                  <a:pt x="48133" y="6059"/>
                </a:cubicBezTo>
                <a:lnTo>
                  <a:pt x="48133" y="6059"/>
                </a:lnTo>
                <a:lnTo>
                  <a:pt x="48133" y="45471"/>
                </a:lnTo>
                <a:cubicBezTo>
                  <a:pt x="48000" y="47392"/>
                  <a:pt x="46844" y="48412"/>
                  <a:pt x="44667" y="48529"/>
                </a:cubicBezTo>
                <a:lnTo>
                  <a:pt x="44667" y="48529"/>
                </a:lnTo>
                <a:cubicBezTo>
                  <a:pt x="42533" y="48412"/>
                  <a:pt x="41400" y="47392"/>
                  <a:pt x="41267" y="45471"/>
                </a:cubicBezTo>
                <a:lnTo>
                  <a:pt x="41267" y="45471"/>
                </a:lnTo>
                <a:lnTo>
                  <a:pt x="41267" y="12118"/>
                </a:lnTo>
                <a:cubicBezTo>
                  <a:pt x="41267" y="10353"/>
                  <a:pt x="40622" y="8902"/>
                  <a:pt x="39333" y="7765"/>
                </a:cubicBezTo>
                <a:lnTo>
                  <a:pt x="39333" y="7765"/>
                </a:lnTo>
                <a:cubicBezTo>
                  <a:pt x="38044" y="6627"/>
                  <a:pt x="36400" y="6059"/>
                  <a:pt x="34400" y="6059"/>
                </a:cubicBezTo>
                <a:lnTo>
                  <a:pt x="34400" y="6059"/>
                </a:lnTo>
                <a:cubicBezTo>
                  <a:pt x="32400" y="6059"/>
                  <a:pt x="30756" y="6627"/>
                  <a:pt x="29467" y="7765"/>
                </a:cubicBezTo>
                <a:lnTo>
                  <a:pt x="29467" y="7765"/>
                </a:lnTo>
                <a:cubicBezTo>
                  <a:pt x="28178" y="8902"/>
                  <a:pt x="27533" y="10353"/>
                  <a:pt x="27533" y="12118"/>
                </a:cubicBezTo>
                <a:lnTo>
                  <a:pt x="27533" y="12118"/>
                </a:lnTo>
                <a:lnTo>
                  <a:pt x="27533" y="63706"/>
                </a:lnTo>
                <a:cubicBezTo>
                  <a:pt x="27533" y="63941"/>
                  <a:pt x="27533" y="64255"/>
                  <a:pt x="27533" y="64647"/>
                </a:cubicBezTo>
                <a:lnTo>
                  <a:pt x="27533" y="64647"/>
                </a:lnTo>
                <a:lnTo>
                  <a:pt x="14600" y="53647"/>
                </a:lnTo>
                <a:cubicBezTo>
                  <a:pt x="12733" y="52275"/>
                  <a:pt x="10667" y="51588"/>
                  <a:pt x="8400" y="51588"/>
                </a:cubicBezTo>
                <a:lnTo>
                  <a:pt x="8400" y="51588"/>
                </a:lnTo>
                <a:cubicBezTo>
                  <a:pt x="6089" y="51588"/>
                  <a:pt x="4067" y="52333"/>
                  <a:pt x="2333" y="53824"/>
                </a:cubicBezTo>
                <a:lnTo>
                  <a:pt x="2333" y="53824"/>
                </a:lnTo>
                <a:cubicBezTo>
                  <a:pt x="778" y="55471"/>
                  <a:pt x="0" y="57314"/>
                  <a:pt x="0" y="59353"/>
                </a:cubicBezTo>
                <a:lnTo>
                  <a:pt x="0" y="59353"/>
                </a:lnTo>
                <a:cubicBezTo>
                  <a:pt x="0" y="61353"/>
                  <a:pt x="867" y="63118"/>
                  <a:pt x="2600" y="64647"/>
                </a:cubicBezTo>
                <a:lnTo>
                  <a:pt x="2600" y="64647"/>
                </a:lnTo>
                <a:lnTo>
                  <a:pt x="26867" y="84941"/>
                </a:lnTo>
                <a:cubicBezTo>
                  <a:pt x="36467" y="92902"/>
                  <a:pt x="47911" y="96941"/>
                  <a:pt x="61200" y="97059"/>
                </a:cubicBezTo>
                <a:lnTo>
                  <a:pt x="61200" y="97059"/>
                </a:lnTo>
                <a:lnTo>
                  <a:pt x="65333" y="97059"/>
                </a:lnTo>
                <a:cubicBezTo>
                  <a:pt x="76044" y="96824"/>
                  <a:pt x="84911" y="93529"/>
                  <a:pt x="91933" y="87176"/>
                </a:cubicBezTo>
                <a:lnTo>
                  <a:pt x="91933" y="87176"/>
                </a:lnTo>
                <a:cubicBezTo>
                  <a:pt x="99089" y="81020"/>
                  <a:pt x="102822" y="73196"/>
                  <a:pt x="103133" y="63706"/>
                </a:cubicBezTo>
                <a:lnTo>
                  <a:pt x="103133" y="63706"/>
                </a:lnTo>
                <a:lnTo>
                  <a:pt x="103133" y="24294"/>
                </a:lnTo>
                <a:cubicBezTo>
                  <a:pt x="103133" y="22490"/>
                  <a:pt x="102489" y="21020"/>
                  <a:pt x="101200" y="19882"/>
                </a:cubicBezTo>
                <a:lnTo>
                  <a:pt x="101200" y="19882"/>
                </a:lnTo>
                <a:cubicBezTo>
                  <a:pt x="99911" y="18745"/>
                  <a:pt x="98267" y="18176"/>
                  <a:pt x="96267" y="18176"/>
                </a:cubicBezTo>
                <a:lnTo>
                  <a:pt x="96267" y="18176"/>
                </a:lnTo>
                <a:cubicBezTo>
                  <a:pt x="94267" y="18176"/>
                  <a:pt x="92622" y="18745"/>
                  <a:pt x="91333" y="19882"/>
                </a:cubicBezTo>
                <a:lnTo>
                  <a:pt x="91333" y="19882"/>
                </a:lnTo>
                <a:cubicBezTo>
                  <a:pt x="90044" y="21020"/>
                  <a:pt x="89400" y="22490"/>
                  <a:pt x="89400" y="24294"/>
                </a:cubicBezTo>
                <a:lnTo>
                  <a:pt x="89400" y="24294"/>
                </a:lnTo>
                <a:lnTo>
                  <a:pt x="89400" y="45471"/>
                </a:lnTo>
                <a:cubicBezTo>
                  <a:pt x="89222" y="47392"/>
                  <a:pt x="88067" y="48412"/>
                  <a:pt x="85933" y="48529"/>
                </a:cubicBezTo>
                <a:lnTo>
                  <a:pt x="85933" y="48529"/>
                </a:lnTo>
                <a:cubicBezTo>
                  <a:pt x="83800" y="48412"/>
                  <a:pt x="82667" y="47392"/>
                  <a:pt x="82533" y="45471"/>
                </a:cubicBezTo>
                <a:lnTo>
                  <a:pt x="82533" y="45471"/>
                </a:lnTo>
                <a:lnTo>
                  <a:pt x="82533" y="12118"/>
                </a:lnTo>
                <a:cubicBezTo>
                  <a:pt x="82533" y="10353"/>
                  <a:pt x="81867" y="8902"/>
                  <a:pt x="80533" y="7765"/>
                </a:cubicBezTo>
                <a:lnTo>
                  <a:pt x="80533" y="7765"/>
                </a:lnTo>
                <a:cubicBezTo>
                  <a:pt x="79244" y="6627"/>
                  <a:pt x="77600" y="6059"/>
                  <a:pt x="75600" y="6059"/>
                </a:cubicBezTo>
                <a:lnTo>
                  <a:pt x="75600" y="6059"/>
                </a:lnTo>
                <a:cubicBezTo>
                  <a:pt x="73600" y="6059"/>
                  <a:pt x="71956" y="6627"/>
                  <a:pt x="70667" y="7765"/>
                </a:cubicBezTo>
                <a:lnTo>
                  <a:pt x="70667" y="7765"/>
                </a:lnTo>
                <a:cubicBezTo>
                  <a:pt x="69378" y="8902"/>
                  <a:pt x="68733" y="10353"/>
                  <a:pt x="68733" y="12118"/>
                </a:cubicBezTo>
                <a:lnTo>
                  <a:pt x="68733" y="12118"/>
                </a:lnTo>
                <a:lnTo>
                  <a:pt x="68733" y="45471"/>
                </a:lnTo>
                <a:cubicBezTo>
                  <a:pt x="68600" y="47392"/>
                  <a:pt x="67467" y="48412"/>
                  <a:pt x="65333" y="48529"/>
                </a:cubicBezTo>
                <a:lnTo>
                  <a:pt x="65333" y="48529"/>
                </a:lnTo>
                <a:cubicBezTo>
                  <a:pt x="63156" y="48412"/>
                  <a:pt x="62000" y="47392"/>
                  <a:pt x="61867" y="45471"/>
                </a:cubicBezTo>
                <a:lnTo>
                  <a:pt x="61867" y="45471"/>
                </a:lnTo>
                <a:lnTo>
                  <a:pt x="61867" y="605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6419-29"/>
          <p:cNvCxnSpPr/>
          <p:nvPr/>
        </p:nvCxnSpPr>
        <p:spPr>
          <a:xfrm>
            <a:off x="607219" y="1825228"/>
            <a:ext cx="35433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6421-32"/>
          <p:cNvSpPr/>
          <p:nvPr/>
        </p:nvSpPr>
        <p:spPr>
          <a:xfrm>
            <a:off x="607219" y="1485900"/>
            <a:ext cx="610791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6422-37"/>
          <p:cNvSpPr/>
          <p:nvPr/>
        </p:nvSpPr>
        <p:spPr>
          <a:xfrm>
            <a:off x="607219" y="2318147"/>
            <a:ext cx="714375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6424-44"/>
          <p:cNvCxnSpPr/>
          <p:nvPr/>
        </p:nvCxnSpPr>
        <p:spPr>
          <a:xfrm>
            <a:off x="625078" y="2318147"/>
            <a:ext cx="914" cy="307181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6466-84"/>
          <p:cNvSpPr/>
          <p:nvPr/>
        </p:nvSpPr>
        <p:spPr>
          <a:xfrm>
            <a:off x="757238" y="24145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35917" y="45333"/>
                </a:moveTo>
                <a:lnTo>
                  <a:pt x="35917" y="45333"/>
                </a:lnTo>
                <a:lnTo>
                  <a:pt x="64083" y="45333"/>
                </a:lnTo>
                <a:cubicBezTo>
                  <a:pt x="66917" y="45556"/>
                  <a:pt x="68472" y="47111"/>
                  <a:pt x="68750" y="50000"/>
                </a:cubicBezTo>
                <a:lnTo>
                  <a:pt x="68750" y="50000"/>
                </a:lnTo>
                <a:cubicBezTo>
                  <a:pt x="68472" y="52889"/>
                  <a:pt x="66917" y="54444"/>
                  <a:pt x="64083" y="54667"/>
                </a:cubicBezTo>
                <a:lnTo>
                  <a:pt x="64083" y="54667"/>
                </a:lnTo>
                <a:lnTo>
                  <a:pt x="35917" y="54667"/>
                </a:lnTo>
                <a:cubicBezTo>
                  <a:pt x="33083" y="54444"/>
                  <a:pt x="31528" y="52889"/>
                  <a:pt x="31250" y="50000"/>
                </a:cubicBezTo>
                <a:lnTo>
                  <a:pt x="31250" y="50000"/>
                </a:lnTo>
                <a:cubicBezTo>
                  <a:pt x="31528" y="47111"/>
                  <a:pt x="33083" y="45556"/>
                  <a:pt x="35917" y="45333"/>
                </a:cubicBezTo>
                <a:lnTo>
                  <a:pt x="35917" y="4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6423-38"/>
          <p:cNvSpPr/>
          <p:nvPr/>
        </p:nvSpPr>
        <p:spPr>
          <a:xfrm>
            <a:off x="1407319" y="2318147"/>
            <a:ext cx="714375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6424-45"/>
          <p:cNvCxnSpPr/>
          <p:nvPr/>
        </p:nvCxnSpPr>
        <p:spPr>
          <a:xfrm>
            <a:off x="1425178" y="2318147"/>
            <a:ext cx="914" cy="307181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6466-85"/>
          <p:cNvSpPr/>
          <p:nvPr/>
        </p:nvSpPr>
        <p:spPr>
          <a:xfrm>
            <a:off x="1564481" y="24217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818" y="13636"/>
                </a:moveTo>
                <a:lnTo>
                  <a:pt x="81818" y="13636"/>
                </a:lnTo>
                <a:lnTo>
                  <a:pt x="81818" y="40909"/>
                </a:lnTo>
                <a:lnTo>
                  <a:pt x="54545" y="40909"/>
                </a:lnTo>
                <a:lnTo>
                  <a:pt x="54545" y="13636"/>
                </a:lnTo>
                <a:lnTo>
                  <a:pt x="81818" y="13636"/>
                </a:lnTo>
                <a:moveTo>
                  <a:pt x="81818" y="54545"/>
                </a:moveTo>
                <a:lnTo>
                  <a:pt x="81818" y="54545"/>
                </a:lnTo>
                <a:lnTo>
                  <a:pt x="81818" y="81818"/>
                </a:lnTo>
                <a:lnTo>
                  <a:pt x="54545" y="81818"/>
                </a:lnTo>
                <a:lnTo>
                  <a:pt x="54545" y="54545"/>
                </a:lnTo>
                <a:lnTo>
                  <a:pt x="81818" y="54545"/>
                </a:lnTo>
                <a:moveTo>
                  <a:pt x="40909" y="40909"/>
                </a:moveTo>
                <a:lnTo>
                  <a:pt x="40909" y="40909"/>
                </a:lnTo>
                <a:lnTo>
                  <a:pt x="13636" y="40909"/>
                </a:lnTo>
                <a:lnTo>
                  <a:pt x="13636" y="13636"/>
                </a:lnTo>
                <a:lnTo>
                  <a:pt x="40909" y="13636"/>
                </a:lnTo>
                <a:lnTo>
                  <a:pt x="40909" y="40909"/>
                </a:lnTo>
                <a:moveTo>
                  <a:pt x="13636" y="54545"/>
                </a:moveTo>
                <a:lnTo>
                  <a:pt x="13636" y="54545"/>
                </a:lnTo>
                <a:lnTo>
                  <a:pt x="40909" y="54545"/>
                </a:lnTo>
                <a:lnTo>
                  <a:pt x="40909" y="81818"/>
                </a:lnTo>
                <a:lnTo>
                  <a:pt x="13636" y="81818"/>
                </a:lnTo>
                <a:lnTo>
                  <a:pt x="13636" y="54545"/>
                </a:lnTo>
                <a:moveTo>
                  <a:pt x="13636" y="0"/>
                </a:moveTo>
                <a:lnTo>
                  <a:pt x="13636" y="0"/>
                </a:lnTo>
                <a:cubicBezTo>
                  <a:pt x="9818" y="121"/>
                  <a:pt x="6636" y="1485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1485" y="6636"/>
                  <a:pt x="121" y="9818"/>
                  <a:pt x="0" y="13636"/>
                </a:cubicBezTo>
                <a:lnTo>
                  <a:pt x="0" y="13636"/>
                </a:lnTo>
                <a:lnTo>
                  <a:pt x="0" y="81818"/>
                </a:lnTo>
                <a:cubicBezTo>
                  <a:pt x="121" y="85636"/>
                  <a:pt x="1485" y="88818"/>
                  <a:pt x="4091" y="91364"/>
                </a:cubicBezTo>
                <a:lnTo>
                  <a:pt x="4091" y="91364"/>
                </a:lnTo>
                <a:cubicBezTo>
                  <a:pt x="6636" y="93970"/>
                  <a:pt x="9818" y="95333"/>
                  <a:pt x="13636" y="95455"/>
                </a:cubicBezTo>
                <a:lnTo>
                  <a:pt x="13636" y="95455"/>
                </a:lnTo>
                <a:lnTo>
                  <a:pt x="81818" y="95455"/>
                </a:lnTo>
                <a:cubicBezTo>
                  <a:pt x="85636" y="95333"/>
                  <a:pt x="88818" y="93970"/>
                  <a:pt x="91364" y="91364"/>
                </a:cubicBezTo>
                <a:lnTo>
                  <a:pt x="91364" y="91364"/>
                </a:lnTo>
                <a:cubicBezTo>
                  <a:pt x="93970" y="88818"/>
                  <a:pt x="95333" y="85636"/>
                  <a:pt x="95455" y="81818"/>
                </a:cubicBezTo>
                <a:lnTo>
                  <a:pt x="95455" y="81818"/>
                </a:lnTo>
                <a:lnTo>
                  <a:pt x="95455" y="13636"/>
                </a:lnTo>
                <a:cubicBezTo>
                  <a:pt x="95333" y="9818"/>
                  <a:pt x="93970" y="6636"/>
                  <a:pt x="91364" y="4091"/>
                </a:cubicBezTo>
                <a:lnTo>
                  <a:pt x="91364" y="4091"/>
                </a:lnTo>
                <a:cubicBezTo>
                  <a:pt x="88818" y="1485"/>
                  <a:pt x="85636" y="121"/>
                  <a:pt x="81818" y="0"/>
                </a:cubicBezTo>
                <a:lnTo>
                  <a:pt x="81818" y="0"/>
                </a:lnTo>
                <a:lnTo>
                  <a:pt x="13636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6423-39"/>
          <p:cNvSpPr/>
          <p:nvPr/>
        </p:nvSpPr>
        <p:spPr>
          <a:xfrm>
            <a:off x="2207419" y="2318147"/>
            <a:ext cx="714375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6424-46"/>
          <p:cNvCxnSpPr/>
          <p:nvPr/>
        </p:nvCxnSpPr>
        <p:spPr>
          <a:xfrm>
            <a:off x="2225278" y="2318147"/>
            <a:ext cx="914" cy="307181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6467-86"/>
          <p:cNvSpPr/>
          <p:nvPr/>
        </p:nvSpPr>
        <p:spPr>
          <a:xfrm>
            <a:off x="2343150" y="2428875"/>
            <a:ext cx="14287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5000" y="0"/>
                </a:lnTo>
                <a:cubicBezTo>
                  <a:pt x="6467" y="0"/>
                  <a:pt x="7667" y="778"/>
                  <a:pt x="8600" y="2333"/>
                </a:cubicBezTo>
                <a:lnTo>
                  <a:pt x="8600" y="2333"/>
                </a:lnTo>
                <a:lnTo>
                  <a:pt x="8600" y="2333"/>
                </a:lnTo>
                <a:cubicBezTo>
                  <a:pt x="9533" y="3889"/>
                  <a:pt x="10000" y="5889"/>
                  <a:pt x="10000" y="8333"/>
                </a:cubicBezTo>
                <a:lnTo>
                  <a:pt x="10000" y="8333"/>
                </a:lnTo>
                <a:lnTo>
                  <a:pt x="10000" y="91667"/>
                </a:lnTo>
                <a:cubicBezTo>
                  <a:pt x="10000" y="94111"/>
                  <a:pt x="9533" y="96111"/>
                  <a:pt x="8600" y="97667"/>
                </a:cubicBezTo>
                <a:lnTo>
                  <a:pt x="8600" y="97667"/>
                </a:lnTo>
                <a:cubicBezTo>
                  <a:pt x="7667" y="99222"/>
                  <a:pt x="6467" y="100000"/>
                  <a:pt x="5000" y="100000"/>
                </a:cubicBezTo>
                <a:lnTo>
                  <a:pt x="5000" y="100000"/>
                </a:lnTo>
                <a:cubicBezTo>
                  <a:pt x="3533" y="100000"/>
                  <a:pt x="2333" y="99222"/>
                  <a:pt x="1400" y="97667"/>
                </a:cubicBezTo>
                <a:lnTo>
                  <a:pt x="1400" y="97667"/>
                </a:lnTo>
                <a:cubicBezTo>
                  <a:pt x="467" y="96111"/>
                  <a:pt x="0" y="94111"/>
                  <a:pt x="0" y="91667"/>
                </a:cubicBezTo>
                <a:lnTo>
                  <a:pt x="0" y="91667"/>
                </a:lnTo>
                <a:lnTo>
                  <a:pt x="0" y="8333"/>
                </a:lnTo>
                <a:cubicBezTo>
                  <a:pt x="0" y="5889"/>
                  <a:pt x="467" y="3889"/>
                  <a:pt x="1400" y="2333"/>
                </a:cubicBezTo>
                <a:lnTo>
                  <a:pt x="1400" y="2333"/>
                </a:lnTo>
                <a:cubicBezTo>
                  <a:pt x="2333" y="778"/>
                  <a:pt x="3533" y="0"/>
                  <a:pt x="5000" y="0"/>
                </a:cubicBezTo>
                <a:lnTo>
                  <a:pt x="5000" y="0"/>
                </a:lnTo>
                <a:moveTo>
                  <a:pt x="38600" y="19000"/>
                </a:moveTo>
                <a:lnTo>
                  <a:pt x="38600" y="19000"/>
                </a:lnTo>
                <a:cubicBezTo>
                  <a:pt x="39533" y="20778"/>
                  <a:pt x="40000" y="22778"/>
                  <a:pt x="40000" y="25000"/>
                </a:cubicBezTo>
                <a:lnTo>
                  <a:pt x="40000" y="25000"/>
                </a:lnTo>
                <a:lnTo>
                  <a:pt x="40000" y="25000"/>
                </a:lnTo>
                <a:cubicBezTo>
                  <a:pt x="40000" y="27222"/>
                  <a:pt x="39533" y="29222"/>
                  <a:pt x="38600" y="31000"/>
                </a:cubicBezTo>
                <a:lnTo>
                  <a:pt x="38600" y="31000"/>
                </a:lnTo>
                <a:lnTo>
                  <a:pt x="32000" y="41667"/>
                </a:lnTo>
                <a:lnTo>
                  <a:pt x="68000" y="41667"/>
                </a:lnTo>
                <a:lnTo>
                  <a:pt x="61400" y="31000"/>
                </a:lnTo>
                <a:cubicBezTo>
                  <a:pt x="60467" y="29222"/>
                  <a:pt x="60000" y="27222"/>
                  <a:pt x="60000" y="25000"/>
                </a:cubicBezTo>
                <a:lnTo>
                  <a:pt x="60000" y="25000"/>
                </a:lnTo>
                <a:cubicBezTo>
                  <a:pt x="60000" y="22778"/>
                  <a:pt x="60467" y="20778"/>
                  <a:pt x="61400" y="19000"/>
                </a:cubicBezTo>
                <a:lnTo>
                  <a:pt x="61400" y="19000"/>
                </a:lnTo>
                <a:cubicBezTo>
                  <a:pt x="62467" y="17444"/>
                  <a:pt x="63667" y="16667"/>
                  <a:pt x="65000" y="16667"/>
                </a:cubicBezTo>
                <a:lnTo>
                  <a:pt x="65000" y="16667"/>
                </a:lnTo>
                <a:cubicBezTo>
                  <a:pt x="66333" y="16667"/>
                  <a:pt x="67533" y="17444"/>
                  <a:pt x="68600" y="19000"/>
                </a:cubicBezTo>
                <a:lnTo>
                  <a:pt x="68600" y="19000"/>
                </a:lnTo>
                <a:lnTo>
                  <a:pt x="83600" y="44000"/>
                </a:lnTo>
                <a:cubicBezTo>
                  <a:pt x="84533" y="45778"/>
                  <a:pt x="85000" y="47778"/>
                  <a:pt x="85000" y="50000"/>
                </a:cubicBezTo>
                <a:lnTo>
                  <a:pt x="85000" y="50000"/>
                </a:lnTo>
                <a:cubicBezTo>
                  <a:pt x="85000" y="52222"/>
                  <a:pt x="84533" y="54222"/>
                  <a:pt x="83600" y="56000"/>
                </a:cubicBezTo>
                <a:lnTo>
                  <a:pt x="83600" y="56000"/>
                </a:lnTo>
                <a:lnTo>
                  <a:pt x="68600" y="81000"/>
                </a:lnTo>
                <a:cubicBezTo>
                  <a:pt x="67533" y="82556"/>
                  <a:pt x="66333" y="83333"/>
                  <a:pt x="65000" y="83333"/>
                </a:cubicBezTo>
                <a:lnTo>
                  <a:pt x="65000" y="83333"/>
                </a:lnTo>
                <a:cubicBezTo>
                  <a:pt x="63667" y="83333"/>
                  <a:pt x="62467" y="82556"/>
                  <a:pt x="61400" y="81000"/>
                </a:cubicBezTo>
                <a:lnTo>
                  <a:pt x="61400" y="81000"/>
                </a:lnTo>
                <a:cubicBezTo>
                  <a:pt x="60467" y="79222"/>
                  <a:pt x="60000" y="77222"/>
                  <a:pt x="60000" y="75000"/>
                </a:cubicBezTo>
                <a:lnTo>
                  <a:pt x="60000" y="75000"/>
                </a:lnTo>
                <a:cubicBezTo>
                  <a:pt x="60000" y="72778"/>
                  <a:pt x="60467" y="70778"/>
                  <a:pt x="61400" y="69000"/>
                </a:cubicBezTo>
                <a:lnTo>
                  <a:pt x="61400" y="69000"/>
                </a:lnTo>
                <a:lnTo>
                  <a:pt x="68000" y="58333"/>
                </a:lnTo>
                <a:lnTo>
                  <a:pt x="32000" y="58333"/>
                </a:lnTo>
                <a:lnTo>
                  <a:pt x="38600" y="69000"/>
                </a:lnTo>
                <a:cubicBezTo>
                  <a:pt x="39533" y="70778"/>
                  <a:pt x="40000" y="72778"/>
                  <a:pt x="40000" y="75000"/>
                </a:cubicBezTo>
                <a:lnTo>
                  <a:pt x="40000" y="75000"/>
                </a:lnTo>
                <a:cubicBezTo>
                  <a:pt x="40000" y="77222"/>
                  <a:pt x="39533" y="79222"/>
                  <a:pt x="38600" y="81000"/>
                </a:cubicBezTo>
                <a:lnTo>
                  <a:pt x="38600" y="81000"/>
                </a:lnTo>
                <a:cubicBezTo>
                  <a:pt x="37533" y="82556"/>
                  <a:pt x="36333" y="83333"/>
                  <a:pt x="35000" y="83333"/>
                </a:cubicBezTo>
                <a:lnTo>
                  <a:pt x="35000" y="83333"/>
                </a:lnTo>
                <a:cubicBezTo>
                  <a:pt x="33667" y="83333"/>
                  <a:pt x="32467" y="82556"/>
                  <a:pt x="31400" y="81000"/>
                </a:cubicBezTo>
                <a:lnTo>
                  <a:pt x="31400" y="81000"/>
                </a:lnTo>
                <a:lnTo>
                  <a:pt x="16400" y="56000"/>
                </a:lnTo>
                <a:cubicBezTo>
                  <a:pt x="15467" y="54222"/>
                  <a:pt x="15000" y="52222"/>
                  <a:pt x="15000" y="50000"/>
                </a:cubicBezTo>
                <a:lnTo>
                  <a:pt x="15000" y="50000"/>
                </a:lnTo>
                <a:cubicBezTo>
                  <a:pt x="15000" y="47778"/>
                  <a:pt x="15467" y="45778"/>
                  <a:pt x="16400" y="44000"/>
                </a:cubicBezTo>
                <a:lnTo>
                  <a:pt x="16400" y="44000"/>
                </a:lnTo>
                <a:lnTo>
                  <a:pt x="31400" y="19000"/>
                </a:lnTo>
                <a:cubicBezTo>
                  <a:pt x="32467" y="17444"/>
                  <a:pt x="33667" y="16667"/>
                  <a:pt x="35000" y="16667"/>
                </a:cubicBezTo>
                <a:lnTo>
                  <a:pt x="35000" y="16667"/>
                </a:lnTo>
                <a:cubicBezTo>
                  <a:pt x="36333" y="16667"/>
                  <a:pt x="37533" y="17444"/>
                  <a:pt x="38600" y="19000"/>
                </a:cubicBezTo>
                <a:lnTo>
                  <a:pt x="38600" y="19000"/>
                </a:lnTo>
                <a:moveTo>
                  <a:pt x="100000" y="8333"/>
                </a:moveTo>
                <a:lnTo>
                  <a:pt x="100000" y="8333"/>
                </a:lnTo>
                <a:lnTo>
                  <a:pt x="100000" y="91667"/>
                </a:lnTo>
                <a:cubicBezTo>
                  <a:pt x="100000" y="94111"/>
                  <a:pt x="99533" y="96111"/>
                  <a:pt x="98600" y="97667"/>
                </a:cubicBezTo>
                <a:lnTo>
                  <a:pt x="98600" y="97667"/>
                </a:lnTo>
                <a:cubicBezTo>
                  <a:pt x="97667" y="99222"/>
                  <a:pt x="96467" y="100000"/>
                  <a:pt x="95000" y="100000"/>
                </a:cubicBezTo>
                <a:lnTo>
                  <a:pt x="95000" y="100000"/>
                </a:lnTo>
                <a:cubicBezTo>
                  <a:pt x="93533" y="100000"/>
                  <a:pt x="92333" y="99222"/>
                  <a:pt x="91400" y="97667"/>
                </a:cubicBezTo>
                <a:lnTo>
                  <a:pt x="91400" y="97667"/>
                </a:lnTo>
                <a:cubicBezTo>
                  <a:pt x="90467" y="96111"/>
                  <a:pt x="90000" y="94111"/>
                  <a:pt x="90000" y="91667"/>
                </a:cubicBezTo>
                <a:lnTo>
                  <a:pt x="90000" y="91667"/>
                </a:lnTo>
                <a:lnTo>
                  <a:pt x="90000" y="8333"/>
                </a:lnTo>
                <a:cubicBezTo>
                  <a:pt x="90000" y="5889"/>
                  <a:pt x="90467" y="3889"/>
                  <a:pt x="91400" y="2333"/>
                </a:cubicBezTo>
                <a:lnTo>
                  <a:pt x="91400" y="2333"/>
                </a:lnTo>
                <a:cubicBezTo>
                  <a:pt x="92333" y="778"/>
                  <a:pt x="93533" y="0"/>
                  <a:pt x="95000" y="0"/>
                </a:cubicBezTo>
                <a:lnTo>
                  <a:pt x="95000" y="0"/>
                </a:lnTo>
                <a:cubicBezTo>
                  <a:pt x="96467" y="0"/>
                  <a:pt x="97667" y="778"/>
                  <a:pt x="98600" y="2333"/>
                </a:cubicBezTo>
                <a:lnTo>
                  <a:pt x="98600" y="2333"/>
                </a:lnTo>
                <a:cubicBezTo>
                  <a:pt x="99533" y="3889"/>
                  <a:pt x="100000" y="5889"/>
                  <a:pt x="100000" y="8333"/>
                </a:cubicBezTo>
                <a:lnTo>
                  <a:pt x="100000" y="8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6415-20"/>
          <p:cNvSpPr/>
          <p:nvPr/>
        </p:nvSpPr>
        <p:spPr>
          <a:xfrm>
            <a:off x="4786313" y="1282303"/>
            <a:ext cx="3957638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6416-23"/>
          <p:cNvCxnSpPr/>
          <p:nvPr/>
        </p:nvCxnSpPr>
        <p:spPr>
          <a:xfrm>
            <a:off x="4786313" y="1303734"/>
            <a:ext cx="3957638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6419-28"/>
          <p:cNvSpPr/>
          <p:nvPr/>
        </p:nvSpPr>
        <p:spPr>
          <a:xfrm>
            <a:off x="8251031" y="1196578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 w="14288" algn="in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8319686482-110"/>
          <p:cNvSpPr/>
          <p:nvPr/>
        </p:nvSpPr>
        <p:spPr>
          <a:xfrm>
            <a:off x="8334516" y="1275620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6419-30"/>
          <p:cNvCxnSpPr/>
          <p:nvPr/>
        </p:nvCxnSpPr>
        <p:spPr>
          <a:xfrm>
            <a:off x="4993481" y="1825228"/>
            <a:ext cx="3543300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6421-35"/>
          <p:cNvSpPr/>
          <p:nvPr/>
        </p:nvSpPr>
        <p:spPr>
          <a:xfrm>
            <a:off x="4993481" y="1485900"/>
            <a:ext cx="610791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6423-40"/>
          <p:cNvSpPr/>
          <p:nvPr/>
        </p:nvSpPr>
        <p:spPr>
          <a:xfrm>
            <a:off x="4993481" y="2318147"/>
            <a:ext cx="714375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6425-47"/>
          <p:cNvCxnSpPr/>
          <p:nvPr/>
        </p:nvCxnSpPr>
        <p:spPr>
          <a:xfrm>
            <a:off x="5011341" y="2318147"/>
            <a:ext cx="914" cy="307181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6467-87"/>
          <p:cNvSpPr/>
          <p:nvPr/>
        </p:nvSpPr>
        <p:spPr>
          <a:xfrm>
            <a:off x="5143500" y="24145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6250"/>
                </a:moveTo>
                <a:lnTo>
                  <a:pt x="56250" y="6250"/>
                </a:lnTo>
                <a:cubicBezTo>
                  <a:pt x="56250" y="4417"/>
                  <a:pt x="55667" y="2917"/>
                  <a:pt x="54500" y="1750"/>
                </a:cubicBezTo>
                <a:lnTo>
                  <a:pt x="54500" y="1750"/>
                </a:lnTo>
                <a:lnTo>
                  <a:pt x="54500" y="1750"/>
                </a:lnTo>
                <a:cubicBezTo>
                  <a:pt x="53333" y="583"/>
                  <a:pt x="51833" y="0"/>
                  <a:pt x="50000" y="0"/>
                </a:cubicBezTo>
                <a:lnTo>
                  <a:pt x="50000" y="0"/>
                </a:lnTo>
                <a:cubicBezTo>
                  <a:pt x="48167" y="0"/>
                  <a:pt x="46667" y="583"/>
                  <a:pt x="45500" y="1750"/>
                </a:cubicBezTo>
                <a:lnTo>
                  <a:pt x="45500" y="1750"/>
                </a:lnTo>
                <a:cubicBezTo>
                  <a:pt x="44333" y="2917"/>
                  <a:pt x="43750" y="4417"/>
                  <a:pt x="43750" y="6250"/>
                </a:cubicBezTo>
                <a:lnTo>
                  <a:pt x="43750" y="6250"/>
                </a:lnTo>
                <a:lnTo>
                  <a:pt x="43750" y="53750"/>
                </a:lnTo>
                <a:lnTo>
                  <a:pt x="29500" y="39250"/>
                </a:lnTo>
                <a:cubicBezTo>
                  <a:pt x="28167" y="38083"/>
                  <a:pt x="26667" y="37500"/>
                  <a:pt x="25000" y="37500"/>
                </a:cubicBezTo>
                <a:lnTo>
                  <a:pt x="25000" y="37500"/>
                </a:lnTo>
                <a:cubicBezTo>
                  <a:pt x="23333" y="37500"/>
                  <a:pt x="21833" y="38083"/>
                  <a:pt x="20500" y="39250"/>
                </a:cubicBezTo>
                <a:lnTo>
                  <a:pt x="20500" y="39250"/>
                </a:lnTo>
                <a:cubicBezTo>
                  <a:pt x="19333" y="40583"/>
                  <a:pt x="18750" y="42083"/>
                  <a:pt x="18750" y="43750"/>
                </a:cubicBezTo>
                <a:lnTo>
                  <a:pt x="18750" y="43750"/>
                </a:lnTo>
                <a:cubicBezTo>
                  <a:pt x="18750" y="45417"/>
                  <a:pt x="19333" y="46917"/>
                  <a:pt x="20500" y="48250"/>
                </a:cubicBezTo>
                <a:lnTo>
                  <a:pt x="20500" y="48250"/>
                </a:lnTo>
                <a:lnTo>
                  <a:pt x="45500" y="73250"/>
                </a:lnTo>
                <a:cubicBezTo>
                  <a:pt x="46833" y="74417"/>
                  <a:pt x="48333" y="75000"/>
                  <a:pt x="50000" y="75000"/>
                </a:cubicBezTo>
                <a:lnTo>
                  <a:pt x="50000" y="75000"/>
                </a:lnTo>
                <a:cubicBezTo>
                  <a:pt x="51667" y="75000"/>
                  <a:pt x="53167" y="74417"/>
                  <a:pt x="54500" y="73250"/>
                </a:cubicBezTo>
                <a:lnTo>
                  <a:pt x="54500" y="73250"/>
                </a:lnTo>
                <a:lnTo>
                  <a:pt x="79500" y="48250"/>
                </a:lnTo>
                <a:cubicBezTo>
                  <a:pt x="80667" y="46917"/>
                  <a:pt x="81250" y="45417"/>
                  <a:pt x="81250" y="43750"/>
                </a:cubicBezTo>
                <a:lnTo>
                  <a:pt x="81250" y="43750"/>
                </a:lnTo>
                <a:cubicBezTo>
                  <a:pt x="81250" y="42083"/>
                  <a:pt x="80667" y="40583"/>
                  <a:pt x="79500" y="39250"/>
                </a:cubicBezTo>
                <a:lnTo>
                  <a:pt x="79500" y="39250"/>
                </a:lnTo>
                <a:cubicBezTo>
                  <a:pt x="78167" y="38083"/>
                  <a:pt x="76667" y="37500"/>
                  <a:pt x="75000" y="37500"/>
                </a:cubicBezTo>
                <a:lnTo>
                  <a:pt x="75000" y="37500"/>
                </a:lnTo>
                <a:cubicBezTo>
                  <a:pt x="73333" y="37500"/>
                  <a:pt x="71833" y="38083"/>
                  <a:pt x="70500" y="39250"/>
                </a:cubicBezTo>
                <a:lnTo>
                  <a:pt x="70500" y="39250"/>
                </a:lnTo>
                <a:lnTo>
                  <a:pt x="56250" y="53750"/>
                </a:lnTo>
                <a:lnTo>
                  <a:pt x="56250" y="6250"/>
                </a:lnTo>
                <a:moveTo>
                  <a:pt x="12500" y="68750"/>
                </a:moveTo>
                <a:lnTo>
                  <a:pt x="12500" y="68750"/>
                </a:lnTo>
                <a:cubicBezTo>
                  <a:pt x="9000" y="68861"/>
                  <a:pt x="6083" y="70111"/>
                  <a:pt x="3750" y="72500"/>
                </a:cubicBezTo>
                <a:lnTo>
                  <a:pt x="3750" y="72500"/>
                </a:lnTo>
                <a:lnTo>
                  <a:pt x="3750" y="72500"/>
                </a:lnTo>
                <a:cubicBezTo>
                  <a:pt x="1361" y="74833"/>
                  <a:pt x="111" y="77750"/>
                  <a:pt x="0" y="81250"/>
                </a:cubicBezTo>
                <a:lnTo>
                  <a:pt x="0" y="81250"/>
                </a:lnTo>
                <a:lnTo>
                  <a:pt x="0" y="87500"/>
                </a:lnTo>
                <a:cubicBezTo>
                  <a:pt x="111" y="91000"/>
                  <a:pt x="1361" y="93917"/>
                  <a:pt x="3750" y="96250"/>
                </a:cubicBezTo>
                <a:lnTo>
                  <a:pt x="3750" y="96250"/>
                </a:lnTo>
                <a:cubicBezTo>
                  <a:pt x="6083" y="98639"/>
                  <a:pt x="9000" y="99889"/>
                  <a:pt x="12500" y="100000"/>
                </a:cubicBezTo>
                <a:lnTo>
                  <a:pt x="12500" y="100000"/>
                </a:lnTo>
                <a:lnTo>
                  <a:pt x="87500" y="100000"/>
                </a:lnTo>
                <a:cubicBezTo>
                  <a:pt x="91000" y="99889"/>
                  <a:pt x="93917" y="98639"/>
                  <a:pt x="96250" y="96250"/>
                </a:cubicBezTo>
                <a:lnTo>
                  <a:pt x="96250" y="96250"/>
                </a:lnTo>
                <a:cubicBezTo>
                  <a:pt x="98639" y="93917"/>
                  <a:pt x="99889" y="91000"/>
                  <a:pt x="100000" y="87500"/>
                </a:cubicBezTo>
                <a:lnTo>
                  <a:pt x="100000" y="87500"/>
                </a:lnTo>
                <a:lnTo>
                  <a:pt x="100000" y="81250"/>
                </a:lnTo>
                <a:cubicBezTo>
                  <a:pt x="99889" y="77750"/>
                  <a:pt x="98639" y="74833"/>
                  <a:pt x="96250" y="72500"/>
                </a:cubicBezTo>
                <a:lnTo>
                  <a:pt x="96250" y="72500"/>
                </a:lnTo>
                <a:cubicBezTo>
                  <a:pt x="93917" y="70111"/>
                  <a:pt x="91000" y="68861"/>
                  <a:pt x="87500" y="68750"/>
                </a:cubicBezTo>
                <a:lnTo>
                  <a:pt x="87500" y="68750"/>
                </a:lnTo>
                <a:lnTo>
                  <a:pt x="67750" y="68750"/>
                </a:lnTo>
                <a:lnTo>
                  <a:pt x="58750" y="77500"/>
                </a:lnTo>
                <a:cubicBezTo>
                  <a:pt x="56194" y="80000"/>
                  <a:pt x="53278" y="81250"/>
                  <a:pt x="50000" y="81250"/>
                </a:cubicBezTo>
                <a:lnTo>
                  <a:pt x="50000" y="81250"/>
                </a:lnTo>
                <a:cubicBezTo>
                  <a:pt x="46611" y="81250"/>
                  <a:pt x="43694" y="80000"/>
                  <a:pt x="41250" y="77500"/>
                </a:cubicBezTo>
                <a:lnTo>
                  <a:pt x="41250" y="77500"/>
                </a:lnTo>
                <a:lnTo>
                  <a:pt x="32417" y="68750"/>
                </a:lnTo>
                <a:lnTo>
                  <a:pt x="12500" y="68750"/>
                </a:lnTo>
                <a:moveTo>
                  <a:pt x="84417" y="79667"/>
                </a:moveTo>
                <a:lnTo>
                  <a:pt x="84417" y="79667"/>
                </a:lnTo>
                <a:cubicBezTo>
                  <a:pt x="87250" y="79944"/>
                  <a:pt x="88806" y="81528"/>
                  <a:pt x="89083" y="84417"/>
                </a:cubicBezTo>
                <a:lnTo>
                  <a:pt x="89083" y="84417"/>
                </a:lnTo>
                <a:cubicBezTo>
                  <a:pt x="88806" y="87250"/>
                  <a:pt x="87250" y="88806"/>
                  <a:pt x="84417" y="89083"/>
                </a:cubicBezTo>
                <a:lnTo>
                  <a:pt x="84417" y="89083"/>
                </a:lnTo>
                <a:cubicBezTo>
                  <a:pt x="81528" y="88806"/>
                  <a:pt x="79944" y="87250"/>
                  <a:pt x="79667" y="84417"/>
                </a:cubicBezTo>
                <a:lnTo>
                  <a:pt x="79667" y="84417"/>
                </a:lnTo>
                <a:cubicBezTo>
                  <a:pt x="79944" y="81528"/>
                  <a:pt x="81528" y="79944"/>
                  <a:pt x="84417" y="79667"/>
                </a:cubicBezTo>
                <a:lnTo>
                  <a:pt x="84417" y="796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6423-41"/>
          <p:cNvSpPr/>
          <p:nvPr/>
        </p:nvSpPr>
        <p:spPr>
          <a:xfrm>
            <a:off x="5793581" y="2318147"/>
            <a:ext cx="714375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6425-48"/>
          <p:cNvCxnSpPr/>
          <p:nvPr/>
        </p:nvCxnSpPr>
        <p:spPr>
          <a:xfrm>
            <a:off x="5811441" y="2318147"/>
            <a:ext cx="914" cy="307181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6468-88"/>
          <p:cNvSpPr/>
          <p:nvPr/>
        </p:nvSpPr>
        <p:spPr>
          <a:xfrm>
            <a:off x="5947172" y="2414588"/>
            <a:ext cx="107156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091" y="30833"/>
                </a:moveTo>
                <a:lnTo>
                  <a:pt x="89091" y="30833"/>
                </a:lnTo>
                <a:cubicBezTo>
                  <a:pt x="92909" y="29944"/>
                  <a:pt x="96030" y="28139"/>
                  <a:pt x="98455" y="25417"/>
                </a:cubicBezTo>
                <a:lnTo>
                  <a:pt x="98455" y="25417"/>
                </a:lnTo>
                <a:lnTo>
                  <a:pt x="98455" y="25417"/>
                </a:lnTo>
                <a:cubicBezTo>
                  <a:pt x="100879" y="22639"/>
                  <a:pt x="102152" y="19389"/>
                  <a:pt x="102273" y="15667"/>
                </a:cubicBezTo>
                <a:lnTo>
                  <a:pt x="102273" y="15667"/>
                </a:lnTo>
                <a:cubicBezTo>
                  <a:pt x="102152" y="11222"/>
                  <a:pt x="100515" y="7500"/>
                  <a:pt x="97364" y="4500"/>
                </a:cubicBezTo>
                <a:lnTo>
                  <a:pt x="97364" y="4500"/>
                </a:lnTo>
                <a:cubicBezTo>
                  <a:pt x="94091" y="1611"/>
                  <a:pt x="90061" y="111"/>
                  <a:pt x="85273" y="0"/>
                </a:cubicBezTo>
                <a:lnTo>
                  <a:pt x="85273" y="0"/>
                </a:lnTo>
                <a:cubicBezTo>
                  <a:pt x="80545" y="111"/>
                  <a:pt x="76545" y="1611"/>
                  <a:pt x="73273" y="4500"/>
                </a:cubicBezTo>
                <a:lnTo>
                  <a:pt x="73273" y="4500"/>
                </a:lnTo>
                <a:cubicBezTo>
                  <a:pt x="70182" y="7222"/>
                  <a:pt x="68485" y="10722"/>
                  <a:pt x="68182" y="15000"/>
                </a:cubicBezTo>
                <a:lnTo>
                  <a:pt x="68182" y="15000"/>
                </a:lnTo>
                <a:lnTo>
                  <a:pt x="29000" y="29500"/>
                </a:lnTo>
                <a:cubicBezTo>
                  <a:pt x="25848" y="26611"/>
                  <a:pt x="21879" y="25111"/>
                  <a:pt x="17091" y="25000"/>
                </a:cubicBezTo>
                <a:lnTo>
                  <a:pt x="17091" y="25000"/>
                </a:lnTo>
                <a:cubicBezTo>
                  <a:pt x="12242" y="25111"/>
                  <a:pt x="8182" y="26611"/>
                  <a:pt x="4909" y="29500"/>
                </a:cubicBezTo>
                <a:lnTo>
                  <a:pt x="4909" y="29500"/>
                </a:lnTo>
                <a:cubicBezTo>
                  <a:pt x="1758" y="32500"/>
                  <a:pt x="121" y="36222"/>
                  <a:pt x="0" y="40667"/>
                </a:cubicBezTo>
                <a:lnTo>
                  <a:pt x="0" y="40667"/>
                </a:lnTo>
                <a:cubicBezTo>
                  <a:pt x="121" y="45056"/>
                  <a:pt x="1758" y="48750"/>
                  <a:pt x="4909" y="51750"/>
                </a:cubicBezTo>
                <a:lnTo>
                  <a:pt x="4909" y="51750"/>
                </a:lnTo>
                <a:cubicBezTo>
                  <a:pt x="8182" y="54639"/>
                  <a:pt x="12242" y="56139"/>
                  <a:pt x="17091" y="56250"/>
                </a:cubicBezTo>
                <a:lnTo>
                  <a:pt x="17091" y="56250"/>
                </a:lnTo>
                <a:cubicBezTo>
                  <a:pt x="19636" y="56250"/>
                  <a:pt x="22030" y="55722"/>
                  <a:pt x="24273" y="54667"/>
                </a:cubicBezTo>
                <a:lnTo>
                  <a:pt x="24273" y="54667"/>
                </a:lnTo>
                <a:lnTo>
                  <a:pt x="55364" y="79667"/>
                </a:lnTo>
                <a:cubicBezTo>
                  <a:pt x="54818" y="81111"/>
                  <a:pt x="54545" y="82694"/>
                  <a:pt x="54545" y="84417"/>
                </a:cubicBezTo>
                <a:lnTo>
                  <a:pt x="54545" y="84417"/>
                </a:lnTo>
                <a:cubicBezTo>
                  <a:pt x="54667" y="88806"/>
                  <a:pt x="56303" y="92500"/>
                  <a:pt x="59455" y="95500"/>
                </a:cubicBezTo>
                <a:lnTo>
                  <a:pt x="59455" y="95500"/>
                </a:lnTo>
                <a:cubicBezTo>
                  <a:pt x="62727" y="98389"/>
                  <a:pt x="66788" y="99889"/>
                  <a:pt x="71636" y="100000"/>
                </a:cubicBezTo>
                <a:lnTo>
                  <a:pt x="71636" y="100000"/>
                </a:lnTo>
                <a:cubicBezTo>
                  <a:pt x="76424" y="99889"/>
                  <a:pt x="80455" y="98389"/>
                  <a:pt x="83727" y="95500"/>
                </a:cubicBezTo>
                <a:lnTo>
                  <a:pt x="83727" y="95500"/>
                </a:lnTo>
                <a:cubicBezTo>
                  <a:pt x="86879" y="92500"/>
                  <a:pt x="88515" y="88806"/>
                  <a:pt x="88636" y="84417"/>
                </a:cubicBezTo>
                <a:lnTo>
                  <a:pt x="88636" y="84417"/>
                </a:lnTo>
                <a:cubicBezTo>
                  <a:pt x="88333" y="78806"/>
                  <a:pt x="85848" y="74500"/>
                  <a:pt x="81182" y="71500"/>
                </a:cubicBezTo>
                <a:lnTo>
                  <a:pt x="81182" y="71500"/>
                </a:lnTo>
                <a:lnTo>
                  <a:pt x="89091" y="30833"/>
                </a:lnTo>
                <a:moveTo>
                  <a:pt x="33273" y="45333"/>
                </a:moveTo>
                <a:lnTo>
                  <a:pt x="33273" y="45333"/>
                </a:lnTo>
                <a:cubicBezTo>
                  <a:pt x="33818" y="44000"/>
                  <a:pt x="34091" y="42639"/>
                  <a:pt x="34091" y="41250"/>
                </a:cubicBezTo>
                <a:lnTo>
                  <a:pt x="34091" y="41250"/>
                </a:lnTo>
                <a:lnTo>
                  <a:pt x="73273" y="26750"/>
                </a:lnTo>
                <a:cubicBezTo>
                  <a:pt x="74000" y="27417"/>
                  <a:pt x="74788" y="28083"/>
                  <a:pt x="75636" y="28750"/>
                </a:cubicBezTo>
                <a:lnTo>
                  <a:pt x="75636" y="28750"/>
                </a:lnTo>
                <a:lnTo>
                  <a:pt x="67727" y="69167"/>
                </a:lnTo>
                <a:cubicBezTo>
                  <a:pt x="66455" y="69389"/>
                  <a:pt x="65333" y="69778"/>
                  <a:pt x="64364" y="70333"/>
                </a:cubicBezTo>
                <a:lnTo>
                  <a:pt x="64364" y="70333"/>
                </a:lnTo>
                <a:lnTo>
                  <a:pt x="33273" y="45333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6424-42"/>
          <p:cNvSpPr/>
          <p:nvPr/>
        </p:nvSpPr>
        <p:spPr>
          <a:xfrm>
            <a:off x="6593681" y="2318147"/>
            <a:ext cx="1121569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6425-49"/>
          <p:cNvCxnSpPr/>
          <p:nvPr/>
        </p:nvCxnSpPr>
        <p:spPr>
          <a:xfrm>
            <a:off x="6611541" y="2318147"/>
            <a:ext cx="914" cy="307181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6469-89"/>
          <p:cNvSpPr/>
          <p:nvPr/>
        </p:nvSpPr>
        <p:spPr>
          <a:xfrm>
            <a:off x="6754416" y="2443163"/>
            <a:ext cx="92869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" y="0"/>
                </a:moveTo>
                <a:lnTo>
                  <a:pt x="7500" y="0"/>
                </a:lnTo>
                <a:cubicBezTo>
                  <a:pt x="5300" y="0"/>
                  <a:pt x="3500" y="1167"/>
                  <a:pt x="2100" y="3500"/>
                </a:cubicBezTo>
                <a:lnTo>
                  <a:pt x="2100" y="3500"/>
                </a:lnTo>
                <a:lnTo>
                  <a:pt x="2100" y="3500"/>
                </a:lnTo>
                <a:cubicBezTo>
                  <a:pt x="700" y="5833"/>
                  <a:pt x="0" y="8833"/>
                  <a:pt x="0" y="12500"/>
                </a:cubicBezTo>
                <a:lnTo>
                  <a:pt x="0" y="12500"/>
                </a:lnTo>
                <a:cubicBezTo>
                  <a:pt x="0" y="16167"/>
                  <a:pt x="700" y="19167"/>
                  <a:pt x="2100" y="21500"/>
                </a:cubicBezTo>
                <a:lnTo>
                  <a:pt x="2100" y="21500"/>
                </a:lnTo>
                <a:cubicBezTo>
                  <a:pt x="3500" y="23833"/>
                  <a:pt x="5300" y="25000"/>
                  <a:pt x="7500" y="25000"/>
                </a:cubicBezTo>
                <a:lnTo>
                  <a:pt x="7500" y="25000"/>
                </a:lnTo>
                <a:lnTo>
                  <a:pt x="90000" y="25000"/>
                </a:lnTo>
                <a:cubicBezTo>
                  <a:pt x="92200" y="25000"/>
                  <a:pt x="94000" y="23833"/>
                  <a:pt x="95400" y="21500"/>
                </a:cubicBezTo>
                <a:lnTo>
                  <a:pt x="95400" y="21500"/>
                </a:lnTo>
                <a:cubicBezTo>
                  <a:pt x="96800" y="19167"/>
                  <a:pt x="97500" y="16167"/>
                  <a:pt x="97500" y="12500"/>
                </a:cubicBezTo>
                <a:lnTo>
                  <a:pt x="97500" y="12500"/>
                </a:lnTo>
                <a:cubicBezTo>
                  <a:pt x="97500" y="8833"/>
                  <a:pt x="96800" y="5833"/>
                  <a:pt x="95400" y="3500"/>
                </a:cubicBezTo>
                <a:lnTo>
                  <a:pt x="95400" y="3500"/>
                </a:lnTo>
                <a:cubicBezTo>
                  <a:pt x="94000" y="1167"/>
                  <a:pt x="92200" y="0"/>
                  <a:pt x="90000" y="0"/>
                </a:cubicBezTo>
                <a:lnTo>
                  <a:pt x="90000" y="0"/>
                </a:lnTo>
                <a:lnTo>
                  <a:pt x="7500" y="0"/>
                </a:lnTo>
                <a:moveTo>
                  <a:pt x="7500" y="75000"/>
                </a:moveTo>
                <a:lnTo>
                  <a:pt x="7500" y="75000"/>
                </a:lnTo>
                <a:cubicBezTo>
                  <a:pt x="5300" y="75000"/>
                  <a:pt x="3500" y="76167"/>
                  <a:pt x="2100" y="78500"/>
                </a:cubicBezTo>
                <a:lnTo>
                  <a:pt x="2100" y="78500"/>
                </a:lnTo>
                <a:lnTo>
                  <a:pt x="2100" y="78500"/>
                </a:lnTo>
                <a:cubicBezTo>
                  <a:pt x="700" y="80833"/>
                  <a:pt x="0" y="83833"/>
                  <a:pt x="0" y="87500"/>
                </a:cubicBezTo>
                <a:lnTo>
                  <a:pt x="0" y="87500"/>
                </a:lnTo>
                <a:cubicBezTo>
                  <a:pt x="0" y="91167"/>
                  <a:pt x="700" y="94167"/>
                  <a:pt x="2100" y="96500"/>
                </a:cubicBezTo>
                <a:lnTo>
                  <a:pt x="2100" y="96500"/>
                </a:lnTo>
                <a:cubicBezTo>
                  <a:pt x="3500" y="98833"/>
                  <a:pt x="5300" y="100000"/>
                  <a:pt x="7500" y="100000"/>
                </a:cubicBezTo>
                <a:lnTo>
                  <a:pt x="7500" y="100000"/>
                </a:lnTo>
                <a:lnTo>
                  <a:pt x="90000" y="100000"/>
                </a:lnTo>
                <a:cubicBezTo>
                  <a:pt x="92200" y="100000"/>
                  <a:pt x="94000" y="98833"/>
                  <a:pt x="95400" y="96500"/>
                </a:cubicBezTo>
                <a:lnTo>
                  <a:pt x="95400" y="96500"/>
                </a:lnTo>
                <a:cubicBezTo>
                  <a:pt x="96800" y="94167"/>
                  <a:pt x="97500" y="91167"/>
                  <a:pt x="97500" y="87500"/>
                </a:cubicBezTo>
                <a:lnTo>
                  <a:pt x="97500" y="87500"/>
                </a:lnTo>
                <a:cubicBezTo>
                  <a:pt x="97500" y="83833"/>
                  <a:pt x="96800" y="80833"/>
                  <a:pt x="95400" y="78500"/>
                </a:cubicBezTo>
                <a:lnTo>
                  <a:pt x="95400" y="78500"/>
                </a:lnTo>
                <a:cubicBezTo>
                  <a:pt x="94000" y="76167"/>
                  <a:pt x="92200" y="75000"/>
                  <a:pt x="90000" y="75000"/>
                </a:cubicBezTo>
                <a:lnTo>
                  <a:pt x="90000" y="75000"/>
                </a:lnTo>
                <a:lnTo>
                  <a:pt x="7500" y="75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424-43"/>
          <p:cNvSpPr/>
          <p:nvPr/>
        </p:nvSpPr>
        <p:spPr>
          <a:xfrm>
            <a:off x="4993481" y="2711053"/>
            <a:ext cx="985838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6425-50"/>
          <p:cNvCxnSpPr/>
          <p:nvPr/>
        </p:nvCxnSpPr>
        <p:spPr>
          <a:xfrm>
            <a:off x="5011341" y="2711053"/>
            <a:ext cx="914" cy="307181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6484-114"/>
          <p:cNvSpPr/>
          <p:nvPr/>
        </p:nvSpPr>
        <p:spPr>
          <a:xfrm>
            <a:off x="5129213" y="2814638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6421-31"/>
          <p:cNvSpPr txBox="1"/>
          <p:nvPr/>
        </p:nvSpPr>
        <p:spPr>
          <a:xfrm>
            <a:off x="692944" y="1514475"/>
            <a:ext cx="62507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第一道</a:t>
            </a:r>
            <a:endParaRPr/>
          </a:p>
        </p:txBody>
      </p:sp>
      <p:sp>
        <p:nvSpPr>
          <p:cNvPr id="47" name="el-1788319686421-33"/>
          <p:cNvSpPr txBox="1"/>
          <p:nvPr/>
        </p:nvSpPr>
        <p:spPr>
          <a:xfrm>
            <a:off x="1318022" y="1482328"/>
            <a:ext cx="126587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直接接触防护</a:t>
            </a:r>
            <a:endParaRPr/>
          </a:p>
        </p:txBody>
      </p:sp>
      <p:sp>
        <p:nvSpPr>
          <p:cNvPr id="48" name="el-1788319686417-25"/>
          <p:cNvSpPr txBox="1"/>
          <p:nvPr/>
        </p:nvSpPr>
        <p:spPr>
          <a:xfrm>
            <a:off x="607219" y="1946672"/>
            <a:ext cx="36433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防止人体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直接触及带电体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，从源头上切断触电可能。</a:t>
            </a:r>
            <a:endParaRPr/>
          </a:p>
        </p:txBody>
      </p:sp>
      <p:sp>
        <p:nvSpPr>
          <p:cNvPr id="49" name="el-1788319686425-51"/>
          <p:cNvSpPr txBox="1"/>
          <p:nvPr/>
        </p:nvSpPr>
        <p:spPr>
          <a:xfrm>
            <a:off x="942975" y="2382441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</a:t>
            </a:r>
            <a:endParaRPr/>
          </a:p>
        </p:txBody>
      </p:sp>
      <p:sp>
        <p:nvSpPr>
          <p:cNvPr id="50" name="el-1788319686425-52"/>
          <p:cNvSpPr txBox="1"/>
          <p:nvPr/>
        </p:nvSpPr>
        <p:spPr>
          <a:xfrm>
            <a:off x="1743075" y="2382441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屏护</a:t>
            </a:r>
            <a:endParaRPr/>
          </a:p>
        </p:txBody>
      </p:sp>
      <p:sp>
        <p:nvSpPr>
          <p:cNvPr id="51" name="el-1788319686425-53"/>
          <p:cNvSpPr txBox="1"/>
          <p:nvPr/>
        </p:nvSpPr>
        <p:spPr>
          <a:xfrm>
            <a:off x="2543175" y="2382441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间距</a:t>
            </a:r>
            <a:endParaRPr/>
          </a:p>
        </p:txBody>
      </p:sp>
      <p:sp>
        <p:nvSpPr>
          <p:cNvPr id="52" name="el-1788319686421-34"/>
          <p:cNvSpPr txBox="1"/>
          <p:nvPr/>
        </p:nvSpPr>
        <p:spPr>
          <a:xfrm>
            <a:off x="5079206" y="1514475"/>
            <a:ext cx="62507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第二道</a:t>
            </a:r>
            <a:endParaRPr/>
          </a:p>
        </p:txBody>
      </p:sp>
      <p:sp>
        <p:nvSpPr>
          <p:cNvPr id="53" name="el-1788319686421-36"/>
          <p:cNvSpPr txBox="1"/>
          <p:nvPr/>
        </p:nvSpPr>
        <p:spPr>
          <a:xfrm>
            <a:off x="5704284" y="1482328"/>
            <a:ext cx="126587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间接接触防护</a:t>
            </a:r>
            <a:endParaRPr/>
          </a:p>
        </p:txBody>
      </p:sp>
      <p:sp>
        <p:nvSpPr>
          <p:cNvPr id="54" name="el-1788319686418-26"/>
          <p:cNvSpPr txBox="1"/>
          <p:nvPr/>
        </p:nvSpPr>
        <p:spPr>
          <a:xfrm>
            <a:off x="4993481" y="1946672"/>
            <a:ext cx="36433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防止设备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故障漏电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时人体触电，提供最后一道屏障。</a:t>
            </a:r>
            <a:endParaRPr/>
          </a:p>
        </p:txBody>
      </p:sp>
      <p:sp>
        <p:nvSpPr>
          <p:cNvPr id="55" name="el-1788319686425-54"/>
          <p:cNvSpPr txBox="1"/>
          <p:nvPr/>
        </p:nvSpPr>
        <p:spPr>
          <a:xfrm>
            <a:off x="5329238" y="2382441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</a:t>
            </a:r>
            <a:endParaRPr/>
          </a:p>
        </p:txBody>
      </p:sp>
      <p:sp>
        <p:nvSpPr>
          <p:cNvPr id="56" name="el-1788319686425-55"/>
          <p:cNvSpPr txBox="1"/>
          <p:nvPr/>
        </p:nvSpPr>
        <p:spPr>
          <a:xfrm>
            <a:off x="6129338" y="2382441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接零</a:t>
            </a:r>
            <a:endParaRPr/>
          </a:p>
        </p:txBody>
      </p:sp>
      <p:sp>
        <p:nvSpPr>
          <p:cNvPr id="57" name="el-1788319686425-56"/>
          <p:cNvSpPr txBox="1"/>
          <p:nvPr/>
        </p:nvSpPr>
        <p:spPr>
          <a:xfrm>
            <a:off x="6929438" y="2382441"/>
            <a:ext cx="7736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等电位联结</a:t>
            </a:r>
            <a:endParaRPr/>
          </a:p>
        </p:txBody>
      </p:sp>
      <p:sp>
        <p:nvSpPr>
          <p:cNvPr id="58" name="el-1788319686425-57"/>
          <p:cNvSpPr txBox="1"/>
          <p:nvPr/>
        </p:nvSpPr>
        <p:spPr>
          <a:xfrm>
            <a:off x="5329238" y="2775347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漏电保护</a:t>
            </a:r>
            <a:endParaRPr/>
          </a:p>
        </p:txBody>
      </p:sp>
      <p:sp>
        <p:nvSpPr>
          <p:cNvPr id="59" name="el-178831968641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641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641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8641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-1788319686411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6413-14"/>
          <p:cNvSpPr/>
          <p:nvPr/>
        </p:nvSpPr>
        <p:spPr>
          <a:xfrm>
            <a:off x="6937139" y="142875"/>
            <a:ext cx="1806811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el-1788319686480-106"/>
          <p:cNvSpPr/>
          <p:nvPr/>
        </p:nvSpPr>
        <p:spPr>
          <a:xfrm>
            <a:off x="7047856" y="196788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6479-10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641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el-1788319686412-9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触电事故预防的双重防线</a:t>
            </a:r>
            <a:endParaRPr/>
          </a:p>
        </p:txBody>
      </p:sp>
      <p:sp>
        <p:nvSpPr>
          <p:cNvPr id="69" name="el-1788319686415-18"/>
          <p:cNvSpPr txBox="1"/>
          <p:nvPr/>
        </p:nvSpPr>
        <p:spPr>
          <a:xfrm>
            <a:off x="7215746" y="178594"/>
            <a:ext cx="192825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GB/T 13869 · 用电安全导则</a:t>
            </a:r>
            <a:endParaRPr/>
          </a:p>
        </p:txBody>
      </p:sp>
      <p:sp>
        <p:nvSpPr>
          <p:cNvPr id="70" name="el-1788319686413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1" name="el-1788319686412-10"/>
          <p:cNvSpPr txBox="1"/>
          <p:nvPr/>
        </p:nvSpPr>
        <p:spPr>
          <a:xfrm>
            <a:off x="6518895" y="4904184"/>
            <a:ext cx="174533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直接防护 + 间接防护 = 双保险</a:t>
            </a:r>
            <a:endParaRPr/>
          </a:p>
        </p:txBody>
      </p:sp>
      <p:sp>
        <p:nvSpPr>
          <p:cNvPr id="72" name="el-178831968641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P87 / 110</a:t>
            </a:r>
            <a:endParaRPr/>
          </a:p>
        </p:txBody>
      </p:sp>
      <p:sp>
        <p:nvSpPr>
          <p:cNvPr id="73" name="el-1788319686484-11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499-13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34445F">
                  <a:alpha val="4000"/>
                </a:srgbClr>
              </a:gs>
              <a:gs pos="136">
                <a:srgbClr val="34445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6430-4"/>
          <p:cNvSpPr/>
          <p:nvPr/>
        </p:nvSpPr>
        <p:spPr>
          <a:xfrm>
            <a:off x="8801100" y="10001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6431-5"/>
          <p:cNvSpPr/>
          <p:nvPr/>
        </p:nvSpPr>
        <p:spPr>
          <a:xfrm>
            <a:off x="214313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8319686430-1"/>
          <p:cNvCxnSpPr/>
          <p:nvPr/>
        </p:nvCxnSpPr>
        <p:spPr>
          <a:xfrm>
            <a:off x="200025" y="28789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8319686433-13"/>
          <p:cNvSpPr/>
          <p:nvPr/>
        </p:nvSpPr>
        <p:spPr>
          <a:xfrm>
            <a:off x="400050" y="857250"/>
            <a:ext cx="2347950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6434-17"/>
          <p:cNvCxnSpPr/>
          <p:nvPr/>
        </p:nvCxnSpPr>
        <p:spPr>
          <a:xfrm>
            <a:off x="428625" y="857250"/>
            <a:ext cx="914" cy="30718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6487-117"/>
          <p:cNvSpPr/>
          <p:nvPr/>
        </p:nvSpPr>
        <p:spPr>
          <a:xfrm>
            <a:off x="600773" y="948333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6434-14"/>
          <p:cNvSpPr/>
          <p:nvPr/>
        </p:nvSpPr>
        <p:spPr>
          <a:xfrm>
            <a:off x="400050" y="1321594"/>
            <a:ext cx="8343900" cy="2593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6443-27"/>
          <p:cNvCxnSpPr/>
          <p:nvPr/>
        </p:nvCxnSpPr>
        <p:spPr>
          <a:xfrm>
            <a:off x="607219" y="1753791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6482-111"/>
          <p:cNvSpPr/>
          <p:nvPr/>
        </p:nvSpPr>
        <p:spPr>
          <a:xfrm>
            <a:off x="621506" y="15216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6250"/>
                </a:moveTo>
                <a:lnTo>
                  <a:pt x="56250" y="6250"/>
                </a:lnTo>
                <a:cubicBezTo>
                  <a:pt x="56250" y="4417"/>
                  <a:pt x="55667" y="2917"/>
                  <a:pt x="54500" y="1750"/>
                </a:cubicBezTo>
                <a:lnTo>
                  <a:pt x="54500" y="1750"/>
                </a:lnTo>
                <a:lnTo>
                  <a:pt x="54500" y="1750"/>
                </a:lnTo>
                <a:cubicBezTo>
                  <a:pt x="53333" y="583"/>
                  <a:pt x="51833" y="0"/>
                  <a:pt x="50000" y="0"/>
                </a:cubicBezTo>
                <a:lnTo>
                  <a:pt x="50000" y="0"/>
                </a:lnTo>
                <a:cubicBezTo>
                  <a:pt x="48167" y="0"/>
                  <a:pt x="46667" y="583"/>
                  <a:pt x="45500" y="1750"/>
                </a:cubicBezTo>
                <a:lnTo>
                  <a:pt x="45500" y="1750"/>
                </a:lnTo>
                <a:cubicBezTo>
                  <a:pt x="44333" y="2917"/>
                  <a:pt x="43750" y="4417"/>
                  <a:pt x="43750" y="6250"/>
                </a:cubicBezTo>
                <a:lnTo>
                  <a:pt x="43750" y="6250"/>
                </a:lnTo>
                <a:lnTo>
                  <a:pt x="43750" y="53750"/>
                </a:lnTo>
                <a:lnTo>
                  <a:pt x="29500" y="39250"/>
                </a:lnTo>
                <a:cubicBezTo>
                  <a:pt x="28167" y="38083"/>
                  <a:pt x="26667" y="37500"/>
                  <a:pt x="25000" y="37500"/>
                </a:cubicBezTo>
                <a:lnTo>
                  <a:pt x="25000" y="37500"/>
                </a:lnTo>
                <a:cubicBezTo>
                  <a:pt x="23333" y="37500"/>
                  <a:pt x="21833" y="38083"/>
                  <a:pt x="20500" y="39250"/>
                </a:cubicBezTo>
                <a:lnTo>
                  <a:pt x="20500" y="39250"/>
                </a:lnTo>
                <a:cubicBezTo>
                  <a:pt x="19333" y="40583"/>
                  <a:pt x="18750" y="42083"/>
                  <a:pt x="18750" y="43750"/>
                </a:cubicBezTo>
                <a:lnTo>
                  <a:pt x="18750" y="43750"/>
                </a:lnTo>
                <a:cubicBezTo>
                  <a:pt x="18750" y="45417"/>
                  <a:pt x="19333" y="46917"/>
                  <a:pt x="20500" y="48250"/>
                </a:cubicBezTo>
                <a:lnTo>
                  <a:pt x="20500" y="48250"/>
                </a:lnTo>
                <a:lnTo>
                  <a:pt x="45500" y="73250"/>
                </a:lnTo>
                <a:cubicBezTo>
                  <a:pt x="46833" y="74417"/>
                  <a:pt x="48333" y="75000"/>
                  <a:pt x="50000" y="75000"/>
                </a:cubicBezTo>
                <a:lnTo>
                  <a:pt x="50000" y="75000"/>
                </a:lnTo>
                <a:cubicBezTo>
                  <a:pt x="51667" y="75000"/>
                  <a:pt x="53167" y="74417"/>
                  <a:pt x="54500" y="73250"/>
                </a:cubicBezTo>
                <a:lnTo>
                  <a:pt x="54500" y="73250"/>
                </a:lnTo>
                <a:lnTo>
                  <a:pt x="79500" y="48250"/>
                </a:lnTo>
                <a:cubicBezTo>
                  <a:pt x="80667" y="46917"/>
                  <a:pt x="81250" y="45417"/>
                  <a:pt x="81250" y="43750"/>
                </a:cubicBezTo>
                <a:lnTo>
                  <a:pt x="81250" y="43750"/>
                </a:lnTo>
                <a:cubicBezTo>
                  <a:pt x="81250" y="42083"/>
                  <a:pt x="80667" y="40583"/>
                  <a:pt x="79500" y="39250"/>
                </a:cubicBezTo>
                <a:lnTo>
                  <a:pt x="79500" y="39250"/>
                </a:lnTo>
                <a:cubicBezTo>
                  <a:pt x="78167" y="38083"/>
                  <a:pt x="76667" y="37500"/>
                  <a:pt x="75000" y="37500"/>
                </a:cubicBezTo>
                <a:lnTo>
                  <a:pt x="75000" y="37500"/>
                </a:lnTo>
                <a:cubicBezTo>
                  <a:pt x="73333" y="37500"/>
                  <a:pt x="71833" y="38083"/>
                  <a:pt x="70500" y="39250"/>
                </a:cubicBezTo>
                <a:lnTo>
                  <a:pt x="70500" y="39250"/>
                </a:lnTo>
                <a:lnTo>
                  <a:pt x="56250" y="53750"/>
                </a:lnTo>
                <a:lnTo>
                  <a:pt x="56250" y="6250"/>
                </a:lnTo>
                <a:moveTo>
                  <a:pt x="12500" y="68750"/>
                </a:moveTo>
                <a:lnTo>
                  <a:pt x="12500" y="68750"/>
                </a:lnTo>
                <a:cubicBezTo>
                  <a:pt x="9000" y="68861"/>
                  <a:pt x="6083" y="70111"/>
                  <a:pt x="3750" y="72500"/>
                </a:cubicBezTo>
                <a:lnTo>
                  <a:pt x="3750" y="72500"/>
                </a:lnTo>
                <a:lnTo>
                  <a:pt x="3750" y="72500"/>
                </a:lnTo>
                <a:cubicBezTo>
                  <a:pt x="1361" y="74833"/>
                  <a:pt x="111" y="77750"/>
                  <a:pt x="0" y="81250"/>
                </a:cubicBezTo>
                <a:lnTo>
                  <a:pt x="0" y="81250"/>
                </a:lnTo>
                <a:lnTo>
                  <a:pt x="0" y="87500"/>
                </a:lnTo>
                <a:cubicBezTo>
                  <a:pt x="111" y="91000"/>
                  <a:pt x="1361" y="93917"/>
                  <a:pt x="3750" y="96250"/>
                </a:cubicBezTo>
                <a:lnTo>
                  <a:pt x="3750" y="96250"/>
                </a:lnTo>
                <a:cubicBezTo>
                  <a:pt x="6083" y="98639"/>
                  <a:pt x="9000" y="99889"/>
                  <a:pt x="12500" y="100000"/>
                </a:cubicBezTo>
                <a:lnTo>
                  <a:pt x="12500" y="100000"/>
                </a:lnTo>
                <a:lnTo>
                  <a:pt x="87500" y="100000"/>
                </a:lnTo>
                <a:cubicBezTo>
                  <a:pt x="91000" y="99889"/>
                  <a:pt x="93917" y="98639"/>
                  <a:pt x="96250" y="96250"/>
                </a:cubicBezTo>
                <a:lnTo>
                  <a:pt x="96250" y="96250"/>
                </a:lnTo>
                <a:cubicBezTo>
                  <a:pt x="98639" y="93917"/>
                  <a:pt x="99889" y="91000"/>
                  <a:pt x="100000" y="87500"/>
                </a:cubicBezTo>
                <a:lnTo>
                  <a:pt x="100000" y="87500"/>
                </a:lnTo>
                <a:lnTo>
                  <a:pt x="100000" y="81250"/>
                </a:lnTo>
                <a:cubicBezTo>
                  <a:pt x="99889" y="77750"/>
                  <a:pt x="98639" y="74833"/>
                  <a:pt x="96250" y="72500"/>
                </a:cubicBezTo>
                <a:lnTo>
                  <a:pt x="96250" y="72500"/>
                </a:lnTo>
                <a:cubicBezTo>
                  <a:pt x="93917" y="70111"/>
                  <a:pt x="91000" y="68861"/>
                  <a:pt x="87500" y="68750"/>
                </a:cubicBezTo>
                <a:lnTo>
                  <a:pt x="87500" y="68750"/>
                </a:lnTo>
                <a:lnTo>
                  <a:pt x="67750" y="68750"/>
                </a:lnTo>
                <a:lnTo>
                  <a:pt x="58750" y="77500"/>
                </a:lnTo>
                <a:cubicBezTo>
                  <a:pt x="56194" y="80000"/>
                  <a:pt x="53278" y="81250"/>
                  <a:pt x="50000" y="81250"/>
                </a:cubicBezTo>
                <a:lnTo>
                  <a:pt x="50000" y="81250"/>
                </a:lnTo>
                <a:cubicBezTo>
                  <a:pt x="46611" y="81250"/>
                  <a:pt x="43694" y="80000"/>
                  <a:pt x="41250" y="77500"/>
                </a:cubicBezTo>
                <a:lnTo>
                  <a:pt x="41250" y="77500"/>
                </a:lnTo>
                <a:lnTo>
                  <a:pt x="32417" y="68750"/>
                </a:lnTo>
                <a:lnTo>
                  <a:pt x="12500" y="68750"/>
                </a:lnTo>
                <a:moveTo>
                  <a:pt x="84417" y="79667"/>
                </a:moveTo>
                <a:lnTo>
                  <a:pt x="84417" y="79667"/>
                </a:lnTo>
                <a:cubicBezTo>
                  <a:pt x="87250" y="79944"/>
                  <a:pt x="88806" y="81528"/>
                  <a:pt x="89083" y="84417"/>
                </a:cubicBezTo>
                <a:lnTo>
                  <a:pt x="89083" y="84417"/>
                </a:lnTo>
                <a:cubicBezTo>
                  <a:pt x="88806" y="87250"/>
                  <a:pt x="87250" y="88806"/>
                  <a:pt x="84417" y="89083"/>
                </a:cubicBezTo>
                <a:lnTo>
                  <a:pt x="84417" y="89083"/>
                </a:lnTo>
                <a:cubicBezTo>
                  <a:pt x="81528" y="88806"/>
                  <a:pt x="79944" y="87250"/>
                  <a:pt x="79667" y="84417"/>
                </a:cubicBezTo>
                <a:lnTo>
                  <a:pt x="79667" y="84417"/>
                </a:lnTo>
                <a:cubicBezTo>
                  <a:pt x="79944" y="81528"/>
                  <a:pt x="81528" y="79944"/>
                  <a:pt x="84417" y="79667"/>
                </a:cubicBezTo>
                <a:lnTo>
                  <a:pt x="84417" y="79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6445-40"/>
          <p:cNvSpPr/>
          <p:nvPr/>
        </p:nvSpPr>
        <p:spPr>
          <a:xfrm>
            <a:off x="3801591" y="1443038"/>
            <a:ext cx="670396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6446-51"/>
          <p:cNvCxnSpPr/>
          <p:nvPr/>
        </p:nvCxnSpPr>
        <p:spPr>
          <a:xfrm>
            <a:off x="3801591" y="1685925"/>
            <a:ext cx="67039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6443-28"/>
          <p:cNvCxnSpPr/>
          <p:nvPr/>
        </p:nvCxnSpPr>
        <p:spPr>
          <a:xfrm>
            <a:off x="607219" y="2168128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6482-112"/>
          <p:cNvSpPr/>
          <p:nvPr/>
        </p:nvSpPr>
        <p:spPr>
          <a:xfrm>
            <a:off x="625078" y="1935956"/>
            <a:ext cx="107156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091" y="30833"/>
                </a:moveTo>
                <a:lnTo>
                  <a:pt x="89091" y="30833"/>
                </a:lnTo>
                <a:cubicBezTo>
                  <a:pt x="92909" y="29944"/>
                  <a:pt x="96030" y="28139"/>
                  <a:pt x="98455" y="25417"/>
                </a:cubicBezTo>
                <a:lnTo>
                  <a:pt x="98455" y="25417"/>
                </a:lnTo>
                <a:lnTo>
                  <a:pt x="98455" y="25417"/>
                </a:lnTo>
                <a:cubicBezTo>
                  <a:pt x="100879" y="22639"/>
                  <a:pt x="102152" y="19389"/>
                  <a:pt x="102273" y="15667"/>
                </a:cubicBezTo>
                <a:lnTo>
                  <a:pt x="102273" y="15667"/>
                </a:lnTo>
                <a:cubicBezTo>
                  <a:pt x="102152" y="11222"/>
                  <a:pt x="100515" y="7500"/>
                  <a:pt x="97364" y="4500"/>
                </a:cubicBezTo>
                <a:lnTo>
                  <a:pt x="97364" y="4500"/>
                </a:lnTo>
                <a:cubicBezTo>
                  <a:pt x="94091" y="1611"/>
                  <a:pt x="90061" y="111"/>
                  <a:pt x="85273" y="0"/>
                </a:cubicBezTo>
                <a:lnTo>
                  <a:pt x="85273" y="0"/>
                </a:lnTo>
                <a:cubicBezTo>
                  <a:pt x="80545" y="111"/>
                  <a:pt x="76545" y="1611"/>
                  <a:pt x="73273" y="4500"/>
                </a:cubicBezTo>
                <a:lnTo>
                  <a:pt x="73273" y="4500"/>
                </a:lnTo>
                <a:cubicBezTo>
                  <a:pt x="70182" y="7222"/>
                  <a:pt x="68485" y="10722"/>
                  <a:pt x="68182" y="15000"/>
                </a:cubicBezTo>
                <a:lnTo>
                  <a:pt x="68182" y="15000"/>
                </a:lnTo>
                <a:lnTo>
                  <a:pt x="29000" y="29500"/>
                </a:lnTo>
                <a:cubicBezTo>
                  <a:pt x="25848" y="26611"/>
                  <a:pt x="21879" y="25111"/>
                  <a:pt x="17091" y="25000"/>
                </a:cubicBezTo>
                <a:lnTo>
                  <a:pt x="17091" y="25000"/>
                </a:lnTo>
                <a:cubicBezTo>
                  <a:pt x="12242" y="25111"/>
                  <a:pt x="8182" y="26611"/>
                  <a:pt x="4909" y="29500"/>
                </a:cubicBezTo>
                <a:lnTo>
                  <a:pt x="4909" y="29500"/>
                </a:lnTo>
                <a:cubicBezTo>
                  <a:pt x="1758" y="32500"/>
                  <a:pt x="121" y="36222"/>
                  <a:pt x="0" y="40667"/>
                </a:cubicBezTo>
                <a:lnTo>
                  <a:pt x="0" y="40667"/>
                </a:lnTo>
                <a:cubicBezTo>
                  <a:pt x="121" y="45056"/>
                  <a:pt x="1758" y="48750"/>
                  <a:pt x="4909" y="51750"/>
                </a:cubicBezTo>
                <a:lnTo>
                  <a:pt x="4909" y="51750"/>
                </a:lnTo>
                <a:cubicBezTo>
                  <a:pt x="8182" y="54639"/>
                  <a:pt x="12242" y="56139"/>
                  <a:pt x="17091" y="56250"/>
                </a:cubicBezTo>
                <a:lnTo>
                  <a:pt x="17091" y="56250"/>
                </a:lnTo>
                <a:cubicBezTo>
                  <a:pt x="19636" y="56250"/>
                  <a:pt x="22030" y="55722"/>
                  <a:pt x="24273" y="54667"/>
                </a:cubicBezTo>
                <a:lnTo>
                  <a:pt x="24273" y="54667"/>
                </a:lnTo>
                <a:lnTo>
                  <a:pt x="55364" y="79667"/>
                </a:lnTo>
                <a:cubicBezTo>
                  <a:pt x="54818" y="81111"/>
                  <a:pt x="54545" y="82694"/>
                  <a:pt x="54545" y="84417"/>
                </a:cubicBezTo>
                <a:lnTo>
                  <a:pt x="54545" y="84417"/>
                </a:lnTo>
                <a:cubicBezTo>
                  <a:pt x="54667" y="88806"/>
                  <a:pt x="56303" y="92500"/>
                  <a:pt x="59455" y="95500"/>
                </a:cubicBezTo>
                <a:lnTo>
                  <a:pt x="59455" y="95500"/>
                </a:lnTo>
                <a:cubicBezTo>
                  <a:pt x="62727" y="98389"/>
                  <a:pt x="66788" y="99889"/>
                  <a:pt x="71636" y="100000"/>
                </a:cubicBezTo>
                <a:lnTo>
                  <a:pt x="71636" y="100000"/>
                </a:lnTo>
                <a:cubicBezTo>
                  <a:pt x="76424" y="99889"/>
                  <a:pt x="80455" y="98389"/>
                  <a:pt x="83727" y="95500"/>
                </a:cubicBezTo>
                <a:lnTo>
                  <a:pt x="83727" y="95500"/>
                </a:lnTo>
                <a:cubicBezTo>
                  <a:pt x="86879" y="92500"/>
                  <a:pt x="88515" y="88806"/>
                  <a:pt x="88636" y="84417"/>
                </a:cubicBezTo>
                <a:lnTo>
                  <a:pt x="88636" y="84417"/>
                </a:lnTo>
                <a:cubicBezTo>
                  <a:pt x="88333" y="78806"/>
                  <a:pt x="85848" y="74500"/>
                  <a:pt x="81182" y="71500"/>
                </a:cubicBezTo>
                <a:lnTo>
                  <a:pt x="81182" y="71500"/>
                </a:lnTo>
                <a:lnTo>
                  <a:pt x="89091" y="30833"/>
                </a:lnTo>
                <a:moveTo>
                  <a:pt x="33273" y="45333"/>
                </a:moveTo>
                <a:lnTo>
                  <a:pt x="33273" y="45333"/>
                </a:lnTo>
                <a:cubicBezTo>
                  <a:pt x="33818" y="44000"/>
                  <a:pt x="34091" y="42639"/>
                  <a:pt x="34091" y="41250"/>
                </a:cubicBezTo>
                <a:lnTo>
                  <a:pt x="34091" y="41250"/>
                </a:lnTo>
                <a:lnTo>
                  <a:pt x="73273" y="26750"/>
                </a:lnTo>
                <a:cubicBezTo>
                  <a:pt x="74000" y="27417"/>
                  <a:pt x="74788" y="28083"/>
                  <a:pt x="75636" y="28750"/>
                </a:cubicBezTo>
                <a:lnTo>
                  <a:pt x="75636" y="28750"/>
                </a:lnTo>
                <a:lnTo>
                  <a:pt x="67727" y="69167"/>
                </a:lnTo>
                <a:cubicBezTo>
                  <a:pt x="66455" y="69389"/>
                  <a:pt x="65333" y="69778"/>
                  <a:pt x="64364" y="70333"/>
                </a:cubicBezTo>
                <a:lnTo>
                  <a:pt x="64364" y="70333"/>
                </a:lnTo>
                <a:lnTo>
                  <a:pt x="33273" y="45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6445-42"/>
          <p:cNvSpPr/>
          <p:nvPr/>
        </p:nvSpPr>
        <p:spPr>
          <a:xfrm>
            <a:off x="3704704" y="1857375"/>
            <a:ext cx="767283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6446-52"/>
          <p:cNvCxnSpPr/>
          <p:nvPr/>
        </p:nvCxnSpPr>
        <p:spPr>
          <a:xfrm>
            <a:off x="3704704" y="2100263"/>
            <a:ext cx="76728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8319686443-29"/>
          <p:cNvCxnSpPr/>
          <p:nvPr/>
        </p:nvCxnSpPr>
        <p:spPr>
          <a:xfrm>
            <a:off x="607219" y="2582466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6483-113"/>
          <p:cNvSpPr/>
          <p:nvPr/>
        </p:nvSpPr>
        <p:spPr>
          <a:xfrm>
            <a:off x="607219" y="2357438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6447-54"/>
          <p:cNvSpPr/>
          <p:nvPr/>
        </p:nvSpPr>
        <p:spPr>
          <a:xfrm>
            <a:off x="3172941" y="2271713"/>
            <a:ext cx="1299046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6448-65"/>
          <p:cNvCxnSpPr/>
          <p:nvPr/>
        </p:nvCxnSpPr>
        <p:spPr>
          <a:xfrm>
            <a:off x="3172941" y="2514600"/>
            <a:ext cx="1299046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8319686443-30"/>
          <p:cNvCxnSpPr/>
          <p:nvPr/>
        </p:nvCxnSpPr>
        <p:spPr>
          <a:xfrm>
            <a:off x="607219" y="2996803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6493-122"/>
          <p:cNvSpPr/>
          <p:nvPr/>
        </p:nvSpPr>
        <p:spPr>
          <a:xfrm>
            <a:off x="635794" y="2764631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35778" y="99722"/>
                  <a:pt x="23963" y="96083"/>
                  <a:pt x="14556" y="89083"/>
                </a:cubicBezTo>
                <a:lnTo>
                  <a:pt x="14556" y="89083"/>
                </a:lnTo>
                <a:lnTo>
                  <a:pt x="14556" y="89083"/>
                </a:lnTo>
                <a:cubicBezTo>
                  <a:pt x="5222" y="82028"/>
                  <a:pt x="370" y="73167"/>
                  <a:pt x="0" y="62500"/>
                </a:cubicBezTo>
                <a:lnTo>
                  <a:pt x="0" y="62500"/>
                </a:lnTo>
                <a:cubicBezTo>
                  <a:pt x="370" y="56389"/>
                  <a:pt x="3407" y="49222"/>
                  <a:pt x="9111" y="41000"/>
                </a:cubicBezTo>
                <a:lnTo>
                  <a:pt x="9111" y="41000"/>
                </a:lnTo>
                <a:cubicBezTo>
                  <a:pt x="14815" y="32833"/>
                  <a:pt x="21074" y="25167"/>
                  <a:pt x="27889" y="18000"/>
                </a:cubicBezTo>
                <a:lnTo>
                  <a:pt x="27889" y="18000"/>
                </a:lnTo>
                <a:cubicBezTo>
                  <a:pt x="34630" y="10833"/>
                  <a:pt x="39815" y="5611"/>
                  <a:pt x="43444" y="2333"/>
                </a:cubicBezTo>
                <a:lnTo>
                  <a:pt x="43444" y="2333"/>
                </a:lnTo>
                <a:cubicBezTo>
                  <a:pt x="45074" y="778"/>
                  <a:pt x="47185" y="0"/>
                  <a:pt x="49778" y="0"/>
                </a:cubicBezTo>
                <a:lnTo>
                  <a:pt x="49778" y="0"/>
                </a:lnTo>
                <a:lnTo>
                  <a:pt x="50222" y="0"/>
                </a:lnTo>
                <a:cubicBezTo>
                  <a:pt x="52889" y="0"/>
                  <a:pt x="55000" y="778"/>
                  <a:pt x="56556" y="2333"/>
                </a:cubicBezTo>
                <a:lnTo>
                  <a:pt x="56556" y="2333"/>
                </a:lnTo>
                <a:cubicBezTo>
                  <a:pt x="60185" y="5611"/>
                  <a:pt x="65370" y="10833"/>
                  <a:pt x="72111" y="18000"/>
                </a:cubicBezTo>
                <a:lnTo>
                  <a:pt x="72111" y="18000"/>
                </a:lnTo>
                <a:cubicBezTo>
                  <a:pt x="78926" y="25167"/>
                  <a:pt x="85185" y="32833"/>
                  <a:pt x="90889" y="41000"/>
                </a:cubicBezTo>
                <a:lnTo>
                  <a:pt x="90889" y="41000"/>
                </a:lnTo>
                <a:cubicBezTo>
                  <a:pt x="96593" y="49222"/>
                  <a:pt x="99630" y="56389"/>
                  <a:pt x="100000" y="62500"/>
                </a:cubicBezTo>
                <a:lnTo>
                  <a:pt x="100000" y="62500"/>
                </a:lnTo>
                <a:cubicBezTo>
                  <a:pt x="99630" y="73167"/>
                  <a:pt x="94778" y="82028"/>
                  <a:pt x="85444" y="89083"/>
                </a:cubicBezTo>
                <a:lnTo>
                  <a:pt x="85444" y="89083"/>
                </a:lnTo>
                <a:cubicBezTo>
                  <a:pt x="76037" y="96083"/>
                  <a:pt x="64222" y="99722"/>
                  <a:pt x="50000" y="100000"/>
                </a:cubicBezTo>
                <a:lnTo>
                  <a:pt x="50000" y="100000"/>
                </a:lnTo>
                <a:moveTo>
                  <a:pt x="25000" y="65667"/>
                </a:moveTo>
                <a:lnTo>
                  <a:pt x="25000" y="65667"/>
                </a:lnTo>
                <a:cubicBezTo>
                  <a:pt x="24852" y="63667"/>
                  <a:pt x="23481" y="62611"/>
                  <a:pt x="20889" y="62500"/>
                </a:cubicBezTo>
                <a:lnTo>
                  <a:pt x="20889" y="62500"/>
                </a:lnTo>
                <a:cubicBezTo>
                  <a:pt x="18222" y="62611"/>
                  <a:pt x="16815" y="63667"/>
                  <a:pt x="16667" y="65667"/>
                </a:cubicBezTo>
                <a:lnTo>
                  <a:pt x="16667" y="65667"/>
                </a:lnTo>
                <a:cubicBezTo>
                  <a:pt x="16815" y="71889"/>
                  <a:pt x="19667" y="77028"/>
                  <a:pt x="25222" y="81083"/>
                </a:cubicBezTo>
                <a:lnTo>
                  <a:pt x="25222" y="81083"/>
                </a:lnTo>
                <a:cubicBezTo>
                  <a:pt x="30630" y="85250"/>
                  <a:pt x="37519" y="87389"/>
                  <a:pt x="45889" y="87500"/>
                </a:cubicBezTo>
                <a:lnTo>
                  <a:pt x="45889" y="87500"/>
                </a:lnTo>
                <a:cubicBezTo>
                  <a:pt x="48481" y="87389"/>
                  <a:pt x="49852" y="86361"/>
                  <a:pt x="50000" y="84417"/>
                </a:cubicBezTo>
                <a:lnTo>
                  <a:pt x="50000" y="84417"/>
                </a:lnTo>
                <a:cubicBezTo>
                  <a:pt x="49852" y="82417"/>
                  <a:pt x="48481" y="81361"/>
                  <a:pt x="45889" y="81250"/>
                </a:cubicBezTo>
                <a:lnTo>
                  <a:pt x="45889" y="81250"/>
                </a:lnTo>
                <a:cubicBezTo>
                  <a:pt x="39963" y="81139"/>
                  <a:pt x="35000" y="79639"/>
                  <a:pt x="31000" y="76750"/>
                </a:cubicBezTo>
                <a:lnTo>
                  <a:pt x="31000" y="76750"/>
                </a:lnTo>
                <a:cubicBezTo>
                  <a:pt x="27148" y="73750"/>
                  <a:pt x="25148" y="70056"/>
                  <a:pt x="25000" y="65667"/>
                </a:cubicBezTo>
                <a:lnTo>
                  <a:pt x="25000" y="65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6447-56"/>
          <p:cNvSpPr/>
          <p:nvPr/>
        </p:nvSpPr>
        <p:spPr>
          <a:xfrm>
            <a:off x="3172941" y="2686050"/>
            <a:ext cx="1299046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6448-66"/>
          <p:cNvCxnSpPr/>
          <p:nvPr/>
        </p:nvCxnSpPr>
        <p:spPr>
          <a:xfrm>
            <a:off x="3172941" y="2928938"/>
            <a:ext cx="1299046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8319686443-31"/>
          <p:cNvCxnSpPr/>
          <p:nvPr/>
        </p:nvCxnSpPr>
        <p:spPr>
          <a:xfrm>
            <a:off x="607219" y="3411141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6493-123"/>
          <p:cNvSpPr/>
          <p:nvPr/>
        </p:nvSpPr>
        <p:spPr>
          <a:xfrm>
            <a:off x="621506" y="317896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9111" y="111"/>
                  <a:pt x="67444" y="2333"/>
                  <a:pt x="75000" y="6667"/>
                </a:cubicBezTo>
                <a:lnTo>
                  <a:pt x="75000" y="6667"/>
                </a:lnTo>
                <a:lnTo>
                  <a:pt x="75000" y="6667"/>
                </a:lnTo>
                <a:cubicBezTo>
                  <a:pt x="82556" y="11056"/>
                  <a:pt x="88667" y="17167"/>
                  <a:pt x="93333" y="25000"/>
                </a:cubicBezTo>
                <a:lnTo>
                  <a:pt x="93333" y="25000"/>
                </a:lnTo>
                <a:cubicBezTo>
                  <a:pt x="97778" y="32944"/>
                  <a:pt x="100000" y="41278"/>
                  <a:pt x="100000" y="50000"/>
                </a:cubicBezTo>
                <a:lnTo>
                  <a:pt x="100000" y="50000"/>
                </a:lnTo>
                <a:cubicBezTo>
                  <a:pt x="100000" y="58722"/>
                  <a:pt x="97778" y="67056"/>
                  <a:pt x="93333" y="75000"/>
                </a:cubicBezTo>
                <a:lnTo>
                  <a:pt x="93333" y="75000"/>
                </a:lnTo>
                <a:cubicBezTo>
                  <a:pt x="88667" y="82833"/>
                  <a:pt x="82556" y="88944"/>
                  <a:pt x="75000" y="93333"/>
                </a:cubicBezTo>
                <a:lnTo>
                  <a:pt x="75000" y="93333"/>
                </a:lnTo>
                <a:cubicBezTo>
                  <a:pt x="67444" y="97667"/>
                  <a:pt x="59111" y="99889"/>
                  <a:pt x="50000" y="100000"/>
                </a:cubicBezTo>
                <a:lnTo>
                  <a:pt x="50000" y="100000"/>
                </a:lnTo>
                <a:cubicBezTo>
                  <a:pt x="40889" y="99889"/>
                  <a:pt x="32556" y="97667"/>
                  <a:pt x="25000" y="93333"/>
                </a:cubicBezTo>
                <a:lnTo>
                  <a:pt x="25000" y="93333"/>
                </a:lnTo>
                <a:cubicBezTo>
                  <a:pt x="17444" y="88944"/>
                  <a:pt x="11333" y="82833"/>
                  <a:pt x="6667" y="75000"/>
                </a:cubicBezTo>
                <a:lnTo>
                  <a:pt x="6667" y="75000"/>
                </a:lnTo>
                <a:cubicBezTo>
                  <a:pt x="2222" y="67056"/>
                  <a:pt x="0" y="58722"/>
                  <a:pt x="0" y="50000"/>
                </a:cubicBezTo>
                <a:lnTo>
                  <a:pt x="0" y="50000"/>
                </a:lnTo>
                <a:cubicBezTo>
                  <a:pt x="0" y="41278"/>
                  <a:pt x="2222" y="32944"/>
                  <a:pt x="6667" y="25000"/>
                </a:cubicBezTo>
                <a:lnTo>
                  <a:pt x="6667" y="25000"/>
                </a:lnTo>
                <a:cubicBezTo>
                  <a:pt x="11333" y="17167"/>
                  <a:pt x="17444" y="11056"/>
                  <a:pt x="25000" y="6667"/>
                </a:cubicBezTo>
                <a:lnTo>
                  <a:pt x="25000" y="6667"/>
                </a:lnTo>
                <a:cubicBezTo>
                  <a:pt x="32556" y="2333"/>
                  <a:pt x="40889" y="111"/>
                  <a:pt x="50000" y="0"/>
                </a:cubicBezTo>
                <a:lnTo>
                  <a:pt x="50000" y="0"/>
                </a:lnTo>
                <a:moveTo>
                  <a:pt x="45333" y="23417"/>
                </a:moveTo>
                <a:lnTo>
                  <a:pt x="45333" y="23417"/>
                </a:lnTo>
                <a:lnTo>
                  <a:pt x="45333" y="50000"/>
                </a:lnTo>
                <a:cubicBezTo>
                  <a:pt x="45333" y="51667"/>
                  <a:pt x="46056" y="52972"/>
                  <a:pt x="47500" y="53917"/>
                </a:cubicBezTo>
                <a:lnTo>
                  <a:pt x="47500" y="53917"/>
                </a:lnTo>
                <a:lnTo>
                  <a:pt x="66250" y="66417"/>
                </a:lnTo>
                <a:cubicBezTo>
                  <a:pt x="68694" y="67861"/>
                  <a:pt x="70833" y="67389"/>
                  <a:pt x="72667" y="65000"/>
                </a:cubicBezTo>
                <a:lnTo>
                  <a:pt x="72667" y="65000"/>
                </a:lnTo>
                <a:cubicBezTo>
                  <a:pt x="74111" y="62556"/>
                  <a:pt x="73639" y="60417"/>
                  <a:pt x="71250" y="58583"/>
                </a:cubicBezTo>
                <a:lnTo>
                  <a:pt x="71250" y="58583"/>
                </a:lnTo>
                <a:lnTo>
                  <a:pt x="54667" y="47500"/>
                </a:lnTo>
                <a:lnTo>
                  <a:pt x="54667" y="23417"/>
                </a:lnTo>
                <a:cubicBezTo>
                  <a:pt x="54444" y="20583"/>
                  <a:pt x="52889" y="19028"/>
                  <a:pt x="50000" y="18750"/>
                </a:cubicBezTo>
                <a:lnTo>
                  <a:pt x="50000" y="18750"/>
                </a:lnTo>
                <a:cubicBezTo>
                  <a:pt x="47111" y="19028"/>
                  <a:pt x="45556" y="20583"/>
                  <a:pt x="45333" y="23417"/>
                </a:cubicBezTo>
                <a:lnTo>
                  <a:pt x="45333" y="23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6447-58"/>
          <p:cNvSpPr/>
          <p:nvPr/>
        </p:nvSpPr>
        <p:spPr>
          <a:xfrm>
            <a:off x="2643969" y="3100388"/>
            <a:ext cx="1828019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6448-67"/>
          <p:cNvCxnSpPr/>
          <p:nvPr/>
        </p:nvCxnSpPr>
        <p:spPr>
          <a:xfrm>
            <a:off x="2643969" y="3343275"/>
            <a:ext cx="1828019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6442-25"/>
          <p:cNvSpPr/>
          <p:nvPr/>
        </p:nvSpPr>
        <p:spPr>
          <a:xfrm>
            <a:off x="607219" y="3543300"/>
            <a:ext cx="3864769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6443-37"/>
          <p:cNvCxnSpPr/>
          <p:nvPr/>
        </p:nvCxnSpPr>
        <p:spPr>
          <a:xfrm>
            <a:off x="628650" y="3543300"/>
            <a:ext cx="914" cy="292894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6498-129"/>
          <p:cNvSpPr/>
          <p:nvPr/>
        </p:nvSpPr>
        <p:spPr>
          <a:xfrm>
            <a:off x="764381" y="36576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6443-32"/>
          <p:cNvCxnSpPr/>
          <p:nvPr/>
        </p:nvCxnSpPr>
        <p:spPr>
          <a:xfrm>
            <a:off x="4672013" y="1753791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6494-124"/>
          <p:cNvSpPr/>
          <p:nvPr/>
        </p:nvSpPr>
        <p:spPr>
          <a:xfrm>
            <a:off x="4700558" y="1521611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6445-44"/>
          <p:cNvSpPr/>
          <p:nvPr/>
        </p:nvSpPr>
        <p:spPr>
          <a:xfrm>
            <a:off x="7752755" y="1443038"/>
            <a:ext cx="784027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6447-59"/>
          <p:cNvCxnSpPr/>
          <p:nvPr/>
        </p:nvCxnSpPr>
        <p:spPr>
          <a:xfrm>
            <a:off x="7752755" y="1685925"/>
            <a:ext cx="78402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86443-33"/>
          <p:cNvCxnSpPr/>
          <p:nvPr/>
        </p:nvCxnSpPr>
        <p:spPr>
          <a:xfrm>
            <a:off x="4672013" y="2168128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6495-125"/>
          <p:cNvSpPr/>
          <p:nvPr/>
        </p:nvSpPr>
        <p:spPr>
          <a:xfrm>
            <a:off x="4700588" y="1935956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0"/>
                </a:moveTo>
                <a:lnTo>
                  <a:pt x="25000" y="0"/>
                </a:lnTo>
                <a:cubicBezTo>
                  <a:pt x="22556" y="0"/>
                  <a:pt x="20556" y="583"/>
                  <a:pt x="19000" y="1750"/>
                </a:cubicBezTo>
                <a:lnTo>
                  <a:pt x="19000" y="1750"/>
                </a:lnTo>
                <a:lnTo>
                  <a:pt x="19000" y="1750"/>
                </a:lnTo>
                <a:cubicBezTo>
                  <a:pt x="17444" y="2917"/>
                  <a:pt x="16667" y="4417"/>
                  <a:pt x="16667" y="6250"/>
                </a:cubicBezTo>
                <a:lnTo>
                  <a:pt x="16667" y="6250"/>
                </a:lnTo>
                <a:lnTo>
                  <a:pt x="16667" y="25000"/>
                </a:lnTo>
                <a:lnTo>
                  <a:pt x="33333" y="25000"/>
                </a:lnTo>
                <a:lnTo>
                  <a:pt x="33333" y="6250"/>
                </a:lnTo>
                <a:cubicBezTo>
                  <a:pt x="33333" y="4417"/>
                  <a:pt x="32556" y="2917"/>
                  <a:pt x="31000" y="1750"/>
                </a:cubicBezTo>
                <a:lnTo>
                  <a:pt x="31000" y="1750"/>
                </a:lnTo>
                <a:cubicBezTo>
                  <a:pt x="29444" y="583"/>
                  <a:pt x="27444" y="0"/>
                  <a:pt x="25000" y="0"/>
                </a:cubicBezTo>
                <a:lnTo>
                  <a:pt x="25000" y="0"/>
                </a:lnTo>
                <a:moveTo>
                  <a:pt x="75000" y="0"/>
                </a:moveTo>
                <a:lnTo>
                  <a:pt x="75000" y="0"/>
                </a:lnTo>
                <a:cubicBezTo>
                  <a:pt x="72556" y="0"/>
                  <a:pt x="70556" y="583"/>
                  <a:pt x="69000" y="1750"/>
                </a:cubicBezTo>
                <a:lnTo>
                  <a:pt x="69000" y="1750"/>
                </a:lnTo>
                <a:lnTo>
                  <a:pt x="69000" y="1750"/>
                </a:lnTo>
                <a:cubicBezTo>
                  <a:pt x="67444" y="2917"/>
                  <a:pt x="66667" y="4417"/>
                  <a:pt x="66667" y="6250"/>
                </a:cubicBezTo>
                <a:lnTo>
                  <a:pt x="66667" y="6250"/>
                </a:lnTo>
                <a:lnTo>
                  <a:pt x="66667" y="25000"/>
                </a:lnTo>
                <a:lnTo>
                  <a:pt x="83333" y="25000"/>
                </a:lnTo>
                <a:lnTo>
                  <a:pt x="83333" y="6250"/>
                </a:lnTo>
                <a:cubicBezTo>
                  <a:pt x="83333" y="4417"/>
                  <a:pt x="82556" y="2917"/>
                  <a:pt x="81000" y="1750"/>
                </a:cubicBezTo>
                <a:lnTo>
                  <a:pt x="81000" y="1750"/>
                </a:lnTo>
                <a:cubicBezTo>
                  <a:pt x="79444" y="583"/>
                  <a:pt x="77444" y="0"/>
                  <a:pt x="75000" y="0"/>
                </a:cubicBezTo>
                <a:lnTo>
                  <a:pt x="75000" y="0"/>
                </a:lnTo>
                <a:moveTo>
                  <a:pt x="8333" y="31250"/>
                </a:moveTo>
                <a:lnTo>
                  <a:pt x="8333" y="31250"/>
                </a:lnTo>
                <a:cubicBezTo>
                  <a:pt x="5889" y="31250"/>
                  <a:pt x="3889" y="31833"/>
                  <a:pt x="2333" y="33000"/>
                </a:cubicBezTo>
                <a:lnTo>
                  <a:pt x="2333" y="33000"/>
                </a:lnTo>
                <a:lnTo>
                  <a:pt x="2333" y="33000"/>
                </a:lnTo>
                <a:cubicBezTo>
                  <a:pt x="778" y="34167"/>
                  <a:pt x="0" y="35667"/>
                  <a:pt x="0" y="37500"/>
                </a:cubicBezTo>
                <a:lnTo>
                  <a:pt x="0" y="37500"/>
                </a:lnTo>
                <a:cubicBezTo>
                  <a:pt x="0" y="39333"/>
                  <a:pt x="778" y="40833"/>
                  <a:pt x="2333" y="42000"/>
                </a:cubicBezTo>
                <a:lnTo>
                  <a:pt x="2333" y="42000"/>
                </a:lnTo>
                <a:cubicBezTo>
                  <a:pt x="3889" y="43167"/>
                  <a:pt x="5889" y="43750"/>
                  <a:pt x="8333" y="43750"/>
                </a:cubicBezTo>
                <a:lnTo>
                  <a:pt x="8333" y="43750"/>
                </a:lnTo>
                <a:lnTo>
                  <a:pt x="8333" y="50000"/>
                </a:lnTo>
                <a:cubicBezTo>
                  <a:pt x="8481" y="57667"/>
                  <a:pt x="11704" y="64306"/>
                  <a:pt x="18000" y="69917"/>
                </a:cubicBezTo>
                <a:lnTo>
                  <a:pt x="18000" y="69917"/>
                </a:lnTo>
                <a:cubicBezTo>
                  <a:pt x="24074" y="75528"/>
                  <a:pt x="31963" y="79111"/>
                  <a:pt x="41667" y="80667"/>
                </a:cubicBezTo>
                <a:lnTo>
                  <a:pt x="41667" y="80667"/>
                </a:lnTo>
                <a:lnTo>
                  <a:pt x="41667" y="93750"/>
                </a:lnTo>
                <a:cubicBezTo>
                  <a:pt x="41667" y="95583"/>
                  <a:pt x="42444" y="97083"/>
                  <a:pt x="44000" y="98250"/>
                </a:cubicBezTo>
                <a:lnTo>
                  <a:pt x="44000" y="98250"/>
                </a:lnTo>
                <a:cubicBezTo>
                  <a:pt x="45556" y="99417"/>
                  <a:pt x="47556" y="100000"/>
                  <a:pt x="50000" y="100000"/>
                </a:cubicBezTo>
                <a:lnTo>
                  <a:pt x="50000" y="100000"/>
                </a:lnTo>
                <a:cubicBezTo>
                  <a:pt x="52444" y="100000"/>
                  <a:pt x="54444" y="99417"/>
                  <a:pt x="56000" y="98250"/>
                </a:cubicBezTo>
                <a:lnTo>
                  <a:pt x="56000" y="98250"/>
                </a:lnTo>
                <a:cubicBezTo>
                  <a:pt x="57556" y="97083"/>
                  <a:pt x="58333" y="95583"/>
                  <a:pt x="58333" y="93750"/>
                </a:cubicBezTo>
                <a:lnTo>
                  <a:pt x="58333" y="93750"/>
                </a:lnTo>
                <a:lnTo>
                  <a:pt x="58333" y="80667"/>
                </a:lnTo>
                <a:cubicBezTo>
                  <a:pt x="68037" y="79111"/>
                  <a:pt x="75926" y="75528"/>
                  <a:pt x="82000" y="69917"/>
                </a:cubicBezTo>
                <a:lnTo>
                  <a:pt x="82000" y="69917"/>
                </a:lnTo>
                <a:cubicBezTo>
                  <a:pt x="88296" y="64306"/>
                  <a:pt x="91519" y="57667"/>
                  <a:pt x="91667" y="50000"/>
                </a:cubicBezTo>
                <a:lnTo>
                  <a:pt x="91667" y="50000"/>
                </a:lnTo>
                <a:lnTo>
                  <a:pt x="91667" y="43750"/>
                </a:lnTo>
                <a:cubicBezTo>
                  <a:pt x="94111" y="43750"/>
                  <a:pt x="96111" y="43167"/>
                  <a:pt x="97667" y="42000"/>
                </a:cubicBezTo>
                <a:lnTo>
                  <a:pt x="97667" y="42000"/>
                </a:lnTo>
                <a:cubicBezTo>
                  <a:pt x="99222" y="40833"/>
                  <a:pt x="100000" y="39333"/>
                  <a:pt x="100000" y="37500"/>
                </a:cubicBezTo>
                <a:lnTo>
                  <a:pt x="100000" y="37500"/>
                </a:lnTo>
                <a:cubicBezTo>
                  <a:pt x="100000" y="35667"/>
                  <a:pt x="99222" y="34167"/>
                  <a:pt x="97667" y="33000"/>
                </a:cubicBezTo>
                <a:lnTo>
                  <a:pt x="97667" y="33000"/>
                </a:lnTo>
                <a:cubicBezTo>
                  <a:pt x="96111" y="31833"/>
                  <a:pt x="94111" y="31250"/>
                  <a:pt x="91667" y="31250"/>
                </a:cubicBezTo>
                <a:lnTo>
                  <a:pt x="91667" y="31250"/>
                </a:lnTo>
                <a:lnTo>
                  <a:pt x="8333" y="31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6446-46"/>
          <p:cNvSpPr/>
          <p:nvPr/>
        </p:nvSpPr>
        <p:spPr>
          <a:xfrm>
            <a:off x="7849642" y="1857375"/>
            <a:ext cx="687139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6447-60"/>
          <p:cNvCxnSpPr/>
          <p:nvPr/>
        </p:nvCxnSpPr>
        <p:spPr>
          <a:xfrm>
            <a:off x="7849642" y="2100263"/>
            <a:ext cx="687139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88319686443-34"/>
          <p:cNvCxnSpPr/>
          <p:nvPr/>
        </p:nvCxnSpPr>
        <p:spPr>
          <a:xfrm>
            <a:off x="4672013" y="2582466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6495-126"/>
          <p:cNvSpPr/>
          <p:nvPr/>
        </p:nvSpPr>
        <p:spPr>
          <a:xfrm>
            <a:off x="4689860" y="2350629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447-62"/>
          <p:cNvSpPr/>
          <p:nvPr/>
        </p:nvSpPr>
        <p:spPr>
          <a:xfrm>
            <a:off x="7231596" y="2271713"/>
            <a:ext cx="1305185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6448-69"/>
          <p:cNvCxnSpPr/>
          <p:nvPr/>
        </p:nvCxnSpPr>
        <p:spPr>
          <a:xfrm>
            <a:off x="7231596" y="2514600"/>
            <a:ext cx="1305185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8319686443-35"/>
          <p:cNvCxnSpPr/>
          <p:nvPr/>
        </p:nvCxnSpPr>
        <p:spPr>
          <a:xfrm>
            <a:off x="4672013" y="2996803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6496-127"/>
          <p:cNvSpPr/>
          <p:nvPr/>
        </p:nvSpPr>
        <p:spPr>
          <a:xfrm>
            <a:off x="4686300" y="2771775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0"/>
                </a:moveTo>
                <a:lnTo>
                  <a:pt x="25000" y="0"/>
                </a:lnTo>
                <a:lnTo>
                  <a:pt x="31250" y="0"/>
                </a:lnTo>
                <a:cubicBezTo>
                  <a:pt x="33083" y="0"/>
                  <a:pt x="34583" y="636"/>
                  <a:pt x="35750" y="1909"/>
                </a:cubicBezTo>
                <a:lnTo>
                  <a:pt x="35750" y="1909"/>
                </a:lnTo>
                <a:cubicBezTo>
                  <a:pt x="36917" y="3182"/>
                  <a:pt x="37500" y="4818"/>
                  <a:pt x="37500" y="6818"/>
                </a:cubicBezTo>
                <a:lnTo>
                  <a:pt x="37500" y="6818"/>
                </a:lnTo>
                <a:lnTo>
                  <a:pt x="37500" y="13636"/>
                </a:lnTo>
                <a:lnTo>
                  <a:pt x="18750" y="13636"/>
                </a:lnTo>
                <a:lnTo>
                  <a:pt x="18750" y="6818"/>
                </a:lnTo>
                <a:cubicBezTo>
                  <a:pt x="18750" y="4818"/>
                  <a:pt x="19333" y="3182"/>
                  <a:pt x="20500" y="1909"/>
                </a:cubicBezTo>
                <a:lnTo>
                  <a:pt x="20500" y="1909"/>
                </a:lnTo>
                <a:cubicBezTo>
                  <a:pt x="21667" y="636"/>
                  <a:pt x="23167" y="0"/>
                  <a:pt x="25000" y="0"/>
                </a:cubicBezTo>
                <a:lnTo>
                  <a:pt x="25000" y="0"/>
                </a:lnTo>
                <a:moveTo>
                  <a:pt x="37500" y="20455"/>
                </a:moveTo>
                <a:lnTo>
                  <a:pt x="37500" y="20455"/>
                </a:lnTo>
                <a:lnTo>
                  <a:pt x="37500" y="88636"/>
                </a:lnTo>
                <a:cubicBezTo>
                  <a:pt x="37500" y="90636"/>
                  <a:pt x="36917" y="92273"/>
                  <a:pt x="35750" y="93545"/>
                </a:cubicBezTo>
                <a:lnTo>
                  <a:pt x="35750" y="93545"/>
                </a:lnTo>
                <a:cubicBezTo>
                  <a:pt x="34583" y="94818"/>
                  <a:pt x="33083" y="95455"/>
                  <a:pt x="31250" y="95455"/>
                </a:cubicBezTo>
                <a:lnTo>
                  <a:pt x="31250" y="95455"/>
                </a:lnTo>
                <a:lnTo>
                  <a:pt x="6250" y="95455"/>
                </a:lnTo>
                <a:cubicBezTo>
                  <a:pt x="4417" y="95455"/>
                  <a:pt x="2917" y="94818"/>
                  <a:pt x="1750" y="93545"/>
                </a:cubicBezTo>
                <a:lnTo>
                  <a:pt x="1750" y="93545"/>
                </a:lnTo>
                <a:cubicBezTo>
                  <a:pt x="583" y="92273"/>
                  <a:pt x="0" y="90636"/>
                  <a:pt x="0" y="88636"/>
                </a:cubicBezTo>
                <a:lnTo>
                  <a:pt x="0" y="88636"/>
                </a:lnTo>
                <a:lnTo>
                  <a:pt x="0" y="76091"/>
                </a:lnTo>
                <a:cubicBezTo>
                  <a:pt x="0" y="68576"/>
                  <a:pt x="1750" y="61606"/>
                  <a:pt x="5250" y="55182"/>
                </a:cubicBezTo>
                <a:lnTo>
                  <a:pt x="5250" y="55182"/>
                </a:lnTo>
                <a:cubicBezTo>
                  <a:pt x="8028" y="50212"/>
                  <a:pt x="9722" y="44879"/>
                  <a:pt x="10333" y="39182"/>
                </a:cubicBezTo>
                <a:lnTo>
                  <a:pt x="10333" y="39182"/>
                </a:lnTo>
                <a:lnTo>
                  <a:pt x="11917" y="26455"/>
                </a:lnTo>
                <a:cubicBezTo>
                  <a:pt x="12583" y="22758"/>
                  <a:pt x="14611" y="20758"/>
                  <a:pt x="18000" y="20455"/>
                </a:cubicBezTo>
                <a:lnTo>
                  <a:pt x="18000" y="20455"/>
                </a:lnTo>
                <a:lnTo>
                  <a:pt x="37500" y="20455"/>
                </a:lnTo>
                <a:moveTo>
                  <a:pt x="82000" y="20455"/>
                </a:moveTo>
                <a:lnTo>
                  <a:pt x="82000" y="20455"/>
                </a:lnTo>
                <a:cubicBezTo>
                  <a:pt x="85389" y="20758"/>
                  <a:pt x="87472" y="22758"/>
                  <a:pt x="88250" y="26455"/>
                </a:cubicBezTo>
                <a:lnTo>
                  <a:pt x="88250" y="26455"/>
                </a:lnTo>
                <a:lnTo>
                  <a:pt x="89667" y="39182"/>
                </a:lnTo>
                <a:cubicBezTo>
                  <a:pt x="90333" y="44879"/>
                  <a:pt x="92028" y="50212"/>
                  <a:pt x="94750" y="55182"/>
                </a:cubicBezTo>
                <a:lnTo>
                  <a:pt x="94750" y="55182"/>
                </a:lnTo>
                <a:cubicBezTo>
                  <a:pt x="98250" y="61606"/>
                  <a:pt x="100000" y="68576"/>
                  <a:pt x="100000" y="76091"/>
                </a:cubicBezTo>
                <a:lnTo>
                  <a:pt x="100000" y="76091"/>
                </a:lnTo>
                <a:lnTo>
                  <a:pt x="100000" y="88636"/>
                </a:lnTo>
                <a:cubicBezTo>
                  <a:pt x="100000" y="90636"/>
                  <a:pt x="99417" y="92273"/>
                  <a:pt x="98250" y="93545"/>
                </a:cubicBezTo>
                <a:lnTo>
                  <a:pt x="98250" y="93545"/>
                </a:lnTo>
                <a:cubicBezTo>
                  <a:pt x="97083" y="94818"/>
                  <a:pt x="95583" y="95455"/>
                  <a:pt x="93750" y="95455"/>
                </a:cubicBezTo>
                <a:lnTo>
                  <a:pt x="93750" y="95455"/>
                </a:lnTo>
                <a:lnTo>
                  <a:pt x="68750" y="95455"/>
                </a:lnTo>
                <a:cubicBezTo>
                  <a:pt x="66917" y="95455"/>
                  <a:pt x="65417" y="94818"/>
                  <a:pt x="64250" y="93545"/>
                </a:cubicBezTo>
                <a:lnTo>
                  <a:pt x="64250" y="93545"/>
                </a:lnTo>
                <a:cubicBezTo>
                  <a:pt x="63083" y="92273"/>
                  <a:pt x="62500" y="90636"/>
                  <a:pt x="62500" y="88636"/>
                </a:cubicBezTo>
                <a:lnTo>
                  <a:pt x="62500" y="88636"/>
                </a:lnTo>
                <a:lnTo>
                  <a:pt x="62500" y="20455"/>
                </a:lnTo>
                <a:lnTo>
                  <a:pt x="82000" y="20455"/>
                </a:lnTo>
                <a:moveTo>
                  <a:pt x="62500" y="6818"/>
                </a:moveTo>
                <a:lnTo>
                  <a:pt x="62500" y="6818"/>
                </a:lnTo>
                <a:cubicBezTo>
                  <a:pt x="62500" y="4818"/>
                  <a:pt x="63083" y="3182"/>
                  <a:pt x="64250" y="1909"/>
                </a:cubicBezTo>
                <a:lnTo>
                  <a:pt x="64250" y="1909"/>
                </a:lnTo>
                <a:lnTo>
                  <a:pt x="64250" y="1909"/>
                </a:lnTo>
                <a:cubicBezTo>
                  <a:pt x="65417" y="636"/>
                  <a:pt x="66917" y="0"/>
                  <a:pt x="68750" y="0"/>
                </a:cubicBezTo>
                <a:lnTo>
                  <a:pt x="68750" y="0"/>
                </a:lnTo>
                <a:lnTo>
                  <a:pt x="75000" y="0"/>
                </a:lnTo>
                <a:cubicBezTo>
                  <a:pt x="76833" y="0"/>
                  <a:pt x="78333" y="636"/>
                  <a:pt x="79500" y="1909"/>
                </a:cubicBezTo>
                <a:lnTo>
                  <a:pt x="79500" y="1909"/>
                </a:lnTo>
                <a:cubicBezTo>
                  <a:pt x="80667" y="3182"/>
                  <a:pt x="81250" y="4818"/>
                  <a:pt x="81250" y="6818"/>
                </a:cubicBezTo>
                <a:lnTo>
                  <a:pt x="81250" y="6818"/>
                </a:lnTo>
                <a:lnTo>
                  <a:pt x="81250" y="13636"/>
                </a:lnTo>
                <a:lnTo>
                  <a:pt x="62500" y="13636"/>
                </a:lnTo>
                <a:lnTo>
                  <a:pt x="62500" y="6818"/>
                </a:lnTo>
                <a:moveTo>
                  <a:pt x="56250" y="20455"/>
                </a:moveTo>
                <a:lnTo>
                  <a:pt x="56250" y="20455"/>
                </a:lnTo>
                <a:lnTo>
                  <a:pt x="56250" y="54545"/>
                </a:lnTo>
                <a:lnTo>
                  <a:pt x="43750" y="54545"/>
                </a:lnTo>
                <a:lnTo>
                  <a:pt x="43750" y="20455"/>
                </a:lnTo>
                <a:lnTo>
                  <a:pt x="56250" y="2045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6446-48"/>
          <p:cNvSpPr/>
          <p:nvPr/>
        </p:nvSpPr>
        <p:spPr>
          <a:xfrm>
            <a:off x="7752755" y="2686050"/>
            <a:ext cx="784027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6448-63"/>
          <p:cNvCxnSpPr/>
          <p:nvPr/>
        </p:nvCxnSpPr>
        <p:spPr>
          <a:xfrm>
            <a:off x="7752755" y="2928938"/>
            <a:ext cx="78402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-1788319686443-36"/>
          <p:cNvCxnSpPr/>
          <p:nvPr/>
        </p:nvCxnSpPr>
        <p:spPr>
          <a:xfrm>
            <a:off x="4672013" y="3411141"/>
            <a:ext cx="3864769" cy="914"/>
          </a:xfrm>
          <a:prstGeom prst="line">
            <a:avLst/>
          </a:prstGeom>
          <a:ln w="7144" cap="flat">
            <a:solidFill>
              <a:srgbClr val="D5DCE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86496-128"/>
          <p:cNvSpPr/>
          <p:nvPr/>
        </p:nvSpPr>
        <p:spPr>
          <a:xfrm>
            <a:off x="4704159" y="3178969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6446-50"/>
          <p:cNvSpPr/>
          <p:nvPr/>
        </p:nvSpPr>
        <p:spPr>
          <a:xfrm>
            <a:off x="7781330" y="3100388"/>
            <a:ext cx="755452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6448-64"/>
          <p:cNvCxnSpPr/>
          <p:nvPr/>
        </p:nvCxnSpPr>
        <p:spPr>
          <a:xfrm>
            <a:off x="7781330" y="3343275"/>
            <a:ext cx="755452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6442-26"/>
          <p:cNvSpPr/>
          <p:nvPr/>
        </p:nvSpPr>
        <p:spPr>
          <a:xfrm>
            <a:off x="4672013" y="3543300"/>
            <a:ext cx="3864769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8319686443-38"/>
          <p:cNvCxnSpPr/>
          <p:nvPr/>
        </p:nvCxnSpPr>
        <p:spPr>
          <a:xfrm>
            <a:off x="4693444" y="3543300"/>
            <a:ext cx="914" cy="292894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6499-130"/>
          <p:cNvSpPr/>
          <p:nvPr/>
        </p:nvSpPr>
        <p:spPr>
          <a:xfrm>
            <a:off x="4822031" y="3671888"/>
            <a:ext cx="128588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4" y="0"/>
                </a:moveTo>
                <a:lnTo>
                  <a:pt x="10714" y="0"/>
                </a:lnTo>
                <a:cubicBezTo>
                  <a:pt x="7714" y="148"/>
                  <a:pt x="5214" y="1815"/>
                  <a:pt x="3214" y="5000"/>
                </a:cubicBezTo>
                <a:lnTo>
                  <a:pt x="3214" y="5000"/>
                </a:lnTo>
                <a:lnTo>
                  <a:pt x="3214" y="5000"/>
                </a:lnTo>
                <a:cubicBezTo>
                  <a:pt x="1167" y="8111"/>
                  <a:pt x="95" y="12000"/>
                  <a:pt x="0" y="16667"/>
                </a:cubicBezTo>
                <a:lnTo>
                  <a:pt x="0" y="16667"/>
                </a:lnTo>
                <a:lnTo>
                  <a:pt x="0" y="18444"/>
                </a:lnTo>
                <a:cubicBezTo>
                  <a:pt x="95" y="20370"/>
                  <a:pt x="643" y="21852"/>
                  <a:pt x="1643" y="22889"/>
                </a:cubicBezTo>
                <a:lnTo>
                  <a:pt x="1643" y="22889"/>
                </a:lnTo>
                <a:cubicBezTo>
                  <a:pt x="4024" y="25333"/>
                  <a:pt x="5262" y="28815"/>
                  <a:pt x="5357" y="33333"/>
                </a:cubicBezTo>
                <a:lnTo>
                  <a:pt x="5357" y="33333"/>
                </a:lnTo>
                <a:cubicBezTo>
                  <a:pt x="5262" y="37852"/>
                  <a:pt x="4024" y="41333"/>
                  <a:pt x="1643" y="43778"/>
                </a:cubicBezTo>
                <a:lnTo>
                  <a:pt x="1643" y="43778"/>
                </a:lnTo>
                <a:cubicBezTo>
                  <a:pt x="643" y="44815"/>
                  <a:pt x="95" y="46296"/>
                  <a:pt x="0" y="48222"/>
                </a:cubicBezTo>
                <a:lnTo>
                  <a:pt x="0" y="48222"/>
                </a:lnTo>
                <a:lnTo>
                  <a:pt x="0" y="66667"/>
                </a:lnTo>
                <a:lnTo>
                  <a:pt x="96429" y="66667"/>
                </a:lnTo>
                <a:lnTo>
                  <a:pt x="96429" y="48222"/>
                </a:lnTo>
                <a:cubicBezTo>
                  <a:pt x="96333" y="46296"/>
                  <a:pt x="95786" y="44815"/>
                  <a:pt x="94786" y="43778"/>
                </a:cubicBezTo>
                <a:lnTo>
                  <a:pt x="94786" y="43778"/>
                </a:lnTo>
                <a:cubicBezTo>
                  <a:pt x="92405" y="41333"/>
                  <a:pt x="91167" y="37852"/>
                  <a:pt x="91071" y="33333"/>
                </a:cubicBezTo>
                <a:lnTo>
                  <a:pt x="91071" y="33333"/>
                </a:lnTo>
                <a:cubicBezTo>
                  <a:pt x="91167" y="28815"/>
                  <a:pt x="92405" y="25333"/>
                  <a:pt x="94786" y="22889"/>
                </a:cubicBezTo>
                <a:lnTo>
                  <a:pt x="94786" y="22889"/>
                </a:lnTo>
                <a:cubicBezTo>
                  <a:pt x="95786" y="21852"/>
                  <a:pt x="96333" y="20370"/>
                  <a:pt x="96429" y="18444"/>
                </a:cubicBezTo>
                <a:lnTo>
                  <a:pt x="96429" y="18444"/>
                </a:lnTo>
                <a:lnTo>
                  <a:pt x="96429" y="16667"/>
                </a:lnTo>
                <a:cubicBezTo>
                  <a:pt x="96333" y="12000"/>
                  <a:pt x="95262" y="8111"/>
                  <a:pt x="93214" y="5000"/>
                </a:cubicBezTo>
                <a:lnTo>
                  <a:pt x="93214" y="5000"/>
                </a:lnTo>
                <a:cubicBezTo>
                  <a:pt x="91214" y="1815"/>
                  <a:pt x="88714" y="148"/>
                  <a:pt x="85714" y="0"/>
                </a:cubicBezTo>
                <a:lnTo>
                  <a:pt x="85714" y="0"/>
                </a:lnTo>
                <a:lnTo>
                  <a:pt x="10714" y="0"/>
                </a:lnTo>
                <a:moveTo>
                  <a:pt x="96429" y="75000"/>
                </a:moveTo>
                <a:lnTo>
                  <a:pt x="96429" y="75000"/>
                </a:lnTo>
                <a:lnTo>
                  <a:pt x="0" y="75000"/>
                </a:lnTo>
                <a:lnTo>
                  <a:pt x="0" y="91667"/>
                </a:lnTo>
                <a:cubicBezTo>
                  <a:pt x="0" y="94111"/>
                  <a:pt x="500" y="96111"/>
                  <a:pt x="1500" y="97667"/>
                </a:cubicBezTo>
                <a:lnTo>
                  <a:pt x="1500" y="97667"/>
                </a:lnTo>
                <a:cubicBezTo>
                  <a:pt x="2500" y="99222"/>
                  <a:pt x="3786" y="100000"/>
                  <a:pt x="5357" y="100000"/>
                </a:cubicBezTo>
                <a:lnTo>
                  <a:pt x="5357" y="100000"/>
                </a:lnTo>
                <a:lnTo>
                  <a:pt x="13429" y="100000"/>
                </a:lnTo>
                <a:lnTo>
                  <a:pt x="13429" y="91667"/>
                </a:lnTo>
                <a:cubicBezTo>
                  <a:pt x="13524" y="89074"/>
                  <a:pt x="14405" y="87704"/>
                  <a:pt x="16071" y="87556"/>
                </a:cubicBezTo>
                <a:lnTo>
                  <a:pt x="16071" y="87556"/>
                </a:lnTo>
                <a:cubicBezTo>
                  <a:pt x="17738" y="87704"/>
                  <a:pt x="18643" y="89074"/>
                  <a:pt x="18786" y="91667"/>
                </a:cubicBezTo>
                <a:lnTo>
                  <a:pt x="18786" y="91667"/>
                </a:lnTo>
                <a:lnTo>
                  <a:pt x="18786" y="100000"/>
                </a:lnTo>
                <a:lnTo>
                  <a:pt x="34857" y="100000"/>
                </a:lnTo>
                <a:lnTo>
                  <a:pt x="34857" y="91667"/>
                </a:lnTo>
                <a:cubicBezTo>
                  <a:pt x="34952" y="89074"/>
                  <a:pt x="35833" y="87704"/>
                  <a:pt x="37500" y="87556"/>
                </a:cubicBezTo>
                <a:lnTo>
                  <a:pt x="37500" y="87556"/>
                </a:lnTo>
                <a:cubicBezTo>
                  <a:pt x="39167" y="87704"/>
                  <a:pt x="40071" y="89074"/>
                  <a:pt x="40214" y="91667"/>
                </a:cubicBezTo>
                <a:lnTo>
                  <a:pt x="40214" y="91667"/>
                </a:lnTo>
                <a:lnTo>
                  <a:pt x="40214" y="100000"/>
                </a:lnTo>
                <a:lnTo>
                  <a:pt x="56286" y="100000"/>
                </a:lnTo>
                <a:lnTo>
                  <a:pt x="56286" y="91667"/>
                </a:lnTo>
                <a:cubicBezTo>
                  <a:pt x="56381" y="89074"/>
                  <a:pt x="57262" y="87704"/>
                  <a:pt x="58929" y="87556"/>
                </a:cubicBezTo>
                <a:lnTo>
                  <a:pt x="58929" y="87556"/>
                </a:lnTo>
                <a:cubicBezTo>
                  <a:pt x="60595" y="87704"/>
                  <a:pt x="61500" y="89074"/>
                  <a:pt x="61643" y="91667"/>
                </a:cubicBezTo>
                <a:lnTo>
                  <a:pt x="61643" y="91667"/>
                </a:lnTo>
                <a:lnTo>
                  <a:pt x="61643" y="100000"/>
                </a:lnTo>
                <a:lnTo>
                  <a:pt x="77714" y="100000"/>
                </a:lnTo>
                <a:lnTo>
                  <a:pt x="77714" y="91667"/>
                </a:lnTo>
                <a:cubicBezTo>
                  <a:pt x="77810" y="89074"/>
                  <a:pt x="78690" y="87704"/>
                  <a:pt x="80357" y="87556"/>
                </a:cubicBezTo>
                <a:lnTo>
                  <a:pt x="80357" y="87556"/>
                </a:lnTo>
                <a:cubicBezTo>
                  <a:pt x="82024" y="87704"/>
                  <a:pt x="82929" y="89074"/>
                  <a:pt x="83071" y="91667"/>
                </a:cubicBezTo>
                <a:lnTo>
                  <a:pt x="83071" y="91667"/>
                </a:lnTo>
                <a:lnTo>
                  <a:pt x="83071" y="100000"/>
                </a:lnTo>
                <a:lnTo>
                  <a:pt x="91071" y="100000"/>
                </a:lnTo>
                <a:cubicBezTo>
                  <a:pt x="92643" y="100000"/>
                  <a:pt x="93929" y="99222"/>
                  <a:pt x="94929" y="97667"/>
                </a:cubicBezTo>
                <a:lnTo>
                  <a:pt x="94929" y="97667"/>
                </a:lnTo>
                <a:cubicBezTo>
                  <a:pt x="95929" y="96111"/>
                  <a:pt x="96429" y="94111"/>
                  <a:pt x="96429" y="91667"/>
                </a:cubicBezTo>
                <a:lnTo>
                  <a:pt x="96429" y="91667"/>
                </a:lnTo>
                <a:lnTo>
                  <a:pt x="96429" y="75000"/>
                </a:lnTo>
                <a:moveTo>
                  <a:pt x="32143" y="25000"/>
                </a:moveTo>
                <a:lnTo>
                  <a:pt x="32143" y="25000"/>
                </a:lnTo>
                <a:lnTo>
                  <a:pt x="32143" y="41667"/>
                </a:lnTo>
                <a:cubicBezTo>
                  <a:pt x="32143" y="44111"/>
                  <a:pt x="31643" y="46111"/>
                  <a:pt x="30643" y="47667"/>
                </a:cubicBezTo>
                <a:lnTo>
                  <a:pt x="30643" y="47667"/>
                </a:lnTo>
                <a:cubicBezTo>
                  <a:pt x="29643" y="49222"/>
                  <a:pt x="28357" y="50000"/>
                  <a:pt x="26786" y="50000"/>
                </a:cubicBezTo>
                <a:lnTo>
                  <a:pt x="26786" y="50000"/>
                </a:lnTo>
                <a:cubicBezTo>
                  <a:pt x="25214" y="50000"/>
                  <a:pt x="23929" y="49222"/>
                  <a:pt x="22929" y="47667"/>
                </a:cubicBezTo>
                <a:lnTo>
                  <a:pt x="22929" y="47667"/>
                </a:lnTo>
                <a:cubicBezTo>
                  <a:pt x="21929" y="46111"/>
                  <a:pt x="21429" y="44111"/>
                  <a:pt x="21429" y="41667"/>
                </a:cubicBezTo>
                <a:lnTo>
                  <a:pt x="21429" y="41667"/>
                </a:lnTo>
                <a:lnTo>
                  <a:pt x="21429" y="25000"/>
                </a:lnTo>
                <a:cubicBezTo>
                  <a:pt x="21429" y="22556"/>
                  <a:pt x="21929" y="20556"/>
                  <a:pt x="22929" y="19000"/>
                </a:cubicBezTo>
                <a:lnTo>
                  <a:pt x="22929" y="19000"/>
                </a:lnTo>
                <a:cubicBezTo>
                  <a:pt x="23929" y="17444"/>
                  <a:pt x="25214" y="16667"/>
                  <a:pt x="26786" y="16667"/>
                </a:cubicBezTo>
                <a:lnTo>
                  <a:pt x="26786" y="16667"/>
                </a:lnTo>
                <a:cubicBezTo>
                  <a:pt x="28357" y="16667"/>
                  <a:pt x="29643" y="17444"/>
                  <a:pt x="30643" y="19000"/>
                </a:cubicBezTo>
                <a:lnTo>
                  <a:pt x="30643" y="19000"/>
                </a:lnTo>
                <a:cubicBezTo>
                  <a:pt x="31643" y="20556"/>
                  <a:pt x="32143" y="22556"/>
                  <a:pt x="32143" y="25000"/>
                </a:cubicBezTo>
                <a:lnTo>
                  <a:pt x="32143" y="25000"/>
                </a:lnTo>
                <a:moveTo>
                  <a:pt x="53571" y="25000"/>
                </a:moveTo>
                <a:lnTo>
                  <a:pt x="53571" y="25000"/>
                </a:lnTo>
                <a:lnTo>
                  <a:pt x="53571" y="41667"/>
                </a:lnTo>
                <a:cubicBezTo>
                  <a:pt x="53571" y="44111"/>
                  <a:pt x="53071" y="46111"/>
                  <a:pt x="52071" y="47667"/>
                </a:cubicBezTo>
                <a:lnTo>
                  <a:pt x="52071" y="47667"/>
                </a:lnTo>
                <a:cubicBezTo>
                  <a:pt x="51071" y="49222"/>
                  <a:pt x="49786" y="50000"/>
                  <a:pt x="48214" y="50000"/>
                </a:cubicBezTo>
                <a:lnTo>
                  <a:pt x="48214" y="50000"/>
                </a:lnTo>
                <a:cubicBezTo>
                  <a:pt x="46643" y="50000"/>
                  <a:pt x="45357" y="49222"/>
                  <a:pt x="44357" y="47667"/>
                </a:cubicBezTo>
                <a:lnTo>
                  <a:pt x="44357" y="47667"/>
                </a:lnTo>
                <a:cubicBezTo>
                  <a:pt x="43357" y="46111"/>
                  <a:pt x="42857" y="44111"/>
                  <a:pt x="42857" y="41667"/>
                </a:cubicBezTo>
                <a:lnTo>
                  <a:pt x="42857" y="41667"/>
                </a:lnTo>
                <a:lnTo>
                  <a:pt x="42857" y="25000"/>
                </a:lnTo>
                <a:cubicBezTo>
                  <a:pt x="42857" y="22556"/>
                  <a:pt x="43357" y="20556"/>
                  <a:pt x="44357" y="19000"/>
                </a:cubicBezTo>
                <a:lnTo>
                  <a:pt x="44357" y="19000"/>
                </a:lnTo>
                <a:cubicBezTo>
                  <a:pt x="45357" y="17444"/>
                  <a:pt x="46643" y="16667"/>
                  <a:pt x="48214" y="16667"/>
                </a:cubicBezTo>
                <a:lnTo>
                  <a:pt x="48214" y="16667"/>
                </a:lnTo>
                <a:cubicBezTo>
                  <a:pt x="49786" y="16667"/>
                  <a:pt x="51071" y="17444"/>
                  <a:pt x="52071" y="19000"/>
                </a:cubicBezTo>
                <a:lnTo>
                  <a:pt x="52071" y="19000"/>
                </a:lnTo>
                <a:cubicBezTo>
                  <a:pt x="53071" y="20556"/>
                  <a:pt x="53571" y="22556"/>
                  <a:pt x="53571" y="25000"/>
                </a:cubicBezTo>
                <a:lnTo>
                  <a:pt x="53571" y="25000"/>
                </a:lnTo>
                <a:moveTo>
                  <a:pt x="75000" y="25000"/>
                </a:moveTo>
                <a:lnTo>
                  <a:pt x="75000" y="25000"/>
                </a:lnTo>
                <a:lnTo>
                  <a:pt x="75000" y="41667"/>
                </a:lnTo>
                <a:cubicBezTo>
                  <a:pt x="75000" y="44111"/>
                  <a:pt x="74500" y="46111"/>
                  <a:pt x="73500" y="47667"/>
                </a:cubicBezTo>
                <a:lnTo>
                  <a:pt x="73500" y="47667"/>
                </a:lnTo>
                <a:cubicBezTo>
                  <a:pt x="72500" y="49222"/>
                  <a:pt x="71214" y="50000"/>
                  <a:pt x="69643" y="50000"/>
                </a:cubicBezTo>
                <a:lnTo>
                  <a:pt x="69643" y="50000"/>
                </a:lnTo>
                <a:cubicBezTo>
                  <a:pt x="68071" y="50000"/>
                  <a:pt x="66786" y="49222"/>
                  <a:pt x="65786" y="47667"/>
                </a:cubicBezTo>
                <a:lnTo>
                  <a:pt x="65786" y="47667"/>
                </a:lnTo>
                <a:cubicBezTo>
                  <a:pt x="64786" y="46111"/>
                  <a:pt x="64286" y="44111"/>
                  <a:pt x="64286" y="41667"/>
                </a:cubicBezTo>
                <a:lnTo>
                  <a:pt x="64286" y="41667"/>
                </a:lnTo>
                <a:lnTo>
                  <a:pt x="64286" y="25000"/>
                </a:lnTo>
                <a:cubicBezTo>
                  <a:pt x="64286" y="22556"/>
                  <a:pt x="64786" y="20556"/>
                  <a:pt x="65786" y="19000"/>
                </a:cubicBezTo>
                <a:lnTo>
                  <a:pt x="65786" y="19000"/>
                </a:lnTo>
                <a:cubicBezTo>
                  <a:pt x="66786" y="17444"/>
                  <a:pt x="68071" y="16667"/>
                  <a:pt x="69643" y="16667"/>
                </a:cubicBezTo>
                <a:lnTo>
                  <a:pt x="69643" y="16667"/>
                </a:lnTo>
                <a:cubicBezTo>
                  <a:pt x="71214" y="16667"/>
                  <a:pt x="72500" y="17444"/>
                  <a:pt x="73500" y="19000"/>
                </a:cubicBezTo>
                <a:lnTo>
                  <a:pt x="73500" y="19000"/>
                </a:lnTo>
                <a:cubicBezTo>
                  <a:pt x="74500" y="20556"/>
                  <a:pt x="75000" y="22556"/>
                  <a:pt x="75000" y="25000"/>
                </a:cubicBezTo>
                <a:lnTo>
                  <a:pt x="75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6434-15"/>
          <p:cNvSpPr/>
          <p:nvPr/>
        </p:nvSpPr>
        <p:spPr>
          <a:xfrm>
            <a:off x="400050" y="4071938"/>
            <a:ext cx="83439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6434-18"/>
          <p:cNvCxnSpPr/>
          <p:nvPr/>
        </p:nvCxnSpPr>
        <p:spPr>
          <a:xfrm>
            <a:off x="428625" y="4071938"/>
            <a:ext cx="914" cy="428625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6488-120"/>
          <p:cNvSpPr/>
          <p:nvPr/>
        </p:nvSpPr>
        <p:spPr>
          <a:xfrm>
            <a:off x="660797" y="4214813"/>
            <a:ext cx="192881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cubicBezTo>
                  <a:pt x="43367" y="0"/>
                  <a:pt x="42017" y="667"/>
                  <a:pt x="40950" y="2000"/>
                </a:cubicBezTo>
                <a:lnTo>
                  <a:pt x="40950" y="2000"/>
                </a:lnTo>
                <a:lnTo>
                  <a:pt x="40950" y="2000"/>
                </a:lnTo>
                <a:cubicBezTo>
                  <a:pt x="39917" y="3292"/>
                  <a:pt x="39400" y="4979"/>
                  <a:pt x="39400" y="7062"/>
                </a:cubicBezTo>
                <a:lnTo>
                  <a:pt x="39400" y="7062"/>
                </a:lnTo>
                <a:lnTo>
                  <a:pt x="39400" y="7500"/>
                </a:lnTo>
                <a:lnTo>
                  <a:pt x="39400" y="29438"/>
                </a:lnTo>
                <a:cubicBezTo>
                  <a:pt x="39267" y="30771"/>
                  <a:pt x="38667" y="31500"/>
                  <a:pt x="37600" y="31625"/>
                </a:cubicBezTo>
                <a:lnTo>
                  <a:pt x="37600" y="31625"/>
                </a:lnTo>
                <a:cubicBezTo>
                  <a:pt x="36900" y="31625"/>
                  <a:pt x="36383" y="31271"/>
                  <a:pt x="36050" y="30562"/>
                </a:cubicBezTo>
                <a:lnTo>
                  <a:pt x="36050" y="30562"/>
                </a:lnTo>
                <a:lnTo>
                  <a:pt x="27600" y="12063"/>
                </a:lnTo>
                <a:cubicBezTo>
                  <a:pt x="21033" y="16188"/>
                  <a:pt x="15767" y="22125"/>
                  <a:pt x="11800" y="29875"/>
                </a:cubicBezTo>
                <a:lnTo>
                  <a:pt x="11800" y="29875"/>
                </a:lnTo>
                <a:cubicBezTo>
                  <a:pt x="7800" y="37625"/>
                  <a:pt x="5750" y="46417"/>
                  <a:pt x="5650" y="56250"/>
                </a:cubicBezTo>
                <a:lnTo>
                  <a:pt x="5650" y="56250"/>
                </a:lnTo>
                <a:lnTo>
                  <a:pt x="5650" y="70313"/>
                </a:lnTo>
                <a:lnTo>
                  <a:pt x="95650" y="70313"/>
                </a:lnTo>
                <a:lnTo>
                  <a:pt x="95650" y="55813"/>
                </a:lnTo>
                <a:cubicBezTo>
                  <a:pt x="95383" y="45979"/>
                  <a:pt x="93317" y="37271"/>
                  <a:pt x="89450" y="29688"/>
                </a:cubicBezTo>
                <a:lnTo>
                  <a:pt x="89450" y="29688"/>
                </a:lnTo>
                <a:cubicBezTo>
                  <a:pt x="85483" y="22063"/>
                  <a:pt x="80217" y="16188"/>
                  <a:pt x="73650" y="12063"/>
                </a:cubicBezTo>
                <a:lnTo>
                  <a:pt x="73650" y="12063"/>
                </a:lnTo>
                <a:lnTo>
                  <a:pt x="65200" y="30562"/>
                </a:lnTo>
                <a:cubicBezTo>
                  <a:pt x="64867" y="31271"/>
                  <a:pt x="64350" y="31625"/>
                  <a:pt x="63650" y="31625"/>
                </a:cubicBezTo>
                <a:lnTo>
                  <a:pt x="63650" y="31625"/>
                </a:lnTo>
                <a:cubicBezTo>
                  <a:pt x="62583" y="31500"/>
                  <a:pt x="62000" y="30771"/>
                  <a:pt x="61900" y="29438"/>
                </a:cubicBezTo>
                <a:lnTo>
                  <a:pt x="61900" y="29438"/>
                </a:lnTo>
                <a:lnTo>
                  <a:pt x="61900" y="7500"/>
                </a:lnTo>
                <a:lnTo>
                  <a:pt x="61900" y="7062"/>
                </a:lnTo>
                <a:cubicBezTo>
                  <a:pt x="61900" y="4979"/>
                  <a:pt x="61367" y="3292"/>
                  <a:pt x="60300" y="2000"/>
                </a:cubicBezTo>
                <a:lnTo>
                  <a:pt x="60300" y="2000"/>
                </a:lnTo>
                <a:cubicBezTo>
                  <a:pt x="59233" y="667"/>
                  <a:pt x="57883" y="0"/>
                  <a:pt x="56250" y="0"/>
                </a:cubicBezTo>
                <a:lnTo>
                  <a:pt x="56250" y="0"/>
                </a:lnTo>
                <a:lnTo>
                  <a:pt x="45000" y="0"/>
                </a:lnTo>
                <a:moveTo>
                  <a:pt x="3000" y="77375"/>
                </a:moveTo>
                <a:lnTo>
                  <a:pt x="3000" y="77375"/>
                </a:lnTo>
                <a:cubicBezTo>
                  <a:pt x="1133" y="77500"/>
                  <a:pt x="133" y="78729"/>
                  <a:pt x="0" y="81063"/>
                </a:cubicBezTo>
                <a:lnTo>
                  <a:pt x="0" y="81063"/>
                </a:lnTo>
                <a:cubicBezTo>
                  <a:pt x="0" y="82104"/>
                  <a:pt x="350" y="82979"/>
                  <a:pt x="1050" y="83688"/>
                </a:cubicBezTo>
                <a:lnTo>
                  <a:pt x="1050" y="83688"/>
                </a:lnTo>
                <a:cubicBezTo>
                  <a:pt x="2817" y="85771"/>
                  <a:pt x="7683" y="88646"/>
                  <a:pt x="15650" y="92313"/>
                </a:cubicBezTo>
                <a:lnTo>
                  <a:pt x="15650" y="92313"/>
                </a:lnTo>
                <a:cubicBezTo>
                  <a:pt x="23617" y="95938"/>
                  <a:pt x="35283" y="97979"/>
                  <a:pt x="50650" y="98438"/>
                </a:cubicBezTo>
                <a:lnTo>
                  <a:pt x="50650" y="98438"/>
                </a:lnTo>
                <a:cubicBezTo>
                  <a:pt x="65983" y="97979"/>
                  <a:pt x="77633" y="95938"/>
                  <a:pt x="85600" y="92313"/>
                </a:cubicBezTo>
                <a:lnTo>
                  <a:pt x="85600" y="92313"/>
                </a:lnTo>
                <a:cubicBezTo>
                  <a:pt x="93567" y="88646"/>
                  <a:pt x="98433" y="85771"/>
                  <a:pt x="100200" y="83688"/>
                </a:cubicBezTo>
                <a:lnTo>
                  <a:pt x="100200" y="83688"/>
                </a:lnTo>
                <a:cubicBezTo>
                  <a:pt x="100900" y="82979"/>
                  <a:pt x="101250" y="82104"/>
                  <a:pt x="101250" y="81063"/>
                </a:cubicBezTo>
                <a:lnTo>
                  <a:pt x="101250" y="81063"/>
                </a:lnTo>
                <a:cubicBezTo>
                  <a:pt x="101117" y="78729"/>
                  <a:pt x="100117" y="77500"/>
                  <a:pt x="98250" y="77375"/>
                </a:cubicBezTo>
                <a:lnTo>
                  <a:pt x="98250" y="77375"/>
                </a:lnTo>
                <a:lnTo>
                  <a:pt x="3000" y="77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6437-23"/>
          <p:cNvSpPr/>
          <p:nvPr/>
        </p:nvSpPr>
        <p:spPr>
          <a:xfrm>
            <a:off x="7590234" y="4157663"/>
            <a:ext cx="982266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6488-121"/>
          <p:cNvSpPr/>
          <p:nvPr/>
        </p:nvSpPr>
        <p:spPr>
          <a:xfrm>
            <a:off x="7733109" y="4218384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73357" y="41571"/>
                </a:moveTo>
                <a:lnTo>
                  <a:pt x="73357" y="41571"/>
                </a:lnTo>
                <a:lnTo>
                  <a:pt x="47929" y="67000"/>
                </a:lnTo>
                <a:cubicBezTo>
                  <a:pt x="45643" y="68857"/>
                  <a:pt x="43381" y="68857"/>
                  <a:pt x="41143" y="67000"/>
                </a:cubicBezTo>
                <a:lnTo>
                  <a:pt x="41143" y="67000"/>
                </a:lnTo>
                <a:lnTo>
                  <a:pt x="28429" y="54286"/>
                </a:lnTo>
                <a:cubicBezTo>
                  <a:pt x="26571" y="52048"/>
                  <a:pt x="26571" y="49786"/>
                  <a:pt x="28429" y="47500"/>
                </a:cubicBezTo>
                <a:lnTo>
                  <a:pt x="28429" y="47500"/>
                </a:lnTo>
                <a:cubicBezTo>
                  <a:pt x="30667" y="45643"/>
                  <a:pt x="32929" y="45643"/>
                  <a:pt x="35214" y="47500"/>
                </a:cubicBezTo>
                <a:lnTo>
                  <a:pt x="35214" y="47500"/>
                </a:lnTo>
                <a:lnTo>
                  <a:pt x="44500" y="56857"/>
                </a:lnTo>
                <a:lnTo>
                  <a:pt x="66571" y="34786"/>
                </a:lnTo>
                <a:cubicBezTo>
                  <a:pt x="68857" y="32929"/>
                  <a:pt x="71119" y="32929"/>
                  <a:pt x="73357" y="34786"/>
                </a:cubicBezTo>
                <a:lnTo>
                  <a:pt x="73357" y="34786"/>
                </a:lnTo>
                <a:cubicBezTo>
                  <a:pt x="75214" y="37024"/>
                  <a:pt x="75214" y="39286"/>
                  <a:pt x="73357" y="41571"/>
                </a:cubicBezTo>
                <a:lnTo>
                  <a:pt x="73357" y="41571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6437-21"/>
          <p:cNvSpPr txBox="1"/>
          <p:nvPr/>
        </p:nvSpPr>
        <p:spPr>
          <a:xfrm>
            <a:off x="828675" y="921544"/>
            <a:ext cx="199462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常用关键参数 · 随时随地核查</a:t>
            </a:r>
            <a:endParaRPr/>
          </a:p>
        </p:txBody>
      </p:sp>
      <p:sp>
        <p:nvSpPr>
          <p:cNvPr id="62" name="el-1788319686449-71"/>
          <p:cNvSpPr txBox="1"/>
          <p:nvPr/>
        </p:nvSpPr>
        <p:spPr>
          <a:xfrm>
            <a:off x="807244" y="1485900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工作接地电阻</a:t>
            </a:r>
            <a:endParaRPr/>
          </a:p>
        </p:txBody>
      </p:sp>
      <p:sp>
        <p:nvSpPr>
          <p:cNvPr id="63" name="el-1788319686444-39"/>
          <p:cNvSpPr txBox="1"/>
          <p:nvPr/>
        </p:nvSpPr>
        <p:spPr>
          <a:xfrm>
            <a:off x="3915891" y="1457325"/>
            <a:ext cx="81698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4 </a:t>
            </a:r>
            <a:r>
              <a:rPr b="1" sz="6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64" name="el-1788319686450-72"/>
          <p:cNvSpPr txBox="1"/>
          <p:nvPr/>
        </p:nvSpPr>
        <p:spPr>
          <a:xfrm>
            <a:off x="807244" y="1900238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重复接地电阻</a:t>
            </a:r>
            <a:endParaRPr/>
          </a:p>
        </p:txBody>
      </p:sp>
      <p:sp>
        <p:nvSpPr>
          <p:cNvPr id="65" name="el-1788319686445-41"/>
          <p:cNvSpPr txBox="1"/>
          <p:nvPr/>
        </p:nvSpPr>
        <p:spPr>
          <a:xfrm>
            <a:off x="3819004" y="1871663"/>
            <a:ext cx="96416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10 </a:t>
            </a:r>
            <a:r>
              <a:rPr b="1" sz="6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Ω</a:t>
            </a:r>
            <a:endParaRPr/>
          </a:p>
        </p:txBody>
      </p:sp>
      <p:sp>
        <p:nvSpPr>
          <p:cNvPr id="66" name="el-1788319686450-73"/>
          <p:cNvSpPr txBox="1"/>
          <p:nvPr/>
        </p:nvSpPr>
        <p:spPr>
          <a:xfrm>
            <a:off x="807244" y="2314575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开关箱漏保</a:t>
            </a:r>
            <a:endParaRPr/>
          </a:p>
        </p:txBody>
      </p:sp>
      <p:sp>
        <p:nvSpPr>
          <p:cNvPr id="67" name="el-1788319686447-53"/>
          <p:cNvSpPr txBox="1"/>
          <p:nvPr/>
        </p:nvSpPr>
        <p:spPr>
          <a:xfrm>
            <a:off x="3287241" y="2286000"/>
            <a:ext cx="184797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≤30mA / 0.1s</a:t>
            </a:r>
            <a:endParaRPr/>
          </a:p>
        </p:txBody>
      </p:sp>
      <p:sp>
        <p:nvSpPr>
          <p:cNvPr id="68" name="el-1788319686450-74"/>
          <p:cNvSpPr txBox="1"/>
          <p:nvPr/>
        </p:nvSpPr>
        <p:spPr>
          <a:xfrm>
            <a:off x="807244" y="2728913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潮湿场所漏保</a:t>
            </a:r>
            <a:endParaRPr/>
          </a:p>
        </p:txBody>
      </p:sp>
      <p:sp>
        <p:nvSpPr>
          <p:cNvPr id="69" name="el-1788319686447-55"/>
          <p:cNvSpPr txBox="1"/>
          <p:nvPr/>
        </p:nvSpPr>
        <p:spPr>
          <a:xfrm>
            <a:off x="3287241" y="2700338"/>
            <a:ext cx="184797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≤15mA / 0.1s</a:t>
            </a:r>
            <a:endParaRPr/>
          </a:p>
        </p:txBody>
      </p:sp>
      <p:sp>
        <p:nvSpPr>
          <p:cNvPr id="70" name="el-1788319686450-75"/>
          <p:cNvSpPr txBox="1"/>
          <p:nvPr/>
        </p:nvSpPr>
        <p:spPr>
          <a:xfrm>
            <a:off x="807244" y="3143250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总配电箱漏保</a:t>
            </a:r>
            <a:endParaRPr/>
          </a:p>
        </p:txBody>
      </p:sp>
      <p:sp>
        <p:nvSpPr>
          <p:cNvPr id="71" name="el-1788319686447-57"/>
          <p:cNvSpPr txBox="1"/>
          <p:nvPr/>
        </p:nvSpPr>
        <p:spPr>
          <a:xfrm>
            <a:off x="2758269" y="3114675"/>
            <a:ext cx="247752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I△＞30mA · T△＞0.1s</a:t>
            </a:r>
            <a:endParaRPr/>
          </a:p>
        </p:txBody>
      </p:sp>
      <p:sp>
        <p:nvSpPr>
          <p:cNvPr id="72" name="el-1788319686450-81"/>
          <p:cNvSpPr txBox="1"/>
          <p:nvPr/>
        </p:nvSpPr>
        <p:spPr>
          <a:xfrm>
            <a:off x="950119" y="3621881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乘积限值</a:t>
            </a:r>
            <a:endParaRPr/>
          </a:p>
        </p:txBody>
      </p:sp>
      <p:sp>
        <p:nvSpPr>
          <p:cNvPr id="73" name="el-1788319686448-68"/>
          <p:cNvSpPr txBox="1"/>
          <p:nvPr/>
        </p:nvSpPr>
        <p:spPr>
          <a:xfrm>
            <a:off x="3235784" y="3600450"/>
            <a:ext cx="181213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I△·T△ ≤ 30mA·s</a:t>
            </a:r>
            <a:endParaRPr/>
          </a:p>
        </p:txBody>
      </p:sp>
      <p:sp>
        <p:nvSpPr>
          <p:cNvPr id="74" name="el-1788319686450-76"/>
          <p:cNvSpPr txBox="1"/>
          <p:nvPr/>
        </p:nvSpPr>
        <p:spPr>
          <a:xfrm>
            <a:off x="4872038" y="1485900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配电箱间距</a:t>
            </a:r>
            <a:endParaRPr/>
          </a:p>
        </p:txBody>
      </p:sp>
      <p:sp>
        <p:nvSpPr>
          <p:cNvPr id="75" name="el-1788319686445-43"/>
          <p:cNvSpPr txBox="1"/>
          <p:nvPr/>
        </p:nvSpPr>
        <p:spPr>
          <a:xfrm>
            <a:off x="7867055" y="1457325"/>
            <a:ext cx="103120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30 </a:t>
            </a:r>
            <a:r>
              <a:rPr b="1" sz="6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76" name="el-1788319686450-77"/>
          <p:cNvSpPr txBox="1"/>
          <p:nvPr/>
        </p:nvSpPr>
        <p:spPr>
          <a:xfrm>
            <a:off x="4872038" y="1900238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开关箱设备距离</a:t>
            </a:r>
            <a:endParaRPr/>
          </a:p>
        </p:txBody>
      </p:sp>
      <p:sp>
        <p:nvSpPr>
          <p:cNvPr id="77" name="el-1788319686446-45"/>
          <p:cNvSpPr txBox="1"/>
          <p:nvPr/>
        </p:nvSpPr>
        <p:spPr>
          <a:xfrm>
            <a:off x="7963942" y="1871663"/>
            <a:ext cx="88402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3 </a:t>
            </a:r>
            <a:r>
              <a:rPr b="1" sz="6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78" name="el-1788319686450-78"/>
          <p:cNvSpPr txBox="1"/>
          <p:nvPr/>
        </p:nvSpPr>
        <p:spPr>
          <a:xfrm>
            <a:off x="4872038" y="231457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安全电压</a:t>
            </a:r>
            <a:endParaRPr/>
          </a:p>
        </p:txBody>
      </p:sp>
      <p:sp>
        <p:nvSpPr>
          <p:cNvPr id="79" name="el-1788319686447-61"/>
          <p:cNvSpPr txBox="1"/>
          <p:nvPr/>
        </p:nvSpPr>
        <p:spPr>
          <a:xfrm>
            <a:off x="7345896" y="2286000"/>
            <a:ext cx="179810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36 / 24 / 12 V</a:t>
            </a:r>
            <a:endParaRPr/>
          </a:p>
        </p:txBody>
      </p:sp>
      <p:sp>
        <p:nvSpPr>
          <p:cNvPr id="80" name="el-1788319686450-79"/>
          <p:cNvSpPr txBox="1"/>
          <p:nvPr/>
        </p:nvSpPr>
        <p:spPr>
          <a:xfrm>
            <a:off x="4872038" y="2728913"/>
            <a:ext cx="12430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分配电箱→开关箱</a:t>
            </a:r>
            <a:endParaRPr/>
          </a:p>
        </p:txBody>
      </p:sp>
      <p:sp>
        <p:nvSpPr>
          <p:cNvPr id="81" name="el-1788319686446-47"/>
          <p:cNvSpPr txBox="1"/>
          <p:nvPr/>
        </p:nvSpPr>
        <p:spPr>
          <a:xfrm>
            <a:off x="7867055" y="2700338"/>
            <a:ext cx="103120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30 </a:t>
            </a:r>
            <a:r>
              <a:rPr b="1" sz="6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82" name="el-1788319686450-80"/>
          <p:cNvSpPr txBox="1"/>
          <p:nvPr/>
        </p:nvSpPr>
        <p:spPr>
          <a:xfrm>
            <a:off x="4872038" y="3143250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行灯电压</a:t>
            </a:r>
            <a:endParaRPr/>
          </a:p>
        </p:txBody>
      </p:sp>
      <p:sp>
        <p:nvSpPr>
          <p:cNvPr id="83" name="el-1788319686446-49"/>
          <p:cNvSpPr txBox="1"/>
          <p:nvPr/>
        </p:nvSpPr>
        <p:spPr>
          <a:xfrm>
            <a:off x="7895630" y="3114675"/>
            <a:ext cx="100262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≤ 36 </a:t>
            </a:r>
            <a:r>
              <a:rPr b="1" sz="63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84" name="el-1788319686450-82"/>
          <p:cNvSpPr txBox="1"/>
          <p:nvPr/>
        </p:nvSpPr>
        <p:spPr>
          <a:xfrm>
            <a:off x="5014913" y="3621881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末端距离</a:t>
            </a:r>
            <a:endParaRPr/>
          </a:p>
        </p:txBody>
      </p:sp>
      <p:sp>
        <p:nvSpPr>
          <p:cNvPr id="85" name="el-1788319686448-70"/>
          <p:cNvSpPr txBox="1"/>
          <p:nvPr/>
        </p:nvSpPr>
        <p:spPr>
          <a:xfrm>
            <a:off x="7135937" y="3600450"/>
            <a:ext cx="164073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开关箱→设备 ≤ 3m</a:t>
            </a:r>
            <a:endParaRPr/>
          </a:p>
        </p:txBody>
      </p:sp>
      <p:sp>
        <p:nvSpPr>
          <p:cNvPr id="86" name="el-1788319686436-20"/>
          <p:cNvSpPr txBox="1"/>
          <p:nvPr/>
        </p:nvSpPr>
        <p:spPr>
          <a:xfrm>
            <a:off x="1000125" y="4193381"/>
            <a:ext cx="598271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安全电压分级：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36V（一般潮湿）· 24V（潮湿易触）· 12V（特别潮湿/金属容器）</a:t>
            </a:r>
            <a:endParaRPr/>
          </a:p>
        </p:txBody>
      </p:sp>
      <p:sp>
        <p:nvSpPr>
          <p:cNvPr id="87" name="el-1788319686438-24"/>
          <p:cNvSpPr txBox="1"/>
          <p:nvPr/>
        </p:nvSpPr>
        <p:spPr>
          <a:xfrm>
            <a:off x="7929563" y="4207669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随手速查</a:t>
            </a:r>
            <a:endParaRPr/>
          </a:p>
        </p:txBody>
      </p:sp>
      <p:sp>
        <p:nvSpPr>
          <p:cNvPr id="88" name="el-178831968643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9" name="el-178831968643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el-178831968643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1" name="el-178831968643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el-178831968643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el-1788319686434-16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el-1788319686488-119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el-1788319686487-11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el-1788319686433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el-1788319686433-9"/>
          <p:cNvSpPr txBox="1"/>
          <p:nvPr/>
        </p:nvSpPr>
        <p:spPr>
          <a:xfrm>
            <a:off x="557213" y="121444"/>
            <a:ext cx="200453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安全用电知识速查表</a:t>
            </a:r>
            <a:endParaRPr/>
          </a:p>
        </p:txBody>
      </p:sp>
      <p:sp>
        <p:nvSpPr>
          <p:cNvPr id="98" name="el-1788319686437-22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99" name="el-1788319686435-19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00" name="el-1788319686433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关键数据 · 常记常新</a:t>
            </a:r>
            <a:endParaRPr/>
          </a:p>
        </p:txBody>
      </p:sp>
      <p:sp>
        <p:nvSpPr>
          <p:cNvPr id="101" name="el-1788319686433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P88 / 110</a:t>
            </a:r>
            <a:endParaRPr/>
          </a:p>
        </p:txBody>
      </p:sp>
      <p:sp>
        <p:nvSpPr>
          <p:cNvPr id="102" name="el-1788319686499-13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64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6642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6642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6643-13"/>
          <p:cNvSpPr/>
          <p:nvPr/>
        </p:nvSpPr>
        <p:spPr>
          <a:xfrm>
            <a:off x="7860804" y="146447"/>
            <a:ext cx="883146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6758-78"/>
          <p:cNvSpPr/>
          <p:nvPr/>
        </p:nvSpPr>
        <p:spPr>
          <a:xfrm>
            <a:off x="7974630" y="200018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6643-12"/>
          <p:cNvSpPr/>
          <p:nvPr/>
        </p:nvSpPr>
        <p:spPr>
          <a:xfrm>
            <a:off x="400050" y="3725354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6644-14"/>
          <p:cNvCxnSpPr/>
          <p:nvPr/>
        </p:nvCxnSpPr>
        <p:spPr>
          <a:xfrm>
            <a:off x="428625" y="3725354"/>
            <a:ext cx="914" cy="42148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6768-79"/>
          <p:cNvSpPr/>
          <p:nvPr/>
        </p:nvSpPr>
        <p:spPr>
          <a:xfrm>
            <a:off x="678656" y="3846798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50" y="0"/>
                </a:moveTo>
                <a:lnTo>
                  <a:pt x="35050" y="0"/>
                </a:lnTo>
                <a:cubicBezTo>
                  <a:pt x="38083" y="133"/>
                  <a:pt x="40617" y="1150"/>
                  <a:pt x="42650" y="3050"/>
                </a:cubicBezTo>
                <a:lnTo>
                  <a:pt x="42650" y="3050"/>
                </a:lnTo>
                <a:lnTo>
                  <a:pt x="42650" y="3050"/>
                </a:lnTo>
                <a:cubicBezTo>
                  <a:pt x="44550" y="5083"/>
                  <a:pt x="45567" y="7617"/>
                  <a:pt x="45700" y="10650"/>
                </a:cubicBezTo>
                <a:lnTo>
                  <a:pt x="45700" y="10650"/>
                </a:lnTo>
                <a:lnTo>
                  <a:pt x="45700" y="86850"/>
                </a:lnTo>
                <a:cubicBezTo>
                  <a:pt x="45567" y="89883"/>
                  <a:pt x="44550" y="92417"/>
                  <a:pt x="42650" y="94450"/>
                </a:cubicBezTo>
                <a:lnTo>
                  <a:pt x="42650" y="94450"/>
                </a:lnTo>
                <a:cubicBezTo>
                  <a:pt x="40617" y="96350"/>
                  <a:pt x="38083" y="97367"/>
                  <a:pt x="35050" y="97500"/>
                </a:cubicBezTo>
                <a:lnTo>
                  <a:pt x="35050" y="97500"/>
                </a:lnTo>
                <a:cubicBezTo>
                  <a:pt x="32250" y="97500"/>
                  <a:pt x="29833" y="96617"/>
                  <a:pt x="27800" y="94850"/>
                </a:cubicBezTo>
                <a:lnTo>
                  <a:pt x="27800" y="94850"/>
                </a:lnTo>
                <a:cubicBezTo>
                  <a:pt x="25900" y="93050"/>
                  <a:pt x="24767" y="90767"/>
                  <a:pt x="24400" y="88000"/>
                </a:cubicBezTo>
                <a:lnTo>
                  <a:pt x="24400" y="88000"/>
                </a:lnTo>
                <a:cubicBezTo>
                  <a:pt x="23367" y="88233"/>
                  <a:pt x="22350" y="88350"/>
                  <a:pt x="21350" y="88350"/>
                </a:cubicBezTo>
                <a:lnTo>
                  <a:pt x="21350" y="88350"/>
                </a:lnTo>
                <a:cubicBezTo>
                  <a:pt x="17917" y="88217"/>
                  <a:pt x="15050" y="87017"/>
                  <a:pt x="12750" y="84750"/>
                </a:cubicBezTo>
                <a:lnTo>
                  <a:pt x="12750" y="84750"/>
                </a:lnTo>
                <a:cubicBezTo>
                  <a:pt x="10483" y="82450"/>
                  <a:pt x="9283" y="79583"/>
                  <a:pt x="9150" y="76150"/>
                </a:cubicBezTo>
                <a:lnTo>
                  <a:pt x="9150" y="76150"/>
                </a:lnTo>
                <a:cubicBezTo>
                  <a:pt x="9150" y="74783"/>
                  <a:pt x="9400" y="73450"/>
                  <a:pt x="9900" y="72150"/>
                </a:cubicBezTo>
                <a:lnTo>
                  <a:pt x="9900" y="72150"/>
                </a:lnTo>
                <a:cubicBezTo>
                  <a:pt x="6967" y="71017"/>
                  <a:pt x="4550" y="69183"/>
                  <a:pt x="2650" y="66650"/>
                </a:cubicBezTo>
                <a:lnTo>
                  <a:pt x="2650" y="66650"/>
                </a:lnTo>
                <a:cubicBezTo>
                  <a:pt x="883" y="64117"/>
                  <a:pt x="0" y="61200"/>
                  <a:pt x="0" y="57900"/>
                </a:cubicBezTo>
                <a:lnTo>
                  <a:pt x="0" y="57900"/>
                </a:lnTo>
                <a:cubicBezTo>
                  <a:pt x="0" y="54833"/>
                  <a:pt x="833" y="52100"/>
                  <a:pt x="2500" y="49700"/>
                </a:cubicBezTo>
                <a:lnTo>
                  <a:pt x="2500" y="49700"/>
                </a:lnTo>
                <a:cubicBezTo>
                  <a:pt x="4000" y="47300"/>
                  <a:pt x="6083" y="45467"/>
                  <a:pt x="8750" y="44200"/>
                </a:cubicBezTo>
                <a:lnTo>
                  <a:pt x="8750" y="44200"/>
                </a:lnTo>
                <a:cubicBezTo>
                  <a:pt x="6983" y="42033"/>
                  <a:pt x="6100" y="39483"/>
                  <a:pt x="6100" y="36550"/>
                </a:cubicBezTo>
                <a:lnTo>
                  <a:pt x="6100" y="36550"/>
                </a:lnTo>
                <a:cubicBezTo>
                  <a:pt x="6100" y="33650"/>
                  <a:pt x="6983" y="31117"/>
                  <a:pt x="8750" y="28950"/>
                </a:cubicBezTo>
                <a:lnTo>
                  <a:pt x="8750" y="28950"/>
                </a:lnTo>
                <a:cubicBezTo>
                  <a:pt x="10550" y="26783"/>
                  <a:pt x="12833" y="25317"/>
                  <a:pt x="15600" y="24550"/>
                </a:cubicBezTo>
                <a:lnTo>
                  <a:pt x="15600" y="24550"/>
                </a:lnTo>
                <a:cubicBezTo>
                  <a:pt x="15367" y="23550"/>
                  <a:pt x="15250" y="22483"/>
                  <a:pt x="15250" y="21350"/>
                </a:cubicBezTo>
                <a:lnTo>
                  <a:pt x="15250" y="21350"/>
                </a:lnTo>
                <a:cubicBezTo>
                  <a:pt x="15250" y="18417"/>
                  <a:pt x="16133" y="15867"/>
                  <a:pt x="17900" y="13700"/>
                </a:cubicBezTo>
                <a:lnTo>
                  <a:pt x="17900" y="13700"/>
                </a:lnTo>
                <a:cubicBezTo>
                  <a:pt x="19567" y="11667"/>
                  <a:pt x="21733" y="10267"/>
                  <a:pt x="24400" y="9500"/>
                </a:cubicBezTo>
                <a:lnTo>
                  <a:pt x="24400" y="9500"/>
                </a:lnTo>
                <a:cubicBezTo>
                  <a:pt x="24767" y="6733"/>
                  <a:pt x="25900" y="4450"/>
                  <a:pt x="27800" y="2650"/>
                </a:cubicBezTo>
                <a:lnTo>
                  <a:pt x="27800" y="2650"/>
                </a:lnTo>
                <a:cubicBezTo>
                  <a:pt x="29833" y="883"/>
                  <a:pt x="32250" y="0"/>
                  <a:pt x="35050" y="0"/>
                </a:cubicBezTo>
                <a:lnTo>
                  <a:pt x="35050" y="0"/>
                </a:lnTo>
                <a:moveTo>
                  <a:pt x="62450" y="0"/>
                </a:moveTo>
                <a:lnTo>
                  <a:pt x="62450" y="0"/>
                </a:lnTo>
                <a:cubicBezTo>
                  <a:pt x="65250" y="0"/>
                  <a:pt x="67667" y="883"/>
                  <a:pt x="69700" y="2650"/>
                </a:cubicBezTo>
                <a:lnTo>
                  <a:pt x="69700" y="2650"/>
                </a:lnTo>
                <a:lnTo>
                  <a:pt x="69700" y="2650"/>
                </a:lnTo>
                <a:cubicBezTo>
                  <a:pt x="71600" y="4450"/>
                  <a:pt x="72750" y="6733"/>
                  <a:pt x="73150" y="9500"/>
                </a:cubicBezTo>
                <a:lnTo>
                  <a:pt x="73150" y="9500"/>
                </a:lnTo>
                <a:cubicBezTo>
                  <a:pt x="75783" y="10267"/>
                  <a:pt x="77933" y="11667"/>
                  <a:pt x="79600" y="13700"/>
                </a:cubicBezTo>
                <a:lnTo>
                  <a:pt x="79600" y="13700"/>
                </a:lnTo>
                <a:cubicBezTo>
                  <a:pt x="81367" y="15867"/>
                  <a:pt x="82250" y="18417"/>
                  <a:pt x="82250" y="21350"/>
                </a:cubicBezTo>
                <a:lnTo>
                  <a:pt x="82250" y="21350"/>
                </a:lnTo>
                <a:cubicBezTo>
                  <a:pt x="82250" y="22483"/>
                  <a:pt x="82133" y="23550"/>
                  <a:pt x="81900" y="24550"/>
                </a:cubicBezTo>
                <a:lnTo>
                  <a:pt x="81900" y="24550"/>
                </a:lnTo>
                <a:cubicBezTo>
                  <a:pt x="84667" y="25317"/>
                  <a:pt x="86950" y="26783"/>
                  <a:pt x="88750" y="28950"/>
                </a:cubicBezTo>
                <a:lnTo>
                  <a:pt x="88750" y="28950"/>
                </a:lnTo>
                <a:cubicBezTo>
                  <a:pt x="90517" y="31117"/>
                  <a:pt x="91400" y="33650"/>
                  <a:pt x="91400" y="36550"/>
                </a:cubicBezTo>
                <a:lnTo>
                  <a:pt x="91400" y="36550"/>
                </a:lnTo>
                <a:cubicBezTo>
                  <a:pt x="91400" y="39483"/>
                  <a:pt x="90517" y="42033"/>
                  <a:pt x="88750" y="44200"/>
                </a:cubicBezTo>
                <a:lnTo>
                  <a:pt x="88750" y="44200"/>
                </a:lnTo>
                <a:cubicBezTo>
                  <a:pt x="91417" y="45467"/>
                  <a:pt x="93500" y="47300"/>
                  <a:pt x="95000" y="49700"/>
                </a:cubicBezTo>
                <a:lnTo>
                  <a:pt x="95000" y="49700"/>
                </a:lnTo>
                <a:cubicBezTo>
                  <a:pt x="96667" y="52100"/>
                  <a:pt x="97500" y="54833"/>
                  <a:pt x="97500" y="57900"/>
                </a:cubicBezTo>
                <a:lnTo>
                  <a:pt x="97500" y="57900"/>
                </a:lnTo>
                <a:cubicBezTo>
                  <a:pt x="97500" y="61200"/>
                  <a:pt x="96617" y="64117"/>
                  <a:pt x="94850" y="66650"/>
                </a:cubicBezTo>
                <a:lnTo>
                  <a:pt x="94850" y="66650"/>
                </a:lnTo>
                <a:cubicBezTo>
                  <a:pt x="92950" y="69183"/>
                  <a:pt x="90533" y="71017"/>
                  <a:pt x="87600" y="72150"/>
                </a:cubicBezTo>
                <a:lnTo>
                  <a:pt x="87600" y="72150"/>
                </a:lnTo>
                <a:cubicBezTo>
                  <a:pt x="88100" y="73450"/>
                  <a:pt x="88350" y="74783"/>
                  <a:pt x="88350" y="76150"/>
                </a:cubicBezTo>
                <a:lnTo>
                  <a:pt x="88350" y="76150"/>
                </a:lnTo>
                <a:cubicBezTo>
                  <a:pt x="88217" y="79583"/>
                  <a:pt x="87017" y="82450"/>
                  <a:pt x="84750" y="84750"/>
                </a:cubicBezTo>
                <a:lnTo>
                  <a:pt x="84750" y="84750"/>
                </a:lnTo>
                <a:cubicBezTo>
                  <a:pt x="82450" y="87017"/>
                  <a:pt x="79583" y="88217"/>
                  <a:pt x="76150" y="88350"/>
                </a:cubicBezTo>
                <a:lnTo>
                  <a:pt x="76150" y="88350"/>
                </a:lnTo>
                <a:cubicBezTo>
                  <a:pt x="75150" y="88350"/>
                  <a:pt x="74150" y="88233"/>
                  <a:pt x="73150" y="88000"/>
                </a:cubicBezTo>
                <a:lnTo>
                  <a:pt x="73150" y="88000"/>
                </a:lnTo>
                <a:cubicBezTo>
                  <a:pt x="72750" y="90767"/>
                  <a:pt x="71600" y="93050"/>
                  <a:pt x="69700" y="94850"/>
                </a:cubicBezTo>
                <a:lnTo>
                  <a:pt x="69700" y="94850"/>
                </a:lnTo>
                <a:cubicBezTo>
                  <a:pt x="67667" y="96617"/>
                  <a:pt x="65250" y="97500"/>
                  <a:pt x="62450" y="97500"/>
                </a:cubicBezTo>
                <a:lnTo>
                  <a:pt x="62450" y="97500"/>
                </a:lnTo>
                <a:cubicBezTo>
                  <a:pt x="59417" y="97367"/>
                  <a:pt x="56883" y="96350"/>
                  <a:pt x="54850" y="94450"/>
                </a:cubicBezTo>
                <a:lnTo>
                  <a:pt x="54850" y="94450"/>
                </a:lnTo>
                <a:cubicBezTo>
                  <a:pt x="52950" y="92417"/>
                  <a:pt x="51933" y="89883"/>
                  <a:pt x="51800" y="86850"/>
                </a:cubicBezTo>
                <a:lnTo>
                  <a:pt x="51800" y="86850"/>
                </a:lnTo>
                <a:lnTo>
                  <a:pt x="51800" y="10650"/>
                </a:lnTo>
                <a:cubicBezTo>
                  <a:pt x="51933" y="7617"/>
                  <a:pt x="52950" y="5083"/>
                  <a:pt x="54850" y="3050"/>
                </a:cubicBezTo>
                <a:lnTo>
                  <a:pt x="54850" y="3050"/>
                </a:lnTo>
                <a:cubicBezTo>
                  <a:pt x="56883" y="1150"/>
                  <a:pt x="59417" y="133"/>
                  <a:pt x="62450" y="0"/>
                </a:cubicBezTo>
                <a:lnTo>
                  <a:pt x="62450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648-26"/>
          <p:cNvSpPr/>
          <p:nvPr/>
        </p:nvSpPr>
        <p:spPr>
          <a:xfrm>
            <a:off x="7658100" y="3818223"/>
            <a:ext cx="914400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6770-80"/>
          <p:cNvSpPr/>
          <p:nvPr/>
        </p:nvSpPr>
        <p:spPr>
          <a:xfrm>
            <a:off x="7800975" y="3871801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071"/>
                </a:moveTo>
                <a:lnTo>
                  <a:pt x="0" y="9071"/>
                </a:lnTo>
                <a:lnTo>
                  <a:pt x="0" y="91929"/>
                </a:lnTo>
                <a:cubicBezTo>
                  <a:pt x="333" y="94690"/>
                  <a:pt x="2433" y="96190"/>
                  <a:pt x="6300" y="96429"/>
                </a:cubicBezTo>
                <a:lnTo>
                  <a:pt x="6300" y="96429"/>
                </a:lnTo>
                <a:cubicBezTo>
                  <a:pt x="7700" y="96429"/>
                  <a:pt x="8933" y="96167"/>
                  <a:pt x="10000" y="95643"/>
                </a:cubicBezTo>
                <a:lnTo>
                  <a:pt x="10000" y="95643"/>
                </a:lnTo>
                <a:lnTo>
                  <a:pt x="50600" y="75357"/>
                </a:lnTo>
                <a:lnTo>
                  <a:pt x="91200" y="95643"/>
                </a:lnTo>
                <a:cubicBezTo>
                  <a:pt x="92267" y="96167"/>
                  <a:pt x="93500" y="96429"/>
                  <a:pt x="94900" y="96429"/>
                </a:cubicBezTo>
                <a:lnTo>
                  <a:pt x="94900" y="96429"/>
                </a:lnTo>
                <a:cubicBezTo>
                  <a:pt x="98767" y="96190"/>
                  <a:pt x="100900" y="94690"/>
                  <a:pt x="101300" y="91929"/>
                </a:cubicBezTo>
                <a:lnTo>
                  <a:pt x="101300" y="91929"/>
                </a:lnTo>
                <a:lnTo>
                  <a:pt x="101300" y="9071"/>
                </a:lnTo>
                <a:cubicBezTo>
                  <a:pt x="101100" y="6548"/>
                  <a:pt x="99867" y="4405"/>
                  <a:pt x="97600" y="2643"/>
                </a:cubicBezTo>
                <a:lnTo>
                  <a:pt x="97600" y="2643"/>
                </a:lnTo>
                <a:cubicBezTo>
                  <a:pt x="95133" y="1024"/>
                  <a:pt x="92133" y="143"/>
                  <a:pt x="88600" y="0"/>
                </a:cubicBezTo>
                <a:lnTo>
                  <a:pt x="88600" y="0"/>
                </a:lnTo>
                <a:lnTo>
                  <a:pt x="12700" y="0"/>
                </a:lnTo>
                <a:cubicBezTo>
                  <a:pt x="9167" y="143"/>
                  <a:pt x="6167" y="1024"/>
                  <a:pt x="3700" y="2643"/>
                </a:cubicBezTo>
                <a:lnTo>
                  <a:pt x="3700" y="2643"/>
                </a:lnTo>
                <a:cubicBezTo>
                  <a:pt x="1433" y="4405"/>
                  <a:pt x="200" y="6548"/>
                  <a:pt x="0" y="9071"/>
                </a:cubicBezTo>
                <a:lnTo>
                  <a:pt x="0" y="9071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664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6642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6735-6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6643-11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6642-8"/>
          <p:cNvSpPr txBox="1"/>
          <p:nvPr/>
        </p:nvSpPr>
        <p:spPr>
          <a:xfrm>
            <a:off x="557213" y="121444"/>
            <a:ext cx="241887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临时用电关键数据速记卡</a:t>
            </a:r>
            <a:endParaRPr/>
          </a:p>
        </p:txBody>
      </p:sp>
      <p:sp>
        <p:nvSpPr>
          <p:cNvPr id="17" name="el-1788319686646-17"/>
          <p:cNvSpPr txBox="1"/>
          <p:nvPr/>
        </p:nvSpPr>
        <p:spPr>
          <a:xfrm>
            <a:off x="8118872" y="182166"/>
            <a:ext cx="69580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速记 · 必背</a:t>
            </a:r>
            <a:endParaRPr/>
          </a:p>
        </p:txBody>
      </p:sp>
      <p:sp>
        <p:nvSpPr>
          <p:cNvPr id="18" name="el-1788319686645-16"/>
          <p:cNvSpPr txBox="1"/>
          <p:nvPr/>
        </p:nvSpPr>
        <p:spPr>
          <a:xfrm>
            <a:off x="1028700" y="3843226"/>
            <a:ext cx="52851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速记口诀：</a:t>
            </a:r>
            <a:r>
              <a:rPr sz="1120" spc="28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三级配电 · 两级保护 · 一机一闸一漏一箱 · 黄绿PE / 淡蓝N</a:t>
            </a:r>
            <a:endParaRPr/>
          </a:p>
        </p:txBody>
      </p:sp>
      <p:sp>
        <p:nvSpPr>
          <p:cNvPr id="19" name="el-1788319686650-35"/>
          <p:cNvSpPr txBox="1"/>
          <p:nvPr/>
        </p:nvSpPr>
        <p:spPr>
          <a:xfrm>
            <a:off x="7958138" y="3861085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必考重点</a:t>
            </a:r>
            <a:endParaRPr/>
          </a:p>
        </p:txBody>
      </p:sp>
      <p:sp>
        <p:nvSpPr>
          <p:cNvPr id="20" name="el-1788319686644-15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1" name="el-1788319686643-9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关键数据 · 快速记忆</a:t>
            </a:r>
            <a:endParaRPr/>
          </a:p>
        </p:txBody>
      </p:sp>
      <p:sp>
        <p:nvSpPr>
          <p:cNvPr id="22" name="el-1788319686643-10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P89 / 110</a:t>
            </a:r>
            <a:endParaRPr/>
          </a:p>
        </p:txBody>
      </p:sp>
      <p:sp>
        <p:nvSpPr>
          <p:cNvPr id="23" name="el-1788319686646-18"/>
          <p:cNvSpPr/>
          <p:nvPr/>
        </p:nvSpPr>
        <p:spPr>
          <a:xfrm>
            <a:off x="400050" y="1210866"/>
            <a:ext cx="1989534" cy="12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C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6648-27"/>
          <p:cNvCxnSpPr/>
          <p:nvPr/>
        </p:nvCxnSpPr>
        <p:spPr>
          <a:xfrm>
            <a:off x="400050" y="1232297"/>
            <a:ext cx="1989534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6646-19"/>
          <p:cNvSpPr/>
          <p:nvPr/>
        </p:nvSpPr>
        <p:spPr>
          <a:xfrm>
            <a:off x="2518172" y="1210866"/>
            <a:ext cx="1989534" cy="12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C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6648-28"/>
          <p:cNvCxnSpPr/>
          <p:nvPr/>
        </p:nvCxnSpPr>
        <p:spPr>
          <a:xfrm>
            <a:off x="2518172" y="1232297"/>
            <a:ext cx="1989534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6646-20"/>
          <p:cNvSpPr/>
          <p:nvPr/>
        </p:nvSpPr>
        <p:spPr>
          <a:xfrm>
            <a:off x="4636294" y="1210866"/>
            <a:ext cx="1989534" cy="12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9E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6648-29"/>
          <p:cNvCxnSpPr/>
          <p:nvPr/>
        </p:nvCxnSpPr>
        <p:spPr>
          <a:xfrm>
            <a:off x="4636294" y="1232297"/>
            <a:ext cx="1989534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6647-21"/>
          <p:cNvSpPr/>
          <p:nvPr/>
        </p:nvSpPr>
        <p:spPr>
          <a:xfrm>
            <a:off x="6754416" y="1210866"/>
            <a:ext cx="1989534" cy="12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6649-30"/>
          <p:cNvCxnSpPr/>
          <p:nvPr/>
        </p:nvCxnSpPr>
        <p:spPr>
          <a:xfrm>
            <a:off x="6754416" y="1232297"/>
            <a:ext cx="1989534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6647-22"/>
          <p:cNvSpPr/>
          <p:nvPr/>
        </p:nvSpPr>
        <p:spPr>
          <a:xfrm>
            <a:off x="400050" y="2568067"/>
            <a:ext cx="1989534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6649-31"/>
          <p:cNvCxnSpPr/>
          <p:nvPr/>
        </p:nvCxnSpPr>
        <p:spPr>
          <a:xfrm>
            <a:off x="400050" y="2589498"/>
            <a:ext cx="1989534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6647-23"/>
          <p:cNvSpPr/>
          <p:nvPr/>
        </p:nvSpPr>
        <p:spPr>
          <a:xfrm>
            <a:off x="2518172" y="2568067"/>
            <a:ext cx="1989534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6649-32"/>
          <p:cNvCxnSpPr/>
          <p:nvPr/>
        </p:nvCxnSpPr>
        <p:spPr>
          <a:xfrm>
            <a:off x="2518172" y="2589498"/>
            <a:ext cx="1989534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6647-24"/>
          <p:cNvSpPr/>
          <p:nvPr/>
        </p:nvSpPr>
        <p:spPr>
          <a:xfrm>
            <a:off x="4636294" y="2568067"/>
            <a:ext cx="1989534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9E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6649-33"/>
          <p:cNvCxnSpPr/>
          <p:nvPr/>
        </p:nvCxnSpPr>
        <p:spPr>
          <a:xfrm>
            <a:off x="4636294" y="2589498"/>
            <a:ext cx="1989534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6647-25"/>
          <p:cNvSpPr/>
          <p:nvPr/>
        </p:nvSpPr>
        <p:spPr>
          <a:xfrm>
            <a:off x="6754416" y="2568067"/>
            <a:ext cx="1989534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9E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6649-34"/>
          <p:cNvCxnSpPr/>
          <p:nvPr/>
        </p:nvCxnSpPr>
        <p:spPr>
          <a:xfrm>
            <a:off x="6754416" y="2589498"/>
            <a:ext cx="1989534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6750-70"/>
          <p:cNvSpPr/>
          <p:nvPr/>
        </p:nvSpPr>
        <p:spPr>
          <a:xfrm>
            <a:off x="2027039" y="1359991"/>
            <a:ext cx="241102" cy="187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50"/>
                </a:moveTo>
                <a:lnTo>
                  <a:pt x="0" y="10550"/>
                </a:lnTo>
                <a:cubicBezTo>
                  <a:pt x="107" y="7617"/>
                  <a:pt x="933" y="5133"/>
                  <a:pt x="2480" y="3100"/>
                </a:cubicBezTo>
                <a:lnTo>
                  <a:pt x="2480" y="3100"/>
                </a:lnTo>
                <a:lnTo>
                  <a:pt x="2480" y="3100"/>
                </a:lnTo>
                <a:cubicBezTo>
                  <a:pt x="4107" y="1167"/>
                  <a:pt x="6093" y="133"/>
                  <a:pt x="8440" y="0"/>
                </a:cubicBezTo>
                <a:lnTo>
                  <a:pt x="8440" y="0"/>
                </a:lnTo>
                <a:lnTo>
                  <a:pt x="25320" y="0"/>
                </a:lnTo>
                <a:cubicBezTo>
                  <a:pt x="27667" y="133"/>
                  <a:pt x="29653" y="1167"/>
                  <a:pt x="31280" y="3100"/>
                </a:cubicBezTo>
                <a:lnTo>
                  <a:pt x="31280" y="3100"/>
                </a:lnTo>
                <a:cubicBezTo>
                  <a:pt x="32800" y="5133"/>
                  <a:pt x="33627" y="7617"/>
                  <a:pt x="33760" y="10550"/>
                </a:cubicBezTo>
                <a:lnTo>
                  <a:pt x="33760" y="10550"/>
                </a:lnTo>
                <a:lnTo>
                  <a:pt x="33760" y="14050"/>
                </a:lnTo>
                <a:lnTo>
                  <a:pt x="67520" y="14050"/>
                </a:lnTo>
                <a:lnTo>
                  <a:pt x="67520" y="10550"/>
                </a:lnTo>
                <a:cubicBezTo>
                  <a:pt x="67627" y="7617"/>
                  <a:pt x="68440" y="5133"/>
                  <a:pt x="69960" y="3100"/>
                </a:cubicBezTo>
                <a:lnTo>
                  <a:pt x="69960" y="3100"/>
                </a:lnTo>
                <a:cubicBezTo>
                  <a:pt x="71613" y="1167"/>
                  <a:pt x="73600" y="133"/>
                  <a:pt x="75920" y="0"/>
                </a:cubicBezTo>
                <a:lnTo>
                  <a:pt x="75920" y="0"/>
                </a:lnTo>
                <a:lnTo>
                  <a:pt x="92800" y="0"/>
                </a:lnTo>
                <a:cubicBezTo>
                  <a:pt x="95147" y="133"/>
                  <a:pt x="97147" y="1167"/>
                  <a:pt x="98800" y="3100"/>
                </a:cubicBezTo>
                <a:lnTo>
                  <a:pt x="98800" y="3100"/>
                </a:lnTo>
                <a:cubicBezTo>
                  <a:pt x="100320" y="5133"/>
                  <a:pt x="101133" y="7617"/>
                  <a:pt x="101240" y="10550"/>
                </a:cubicBezTo>
                <a:lnTo>
                  <a:pt x="101240" y="10550"/>
                </a:lnTo>
                <a:lnTo>
                  <a:pt x="101240" y="31650"/>
                </a:lnTo>
                <a:cubicBezTo>
                  <a:pt x="101133" y="34583"/>
                  <a:pt x="100320" y="37067"/>
                  <a:pt x="98800" y="39100"/>
                </a:cubicBezTo>
                <a:lnTo>
                  <a:pt x="98800" y="39100"/>
                </a:lnTo>
                <a:cubicBezTo>
                  <a:pt x="97147" y="41000"/>
                  <a:pt x="95147" y="42033"/>
                  <a:pt x="92800" y="42200"/>
                </a:cubicBezTo>
                <a:lnTo>
                  <a:pt x="92800" y="42200"/>
                </a:lnTo>
                <a:lnTo>
                  <a:pt x="75920" y="42200"/>
                </a:lnTo>
                <a:cubicBezTo>
                  <a:pt x="73600" y="42033"/>
                  <a:pt x="71613" y="41000"/>
                  <a:pt x="69960" y="39100"/>
                </a:cubicBezTo>
                <a:lnTo>
                  <a:pt x="69960" y="39100"/>
                </a:lnTo>
                <a:cubicBezTo>
                  <a:pt x="68440" y="37067"/>
                  <a:pt x="67627" y="34583"/>
                  <a:pt x="67520" y="31650"/>
                </a:cubicBezTo>
                <a:lnTo>
                  <a:pt x="67520" y="31650"/>
                </a:lnTo>
                <a:lnTo>
                  <a:pt x="67520" y="28150"/>
                </a:lnTo>
                <a:lnTo>
                  <a:pt x="33760" y="28150"/>
                </a:lnTo>
                <a:lnTo>
                  <a:pt x="33760" y="31650"/>
                </a:lnTo>
                <a:cubicBezTo>
                  <a:pt x="33760" y="32083"/>
                  <a:pt x="33760" y="32450"/>
                  <a:pt x="33760" y="32750"/>
                </a:cubicBezTo>
                <a:lnTo>
                  <a:pt x="33760" y="32750"/>
                </a:lnTo>
                <a:lnTo>
                  <a:pt x="47800" y="56250"/>
                </a:lnTo>
                <a:lnTo>
                  <a:pt x="64680" y="56250"/>
                </a:lnTo>
                <a:cubicBezTo>
                  <a:pt x="67027" y="56383"/>
                  <a:pt x="69027" y="57417"/>
                  <a:pt x="70680" y="59350"/>
                </a:cubicBezTo>
                <a:lnTo>
                  <a:pt x="70680" y="59350"/>
                </a:lnTo>
                <a:cubicBezTo>
                  <a:pt x="72200" y="61383"/>
                  <a:pt x="73013" y="63867"/>
                  <a:pt x="73120" y="66800"/>
                </a:cubicBezTo>
                <a:lnTo>
                  <a:pt x="73120" y="66800"/>
                </a:lnTo>
                <a:lnTo>
                  <a:pt x="73120" y="87900"/>
                </a:lnTo>
                <a:cubicBezTo>
                  <a:pt x="73013" y="90833"/>
                  <a:pt x="72200" y="93317"/>
                  <a:pt x="70680" y="95350"/>
                </a:cubicBezTo>
                <a:lnTo>
                  <a:pt x="70680" y="95350"/>
                </a:lnTo>
                <a:cubicBezTo>
                  <a:pt x="69027" y="97250"/>
                  <a:pt x="67027" y="98283"/>
                  <a:pt x="64680" y="98450"/>
                </a:cubicBezTo>
                <a:lnTo>
                  <a:pt x="64680" y="98450"/>
                </a:lnTo>
                <a:lnTo>
                  <a:pt x="47800" y="98450"/>
                </a:lnTo>
                <a:cubicBezTo>
                  <a:pt x="45453" y="98283"/>
                  <a:pt x="43467" y="97250"/>
                  <a:pt x="41840" y="95350"/>
                </a:cubicBezTo>
                <a:lnTo>
                  <a:pt x="41840" y="95350"/>
                </a:lnTo>
                <a:cubicBezTo>
                  <a:pt x="40320" y="93317"/>
                  <a:pt x="39493" y="90833"/>
                  <a:pt x="39360" y="87900"/>
                </a:cubicBezTo>
                <a:lnTo>
                  <a:pt x="39360" y="87900"/>
                </a:lnTo>
                <a:lnTo>
                  <a:pt x="39360" y="66800"/>
                </a:lnTo>
                <a:cubicBezTo>
                  <a:pt x="39360" y="66367"/>
                  <a:pt x="39360" y="66000"/>
                  <a:pt x="39360" y="65700"/>
                </a:cubicBezTo>
                <a:lnTo>
                  <a:pt x="39360" y="65700"/>
                </a:lnTo>
                <a:lnTo>
                  <a:pt x="25320" y="42200"/>
                </a:lnTo>
                <a:lnTo>
                  <a:pt x="8440" y="42200"/>
                </a:lnTo>
                <a:cubicBezTo>
                  <a:pt x="6093" y="42033"/>
                  <a:pt x="4107" y="41000"/>
                  <a:pt x="2480" y="39100"/>
                </a:cubicBezTo>
                <a:lnTo>
                  <a:pt x="2480" y="39100"/>
                </a:lnTo>
                <a:cubicBezTo>
                  <a:pt x="933" y="37067"/>
                  <a:pt x="107" y="34583"/>
                  <a:pt x="0" y="31650"/>
                </a:cubicBezTo>
                <a:lnTo>
                  <a:pt x="0" y="31650"/>
                </a:lnTo>
                <a:lnTo>
                  <a:pt x="0" y="10550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6750-71"/>
          <p:cNvSpPr/>
          <p:nvPr/>
        </p:nvSpPr>
        <p:spPr>
          <a:xfrm>
            <a:off x="4178625" y="1347225"/>
            <a:ext cx="200962" cy="21305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38" y="0"/>
                </a:moveTo>
                <a:lnTo>
                  <a:pt x="50238" y="0"/>
                </a:lnTo>
                <a:cubicBezTo>
                  <a:pt x="51222" y="0"/>
                  <a:pt x="52127" y="197"/>
                  <a:pt x="52952" y="591"/>
                </a:cubicBezTo>
                <a:lnTo>
                  <a:pt x="52952" y="591"/>
                </a:lnTo>
                <a:lnTo>
                  <a:pt x="92524" y="16591"/>
                </a:lnTo>
                <a:cubicBezTo>
                  <a:pt x="94873" y="17530"/>
                  <a:pt x="96746" y="18985"/>
                  <a:pt x="98143" y="20955"/>
                </a:cubicBezTo>
                <a:lnTo>
                  <a:pt x="98143" y="20955"/>
                </a:lnTo>
                <a:cubicBezTo>
                  <a:pt x="99698" y="22955"/>
                  <a:pt x="100476" y="25288"/>
                  <a:pt x="100476" y="27955"/>
                </a:cubicBezTo>
                <a:lnTo>
                  <a:pt x="100476" y="27955"/>
                </a:lnTo>
                <a:cubicBezTo>
                  <a:pt x="100603" y="34742"/>
                  <a:pt x="99413" y="42742"/>
                  <a:pt x="96905" y="51955"/>
                </a:cubicBezTo>
                <a:lnTo>
                  <a:pt x="96905" y="51955"/>
                </a:lnTo>
                <a:cubicBezTo>
                  <a:pt x="94397" y="61136"/>
                  <a:pt x="89857" y="70045"/>
                  <a:pt x="83286" y="78682"/>
                </a:cubicBezTo>
                <a:lnTo>
                  <a:pt x="83286" y="78682"/>
                </a:lnTo>
                <a:cubicBezTo>
                  <a:pt x="76873" y="87470"/>
                  <a:pt x="67667" y="94727"/>
                  <a:pt x="55667" y="100455"/>
                </a:cubicBezTo>
                <a:lnTo>
                  <a:pt x="55667" y="100455"/>
                </a:lnTo>
                <a:cubicBezTo>
                  <a:pt x="52048" y="102061"/>
                  <a:pt x="48429" y="102061"/>
                  <a:pt x="44810" y="100455"/>
                </a:cubicBezTo>
                <a:lnTo>
                  <a:pt x="44810" y="100455"/>
                </a:lnTo>
                <a:cubicBezTo>
                  <a:pt x="32810" y="94727"/>
                  <a:pt x="23603" y="87470"/>
                  <a:pt x="17190" y="78682"/>
                </a:cubicBezTo>
                <a:lnTo>
                  <a:pt x="17190" y="78682"/>
                </a:lnTo>
                <a:cubicBezTo>
                  <a:pt x="10619" y="70045"/>
                  <a:pt x="6079" y="61136"/>
                  <a:pt x="3571" y="51955"/>
                </a:cubicBezTo>
                <a:lnTo>
                  <a:pt x="3571" y="51955"/>
                </a:lnTo>
                <a:cubicBezTo>
                  <a:pt x="1063" y="42742"/>
                  <a:pt x="-127" y="34742"/>
                  <a:pt x="0" y="27955"/>
                </a:cubicBezTo>
                <a:lnTo>
                  <a:pt x="0" y="27955"/>
                </a:lnTo>
                <a:cubicBezTo>
                  <a:pt x="0" y="25288"/>
                  <a:pt x="778" y="22955"/>
                  <a:pt x="2333" y="20955"/>
                </a:cubicBezTo>
                <a:lnTo>
                  <a:pt x="2333" y="20955"/>
                </a:lnTo>
                <a:cubicBezTo>
                  <a:pt x="3730" y="18985"/>
                  <a:pt x="5603" y="17530"/>
                  <a:pt x="7952" y="16591"/>
                </a:cubicBezTo>
                <a:lnTo>
                  <a:pt x="7952" y="16591"/>
                </a:lnTo>
                <a:lnTo>
                  <a:pt x="47524" y="591"/>
                </a:lnTo>
                <a:cubicBezTo>
                  <a:pt x="48349" y="197"/>
                  <a:pt x="49254" y="0"/>
                  <a:pt x="50238" y="0"/>
                </a:cubicBezTo>
                <a:lnTo>
                  <a:pt x="50238" y="0"/>
                </a:lnTo>
                <a:moveTo>
                  <a:pt x="50238" y="13364"/>
                </a:moveTo>
                <a:lnTo>
                  <a:pt x="50238" y="13364"/>
                </a:lnTo>
                <a:lnTo>
                  <a:pt x="50238" y="88909"/>
                </a:lnTo>
                <a:cubicBezTo>
                  <a:pt x="59730" y="84242"/>
                  <a:pt x="67190" y="78303"/>
                  <a:pt x="72619" y="71091"/>
                </a:cubicBezTo>
                <a:lnTo>
                  <a:pt x="72619" y="71091"/>
                </a:lnTo>
                <a:cubicBezTo>
                  <a:pt x="77921" y="63909"/>
                  <a:pt x="81683" y="56530"/>
                  <a:pt x="83905" y="48955"/>
                </a:cubicBezTo>
                <a:lnTo>
                  <a:pt x="83905" y="48955"/>
                </a:lnTo>
                <a:cubicBezTo>
                  <a:pt x="86000" y="41227"/>
                  <a:pt x="87048" y="34303"/>
                  <a:pt x="87048" y="28182"/>
                </a:cubicBezTo>
                <a:lnTo>
                  <a:pt x="87048" y="28182"/>
                </a:lnTo>
                <a:lnTo>
                  <a:pt x="50238" y="13364"/>
                </a:lnTo>
                <a:lnTo>
                  <a:pt x="50238" y="13364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6751-72"/>
          <p:cNvSpPr/>
          <p:nvPr/>
        </p:nvSpPr>
        <p:spPr>
          <a:xfrm>
            <a:off x="6343650" y="1346597"/>
            <a:ext cx="16073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824" y="0"/>
                </a:moveTo>
                <a:lnTo>
                  <a:pt x="24824" y="0"/>
                </a:lnTo>
                <a:cubicBezTo>
                  <a:pt x="22392" y="0"/>
                  <a:pt x="20412" y="580"/>
                  <a:pt x="18882" y="1739"/>
                </a:cubicBezTo>
                <a:lnTo>
                  <a:pt x="18882" y="1739"/>
                </a:lnTo>
                <a:lnTo>
                  <a:pt x="18882" y="1739"/>
                </a:lnTo>
                <a:cubicBezTo>
                  <a:pt x="17314" y="2870"/>
                  <a:pt x="16529" y="4333"/>
                  <a:pt x="16529" y="6130"/>
                </a:cubicBezTo>
                <a:lnTo>
                  <a:pt x="16529" y="6130"/>
                </a:lnTo>
                <a:lnTo>
                  <a:pt x="16529" y="24478"/>
                </a:lnTo>
                <a:lnTo>
                  <a:pt x="33118" y="24478"/>
                </a:lnTo>
                <a:lnTo>
                  <a:pt x="33118" y="6130"/>
                </a:lnTo>
                <a:cubicBezTo>
                  <a:pt x="33118" y="4333"/>
                  <a:pt x="32333" y="2870"/>
                  <a:pt x="30765" y="1739"/>
                </a:cubicBezTo>
                <a:lnTo>
                  <a:pt x="30765" y="1739"/>
                </a:lnTo>
                <a:cubicBezTo>
                  <a:pt x="29196" y="580"/>
                  <a:pt x="27216" y="0"/>
                  <a:pt x="24824" y="0"/>
                </a:cubicBezTo>
                <a:lnTo>
                  <a:pt x="24824" y="0"/>
                </a:lnTo>
                <a:moveTo>
                  <a:pt x="74471" y="0"/>
                </a:moveTo>
                <a:lnTo>
                  <a:pt x="74471" y="0"/>
                </a:lnTo>
                <a:cubicBezTo>
                  <a:pt x="72039" y="0"/>
                  <a:pt x="70059" y="580"/>
                  <a:pt x="68529" y="1739"/>
                </a:cubicBezTo>
                <a:lnTo>
                  <a:pt x="68529" y="1739"/>
                </a:lnTo>
                <a:lnTo>
                  <a:pt x="68529" y="1739"/>
                </a:lnTo>
                <a:cubicBezTo>
                  <a:pt x="66961" y="2870"/>
                  <a:pt x="66176" y="4333"/>
                  <a:pt x="66176" y="6130"/>
                </a:cubicBezTo>
                <a:lnTo>
                  <a:pt x="66176" y="6130"/>
                </a:lnTo>
                <a:lnTo>
                  <a:pt x="66176" y="24478"/>
                </a:lnTo>
                <a:lnTo>
                  <a:pt x="82706" y="24478"/>
                </a:lnTo>
                <a:lnTo>
                  <a:pt x="82706" y="6130"/>
                </a:lnTo>
                <a:cubicBezTo>
                  <a:pt x="82706" y="4333"/>
                  <a:pt x="81941" y="2870"/>
                  <a:pt x="80412" y="1739"/>
                </a:cubicBezTo>
                <a:lnTo>
                  <a:pt x="80412" y="1739"/>
                </a:lnTo>
                <a:cubicBezTo>
                  <a:pt x="78843" y="580"/>
                  <a:pt x="76863" y="0"/>
                  <a:pt x="74471" y="0"/>
                </a:cubicBezTo>
                <a:lnTo>
                  <a:pt x="74471" y="0"/>
                </a:lnTo>
                <a:moveTo>
                  <a:pt x="8294" y="30565"/>
                </a:moveTo>
                <a:lnTo>
                  <a:pt x="8294" y="30565"/>
                </a:lnTo>
                <a:cubicBezTo>
                  <a:pt x="5863" y="30565"/>
                  <a:pt x="3882" y="31145"/>
                  <a:pt x="2353" y="32304"/>
                </a:cubicBezTo>
                <a:lnTo>
                  <a:pt x="2353" y="32304"/>
                </a:lnTo>
                <a:lnTo>
                  <a:pt x="2353" y="32304"/>
                </a:lnTo>
                <a:cubicBezTo>
                  <a:pt x="784" y="33435"/>
                  <a:pt x="0" y="34899"/>
                  <a:pt x="0" y="36696"/>
                </a:cubicBezTo>
                <a:lnTo>
                  <a:pt x="0" y="36696"/>
                </a:lnTo>
                <a:cubicBezTo>
                  <a:pt x="0" y="38464"/>
                  <a:pt x="784" y="39928"/>
                  <a:pt x="2353" y="41087"/>
                </a:cubicBezTo>
                <a:lnTo>
                  <a:pt x="2353" y="41087"/>
                </a:lnTo>
                <a:cubicBezTo>
                  <a:pt x="3882" y="42217"/>
                  <a:pt x="5863" y="42783"/>
                  <a:pt x="8294" y="42783"/>
                </a:cubicBezTo>
                <a:lnTo>
                  <a:pt x="8294" y="42783"/>
                </a:lnTo>
                <a:lnTo>
                  <a:pt x="8294" y="48913"/>
                </a:lnTo>
                <a:cubicBezTo>
                  <a:pt x="8451" y="56420"/>
                  <a:pt x="11627" y="62913"/>
                  <a:pt x="17824" y="68391"/>
                </a:cubicBezTo>
                <a:lnTo>
                  <a:pt x="17824" y="68391"/>
                </a:lnTo>
                <a:cubicBezTo>
                  <a:pt x="23863" y="73870"/>
                  <a:pt x="31706" y="77377"/>
                  <a:pt x="41353" y="78913"/>
                </a:cubicBezTo>
                <a:lnTo>
                  <a:pt x="41353" y="78913"/>
                </a:lnTo>
                <a:lnTo>
                  <a:pt x="41353" y="91696"/>
                </a:lnTo>
                <a:cubicBezTo>
                  <a:pt x="41353" y="93493"/>
                  <a:pt x="42137" y="94957"/>
                  <a:pt x="43706" y="96087"/>
                </a:cubicBezTo>
                <a:lnTo>
                  <a:pt x="43706" y="96087"/>
                </a:lnTo>
                <a:cubicBezTo>
                  <a:pt x="45235" y="97246"/>
                  <a:pt x="47216" y="97826"/>
                  <a:pt x="49647" y="97826"/>
                </a:cubicBezTo>
                <a:lnTo>
                  <a:pt x="49647" y="97826"/>
                </a:lnTo>
                <a:cubicBezTo>
                  <a:pt x="52039" y="97826"/>
                  <a:pt x="54020" y="97246"/>
                  <a:pt x="55588" y="96087"/>
                </a:cubicBezTo>
                <a:lnTo>
                  <a:pt x="55588" y="96087"/>
                </a:lnTo>
                <a:cubicBezTo>
                  <a:pt x="57118" y="94957"/>
                  <a:pt x="57882" y="93493"/>
                  <a:pt x="57882" y="91696"/>
                </a:cubicBezTo>
                <a:lnTo>
                  <a:pt x="57882" y="91696"/>
                </a:lnTo>
                <a:lnTo>
                  <a:pt x="57882" y="78913"/>
                </a:lnTo>
                <a:cubicBezTo>
                  <a:pt x="67529" y="77377"/>
                  <a:pt x="75373" y="73870"/>
                  <a:pt x="81412" y="68391"/>
                </a:cubicBezTo>
                <a:lnTo>
                  <a:pt x="81412" y="68391"/>
                </a:lnTo>
                <a:cubicBezTo>
                  <a:pt x="87608" y="62913"/>
                  <a:pt x="90804" y="56420"/>
                  <a:pt x="91000" y="48913"/>
                </a:cubicBezTo>
                <a:lnTo>
                  <a:pt x="91000" y="48913"/>
                </a:lnTo>
                <a:lnTo>
                  <a:pt x="91000" y="42783"/>
                </a:lnTo>
                <a:cubicBezTo>
                  <a:pt x="93392" y="42783"/>
                  <a:pt x="95373" y="42217"/>
                  <a:pt x="96941" y="41087"/>
                </a:cubicBezTo>
                <a:lnTo>
                  <a:pt x="96941" y="41087"/>
                </a:lnTo>
                <a:cubicBezTo>
                  <a:pt x="98510" y="39928"/>
                  <a:pt x="99294" y="38464"/>
                  <a:pt x="99294" y="36696"/>
                </a:cubicBezTo>
                <a:lnTo>
                  <a:pt x="99294" y="36696"/>
                </a:lnTo>
                <a:cubicBezTo>
                  <a:pt x="99294" y="34899"/>
                  <a:pt x="98510" y="33435"/>
                  <a:pt x="96941" y="32304"/>
                </a:cubicBezTo>
                <a:lnTo>
                  <a:pt x="96941" y="32304"/>
                </a:lnTo>
                <a:cubicBezTo>
                  <a:pt x="95373" y="31145"/>
                  <a:pt x="93392" y="30565"/>
                  <a:pt x="91000" y="30565"/>
                </a:cubicBezTo>
                <a:lnTo>
                  <a:pt x="91000" y="30565"/>
                </a:lnTo>
                <a:lnTo>
                  <a:pt x="8294" y="30565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6754-73"/>
          <p:cNvSpPr/>
          <p:nvPr/>
        </p:nvSpPr>
        <p:spPr>
          <a:xfrm>
            <a:off x="8408194" y="1346597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826" y="48913"/>
                </a:moveTo>
                <a:lnTo>
                  <a:pt x="97826" y="48913"/>
                </a:lnTo>
                <a:cubicBezTo>
                  <a:pt x="97826" y="49029"/>
                  <a:pt x="97826" y="49087"/>
                  <a:pt x="97826" y="49087"/>
                </a:cubicBezTo>
                <a:lnTo>
                  <a:pt x="97826" y="49087"/>
                </a:lnTo>
                <a:lnTo>
                  <a:pt x="97826" y="49087"/>
                </a:lnTo>
                <a:cubicBezTo>
                  <a:pt x="97826" y="49232"/>
                  <a:pt x="97826" y="49362"/>
                  <a:pt x="97826" y="49478"/>
                </a:cubicBezTo>
                <a:lnTo>
                  <a:pt x="97826" y="49478"/>
                </a:lnTo>
                <a:cubicBezTo>
                  <a:pt x="97710" y="52928"/>
                  <a:pt x="96304" y="55739"/>
                  <a:pt x="93609" y="57913"/>
                </a:cubicBezTo>
                <a:lnTo>
                  <a:pt x="93609" y="57913"/>
                </a:lnTo>
                <a:cubicBezTo>
                  <a:pt x="91058" y="60058"/>
                  <a:pt x="88000" y="61130"/>
                  <a:pt x="84435" y="61130"/>
                </a:cubicBezTo>
                <a:lnTo>
                  <a:pt x="84435" y="61130"/>
                </a:lnTo>
                <a:lnTo>
                  <a:pt x="65739" y="61130"/>
                </a:lnTo>
                <a:cubicBezTo>
                  <a:pt x="63188" y="61275"/>
                  <a:pt x="61014" y="62174"/>
                  <a:pt x="59217" y="63826"/>
                </a:cubicBezTo>
                <a:lnTo>
                  <a:pt x="59217" y="63826"/>
                </a:lnTo>
                <a:cubicBezTo>
                  <a:pt x="57565" y="65594"/>
                  <a:pt x="56681" y="67754"/>
                  <a:pt x="56565" y="70304"/>
                </a:cubicBezTo>
                <a:lnTo>
                  <a:pt x="56565" y="70304"/>
                </a:lnTo>
                <a:cubicBezTo>
                  <a:pt x="56565" y="70942"/>
                  <a:pt x="56623" y="71580"/>
                  <a:pt x="56739" y="72217"/>
                </a:cubicBezTo>
                <a:lnTo>
                  <a:pt x="56739" y="72217"/>
                </a:lnTo>
                <a:cubicBezTo>
                  <a:pt x="57116" y="74014"/>
                  <a:pt x="57754" y="75797"/>
                  <a:pt x="58652" y="77565"/>
                </a:cubicBezTo>
                <a:lnTo>
                  <a:pt x="58652" y="77565"/>
                </a:lnTo>
                <a:cubicBezTo>
                  <a:pt x="58652" y="77710"/>
                  <a:pt x="58725" y="77841"/>
                  <a:pt x="58870" y="77957"/>
                </a:cubicBezTo>
                <a:lnTo>
                  <a:pt x="58870" y="77957"/>
                </a:lnTo>
                <a:cubicBezTo>
                  <a:pt x="60116" y="80507"/>
                  <a:pt x="60870" y="83188"/>
                  <a:pt x="61130" y="86000"/>
                </a:cubicBezTo>
                <a:lnTo>
                  <a:pt x="61130" y="86000"/>
                </a:lnTo>
                <a:cubicBezTo>
                  <a:pt x="61130" y="89043"/>
                  <a:pt x="60174" y="91710"/>
                  <a:pt x="58261" y="94000"/>
                </a:cubicBezTo>
                <a:lnTo>
                  <a:pt x="58261" y="94000"/>
                </a:lnTo>
                <a:cubicBezTo>
                  <a:pt x="56493" y="96290"/>
                  <a:pt x="54072" y="97565"/>
                  <a:pt x="51000" y="97826"/>
                </a:cubicBezTo>
                <a:lnTo>
                  <a:pt x="51000" y="97826"/>
                </a:lnTo>
                <a:cubicBezTo>
                  <a:pt x="50246" y="97826"/>
                  <a:pt x="49551" y="97826"/>
                  <a:pt x="48913" y="97826"/>
                </a:cubicBezTo>
                <a:lnTo>
                  <a:pt x="48913" y="97826"/>
                </a:lnTo>
                <a:cubicBezTo>
                  <a:pt x="39754" y="97710"/>
                  <a:pt x="31536" y="95478"/>
                  <a:pt x="24261" y="91130"/>
                </a:cubicBezTo>
                <a:lnTo>
                  <a:pt x="24261" y="91130"/>
                </a:lnTo>
                <a:cubicBezTo>
                  <a:pt x="16870" y="86812"/>
                  <a:pt x="11014" y="80957"/>
                  <a:pt x="6696" y="73565"/>
                </a:cubicBezTo>
                <a:lnTo>
                  <a:pt x="6696" y="73565"/>
                </a:lnTo>
                <a:cubicBezTo>
                  <a:pt x="2348" y="66290"/>
                  <a:pt x="116" y="58072"/>
                  <a:pt x="0" y="48913"/>
                </a:cubicBezTo>
                <a:lnTo>
                  <a:pt x="0" y="48913"/>
                </a:lnTo>
                <a:cubicBezTo>
                  <a:pt x="116" y="39754"/>
                  <a:pt x="2348" y="31536"/>
                  <a:pt x="6696" y="24261"/>
                </a:cubicBezTo>
                <a:lnTo>
                  <a:pt x="6696" y="24261"/>
                </a:lnTo>
                <a:cubicBezTo>
                  <a:pt x="11014" y="16870"/>
                  <a:pt x="16870" y="11014"/>
                  <a:pt x="24261" y="6696"/>
                </a:cubicBezTo>
                <a:lnTo>
                  <a:pt x="24261" y="6696"/>
                </a:lnTo>
                <a:cubicBezTo>
                  <a:pt x="31536" y="2348"/>
                  <a:pt x="39754" y="116"/>
                  <a:pt x="48913" y="0"/>
                </a:cubicBezTo>
                <a:lnTo>
                  <a:pt x="48913" y="0"/>
                </a:lnTo>
                <a:cubicBezTo>
                  <a:pt x="58072" y="116"/>
                  <a:pt x="66290" y="2348"/>
                  <a:pt x="73565" y="6696"/>
                </a:cubicBezTo>
                <a:lnTo>
                  <a:pt x="73565" y="6696"/>
                </a:lnTo>
                <a:cubicBezTo>
                  <a:pt x="80957" y="11014"/>
                  <a:pt x="86812" y="16870"/>
                  <a:pt x="91130" y="24261"/>
                </a:cubicBezTo>
                <a:lnTo>
                  <a:pt x="91130" y="24261"/>
                </a:lnTo>
                <a:cubicBezTo>
                  <a:pt x="95478" y="31536"/>
                  <a:pt x="97710" y="39754"/>
                  <a:pt x="97826" y="48913"/>
                </a:cubicBezTo>
                <a:lnTo>
                  <a:pt x="97826" y="48913"/>
                </a:lnTo>
                <a:moveTo>
                  <a:pt x="24478" y="55043"/>
                </a:moveTo>
                <a:lnTo>
                  <a:pt x="24478" y="55043"/>
                </a:lnTo>
                <a:cubicBezTo>
                  <a:pt x="24478" y="53246"/>
                  <a:pt x="23899" y="51783"/>
                  <a:pt x="22739" y="50652"/>
                </a:cubicBezTo>
                <a:lnTo>
                  <a:pt x="22739" y="50652"/>
                </a:lnTo>
                <a:lnTo>
                  <a:pt x="22739" y="50652"/>
                </a:lnTo>
                <a:cubicBezTo>
                  <a:pt x="21580" y="49493"/>
                  <a:pt x="20116" y="48913"/>
                  <a:pt x="18348" y="48913"/>
                </a:cubicBezTo>
                <a:lnTo>
                  <a:pt x="18348" y="48913"/>
                </a:lnTo>
                <a:cubicBezTo>
                  <a:pt x="16551" y="48913"/>
                  <a:pt x="15087" y="49493"/>
                  <a:pt x="13957" y="50652"/>
                </a:cubicBezTo>
                <a:lnTo>
                  <a:pt x="13957" y="50652"/>
                </a:lnTo>
                <a:cubicBezTo>
                  <a:pt x="12797" y="51783"/>
                  <a:pt x="12217" y="53246"/>
                  <a:pt x="12217" y="55043"/>
                </a:cubicBezTo>
                <a:lnTo>
                  <a:pt x="12217" y="55043"/>
                </a:lnTo>
                <a:cubicBezTo>
                  <a:pt x="12217" y="56812"/>
                  <a:pt x="12797" y="58275"/>
                  <a:pt x="13957" y="59435"/>
                </a:cubicBezTo>
                <a:lnTo>
                  <a:pt x="13957" y="59435"/>
                </a:lnTo>
                <a:cubicBezTo>
                  <a:pt x="15087" y="60565"/>
                  <a:pt x="16551" y="61130"/>
                  <a:pt x="18348" y="61130"/>
                </a:cubicBezTo>
                <a:lnTo>
                  <a:pt x="18348" y="61130"/>
                </a:lnTo>
                <a:cubicBezTo>
                  <a:pt x="20116" y="61130"/>
                  <a:pt x="21580" y="60565"/>
                  <a:pt x="22739" y="59435"/>
                </a:cubicBezTo>
                <a:lnTo>
                  <a:pt x="22739" y="59435"/>
                </a:lnTo>
                <a:cubicBezTo>
                  <a:pt x="23899" y="58275"/>
                  <a:pt x="24478" y="56812"/>
                  <a:pt x="24478" y="55043"/>
                </a:cubicBezTo>
                <a:lnTo>
                  <a:pt x="24478" y="55043"/>
                </a:lnTo>
                <a:moveTo>
                  <a:pt x="24478" y="36696"/>
                </a:moveTo>
                <a:lnTo>
                  <a:pt x="24478" y="36696"/>
                </a:lnTo>
                <a:cubicBezTo>
                  <a:pt x="26246" y="36696"/>
                  <a:pt x="27710" y="36116"/>
                  <a:pt x="28870" y="34957"/>
                </a:cubicBezTo>
                <a:lnTo>
                  <a:pt x="28870" y="34957"/>
                </a:lnTo>
                <a:lnTo>
                  <a:pt x="28870" y="34957"/>
                </a:lnTo>
                <a:cubicBezTo>
                  <a:pt x="30000" y="33826"/>
                  <a:pt x="30565" y="32362"/>
                  <a:pt x="30565" y="30565"/>
                </a:cubicBezTo>
                <a:lnTo>
                  <a:pt x="30565" y="30565"/>
                </a:lnTo>
                <a:cubicBezTo>
                  <a:pt x="30565" y="28797"/>
                  <a:pt x="30000" y="27333"/>
                  <a:pt x="28870" y="26174"/>
                </a:cubicBezTo>
                <a:lnTo>
                  <a:pt x="28870" y="26174"/>
                </a:lnTo>
                <a:cubicBezTo>
                  <a:pt x="27710" y="25043"/>
                  <a:pt x="26246" y="24478"/>
                  <a:pt x="24478" y="24478"/>
                </a:cubicBezTo>
                <a:lnTo>
                  <a:pt x="24478" y="24478"/>
                </a:lnTo>
                <a:cubicBezTo>
                  <a:pt x="22681" y="24478"/>
                  <a:pt x="21203" y="25043"/>
                  <a:pt x="20043" y="26174"/>
                </a:cubicBezTo>
                <a:lnTo>
                  <a:pt x="20043" y="26174"/>
                </a:lnTo>
                <a:cubicBezTo>
                  <a:pt x="18913" y="27333"/>
                  <a:pt x="18348" y="28797"/>
                  <a:pt x="18348" y="30565"/>
                </a:cubicBezTo>
                <a:lnTo>
                  <a:pt x="18348" y="30565"/>
                </a:lnTo>
                <a:cubicBezTo>
                  <a:pt x="18348" y="32362"/>
                  <a:pt x="18913" y="33826"/>
                  <a:pt x="20043" y="34957"/>
                </a:cubicBezTo>
                <a:lnTo>
                  <a:pt x="20043" y="34957"/>
                </a:lnTo>
                <a:cubicBezTo>
                  <a:pt x="21203" y="36116"/>
                  <a:pt x="22681" y="36696"/>
                  <a:pt x="24478" y="36696"/>
                </a:cubicBezTo>
                <a:lnTo>
                  <a:pt x="24478" y="36696"/>
                </a:lnTo>
                <a:moveTo>
                  <a:pt x="55043" y="18348"/>
                </a:moveTo>
                <a:lnTo>
                  <a:pt x="55043" y="18348"/>
                </a:lnTo>
                <a:cubicBezTo>
                  <a:pt x="55043" y="16551"/>
                  <a:pt x="54464" y="15087"/>
                  <a:pt x="53304" y="13957"/>
                </a:cubicBezTo>
                <a:lnTo>
                  <a:pt x="53304" y="13957"/>
                </a:lnTo>
                <a:lnTo>
                  <a:pt x="53304" y="13957"/>
                </a:lnTo>
                <a:cubicBezTo>
                  <a:pt x="52174" y="12797"/>
                  <a:pt x="50710" y="12217"/>
                  <a:pt x="48913" y="12217"/>
                </a:cubicBezTo>
                <a:lnTo>
                  <a:pt x="48913" y="12217"/>
                </a:lnTo>
                <a:cubicBezTo>
                  <a:pt x="47116" y="12217"/>
                  <a:pt x="45652" y="12797"/>
                  <a:pt x="44522" y="13957"/>
                </a:cubicBezTo>
                <a:lnTo>
                  <a:pt x="44522" y="13957"/>
                </a:lnTo>
                <a:cubicBezTo>
                  <a:pt x="43362" y="15087"/>
                  <a:pt x="42783" y="16551"/>
                  <a:pt x="42783" y="18348"/>
                </a:cubicBezTo>
                <a:lnTo>
                  <a:pt x="42783" y="18348"/>
                </a:lnTo>
                <a:cubicBezTo>
                  <a:pt x="42783" y="20116"/>
                  <a:pt x="43362" y="21580"/>
                  <a:pt x="44522" y="22739"/>
                </a:cubicBezTo>
                <a:lnTo>
                  <a:pt x="44522" y="22739"/>
                </a:lnTo>
                <a:cubicBezTo>
                  <a:pt x="45652" y="23899"/>
                  <a:pt x="47116" y="24478"/>
                  <a:pt x="48913" y="24478"/>
                </a:cubicBezTo>
                <a:lnTo>
                  <a:pt x="48913" y="24478"/>
                </a:lnTo>
                <a:cubicBezTo>
                  <a:pt x="50710" y="24478"/>
                  <a:pt x="52174" y="23899"/>
                  <a:pt x="53304" y="22739"/>
                </a:cubicBezTo>
                <a:lnTo>
                  <a:pt x="53304" y="22739"/>
                </a:lnTo>
                <a:cubicBezTo>
                  <a:pt x="54464" y="21580"/>
                  <a:pt x="55043" y="20116"/>
                  <a:pt x="55043" y="18348"/>
                </a:cubicBezTo>
                <a:lnTo>
                  <a:pt x="55043" y="18348"/>
                </a:lnTo>
                <a:moveTo>
                  <a:pt x="73391" y="36696"/>
                </a:moveTo>
                <a:lnTo>
                  <a:pt x="73391" y="36696"/>
                </a:lnTo>
                <a:cubicBezTo>
                  <a:pt x="75159" y="36696"/>
                  <a:pt x="76623" y="36116"/>
                  <a:pt x="77783" y="34957"/>
                </a:cubicBezTo>
                <a:lnTo>
                  <a:pt x="77783" y="34957"/>
                </a:lnTo>
                <a:lnTo>
                  <a:pt x="77783" y="34957"/>
                </a:lnTo>
                <a:cubicBezTo>
                  <a:pt x="78913" y="33826"/>
                  <a:pt x="79478" y="32362"/>
                  <a:pt x="79478" y="30565"/>
                </a:cubicBezTo>
                <a:lnTo>
                  <a:pt x="79478" y="30565"/>
                </a:lnTo>
                <a:cubicBezTo>
                  <a:pt x="79478" y="28797"/>
                  <a:pt x="78913" y="27333"/>
                  <a:pt x="77783" y="26174"/>
                </a:cubicBezTo>
                <a:lnTo>
                  <a:pt x="77783" y="26174"/>
                </a:lnTo>
                <a:cubicBezTo>
                  <a:pt x="76623" y="25043"/>
                  <a:pt x="75159" y="24478"/>
                  <a:pt x="73391" y="24478"/>
                </a:cubicBezTo>
                <a:lnTo>
                  <a:pt x="73391" y="24478"/>
                </a:lnTo>
                <a:cubicBezTo>
                  <a:pt x="71594" y="24478"/>
                  <a:pt x="70116" y="25043"/>
                  <a:pt x="68957" y="26174"/>
                </a:cubicBezTo>
                <a:lnTo>
                  <a:pt x="68957" y="26174"/>
                </a:lnTo>
                <a:cubicBezTo>
                  <a:pt x="67826" y="27333"/>
                  <a:pt x="67261" y="28797"/>
                  <a:pt x="67261" y="30565"/>
                </a:cubicBezTo>
                <a:lnTo>
                  <a:pt x="67261" y="30565"/>
                </a:lnTo>
                <a:cubicBezTo>
                  <a:pt x="67261" y="32362"/>
                  <a:pt x="67826" y="33826"/>
                  <a:pt x="68957" y="34957"/>
                </a:cubicBezTo>
                <a:lnTo>
                  <a:pt x="68957" y="34957"/>
                </a:lnTo>
                <a:cubicBezTo>
                  <a:pt x="70116" y="36116"/>
                  <a:pt x="71594" y="36696"/>
                  <a:pt x="73391" y="36696"/>
                </a:cubicBezTo>
                <a:lnTo>
                  <a:pt x="73391" y="36696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755-74"/>
          <p:cNvSpPr/>
          <p:nvPr/>
        </p:nvSpPr>
        <p:spPr>
          <a:xfrm>
            <a:off x="2027458" y="2703798"/>
            <a:ext cx="24026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40" y="1739"/>
                </a:moveTo>
                <a:lnTo>
                  <a:pt x="6840" y="1739"/>
                </a:lnTo>
                <a:cubicBezTo>
                  <a:pt x="8013" y="580"/>
                  <a:pt x="9360" y="0"/>
                  <a:pt x="10880" y="0"/>
                </a:cubicBezTo>
                <a:lnTo>
                  <a:pt x="10880" y="0"/>
                </a:lnTo>
                <a:lnTo>
                  <a:pt x="10880" y="0"/>
                </a:lnTo>
                <a:cubicBezTo>
                  <a:pt x="12427" y="0"/>
                  <a:pt x="13787" y="580"/>
                  <a:pt x="14960" y="1739"/>
                </a:cubicBezTo>
                <a:lnTo>
                  <a:pt x="14960" y="1739"/>
                </a:lnTo>
                <a:lnTo>
                  <a:pt x="29160" y="17391"/>
                </a:lnTo>
                <a:lnTo>
                  <a:pt x="38480" y="7261"/>
                </a:lnTo>
                <a:cubicBezTo>
                  <a:pt x="41067" y="4594"/>
                  <a:pt x="44067" y="3261"/>
                  <a:pt x="47480" y="3261"/>
                </a:cubicBezTo>
                <a:lnTo>
                  <a:pt x="47480" y="3261"/>
                </a:lnTo>
                <a:cubicBezTo>
                  <a:pt x="50867" y="3261"/>
                  <a:pt x="53853" y="4594"/>
                  <a:pt x="56440" y="7261"/>
                </a:cubicBezTo>
                <a:lnTo>
                  <a:pt x="56440" y="7261"/>
                </a:lnTo>
                <a:lnTo>
                  <a:pt x="82960" y="36130"/>
                </a:lnTo>
                <a:cubicBezTo>
                  <a:pt x="85440" y="38913"/>
                  <a:pt x="86680" y="42159"/>
                  <a:pt x="86680" y="45870"/>
                </a:cubicBezTo>
                <a:lnTo>
                  <a:pt x="86680" y="45870"/>
                </a:lnTo>
                <a:cubicBezTo>
                  <a:pt x="86680" y="49551"/>
                  <a:pt x="85440" y="52797"/>
                  <a:pt x="82960" y="55609"/>
                </a:cubicBezTo>
                <a:lnTo>
                  <a:pt x="82960" y="55609"/>
                </a:lnTo>
                <a:lnTo>
                  <a:pt x="49560" y="91913"/>
                </a:lnTo>
                <a:cubicBezTo>
                  <a:pt x="46040" y="95594"/>
                  <a:pt x="42053" y="97435"/>
                  <a:pt x="37600" y="97435"/>
                </a:cubicBezTo>
                <a:lnTo>
                  <a:pt x="37600" y="97435"/>
                </a:lnTo>
                <a:cubicBezTo>
                  <a:pt x="33147" y="97435"/>
                  <a:pt x="29173" y="95594"/>
                  <a:pt x="25680" y="91913"/>
                </a:cubicBezTo>
                <a:lnTo>
                  <a:pt x="25680" y="91913"/>
                </a:lnTo>
                <a:lnTo>
                  <a:pt x="5080" y="69565"/>
                </a:lnTo>
                <a:cubicBezTo>
                  <a:pt x="1693" y="65739"/>
                  <a:pt x="0" y="61406"/>
                  <a:pt x="0" y="56565"/>
                </a:cubicBezTo>
                <a:lnTo>
                  <a:pt x="0" y="56565"/>
                </a:lnTo>
                <a:cubicBezTo>
                  <a:pt x="0" y="51725"/>
                  <a:pt x="1693" y="47391"/>
                  <a:pt x="5080" y="43565"/>
                </a:cubicBezTo>
                <a:lnTo>
                  <a:pt x="5080" y="43565"/>
                </a:lnTo>
                <a:lnTo>
                  <a:pt x="21280" y="26000"/>
                </a:lnTo>
                <a:lnTo>
                  <a:pt x="6840" y="10522"/>
                </a:lnTo>
                <a:cubicBezTo>
                  <a:pt x="5800" y="9246"/>
                  <a:pt x="5280" y="7783"/>
                  <a:pt x="5280" y="6130"/>
                </a:cubicBezTo>
                <a:lnTo>
                  <a:pt x="5280" y="6130"/>
                </a:lnTo>
                <a:cubicBezTo>
                  <a:pt x="5280" y="4449"/>
                  <a:pt x="5800" y="2986"/>
                  <a:pt x="6840" y="1739"/>
                </a:cubicBezTo>
                <a:lnTo>
                  <a:pt x="6840" y="1739"/>
                </a:lnTo>
                <a:moveTo>
                  <a:pt x="37800" y="44130"/>
                </a:moveTo>
                <a:lnTo>
                  <a:pt x="37800" y="44130"/>
                </a:lnTo>
                <a:lnTo>
                  <a:pt x="29160" y="34565"/>
                </a:lnTo>
                <a:lnTo>
                  <a:pt x="13000" y="52174"/>
                </a:lnTo>
                <a:cubicBezTo>
                  <a:pt x="12307" y="53043"/>
                  <a:pt x="11840" y="54000"/>
                  <a:pt x="11600" y="55043"/>
                </a:cubicBezTo>
                <a:lnTo>
                  <a:pt x="11600" y="55043"/>
                </a:lnTo>
                <a:lnTo>
                  <a:pt x="67680" y="55043"/>
                </a:lnTo>
                <a:lnTo>
                  <a:pt x="75040" y="47000"/>
                </a:lnTo>
                <a:cubicBezTo>
                  <a:pt x="75627" y="46246"/>
                  <a:pt x="75627" y="45478"/>
                  <a:pt x="75040" y="44696"/>
                </a:cubicBezTo>
                <a:lnTo>
                  <a:pt x="75040" y="44696"/>
                </a:lnTo>
                <a:lnTo>
                  <a:pt x="48520" y="15870"/>
                </a:lnTo>
                <a:cubicBezTo>
                  <a:pt x="47827" y="15232"/>
                  <a:pt x="47120" y="15232"/>
                  <a:pt x="46400" y="15870"/>
                </a:cubicBezTo>
                <a:lnTo>
                  <a:pt x="46400" y="15870"/>
                </a:lnTo>
                <a:lnTo>
                  <a:pt x="37080" y="26000"/>
                </a:lnTo>
                <a:lnTo>
                  <a:pt x="45880" y="35348"/>
                </a:lnTo>
                <a:cubicBezTo>
                  <a:pt x="46947" y="36623"/>
                  <a:pt x="47480" y="38087"/>
                  <a:pt x="47480" y="39739"/>
                </a:cubicBezTo>
                <a:lnTo>
                  <a:pt x="47480" y="39739"/>
                </a:lnTo>
                <a:cubicBezTo>
                  <a:pt x="47480" y="41391"/>
                  <a:pt x="46947" y="42855"/>
                  <a:pt x="45880" y="44130"/>
                </a:cubicBezTo>
                <a:lnTo>
                  <a:pt x="45880" y="44130"/>
                </a:lnTo>
                <a:cubicBezTo>
                  <a:pt x="44707" y="45290"/>
                  <a:pt x="43360" y="45870"/>
                  <a:pt x="41840" y="45870"/>
                </a:cubicBezTo>
                <a:lnTo>
                  <a:pt x="41840" y="45870"/>
                </a:lnTo>
                <a:cubicBezTo>
                  <a:pt x="40320" y="45870"/>
                  <a:pt x="38973" y="45290"/>
                  <a:pt x="37800" y="44130"/>
                </a:cubicBezTo>
                <a:lnTo>
                  <a:pt x="37800" y="44130"/>
                </a:lnTo>
                <a:moveTo>
                  <a:pt x="89640" y="97826"/>
                </a:moveTo>
                <a:lnTo>
                  <a:pt x="89640" y="97826"/>
                </a:lnTo>
                <a:cubicBezTo>
                  <a:pt x="86493" y="97710"/>
                  <a:pt x="83853" y="96507"/>
                  <a:pt x="81720" y="94217"/>
                </a:cubicBezTo>
                <a:lnTo>
                  <a:pt x="81720" y="94217"/>
                </a:lnTo>
                <a:lnTo>
                  <a:pt x="81720" y="94217"/>
                </a:lnTo>
                <a:cubicBezTo>
                  <a:pt x="79613" y="91899"/>
                  <a:pt x="78507" y="89029"/>
                  <a:pt x="78400" y="85609"/>
                </a:cubicBezTo>
                <a:lnTo>
                  <a:pt x="78400" y="85609"/>
                </a:lnTo>
                <a:cubicBezTo>
                  <a:pt x="78507" y="82913"/>
                  <a:pt x="79613" y="79536"/>
                  <a:pt x="81720" y="75478"/>
                </a:cubicBezTo>
                <a:lnTo>
                  <a:pt x="81720" y="75478"/>
                </a:lnTo>
                <a:cubicBezTo>
                  <a:pt x="83720" y="71391"/>
                  <a:pt x="85600" y="67826"/>
                  <a:pt x="87360" y="64783"/>
                </a:cubicBezTo>
                <a:lnTo>
                  <a:pt x="87360" y="64783"/>
                </a:lnTo>
                <a:cubicBezTo>
                  <a:pt x="87947" y="63884"/>
                  <a:pt x="88707" y="63435"/>
                  <a:pt x="89640" y="63435"/>
                </a:cubicBezTo>
                <a:lnTo>
                  <a:pt x="89640" y="63435"/>
                </a:lnTo>
                <a:cubicBezTo>
                  <a:pt x="90573" y="63435"/>
                  <a:pt x="91333" y="63884"/>
                  <a:pt x="91920" y="64783"/>
                </a:cubicBezTo>
                <a:lnTo>
                  <a:pt x="91920" y="64783"/>
                </a:lnTo>
                <a:cubicBezTo>
                  <a:pt x="93680" y="67826"/>
                  <a:pt x="95560" y="71391"/>
                  <a:pt x="97560" y="75478"/>
                </a:cubicBezTo>
                <a:lnTo>
                  <a:pt x="97560" y="75478"/>
                </a:lnTo>
                <a:cubicBezTo>
                  <a:pt x="99667" y="79536"/>
                  <a:pt x="100773" y="82913"/>
                  <a:pt x="100880" y="85609"/>
                </a:cubicBezTo>
                <a:lnTo>
                  <a:pt x="100880" y="85609"/>
                </a:lnTo>
                <a:cubicBezTo>
                  <a:pt x="100773" y="89029"/>
                  <a:pt x="99667" y="91899"/>
                  <a:pt x="97560" y="94217"/>
                </a:cubicBezTo>
                <a:lnTo>
                  <a:pt x="97560" y="94217"/>
                </a:lnTo>
                <a:cubicBezTo>
                  <a:pt x="95453" y="96507"/>
                  <a:pt x="92813" y="97710"/>
                  <a:pt x="89640" y="97826"/>
                </a:cubicBezTo>
                <a:lnTo>
                  <a:pt x="89640" y="97826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6755-75"/>
          <p:cNvSpPr/>
          <p:nvPr/>
        </p:nvSpPr>
        <p:spPr>
          <a:xfrm>
            <a:off x="4171950" y="2730587"/>
            <a:ext cx="214313" cy="1607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294"/>
                </a:moveTo>
                <a:lnTo>
                  <a:pt x="0" y="8294"/>
                </a:lnTo>
                <a:cubicBezTo>
                  <a:pt x="0" y="5863"/>
                  <a:pt x="580" y="3882"/>
                  <a:pt x="1739" y="2353"/>
                </a:cubicBezTo>
                <a:lnTo>
                  <a:pt x="1739" y="2353"/>
                </a:lnTo>
                <a:lnTo>
                  <a:pt x="1739" y="2353"/>
                </a:lnTo>
                <a:cubicBezTo>
                  <a:pt x="2870" y="784"/>
                  <a:pt x="4333" y="0"/>
                  <a:pt x="6130" y="0"/>
                </a:cubicBezTo>
                <a:lnTo>
                  <a:pt x="6130" y="0"/>
                </a:lnTo>
                <a:lnTo>
                  <a:pt x="79478" y="0"/>
                </a:lnTo>
                <a:cubicBezTo>
                  <a:pt x="81275" y="0"/>
                  <a:pt x="82739" y="784"/>
                  <a:pt x="83870" y="2353"/>
                </a:cubicBezTo>
                <a:lnTo>
                  <a:pt x="83870" y="2353"/>
                </a:lnTo>
                <a:cubicBezTo>
                  <a:pt x="85029" y="3882"/>
                  <a:pt x="85609" y="5863"/>
                  <a:pt x="85609" y="8294"/>
                </a:cubicBezTo>
                <a:lnTo>
                  <a:pt x="85609" y="8294"/>
                </a:lnTo>
                <a:cubicBezTo>
                  <a:pt x="85609" y="10686"/>
                  <a:pt x="85029" y="12667"/>
                  <a:pt x="83870" y="14235"/>
                </a:cubicBezTo>
                <a:lnTo>
                  <a:pt x="83870" y="14235"/>
                </a:lnTo>
                <a:cubicBezTo>
                  <a:pt x="82739" y="15765"/>
                  <a:pt x="81275" y="16529"/>
                  <a:pt x="79478" y="16529"/>
                </a:cubicBezTo>
                <a:lnTo>
                  <a:pt x="79478" y="16529"/>
                </a:lnTo>
                <a:lnTo>
                  <a:pt x="6130" y="16529"/>
                </a:lnTo>
                <a:cubicBezTo>
                  <a:pt x="4333" y="16529"/>
                  <a:pt x="2870" y="15765"/>
                  <a:pt x="1739" y="14235"/>
                </a:cubicBezTo>
                <a:lnTo>
                  <a:pt x="1739" y="14235"/>
                </a:lnTo>
                <a:cubicBezTo>
                  <a:pt x="580" y="12667"/>
                  <a:pt x="0" y="10686"/>
                  <a:pt x="0" y="8294"/>
                </a:cubicBezTo>
                <a:lnTo>
                  <a:pt x="0" y="8294"/>
                </a:lnTo>
                <a:moveTo>
                  <a:pt x="12217" y="49647"/>
                </a:moveTo>
                <a:lnTo>
                  <a:pt x="12217" y="49647"/>
                </a:lnTo>
                <a:cubicBezTo>
                  <a:pt x="12217" y="47216"/>
                  <a:pt x="12797" y="45235"/>
                  <a:pt x="13957" y="43706"/>
                </a:cubicBezTo>
                <a:lnTo>
                  <a:pt x="13957" y="43706"/>
                </a:lnTo>
                <a:lnTo>
                  <a:pt x="13957" y="43706"/>
                </a:lnTo>
                <a:cubicBezTo>
                  <a:pt x="15087" y="42137"/>
                  <a:pt x="16551" y="41353"/>
                  <a:pt x="18348" y="41353"/>
                </a:cubicBezTo>
                <a:lnTo>
                  <a:pt x="18348" y="41353"/>
                </a:lnTo>
                <a:lnTo>
                  <a:pt x="91696" y="41353"/>
                </a:lnTo>
                <a:cubicBezTo>
                  <a:pt x="93493" y="41353"/>
                  <a:pt x="94957" y="42137"/>
                  <a:pt x="96087" y="43706"/>
                </a:cubicBezTo>
                <a:lnTo>
                  <a:pt x="96087" y="43706"/>
                </a:lnTo>
                <a:cubicBezTo>
                  <a:pt x="97246" y="45235"/>
                  <a:pt x="97826" y="47216"/>
                  <a:pt x="97826" y="49647"/>
                </a:cubicBezTo>
                <a:lnTo>
                  <a:pt x="97826" y="49647"/>
                </a:lnTo>
                <a:cubicBezTo>
                  <a:pt x="97826" y="52039"/>
                  <a:pt x="97246" y="54020"/>
                  <a:pt x="96087" y="55588"/>
                </a:cubicBezTo>
                <a:lnTo>
                  <a:pt x="96087" y="55588"/>
                </a:lnTo>
                <a:cubicBezTo>
                  <a:pt x="94957" y="57118"/>
                  <a:pt x="93493" y="57882"/>
                  <a:pt x="91696" y="57882"/>
                </a:cubicBezTo>
                <a:lnTo>
                  <a:pt x="91696" y="57882"/>
                </a:lnTo>
                <a:lnTo>
                  <a:pt x="18348" y="57882"/>
                </a:lnTo>
                <a:cubicBezTo>
                  <a:pt x="16551" y="57882"/>
                  <a:pt x="15087" y="57118"/>
                  <a:pt x="13957" y="55588"/>
                </a:cubicBezTo>
                <a:lnTo>
                  <a:pt x="13957" y="55588"/>
                </a:lnTo>
                <a:cubicBezTo>
                  <a:pt x="12797" y="54020"/>
                  <a:pt x="12217" y="52039"/>
                  <a:pt x="12217" y="49647"/>
                </a:cubicBezTo>
                <a:lnTo>
                  <a:pt x="12217" y="49647"/>
                </a:lnTo>
                <a:moveTo>
                  <a:pt x="85609" y="91000"/>
                </a:moveTo>
                <a:lnTo>
                  <a:pt x="85609" y="91000"/>
                </a:lnTo>
                <a:cubicBezTo>
                  <a:pt x="85609" y="93392"/>
                  <a:pt x="85029" y="95373"/>
                  <a:pt x="83870" y="96941"/>
                </a:cubicBezTo>
                <a:lnTo>
                  <a:pt x="83870" y="96941"/>
                </a:lnTo>
                <a:lnTo>
                  <a:pt x="83870" y="96941"/>
                </a:lnTo>
                <a:cubicBezTo>
                  <a:pt x="82739" y="98510"/>
                  <a:pt x="81275" y="99294"/>
                  <a:pt x="79478" y="99294"/>
                </a:cubicBezTo>
                <a:lnTo>
                  <a:pt x="79478" y="99294"/>
                </a:lnTo>
                <a:lnTo>
                  <a:pt x="6130" y="99294"/>
                </a:lnTo>
                <a:cubicBezTo>
                  <a:pt x="4333" y="99294"/>
                  <a:pt x="2870" y="98510"/>
                  <a:pt x="1739" y="96941"/>
                </a:cubicBezTo>
                <a:lnTo>
                  <a:pt x="1739" y="96941"/>
                </a:lnTo>
                <a:cubicBezTo>
                  <a:pt x="580" y="95373"/>
                  <a:pt x="0" y="93392"/>
                  <a:pt x="0" y="91000"/>
                </a:cubicBezTo>
                <a:lnTo>
                  <a:pt x="0" y="91000"/>
                </a:lnTo>
                <a:cubicBezTo>
                  <a:pt x="0" y="88569"/>
                  <a:pt x="580" y="86588"/>
                  <a:pt x="1739" y="85059"/>
                </a:cubicBezTo>
                <a:lnTo>
                  <a:pt x="1739" y="85059"/>
                </a:lnTo>
                <a:cubicBezTo>
                  <a:pt x="2870" y="83490"/>
                  <a:pt x="4333" y="82706"/>
                  <a:pt x="6130" y="82706"/>
                </a:cubicBezTo>
                <a:lnTo>
                  <a:pt x="6130" y="82706"/>
                </a:lnTo>
                <a:lnTo>
                  <a:pt x="79478" y="82706"/>
                </a:lnTo>
                <a:cubicBezTo>
                  <a:pt x="81275" y="82706"/>
                  <a:pt x="82739" y="83490"/>
                  <a:pt x="83870" y="85059"/>
                </a:cubicBezTo>
                <a:lnTo>
                  <a:pt x="83870" y="85059"/>
                </a:lnTo>
                <a:cubicBezTo>
                  <a:pt x="85029" y="86588"/>
                  <a:pt x="85609" y="88569"/>
                  <a:pt x="85609" y="91000"/>
                </a:cubicBezTo>
                <a:lnTo>
                  <a:pt x="85609" y="91000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6756-76"/>
          <p:cNvSpPr/>
          <p:nvPr/>
        </p:nvSpPr>
        <p:spPr>
          <a:xfrm>
            <a:off x="6316861" y="2717192"/>
            <a:ext cx="187523" cy="187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00" y="5950"/>
                </a:moveTo>
                <a:lnTo>
                  <a:pt x="11200" y="5950"/>
                </a:lnTo>
                <a:lnTo>
                  <a:pt x="0" y="28150"/>
                </a:lnTo>
                <a:lnTo>
                  <a:pt x="45700" y="28150"/>
                </a:lnTo>
                <a:lnTo>
                  <a:pt x="45700" y="0"/>
                </a:lnTo>
                <a:lnTo>
                  <a:pt x="20650" y="0"/>
                </a:lnTo>
                <a:cubicBezTo>
                  <a:pt x="16417" y="133"/>
                  <a:pt x="13267" y="2117"/>
                  <a:pt x="11200" y="5950"/>
                </a:cubicBezTo>
                <a:lnTo>
                  <a:pt x="11200" y="5950"/>
                </a:lnTo>
                <a:moveTo>
                  <a:pt x="52750" y="28150"/>
                </a:moveTo>
                <a:lnTo>
                  <a:pt x="52750" y="28150"/>
                </a:lnTo>
                <a:lnTo>
                  <a:pt x="98450" y="28150"/>
                </a:lnTo>
                <a:lnTo>
                  <a:pt x="87250" y="5950"/>
                </a:lnTo>
                <a:cubicBezTo>
                  <a:pt x="85183" y="2117"/>
                  <a:pt x="82033" y="133"/>
                  <a:pt x="77800" y="0"/>
                </a:cubicBezTo>
                <a:lnTo>
                  <a:pt x="77800" y="0"/>
                </a:lnTo>
                <a:lnTo>
                  <a:pt x="52750" y="0"/>
                </a:lnTo>
                <a:lnTo>
                  <a:pt x="52750" y="28150"/>
                </a:lnTo>
                <a:moveTo>
                  <a:pt x="98450" y="35150"/>
                </a:moveTo>
                <a:lnTo>
                  <a:pt x="98450" y="35150"/>
                </a:lnTo>
                <a:lnTo>
                  <a:pt x="0" y="35150"/>
                </a:lnTo>
                <a:lnTo>
                  <a:pt x="0" y="84400"/>
                </a:lnTo>
                <a:cubicBezTo>
                  <a:pt x="133" y="88333"/>
                  <a:pt x="1517" y="91617"/>
                  <a:pt x="4150" y="94250"/>
                </a:cubicBezTo>
                <a:lnTo>
                  <a:pt x="4150" y="94250"/>
                </a:lnTo>
                <a:cubicBezTo>
                  <a:pt x="6817" y="96883"/>
                  <a:pt x="10117" y="98283"/>
                  <a:pt x="14050" y="98450"/>
                </a:cubicBezTo>
                <a:lnTo>
                  <a:pt x="14050" y="98450"/>
                </a:lnTo>
                <a:lnTo>
                  <a:pt x="84400" y="98450"/>
                </a:lnTo>
                <a:cubicBezTo>
                  <a:pt x="88333" y="98283"/>
                  <a:pt x="91617" y="96883"/>
                  <a:pt x="94250" y="94250"/>
                </a:cubicBezTo>
                <a:lnTo>
                  <a:pt x="94250" y="94250"/>
                </a:lnTo>
                <a:cubicBezTo>
                  <a:pt x="96883" y="91617"/>
                  <a:pt x="98283" y="88333"/>
                  <a:pt x="98450" y="84400"/>
                </a:cubicBezTo>
                <a:lnTo>
                  <a:pt x="98450" y="84400"/>
                </a:lnTo>
                <a:lnTo>
                  <a:pt x="98450" y="35150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6758-77"/>
          <p:cNvSpPr/>
          <p:nvPr/>
        </p:nvSpPr>
        <p:spPr>
          <a:xfrm>
            <a:off x="8408194" y="2704635"/>
            <a:ext cx="214313" cy="212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913" y="818"/>
                </a:moveTo>
                <a:lnTo>
                  <a:pt x="44913" y="818"/>
                </a:lnTo>
                <a:cubicBezTo>
                  <a:pt x="47580" y="-273"/>
                  <a:pt x="50319" y="-273"/>
                  <a:pt x="53130" y="818"/>
                </a:cubicBezTo>
                <a:lnTo>
                  <a:pt x="53130" y="818"/>
                </a:lnTo>
                <a:lnTo>
                  <a:pt x="89783" y="14364"/>
                </a:lnTo>
                <a:cubicBezTo>
                  <a:pt x="92217" y="15455"/>
                  <a:pt x="94130" y="17061"/>
                  <a:pt x="95522" y="19182"/>
                </a:cubicBezTo>
                <a:lnTo>
                  <a:pt x="95522" y="19182"/>
                </a:lnTo>
                <a:cubicBezTo>
                  <a:pt x="97058" y="21303"/>
                  <a:pt x="97826" y="23758"/>
                  <a:pt x="97826" y="26545"/>
                </a:cubicBezTo>
                <a:lnTo>
                  <a:pt x="97826" y="26545"/>
                </a:lnTo>
                <a:lnTo>
                  <a:pt x="97826" y="74909"/>
                </a:lnTo>
                <a:cubicBezTo>
                  <a:pt x="97826" y="77697"/>
                  <a:pt x="97058" y="80167"/>
                  <a:pt x="95522" y="82318"/>
                </a:cubicBezTo>
                <a:lnTo>
                  <a:pt x="95522" y="82318"/>
                </a:lnTo>
                <a:cubicBezTo>
                  <a:pt x="94130" y="84439"/>
                  <a:pt x="92217" y="86030"/>
                  <a:pt x="89783" y="87091"/>
                </a:cubicBezTo>
                <a:lnTo>
                  <a:pt x="89783" y="87091"/>
                </a:lnTo>
                <a:lnTo>
                  <a:pt x="53130" y="100682"/>
                </a:lnTo>
                <a:cubicBezTo>
                  <a:pt x="50319" y="101742"/>
                  <a:pt x="47507" y="101742"/>
                  <a:pt x="44696" y="100682"/>
                </a:cubicBezTo>
                <a:lnTo>
                  <a:pt x="44696" y="100682"/>
                </a:lnTo>
                <a:lnTo>
                  <a:pt x="8043" y="87091"/>
                </a:lnTo>
                <a:cubicBezTo>
                  <a:pt x="5609" y="86152"/>
                  <a:pt x="3696" y="84561"/>
                  <a:pt x="2304" y="82318"/>
                </a:cubicBezTo>
                <a:lnTo>
                  <a:pt x="2304" y="82318"/>
                </a:lnTo>
                <a:cubicBezTo>
                  <a:pt x="768" y="80167"/>
                  <a:pt x="0" y="77697"/>
                  <a:pt x="0" y="74909"/>
                </a:cubicBezTo>
                <a:lnTo>
                  <a:pt x="0" y="74909"/>
                </a:lnTo>
                <a:lnTo>
                  <a:pt x="0" y="26545"/>
                </a:lnTo>
                <a:cubicBezTo>
                  <a:pt x="0" y="23758"/>
                  <a:pt x="768" y="21303"/>
                  <a:pt x="2304" y="19182"/>
                </a:cubicBezTo>
                <a:lnTo>
                  <a:pt x="2304" y="19182"/>
                </a:lnTo>
                <a:cubicBezTo>
                  <a:pt x="3696" y="17061"/>
                  <a:pt x="5667" y="15455"/>
                  <a:pt x="8217" y="14364"/>
                </a:cubicBezTo>
                <a:lnTo>
                  <a:pt x="8217" y="14364"/>
                </a:lnTo>
                <a:lnTo>
                  <a:pt x="44913" y="818"/>
                </a:lnTo>
                <a:moveTo>
                  <a:pt x="48913" y="12773"/>
                </a:moveTo>
                <a:lnTo>
                  <a:pt x="48913" y="12773"/>
                </a:lnTo>
                <a:lnTo>
                  <a:pt x="15652" y="25182"/>
                </a:lnTo>
                <a:lnTo>
                  <a:pt x="48913" y="37545"/>
                </a:lnTo>
                <a:lnTo>
                  <a:pt x="82174" y="25182"/>
                </a:lnTo>
                <a:lnTo>
                  <a:pt x="48913" y="12773"/>
                </a:lnTo>
                <a:moveTo>
                  <a:pt x="55043" y="86500"/>
                </a:moveTo>
                <a:lnTo>
                  <a:pt x="55043" y="86500"/>
                </a:lnTo>
                <a:lnTo>
                  <a:pt x="85609" y="75091"/>
                </a:lnTo>
                <a:lnTo>
                  <a:pt x="85609" y="37545"/>
                </a:lnTo>
                <a:lnTo>
                  <a:pt x="55043" y="48955"/>
                </a:lnTo>
                <a:lnTo>
                  <a:pt x="55043" y="86500"/>
                </a:lnTo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6652-37"/>
          <p:cNvSpPr/>
          <p:nvPr/>
        </p:nvSpPr>
        <p:spPr>
          <a:xfrm>
            <a:off x="521494" y="1353741"/>
            <a:ext cx="78134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6771-81"/>
          <p:cNvSpPr/>
          <p:nvPr/>
        </p:nvSpPr>
        <p:spPr>
          <a:xfrm>
            <a:off x="613916" y="13966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45" y="1000"/>
                </a:moveTo>
                <a:lnTo>
                  <a:pt x="46545" y="1000"/>
                </a:lnTo>
                <a:cubicBezTo>
                  <a:pt x="49636" y="-333"/>
                  <a:pt x="52758" y="-333"/>
                  <a:pt x="55909" y="1000"/>
                </a:cubicBezTo>
                <a:lnTo>
                  <a:pt x="55909" y="1000"/>
                </a:lnTo>
                <a:lnTo>
                  <a:pt x="99455" y="21182"/>
                </a:lnTo>
                <a:cubicBezTo>
                  <a:pt x="101212" y="22091"/>
                  <a:pt x="102152" y="23545"/>
                  <a:pt x="102273" y="25545"/>
                </a:cubicBezTo>
                <a:lnTo>
                  <a:pt x="102273" y="25545"/>
                </a:lnTo>
                <a:cubicBezTo>
                  <a:pt x="102152" y="27545"/>
                  <a:pt x="101212" y="29030"/>
                  <a:pt x="99455" y="30000"/>
                </a:cubicBezTo>
                <a:lnTo>
                  <a:pt x="99455" y="30000"/>
                </a:lnTo>
                <a:lnTo>
                  <a:pt x="55727" y="50182"/>
                </a:lnTo>
                <a:cubicBezTo>
                  <a:pt x="52697" y="51455"/>
                  <a:pt x="49576" y="51455"/>
                  <a:pt x="46364" y="50182"/>
                </a:cubicBezTo>
                <a:lnTo>
                  <a:pt x="46364" y="50182"/>
                </a:lnTo>
                <a:lnTo>
                  <a:pt x="2818" y="30000"/>
                </a:lnTo>
                <a:cubicBezTo>
                  <a:pt x="1061" y="29030"/>
                  <a:pt x="121" y="27545"/>
                  <a:pt x="0" y="25545"/>
                </a:cubicBezTo>
                <a:lnTo>
                  <a:pt x="0" y="25545"/>
                </a:lnTo>
                <a:cubicBezTo>
                  <a:pt x="121" y="23545"/>
                  <a:pt x="1061" y="22091"/>
                  <a:pt x="2818" y="21182"/>
                </a:cubicBezTo>
                <a:lnTo>
                  <a:pt x="2818" y="21182"/>
                </a:lnTo>
                <a:lnTo>
                  <a:pt x="46545" y="1000"/>
                </a:lnTo>
                <a:moveTo>
                  <a:pt x="88909" y="41909"/>
                </a:moveTo>
                <a:lnTo>
                  <a:pt x="88909" y="41909"/>
                </a:lnTo>
                <a:lnTo>
                  <a:pt x="99455" y="46727"/>
                </a:lnTo>
                <a:cubicBezTo>
                  <a:pt x="101212" y="47697"/>
                  <a:pt x="102152" y="49182"/>
                  <a:pt x="102273" y="51182"/>
                </a:cubicBezTo>
                <a:lnTo>
                  <a:pt x="102273" y="51182"/>
                </a:lnTo>
                <a:cubicBezTo>
                  <a:pt x="102152" y="53121"/>
                  <a:pt x="101212" y="54576"/>
                  <a:pt x="99455" y="55545"/>
                </a:cubicBezTo>
                <a:lnTo>
                  <a:pt x="99455" y="55545"/>
                </a:lnTo>
                <a:lnTo>
                  <a:pt x="55727" y="75727"/>
                </a:lnTo>
                <a:cubicBezTo>
                  <a:pt x="52697" y="77061"/>
                  <a:pt x="49576" y="77061"/>
                  <a:pt x="46364" y="75727"/>
                </a:cubicBezTo>
                <a:lnTo>
                  <a:pt x="46364" y="75727"/>
                </a:lnTo>
                <a:lnTo>
                  <a:pt x="2818" y="55545"/>
                </a:lnTo>
                <a:cubicBezTo>
                  <a:pt x="1061" y="54576"/>
                  <a:pt x="121" y="53121"/>
                  <a:pt x="0" y="51182"/>
                </a:cubicBezTo>
                <a:lnTo>
                  <a:pt x="0" y="51182"/>
                </a:lnTo>
                <a:cubicBezTo>
                  <a:pt x="121" y="49182"/>
                  <a:pt x="1061" y="47697"/>
                  <a:pt x="2818" y="46727"/>
                </a:cubicBezTo>
                <a:lnTo>
                  <a:pt x="2818" y="46727"/>
                </a:lnTo>
                <a:lnTo>
                  <a:pt x="13364" y="41909"/>
                </a:lnTo>
                <a:lnTo>
                  <a:pt x="43727" y="55909"/>
                </a:lnTo>
                <a:cubicBezTo>
                  <a:pt x="48697" y="58030"/>
                  <a:pt x="53636" y="58030"/>
                  <a:pt x="58545" y="55909"/>
                </a:cubicBezTo>
                <a:lnTo>
                  <a:pt x="58545" y="55909"/>
                </a:lnTo>
                <a:lnTo>
                  <a:pt x="88909" y="41909"/>
                </a:lnTo>
                <a:moveTo>
                  <a:pt x="58545" y="81455"/>
                </a:moveTo>
                <a:lnTo>
                  <a:pt x="58545" y="81455"/>
                </a:lnTo>
                <a:lnTo>
                  <a:pt x="88909" y="67545"/>
                </a:lnTo>
                <a:lnTo>
                  <a:pt x="99455" y="72273"/>
                </a:lnTo>
                <a:cubicBezTo>
                  <a:pt x="101212" y="73242"/>
                  <a:pt x="102152" y="74727"/>
                  <a:pt x="102273" y="76727"/>
                </a:cubicBezTo>
                <a:lnTo>
                  <a:pt x="102273" y="76727"/>
                </a:lnTo>
                <a:cubicBezTo>
                  <a:pt x="102152" y="78727"/>
                  <a:pt x="101212" y="80182"/>
                  <a:pt x="99455" y="81091"/>
                </a:cubicBezTo>
                <a:lnTo>
                  <a:pt x="99455" y="81091"/>
                </a:lnTo>
                <a:lnTo>
                  <a:pt x="55727" y="101273"/>
                </a:lnTo>
                <a:cubicBezTo>
                  <a:pt x="52697" y="102606"/>
                  <a:pt x="49576" y="102606"/>
                  <a:pt x="46364" y="101273"/>
                </a:cubicBezTo>
                <a:lnTo>
                  <a:pt x="46364" y="101273"/>
                </a:lnTo>
                <a:lnTo>
                  <a:pt x="2818" y="81091"/>
                </a:lnTo>
                <a:cubicBezTo>
                  <a:pt x="1061" y="80182"/>
                  <a:pt x="121" y="78727"/>
                  <a:pt x="0" y="76727"/>
                </a:cubicBezTo>
                <a:lnTo>
                  <a:pt x="0" y="76727"/>
                </a:lnTo>
                <a:cubicBezTo>
                  <a:pt x="121" y="74727"/>
                  <a:pt x="1061" y="73242"/>
                  <a:pt x="2818" y="72273"/>
                </a:cubicBezTo>
                <a:lnTo>
                  <a:pt x="2818" y="72273"/>
                </a:lnTo>
                <a:lnTo>
                  <a:pt x="13364" y="67545"/>
                </a:lnTo>
                <a:lnTo>
                  <a:pt x="43727" y="81455"/>
                </a:lnTo>
                <a:cubicBezTo>
                  <a:pt x="48697" y="83636"/>
                  <a:pt x="53636" y="83636"/>
                  <a:pt x="58545" y="81455"/>
                </a:cubicBezTo>
                <a:lnTo>
                  <a:pt x="58545" y="81455"/>
                </a:lnTo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9" name="el-1788319686657-63"/>
          <p:cNvCxnSpPr/>
          <p:nvPr/>
        </p:nvCxnSpPr>
        <p:spPr>
          <a:xfrm>
            <a:off x="521494" y="2140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86653-40"/>
          <p:cNvSpPr/>
          <p:nvPr/>
        </p:nvSpPr>
        <p:spPr>
          <a:xfrm>
            <a:off x="2639616" y="1353741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6771-82"/>
          <p:cNvSpPr/>
          <p:nvPr/>
        </p:nvSpPr>
        <p:spPr>
          <a:xfrm>
            <a:off x="2728678" y="1396917"/>
            <a:ext cx="100481" cy="106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909" y="0"/>
                </a:moveTo>
                <a:lnTo>
                  <a:pt x="47909" y="0"/>
                </a:lnTo>
                <a:cubicBezTo>
                  <a:pt x="48879" y="0"/>
                  <a:pt x="49758" y="212"/>
                  <a:pt x="50545" y="636"/>
                </a:cubicBezTo>
                <a:lnTo>
                  <a:pt x="50545" y="636"/>
                </a:lnTo>
                <a:lnTo>
                  <a:pt x="88273" y="16545"/>
                </a:lnTo>
                <a:cubicBezTo>
                  <a:pt x="90576" y="17515"/>
                  <a:pt x="92394" y="19000"/>
                  <a:pt x="93727" y="21000"/>
                </a:cubicBezTo>
                <a:lnTo>
                  <a:pt x="93727" y="21000"/>
                </a:lnTo>
                <a:cubicBezTo>
                  <a:pt x="95182" y="23000"/>
                  <a:pt x="95909" y="25333"/>
                  <a:pt x="95909" y="28000"/>
                </a:cubicBezTo>
                <a:lnTo>
                  <a:pt x="95909" y="28000"/>
                </a:lnTo>
                <a:cubicBezTo>
                  <a:pt x="96030" y="34788"/>
                  <a:pt x="94879" y="42758"/>
                  <a:pt x="92455" y="51909"/>
                </a:cubicBezTo>
                <a:lnTo>
                  <a:pt x="92455" y="51909"/>
                </a:lnTo>
                <a:cubicBezTo>
                  <a:pt x="90091" y="61121"/>
                  <a:pt x="85788" y="70061"/>
                  <a:pt x="79545" y="78727"/>
                </a:cubicBezTo>
                <a:lnTo>
                  <a:pt x="79545" y="78727"/>
                </a:lnTo>
                <a:cubicBezTo>
                  <a:pt x="73424" y="87515"/>
                  <a:pt x="64636" y="94758"/>
                  <a:pt x="53182" y="100455"/>
                </a:cubicBezTo>
                <a:lnTo>
                  <a:pt x="53182" y="100455"/>
                </a:lnTo>
                <a:cubicBezTo>
                  <a:pt x="49667" y="102091"/>
                  <a:pt x="46182" y="102091"/>
                  <a:pt x="42727" y="100455"/>
                </a:cubicBezTo>
                <a:lnTo>
                  <a:pt x="42727" y="100455"/>
                </a:lnTo>
                <a:cubicBezTo>
                  <a:pt x="31273" y="94758"/>
                  <a:pt x="22485" y="87515"/>
                  <a:pt x="16364" y="78727"/>
                </a:cubicBezTo>
                <a:lnTo>
                  <a:pt x="16364" y="78727"/>
                </a:lnTo>
                <a:cubicBezTo>
                  <a:pt x="10121" y="70061"/>
                  <a:pt x="5788" y="61121"/>
                  <a:pt x="3364" y="51909"/>
                </a:cubicBezTo>
                <a:lnTo>
                  <a:pt x="3364" y="51909"/>
                </a:lnTo>
                <a:cubicBezTo>
                  <a:pt x="1000" y="42758"/>
                  <a:pt x="-121" y="34788"/>
                  <a:pt x="0" y="28000"/>
                </a:cubicBezTo>
                <a:lnTo>
                  <a:pt x="0" y="28000"/>
                </a:lnTo>
                <a:cubicBezTo>
                  <a:pt x="0" y="25333"/>
                  <a:pt x="727" y="23000"/>
                  <a:pt x="2182" y="21000"/>
                </a:cubicBezTo>
                <a:lnTo>
                  <a:pt x="2182" y="21000"/>
                </a:lnTo>
                <a:cubicBezTo>
                  <a:pt x="3515" y="19000"/>
                  <a:pt x="5333" y="17515"/>
                  <a:pt x="7636" y="16545"/>
                </a:cubicBezTo>
                <a:lnTo>
                  <a:pt x="7636" y="16545"/>
                </a:lnTo>
                <a:lnTo>
                  <a:pt x="45364" y="636"/>
                </a:lnTo>
                <a:cubicBezTo>
                  <a:pt x="46152" y="212"/>
                  <a:pt x="47000" y="0"/>
                  <a:pt x="47909" y="0"/>
                </a:cubicBezTo>
                <a:lnTo>
                  <a:pt x="47909" y="0"/>
                </a:lnTo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6657-65"/>
          <p:cNvCxnSpPr/>
          <p:nvPr/>
        </p:nvCxnSpPr>
        <p:spPr>
          <a:xfrm>
            <a:off x="2639616" y="2140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6653-43"/>
          <p:cNvSpPr/>
          <p:nvPr/>
        </p:nvSpPr>
        <p:spPr>
          <a:xfrm>
            <a:off x="4757738" y="1353741"/>
            <a:ext cx="1210866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6771-83"/>
          <p:cNvSpPr/>
          <p:nvPr/>
        </p:nvSpPr>
        <p:spPr>
          <a:xfrm>
            <a:off x="4843463" y="1404971"/>
            <a:ext cx="107156" cy="904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364" y="1444"/>
                </a:moveTo>
                <a:lnTo>
                  <a:pt x="30364" y="1444"/>
                </a:lnTo>
                <a:cubicBezTo>
                  <a:pt x="32364" y="4037"/>
                  <a:pt x="32485" y="6815"/>
                  <a:pt x="30727" y="9778"/>
                </a:cubicBezTo>
                <a:lnTo>
                  <a:pt x="30727" y="9778"/>
                </a:lnTo>
                <a:lnTo>
                  <a:pt x="16364" y="29333"/>
                </a:lnTo>
                <a:cubicBezTo>
                  <a:pt x="15455" y="30593"/>
                  <a:pt x="14333" y="31222"/>
                  <a:pt x="13000" y="31222"/>
                </a:cubicBezTo>
                <a:lnTo>
                  <a:pt x="13000" y="31222"/>
                </a:lnTo>
                <a:cubicBezTo>
                  <a:pt x="11545" y="31222"/>
                  <a:pt x="10333" y="30667"/>
                  <a:pt x="9364" y="29556"/>
                </a:cubicBezTo>
                <a:lnTo>
                  <a:pt x="9364" y="29556"/>
                </a:lnTo>
                <a:lnTo>
                  <a:pt x="1364" y="19778"/>
                </a:lnTo>
                <a:cubicBezTo>
                  <a:pt x="-455" y="17037"/>
                  <a:pt x="-455" y="14259"/>
                  <a:pt x="1364" y="11444"/>
                </a:cubicBezTo>
                <a:lnTo>
                  <a:pt x="1364" y="11444"/>
                </a:lnTo>
                <a:cubicBezTo>
                  <a:pt x="3667" y="9222"/>
                  <a:pt x="5939" y="9222"/>
                  <a:pt x="8182" y="11444"/>
                </a:cubicBezTo>
                <a:lnTo>
                  <a:pt x="8182" y="11444"/>
                </a:lnTo>
                <a:lnTo>
                  <a:pt x="12545" y="16889"/>
                </a:lnTo>
                <a:lnTo>
                  <a:pt x="23545" y="2000"/>
                </a:lnTo>
                <a:cubicBezTo>
                  <a:pt x="25667" y="-444"/>
                  <a:pt x="27939" y="-630"/>
                  <a:pt x="30364" y="1444"/>
                </a:cubicBezTo>
                <a:lnTo>
                  <a:pt x="30364" y="1444"/>
                </a:lnTo>
                <a:moveTo>
                  <a:pt x="30364" y="40556"/>
                </a:moveTo>
                <a:lnTo>
                  <a:pt x="30364" y="40556"/>
                </a:lnTo>
                <a:cubicBezTo>
                  <a:pt x="32364" y="43148"/>
                  <a:pt x="32485" y="45926"/>
                  <a:pt x="30727" y="48889"/>
                </a:cubicBezTo>
                <a:lnTo>
                  <a:pt x="30727" y="48889"/>
                </a:lnTo>
                <a:lnTo>
                  <a:pt x="16364" y="68333"/>
                </a:lnTo>
                <a:cubicBezTo>
                  <a:pt x="15455" y="69667"/>
                  <a:pt x="14333" y="70333"/>
                  <a:pt x="13000" y="70333"/>
                </a:cubicBezTo>
                <a:lnTo>
                  <a:pt x="13000" y="70333"/>
                </a:lnTo>
                <a:cubicBezTo>
                  <a:pt x="11545" y="70333"/>
                  <a:pt x="10333" y="69778"/>
                  <a:pt x="9364" y="68667"/>
                </a:cubicBezTo>
                <a:lnTo>
                  <a:pt x="9364" y="68667"/>
                </a:lnTo>
                <a:lnTo>
                  <a:pt x="1364" y="58889"/>
                </a:lnTo>
                <a:cubicBezTo>
                  <a:pt x="-455" y="56074"/>
                  <a:pt x="-455" y="53296"/>
                  <a:pt x="1364" y="50556"/>
                </a:cubicBezTo>
                <a:lnTo>
                  <a:pt x="1364" y="50556"/>
                </a:lnTo>
                <a:cubicBezTo>
                  <a:pt x="3667" y="48259"/>
                  <a:pt x="5939" y="48259"/>
                  <a:pt x="8182" y="50556"/>
                </a:cubicBezTo>
                <a:lnTo>
                  <a:pt x="8182" y="50556"/>
                </a:lnTo>
                <a:lnTo>
                  <a:pt x="12545" y="55889"/>
                </a:lnTo>
                <a:lnTo>
                  <a:pt x="23545" y="41000"/>
                </a:lnTo>
                <a:cubicBezTo>
                  <a:pt x="25667" y="38556"/>
                  <a:pt x="27939" y="38407"/>
                  <a:pt x="30364" y="40556"/>
                </a:cubicBezTo>
                <a:lnTo>
                  <a:pt x="30364" y="40556"/>
                </a:lnTo>
                <a:moveTo>
                  <a:pt x="44727" y="15667"/>
                </a:moveTo>
                <a:lnTo>
                  <a:pt x="44727" y="15667"/>
                </a:lnTo>
                <a:cubicBezTo>
                  <a:pt x="44727" y="13370"/>
                  <a:pt x="45333" y="11481"/>
                  <a:pt x="46545" y="10000"/>
                </a:cubicBezTo>
                <a:lnTo>
                  <a:pt x="46545" y="10000"/>
                </a:lnTo>
                <a:lnTo>
                  <a:pt x="46545" y="10000"/>
                </a:lnTo>
                <a:cubicBezTo>
                  <a:pt x="47758" y="8519"/>
                  <a:pt x="49303" y="7778"/>
                  <a:pt x="51182" y="7778"/>
                </a:cubicBezTo>
                <a:lnTo>
                  <a:pt x="51182" y="7778"/>
                </a:lnTo>
                <a:lnTo>
                  <a:pt x="95909" y="7778"/>
                </a:lnTo>
                <a:cubicBezTo>
                  <a:pt x="97727" y="7778"/>
                  <a:pt x="99242" y="8519"/>
                  <a:pt x="100455" y="10000"/>
                </a:cubicBezTo>
                <a:lnTo>
                  <a:pt x="100455" y="10000"/>
                </a:lnTo>
                <a:cubicBezTo>
                  <a:pt x="101667" y="11481"/>
                  <a:pt x="102273" y="13370"/>
                  <a:pt x="102273" y="15667"/>
                </a:cubicBezTo>
                <a:lnTo>
                  <a:pt x="102273" y="15667"/>
                </a:lnTo>
                <a:cubicBezTo>
                  <a:pt x="102273" y="17889"/>
                  <a:pt x="101667" y="19741"/>
                  <a:pt x="100455" y="21222"/>
                </a:cubicBezTo>
                <a:lnTo>
                  <a:pt x="100455" y="21222"/>
                </a:lnTo>
                <a:cubicBezTo>
                  <a:pt x="99242" y="22704"/>
                  <a:pt x="97727" y="23444"/>
                  <a:pt x="95909" y="23444"/>
                </a:cubicBezTo>
                <a:lnTo>
                  <a:pt x="95909" y="23444"/>
                </a:lnTo>
                <a:lnTo>
                  <a:pt x="51182" y="23444"/>
                </a:lnTo>
                <a:cubicBezTo>
                  <a:pt x="49303" y="23444"/>
                  <a:pt x="47758" y="22704"/>
                  <a:pt x="46545" y="21222"/>
                </a:cubicBezTo>
                <a:lnTo>
                  <a:pt x="46545" y="21222"/>
                </a:lnTo>
                <a:cubicBezTo>
                  <a:pt x="45333" y="19741"/>
                  <a:pt x="44727" y="17889"/>
                  <a:pt x="44727" y="15667"/>
                </a:cubicBezTo>
                <a:lnTo>
                  <a:pt x="44727" y="15667"/>
                </a:lnTo>
                <a:moveTo>
                  <a:pt x="44727" y="54667"/>
                </a:moveTo>
                <a:lnTo>
                  <a:pt x="44727" y="54667"/>
                </a:lnTo>
                <a:cubicBezTo>
                  <a:pt x="44727" y="52444"/>
                  <a:pt x="45333" y="50593"/>
                  <a:pt x="46545" y="49111"/>
                </a:cubicBezTo>
                <a:lnTo>
                  <a:pt x="46545" y="49111"/>
                </a:lnTo>
                <a:lnTo>
                  <a:pt x="46545" y="49111"/>
                </a:lnTo>
                <a:cubicBezTo>
                  <a:pt x="47758" y="47630"/>
                  <a:pt x="49303" y="46889"/>
                  <a:pt x="51182" y="46889"/>
                </a:cubicBezTo>
                <a:lnTo>
                  <a:pt x="51182" y="46889"/>
                </a:lnTo>
                <a:lnTo>
                  <a:pt x="95909" y="46889"/>
                </a:lnTo>
                <a:cubicBezTo>
                  <a:pt x="97727" y="46889"/>
                  <a:pt x="99242" y="47630"/>
                  <a:pt x="100455" y="49111"/>
                </a:cubicBezTo>
                <a:lnTo>
                  <a:pt x="100455" y="49111"/>
                </a:lnTo>
                <a:cubicBezTo>
                  <a:pt x="101667" y="50593"/>
                  <a:pt x="102273" y="52444"/>
                  <a:pt x="102273" y="54667"/>
                </a:cubicBezTo>
                <a:lnTo>
                  <a:pt x="102273" y="54667"/>
                </a:lnTo>
                <a:cubicBezTo>
                  <a:pt x="102273" y="56963"/>
                  <a:pt x="101667" y="58852"/>
                  <a:pt x="100455" y="60333"/>
                </a:cubicBezTo>
                <a:lnTo>
                  <a:pt x="100455" y="60333"/>
                </a:lnTo>
                <a:cubicBezTo>
                  <a:pt x="99242" y="61815"/>
                  <a:pt x="97727" y="62556"/>
                  <a:pt x="95909" y="62556"/>
                </a:cubicBezTo>
                <a:lnTo>
                  <a:pt x="95909" y="62556"/>
                </a:lnTo>
                <a:lnTo>
                  <a:pt x="51182" y="62556"/>
                </a:lnTo>
                <a:cubicBezTo>
                  <a:pt x="49303" y="62556"/>
                  <a:pt x="47758" y="61815"/>
                  <a:pt x="46545" y="60333"/>
                </a:cubicBezTo>
                <a:lnTo>
                  <a:pt x="46545" y="60333"/>
                </a:lnTo>
                <a:cubicBezTo>
                  <a:pt x="45333" y="58852"/>
                  <a:pt x="44727" y="56963"/>
                  <a:pt x="44727" y="54667"/>
                </a:cubicBezTo>
                <a:lnTo>
                  <a:pt x="44727" y="54667"/>
                </a:lnTo>
                <a:moveTo>
                  <a:pt x="32000" y="93778"/>
                </a:moveTo>
                <a:lnTo>
                  <a:pt x="32000" y="93778"/>
                </a:lnTo>
                <a:cubicBezTo>
                  <a:pt x="32000" y="91481"/>
                  <a:pt x="32576" y="89593"/>
                  <a:pt x="33727" y="88111"/>
                </a:cubicBezTo>
                <a:lnTo>
                  <a:pt x="33727" y="88111"/>
                </a:lnTo>
                <a:lnTo>
                  <a:pt x="33727" y="88111"/>
                </a:lnTo>
                <a:cubicBezTo>
                  <a:pt x="34939" y="86704"/>
                  <a:pt x="36485" y="86000"/>
                  <a:pt x="38364" y="86000"/>
                </a:cubicBezTo>
                <a:lnTo>
                  <a:pt x="38364" y="86000"/>
                </a:lnTo>
                <a:lnTo>
                  <a:pt x="95909" y="86000"/>
                </a:lnTo>
                <a:cubicBezTo>
                  <a:pt x="97727" y="86000"/>
                  <a:pt x="99242" y="86704"/>
                  <a:pt x="100455" y="88111"/>
                </a:cubicBezTo>
                <a:lnTo>
                  <a:pt x="100455" y="88111"/>
                </a:lnTo>
                <a:cubicBezTo>
                  <a:pt x="101667" y="89593"/>
                  <a:pt x="102273" y="91481"/>
                  <a:pt x="102273" y="93778"/>
                </a:cubicBezTo>
                <a:lnTo>
                  <a:pt x="102273" y="93778"/>
                </a:lnTo>
                <a:cubicBezTo>
                  <a:pt x="102273" y="96074"/>
                  <a:pt x="101667" y="97926"/>
                  <a:pt x="100455" y="99333"/>
                </a:cubicBezTo>
                <a:lnTo>
                  <a:pt x="100455" y="99333"/>
                </a:lnTo>
                <a:cubicBezTo>
                  <a:pt x="99242" y="100815"/>
                  <a:pt x="97727" y="101556"/>
                  <a:pt x="95909" y="101556"/>
                </a:cubicBezTo>
                <a:lnTo>
                  <a:pt x="95909" y="101556"/>
                </a:lnTo>
                <a:lnTo>
                  <a:pt x="38364" y="101556"/>
                </a:lnTo>
                <a:cubicBezTo>
                  <a:pt x="36485" y="101556"/>
                  <a:pt x="34939" y="100815"/>
                  <a:pt x="33727" y="99333"/>
                </a:cubicBezTo>
                <a:lnTo>
                  <a:pt x="33727" y="99333"/>
                </a:lnTo>
                <a:cubicBezTo>
                  <a:pt x="32576" y="97926"/>
                  <a:pt x="32000" y="96074"/>
                  <a:pt x="32000" y="93778"/>
                </a:cubicBezTo>
                <a:lnTo>
                  <a:pt x="32000" y="93778"/>
                </a:lnTo>
                <a:moveTo>
                  <a:pt x="9545" y="82000"/>
                </a:moveTo>
                <a:lnTo>
                  <a:pt x="9545" y="82000"/>
                </a:lnTo>
                <a:cubicBezTo>
                  <a:pt x="13182" y="82222"/>
                  <a:pt x="16000" y="84185"/>
                  <a:pt x="18000" y="87889"/>
                </a:cubicBezTo>
                <a:lnTo>
                  <a:pt x="18000" y="87889"/>
                </a:lnTo>
                <a:cubicBezTo>
                  <a:pt x="19576" y="91815"/>
                  <a:pt x="19576" y="95741"/>
                  <a:pt x="18000" y="99667"/>
                </a:cubicBezTo>
                <a:lnTo>
                  <a:pt x="18000" y="99667"/>
                </a:lnTo>
                <a:cubicBezTo>
                  <a:pt x="16000" y="103370"/>
                  <a:pt x="13182" y="105296"/>
                  <a:pt x="9545" y="105444"/>
                </a:cubicBezTo>
                <a:lnTo>
                  <a:pt x="9545" y="105444"/>
                </a:lnTo>
                <a:cubicBezTo>
                  <a:pt x="5970" y="105296"/>
                  <a:pt x="3182" y="103370"/>
                  <a:pt x="1182" y="99667"/>
                </a:cubicBezTo>
                <a:lnTo>
                  <a:pt x="1182" y="99667"/>
                </a:lnTo>
                <a:cubicBezTo>
                  <a:pt x="-394" y="95741"/>
                  <a:pt x="-394" y="91815"/>
                  <a:pt x="1182" y="87889"/>
                </a:cubicBezTo>
                <a:lnTo>
                  <a:pt x="1182" y="87889"/>
                </a:lnTo>
                <a:cubicBezTo>
                  <a:pt x="3182" y="84185"/>
                  <a:pt x="5970" y="82222"/>
                  <a:pt x="9545" y="82000"/>
                </a:cubicBezTo>
                <a:lnTo>
                  <a:pt x="9545" y="82000"/>
                </a:lnTo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6658-67"/>
          <p:cNvCxnSpPr/>
          <p:nvPr/>
        </p:nvCxnSpPr>
        <p:spPr>
          <a:xfrm>
            <a:off x="4757738" y="2140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6654-46"/>
          <p:cNvSpPr/>
          <p:nvPr/>
        </p:nvSpPr>
        <p:spPr>
          <a:xfrm>
            <a:off x="6875859" y="1353741"/>
            <a:ext cx="79608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6772-84"/>
          <p:cNvSpPr/>
          <p:nvPr/>
        </p:nvSpPr>
        <p:spPr>
          <a:xfrm>
            <a:off x="6961584" y="13966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8" name="el-1788319686658-68"/>
          <p:cNvCxnSpPr/>
          <p:nvPr/>
        </p:nvCxnSpPr>
        <p:spPr>
          <a:xfrm>
            <a:off x="6875859" y="2140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6655-49"/>
          <p:cNvSpPr/>
          <p:nvPr/>
        </p:nvSpPr>
        <p:spPr>
          <a:xfrm>
            <a:off x="521494" y="2710942"/>
            <a:ext cx="72497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6772-85"/>
          <p:cNvSpPr/>
          <p:nvPr/>
        </p:nvSpPr>
        <p:spPr>
          <a:xfrm>
            <a:off x="607219" y="2753804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102273"/>
                </a:moveTo>
                <a:lnTo>
                  <a:pt x="52750" y="102273"/>
                </a:lnTo>
                <a:cubicBezTo>
                  <a:pt x="37750" y="102030"/>
                  <a:pt x="25292" y="98303"/>
                  <a:pt x="15375" y="91091"/>
                </a:cubicBezTo>
                <a:lnTo>
                  <a:pt x="15375" y="91091"/>
                </a:lnTo>
                <a:lnTo>
                  <a:pt x="15375" y="91091"/>
                </a:lnTo>
                <a:cubicBezTo>
                  <a:pt x="5458" y="83879"/>
                  <a:pt x="333" y="74818"/>
                  <a:pt x="0" y="63909"/>
                </a:cubicBezTo>
                <a:lnTo>
                  <a:pt x="0" y="63909"/>
                </a:lnTo>
                <a:cubicBezTo>
                  <a:pt x="333" y="57667"/>
                  <a:pt x="3542" y="50333"/>
                  <a:pt x="9625" y="41909"/>
                </a:cubicBezTo>
                <a:lnTo>
                  <a:pt x="9625" y="41909"/>
                </a:lnTo>
                <a:cubicBezTo>
                  <a:pt x="15625" y="33545"/>
                  <a:pt x="22208" y="25697"/>
                  <a:pt x="29375" y="18364"/>
                </a:cubicBezTo>
                <a:lnTo>
                  <a:pt x="29375" y="18364"/>
                </a:lnTo>
                <a:cubicBezTo>
                  <a:pt x="36542" y="11030"/>
                  <a:pt x="42042" y="5697"/>
                  <a:pt x="45875" y="2364"/>
                </a:cubicBezTo>
                <a:lnTo>
                  <a:pt x="45875" y="2364"/>
                </a:lnTo>
                <a:cubicBezTo>
                  <a:pt x="47542" y="788"/>
                  <a:pt x="49750" y="0"/>
                  <a:pt x="52500" y="0"/>
                </a:cubicBezTo>
                <a:lnTo>
                  <a:pt x="52500" y="0"/>
                </a:lnTo>
                <a:lnTo>
                  <a:pt x="53000" y="0"/>
                </a:lnTo>
                <a:cubicBezTo>
                  <a:pt x="55750" y="0"/>
                  <a:pt x="57958" y="788"/>
                  <a:pt x="59625" y="2364"/>
                </a:cubicBezTo>
                <a:lnTo>
                  <a:pt x="59625" y="2364"/>
                </a:lnTo>
                <a:cubicBezTo>
                  <a:pt x="63458" y="5697"/>
                  <a:pt x="68958" y="11030"/>
                  <a:pt x="76125" y="18364"/>
                </a:cubicBezTo>
                <a:lnTo>
                  <a:pt x="76125" y="18364"/>
                </a:lnTo>
                <a:cubicBezTo>
                  <a:pt x="83208" y="25697"/>
                  <a:pt x="89792" y="33545"/>
                  <a:pt x="95875" y="41909"/>
                </a:cubicBezTo>
                <a:lnTo>
                  <a:pt x="95875" y="41909"/>
                </a:lnTo>
                <a:cubicBezTo>
                  <a:pt x="101875" y="50333"/>
                  <a:pt x="105083" y="57667"/>
                  <a:pt x="105500" y="63909"/>
                </a:cubicBezTo>
                <a:lnTo>
                  <a:pt x="105500" y="63909"/>
                </a:lnTo>
                <a:cubicBezTo>
                  <a:pt x="105083" y="74818"/>
                  <a:pt x="99958" y="83879"/>
                  <a:pt x="90125" y="91091"/>
                </a:cubicBezTo>
                <a:lnTo>
                  <a:pt x="90125" y="91091"/>
                </a:lnTo>
                <a:cubicBezTo>
                  <a:pt x="80208" y="98303"/>
                  <a:pt x="67750" y="102030"/>
                  <a:pt x="52750" y="102273"/>
                </a:cubicBezTo>
                <a:lnTo>
                  <a:pt x="52750" y="102273"/>
                </a:lnTo>
                <a:moveTo>
                  <a:pt x="26375" y="67091"/>
                </a:moveTo>
                <a:lnTo>
                  <a:pt x="26375" y="67091"/>
                </a:lnTo>
                <a:cubicBezTo>
                  <a:pt x="26208" y="65091"/>
                  <a:pt x="24750" y="64030"/>
                  <a:pt x="22000" y="63909"/>
                </a:cubicBezTo>
                <a:lnTo>
                  <a:pt x="22000" y="63909"/>
                </a:lnTo>
                <a:cubicBezTo>
                  <a:pt x="19250" y="64030"/>
                  <a:pt x="17792" y="65091"/>
                  <a:pt x="17625" y="67091"/>
                </a:cubicBezTo>
                <a:lnTo>
                  <a:pt x="17625" y="67091"/>
                </a:lnTo>
                <a:cubicBezTo>
                  <a:pt x="17792" y="73515"/>
                  <a:pt x="20792" y="78788"/>
                  <a:pt x="26625" y="82909"/>
                </a:cubicBezTo>
                <a:lnTo>
                  <a:pt x="26625" y="82909"/>
                </a:lnTo>
                <a:cubicBezTo>
                  <a:pt x="32292" y="87152"/>
                  <a:pt x="39542" y="89333"/>
                  <a:pt x="48375" y="89455"/>
                </a:cubicBezTo>
                <a:lnTo>
                  <a:pt x="48375" y="89455"/>
                </a:lnTo>
                <a:cubicBezTo>
                  <a:pt x="51125" y="89333"/>
                  <a:pt x="52583" y="88273"/>
                  <a:pt x="52750" y="86273"/>
                </a:cubicBezTo>
                <a:lnTo>
                  <a:pt x="52750" y="86273"/>
                </a:lnTo>
                <a:cubicBezTo>
                  <a:pt x="52583" y="84273"/>
                  <a:pt x="51125" y="83212"/>
                  <a:pt x="48375" y="83091"/>
                </a:cubicBezTo>
                <a:lnTo>
                  <a:pt x="48375" y="83091"/>
                </a:lnTo>
                <a:cubicBezTo>
                  <a:pt x="42125" y="82970"/>
                  <a:pt x="36875" y="81455"/>
                  <a:pt x="32625" y="78545"/>
                </a:cubicBezTo>
                <a:lnTo>
                  <a:pt x="32625" y="78545"/>
                </a:lnTo>
                <a:cubicBezTo>
                  <a:pt x="28625" y="75455"/>
                  <a:pt x="26542" y="71636"/>
                  <a:pt x="26375" y="67091"/>
                </a:cubicBezTo>
                <a:lnTo>
                  <a:pt x="26375" y="6709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86658-69"/>
          <p:cNvCxnSpPr/>
          <p:nvPr/>
        </p:nvCxnSpPr>
        <p:spPr>
          <a:xfrm>
            <a:off x="521494" y="3283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6655-52"/>
          <p:cNvSpPr/>
          <p:nvPr/>
        </p:nvSpPr>
        <p:spPr>
          <a:xfrm>
            <a:off x="2639616" y="2710942"/>
            <a:ext cx="76795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6772-86"/>
          <p:cNvSpPr/>
          <p:nvPr/>
        </p:nvSpPr>
        <p:spPr>
          <a:xfrm>
            <a:off x="2726178" y="2754641"/>
            <a:ext cx="105482" cy="1054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727" y="97909"/>
                </a:moveTo>
                <a:lnTo>
                  <a:pt x="34727" y="97909"/>
                </a:lnTo>
                <a:cubicBezTo>
                  <a:pt x="32727" y="99727"/>
                  <a:pt x="30485" y="100636"/>
                  <a:pt x="28000" y="100636"/>
                </a:cubicBezTo>
                <a:lnTo>
                  <a:pt x="28000" y="100636"/>
                </a:lnTo>
                <a:lnTo>
                  <a:pt x="28000" y="100636"/>
                </a:lnTo>
                <a:cubicBezTo>
                  <a:pt x="25455" y="100636"/>
                  <a:pt x="23182" y="99727"/>
                  <a:pt x="21182" y="97909"/>
                </a:cubicBezTo>
                <a:lnTo>
                  <a:pt x="21182" y="97909"/>
                </a:lnTo>
                <a:lnTo>
                  <a:pt x="2818" y="79545"/>
                </a:lnTo>
                <a:cubicBezTo>
                  <a:pt x="939" y="77545"/>
                  <a:pt x="0" y="75273"/>
                  <a:pt x="0" y="72727"/>
                </a:cubicBezTo>
                <a:lnTo>
                  <a:pt x="0" y="72727"/>
                </a:lnTo>
                <a:cubicBezTo>
                  <a:pt x="0" y="70182"/>
                  <a:pt x="939" y="67909"/>
                  <a:pt x="2818" y="65909"/>
                </a:cubicBezTo>
                <a:lnTo>
                  <a:pt x="2818" y="65909"/>
                </a:lnTo>
                <a:lnTo>
                  <a:pt x="13000" y="55727"/>
                </a:lnTo>
                <a:lnTo>
                  <a:pt x="22545" y="65364"/>
                </a:lnTo>
                <a:cubicBezTo>
                  <a:pt x="24000" y="66636"/>
                  <a:pt x="25485" y="66636"/>
                  <a:pt x="27000" y="65364"/>
                </a:cubicBezTo>
                <a:lnTo>
                  <a:pt x="27000" y="65364"/>
                </a:lnTo>
                <a:cubicBezTo>
                  <a:pt x="28152" y="63848"/>
                  <a:pt x="28152" y="62364"/>
                  <a:pt x="27000" y="60909"/>
                </a:cubicBezTo>
                <a:lnTo>
                  <a:pt x="27000" y="60909"/>
                </a:lnTo>
                <a:lnTo>
                  <a:pt x="17364" y="51364"/>
                </a:lnTo>
                <a:lnTo>
                  <a:pt x="25727" y="42909"/>
                </a:lnTo>
                <a:lnTo>
                  <a:pt x="35364" y="52545"/>
                </a:lnTo>
                <a:cubicBezTo>
                  <a:pt x="36818" y="53879"/>
                  <a:pt x="38273" y="53879"/>
                  <a:pt x="39727" y="52545"/>
                </a:cubicBezTo>
                <a:lnTo>
                  <a:pt x="39727" y="52545"/>
                </a:lnTo>
                <a:cubicBezTo>
                  <a:pt x="41061" y="51091"/>
                  <a:pt x="41061" y="49636"/>
                  <a:pt x="39727" y="48182"/>
                </a:cubicBezTo>
                <a:lnTo>
                  <a:pt x="39727" y="48182"/>
                </a:lnTo>
                <a:lnTo>
                  <a:pt x="30182" y="38545"/>
                </a:lnTo>
                <a:lnTo>
                  <a:pt x="38545" y="30182"/>
                </a:lnTo>
                <a:lnTo>
                  <a:pt x="48182" y="39727"/>
                </a:lnTo>
                <a:cubicBezTo>
                  <a:pt x="49636" y="41061"/>
                  <a:pt x="51091" y="41061"/>
                  <a:pt x="52545" y="39727"/>
                </a:cubicBezTo>
                <a:lnTo>
                  <a:pt x="52545" y="39727"/>
                </a:lnTo>
                <a:cubicBezTo>
                  <a:pt x="53879" y="38273"/>
                  <a:pt x="53879" y="36818"/>
                  <a:pt x="52545" y="35364"/>
                </a:cubicBezTo>
                <a:lnTo>
                  <a:pt x="52545" y="35364"/>
                </a:lnTo>
                <a:lnTo>
                  <a:pt x="42909" y="25727"/>
                </a:lnTo>
                <a:lnTo>
                  <a:pt x="51364" y="17364"/>
                </a:lnTo>
                <a:lnTo>
                  <a:pt x="60909" y="27000"/>
                </a:lnTo>
                <a:cubicBezTo>
                  <a:pt x="62364" y="28333"/>
                  <a:pt x="63848" y="28333"/>
                  <a:pt x="65364" y="27000"/>
                </a:cubicBezTo>
                <a:lnTo>
                  <a:pt x="65364" y="27000"/>
                </a:lnTo>
                <a:cubicBezTo>
                  <a:pt x="66636" y="25485"/>
                  <a:pt x="66636" y="24000"/>
                  <a:pt x="65364" y="22545"/>
                </a:cubicBezTo>
                <a:lnTo>
                  <a:pt x="65364" y="22545"/>
                </a:lnTo>
                <a:lnTo>
                  <a:pt x="55727" y="13000"/>
                </a:lnTo>
                <a:lnTo>
                  <a:pt x="65909" y="2818"/>
                </a:lnTo>
                <a:cubicBezTo>
                  <a:pt x="67909" y="939"/>
                  <a:pt x="70182" y="0"/>
                  <a:pt x="72727" y="0"/>
                </a:cubicBezTo>
                <a:lnTo>
                  <a:pt x="72727" y="0"/>
                </a:lnTo>
                <a:cubicBezTo>
                  <a:pt x="75273" y="0"/>
                  <a:pt x="77545" y="939"/>
                  <a:pt x="79545" y="2818"/>
                </a:cubicBezTo>
                <a:lnTo>
                  <a:pt x="79545" y="2818"/>
                </a:lnTo>
                <a:lnTo>
                  <a:pt x="97909" y="21182"/>
                </a:lnTo>
                <a:cubicBezTo>
                  <a:pt x="99727" y="23182"/>
                  <a:pt x="100636" y="25455"/>
                  <a:pt x="100636" y="28000"/>
                </a:cubicBezTo>
                <a:lnTo>
                  <a:pt x="100636" y="28000"/>
                </a:lnTo>
                <a:cubicBezTo>
                  <a:pt x="100636" y="30485"/>
                  <a:pt x="99727" y="32727"/>
                  <a:pt x="97909" y="34727"/>
                </a:cubicBezTo>
                <a:lnTo>
                  <a:pt x="97909" y="34727"/>
                </a:lnTo>
                <a:lnTo>
                  <a:pt x="34727" y="97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4" name="el-1788319686658-70"/>
          <p:cNvCxnSpPr/>
          <p:nvPr/>
        </p:nvCxnSpPr>
        <p:spPr>
          <a:xfrm>
            <a:off x="2639616" y="3283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88319686656-55"/>
          <p:cNvSpPr/>
          <p:nvPr/>
        </p:nvSpPr>
        <p:spPr>
          <a:xfrm>
            <a:off x="4757738" y="2710942"/>
            <a:ext cx="82510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6772-87"/>
          <p:cNvSpPr/>
          <p:nvPr/>
        </p:nvSpPr>
        <p:spPr>
          <a:xfrm>
            <a:off x="4843463" y="2753804"/>
            <a:ext cx="5357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545"/>
                </a:moveTo>
                <a:lnTo>
                  <a:pt x="0" y="9545"/>
                </a:lnTo>
                <a:cubicBezTo>
                  <a:pt x="222" y="6939"/>
                  <a:pt x="1944" y="4697"/>
                  <a:pt x="5167" y="2818"/>
                </a:cubicBezTo>
                <a:lnTo>
                  <a:pt x="5167" y="2818"/>
                </a:lnTo>
                <a:lnTo>
                  <a:pt x="5167" y="2818"/>
                </a:lnTo>
                <a:cubicBezTo>
                  <a:pt x="8611" y="1061"/>
                  <a:pt x="12722" y="121"/>
                  <a:pt x="17500" y="0"/>
                </a:cubicBezTo>
                <a:lnTo>
                  <a:pt x="17500" y="0"/>
                </a:lnTo>
                <a:lnTo>
                  <a:pt x="76167" y="0"/>
                </a:lnTo>
                <a:cubicBezTo>
                  <a:pt x="81056" y="121"/>
                  <a:pt x="85222" y="1061"/>
                  <a:pt x="88667" y="2818"/>
                </a:cubicBezTo>
                <a:lnTo>
                  <a:pt x="88667" y="2818"/>
                </a:lnTo>
                <a:cubicBezTo>
                  <a:pt x="91778" y="4697"/>
                  <a:pt x="93500" y="6939"/>
                  <a:pt x="93833" y="9545"/>
                </a:cubicBezTo>
                <a:lnTo>
                  <a:pt x="93833" y="9545"/>
                </a:lnTo>
                <a:lnTo>
                  <a:pt x="93833" y="19182"/>
                </a:lnTo>
                <a:lnTo>
                  <a:pt x="64500" y="19182"/>
                </a:lnTo>
                <a:cubicBezTo>
                  <a:pt x="60833" y="19303"/>
                  <a:pt x="58889" y="20364"/>
                  <a:pt x="58667" y="22364"/>
                </a:cubicBezTo>
                <a:lnTo>
                  <a:pt x="58667" y="22364"/>
                </a:lnTo>
                <a:cubicBezTo>
                  <a:pt x="58889" y="24364"/>
                  <a:pt x="60833" y="25424"/>
                  <a:pt x="64500" y="25545"/>
                </a:cubicBezTo>
                <a:lnTo>
                  <a:pt x="64500" y="25545"/>
                </a:lnTo>
                <a:lnTo>
                  <a:pt x="93833" y="25545"/>
                </a:lnTo>
                <a:lnTo>
                  <a:pt x="93833" y="38364"/>
                </a:lnTo>
                <a:lnTo>
                  <a:pt x="64500" y="38364"/>
                </a:lnTo>
                <a:cubicBezTo>
                  <a:pt x="60833" y="38485"/>
                  <a:pt x="58889" y="39545"/>
                  <a:pt x="58667" y="41545"/>
                </a:cubicBezTo>
                <a:lnTo>
                  <a:pt x="58667" y="41545"/>
                </a:lnTo>
                <a:cubicBezTo>
                  <a:pt x="58889" y="43545"/>
                  <a:pt x="60833" y="44606"/>
                  <a:pt x="64500" y="44727"/>
                </a:cubicBezTo>
                <a:lnTo>
                  <a:pt x="64500" y="44727"/>
                </a:lnTo>
                <a:lnTo>
                  <a:pt x="93833" y="44727"/>
                </a:lnTo>
                <a:lnTo>
                  <a:pt x="93833" y="57545"/>
                </a:lnTo>
                <a:lnTo>
                  <a:pt x="64500" y="57545"/>
                </a:lnTo>
                <a:cubicBezTo>
                  <a:pt x="60833" y="57667"/>
                  <a:pt x="58889" y="58727"/>
                  <a:pt x="58667" y="60727"/>
                </a:cubicBezTo>
                <a:lnTo>
                  <a:pt x="58667" y="60727"/>
                </a:lnTo>
                <a:cubicBezTo>
                  <a:pt x="58889" y="62727"/>
                  <a:pt x="60833" y="63788"/>
                  <a:pt x="64500" y="63909"/>
                </a:cubicBezTo>
                <a:lnTo>
                  <a:pt x="64500" y="63909"/>
                </a:lnTo>
                <a:lnTo>
                  <a:pt x="93833" y="63909"/>
                </a:lnTo>
                <a:lnTo>
                  <a:pt x="93833" y="76727"/>
                </a:lnTo>
                <a:lnTo>
                  <a:pt x="64500" y="76727"/>
                </a:lnTo>
                <a:cubicBezTo>
                  <a:pt x="60833" y="76848"/>
                  <a:pt x="58889" y="77909"/>
                  <a:pt x="58667" y="79909"/>
                </a:cubicBezTo>
                <a:lnTo>
                  <a:pt x="58667" y="79909"/>
                </a:lnTo>
                <a:cubicBezTo>
                  <a:pt x="58889" y="81909"/>
                  <a:pt x="60833" y="82970"/>
                  <a:pt x="64500" y="83091"/>
                </a:cubicBezTo>
                <a:lnTo>
                  <a:pt x="64500" y="83091"/>
                </a:lnTo>
                <a:lnTo>
                  <a:pt x="93833" y="83091"/>
                </a:lnTo>
                <a:lnTo>
                  <a:pt x="93833" y="92727"/>
                </a:lnTo>
                <a:cubicBezTo>
                  <a:pt x="93500" y="95333"/>
                  <a:pt x="91778" y="97576"/>
                  <a:pt x="88667" y="99455"/>
                </a:cubicBezTo>
                <a:lnTo>
                  <a:pt x="88667" y="99455"/>
                </a:lnTo>
                <a:cubicBezTo>
                  <a:pt x="85222" y="101212"/>
                  <a:pt x="81056" y="102152"/>
                  <a:pt x="76167" y="102273"/>
                </a:cubicBezTo>
                <a:lnTo>
                  <a:pt x="76167" y="102273"/>
                </a:lnTo>
                <a:lnTo>
                  <a:pt x="17500" y="102273"/>
                </a:lnTo>
                <a:cubicBezTo>
                  <a:pt x="12722" y="102152"/>
                  <a:pt x="8611" y="101212"/>
                  <a:pt x="5167" y="99455"/>
                </a:cubicBezTo>
                <a:lnTo>
                  <a:pt x="5167" y="99455"/>
                </a:lnTo>
                <a:cubicBezTo>
                  <a:pt x="1944" y="97576"/>
                  <a:pt x="222" y="95333"/>
                  <a:pt x="0" y="92727"/>
                </a:cubicBezTo>
                <a:lnTo>
                  <a:pt x="0" y="92727"/>
                </a:lnTo>
                <a:lnTo>
                  <a:pt x="0" y="9545"/>
                </a:lnTo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7" name="el-1788319686658-71"/>
          <p:cNvCxnSpPr/>
          <p:nvPr/>
        </p:nvCxnSpPr>
        <p:spPr>
          <a:xfrm>
            <a:off x="4757738" y="3283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8319686656-59"/>
          <p:cNvSpPr/>
          <p:nvPr/>
        </p:nvSpPr>
        <p:spPr>
          <a:xfrm>
            <a:off x="6875859" y="2710942"/>
            <a:ext cx="87868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6774-88"/>
          <p:cNvSpPr/>
          <p:nvPr/>
        </p:nvSpPr>
        <p:spPr>
          <a:xfrm>
            <a:off x="6961584" y="2760501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0"/>
                </a:moveTo>
                <a:lnTo>
                  <a:pt x="12818" y="0"/>
                </a:lnTo>
                <a:cubicBezTo>
                  <a:pt x="9182" y="133"/>
                  <a:pt x="6182" y="1533"/>
                  <a:pt x="3818" y="4200"/>
                </a:cubicBezTo>
                <a:lnTo>
                  <a:pt x="3818" y="4200"/>
                </a:lnTo>
                <a:lnTo>
                  <a:pt x="3818" y="4200"/>
                </a:lnTo>
                <a:cubicBezTo>
                  <a:pt x="1394" y="6800"/>
                  <a:pt x="121" y="10100"/>
                  <a:pt x="0" y="14100"/>
                </a:cubicBezTo>
                <a:lnTo>
                  <a:pt x="0" y="14100"/>
                </a:lnTo>
                <a:lnTo>
                  <a:pt x="0" y="84400"/>
                </a:lnTo>
                <a:cubicBezTo>
                  <a:pt x="121" y="88333"/>
                  <a:pt x="1394" y="91633"/>
                  <a:pt x="3818" y="94300"/>
                </a:cubicBezTo>
                <a:lnTo>
                  <a:pt x="3818" y="94300"/>
                </a:lnTo>
                <a:cubicBezTo>
                  <a:pt x="6182" y="96900"/>
                  <a:pt x="9182" y="98267"/>
                  <a:pt x="12818" y="98400"/>
                </a:cubicBezTo>
                <a:lnTo>
                  <a:pt x="12818" y="98400"/>
                </a:lnTo>
                <a:lnTo>
                  <a:pt x="89455" y="98400"/>
                </a:lnTo>
                <a:cubicBezTo>
                  <a:pt x="93091" y="98267"/>
                  <a:pt x="96091" y="96900"/>
                  <a:pt x="98455" y="94300"/>
                </a:cubicBezTo>
                <a:lnTo>
                  <a:pt x="98455" y="94300"/>
                </a:lnTo>
                <a:cubicBezTo>
                  <a:pt x="100879" y="91633"/>
                  <a:pt x="102152" y="88333"/>
                  <a:pt x="102273" y="84400"/>
                </a:cubicBezTo>
                <a:lnTo>
                  <a:pt x="102273" y="84400"/>
                </a:lnTo>
                <a:lnTo>
                  <a:pt x="102273" y="14100"/>
                </a:lnTo>
                <a:cubicBezTo>
                  <a:pt x="102152" y="10100"/>
                  <a:pt x="100879" y="6800"/>
                  <a:pt x="98455" y="4200"/>
                </a:cubicBezTo>
                <a:lnTo>
                  <a:pt x="98455" y="4200"/>
                </a:lnTo>
                <a:cubicBezTo>
                  <a:pt x="96091" y="1533"/>
                  <a:pt x="93091" y="133"/>
                  <a:pt x="89455" y="0"/>
                </a:cubicBezTo>
                <a:lnTo>
                  <a:pt x="89455" y="0"/>
                </a:lnTo>
                <a:lnTo>
                  <a:pt x="12818" y="0"/>
                </a:lnTo>
                <a:moveTo>
                  <a:pt x="30364" y="14100"/>
                </a:moveTo>
                <a:lnTo>
                  <a:pt x="30364" y="14100"/>
                </a:lnTo>
                <a:lnTo>
                  <a:pt x="30364" y="28100"/>
                </a:lnTo>
                <a:lnTo>
                  <a:pt x="12818" y="28100"/>
                </a:lnTo>
                <a:lnTo>
                  <a:pt x="12818" y="14100"/>
                </a:lnTo>
                <a:lnTo>
                  <a:pt x="30364" y="14100"/>
                </a:lnTo>
                <a:moveTo>
                  <a:pt x="41545" y="14100"/>
                </a:moveTo>
                <a:lnTo>
                  <a:pt x="41545" y="14100"/>
                </a:lnTo>
                <a:lnTo>
                  <a:pt x="59091" y="14100"/>
                </a:lnTo>
                <a:lnTo>
                  <a:pt x="59091" y="28100"/>
                </a:lnTo>
                <a:lnTo>
                  <a:pt x="41545" y="28100"/>
                </a:lnTo>
                <a:lnTo>
                  <a:pt x="41545" y="14100"/>
                </a:lnTo>
                <a:moveTo>
                  <a:pt x="89455" y="14100"/>
                </a:moveTo>
                <a:lnTo>
                  <a:pt x="89455" y="14100"/>
                </a:lnTo>
                <a:lnTo>
                  <a:pt x="89455" y="28100"/>
                </a:lnTo>
                <a:lnTo>
                  <a:pt x="71909" y="28100"/>
                </a:lnTo>
                <a:lnTo>
                  <a:pt x="71909" y="14100"/>
                </a:lnTo>
                <a:lnTo>
                  <a:pt x="89455" y="14100"/>
                </a:lnTo>
                <a:moveTo>
                  <a:pt x="12818" y="42200"/>
                </a:moveTo>
                <a:lnTo>
                  <a:pt x="12818" y="42200"/>
                </a:lnTo>
                <a:lnTo>
                  <a:pt x="30364" y="42200"/>
                </a:lnTo>
                <a:lnTo>
                  <a:pt x="30364" y="56300"/>
                </a:lnTo>
                <a:lnTo>
                  <a:pt x="12818" y="56300"/>
                </a:lnTo>
                <a:lnTo>
                  <a:pt x="12818" y="42200"/>
                </a:lnTo>
                <a:moveTo>
                  <a:pt x="59091" y="42200"/>
                </a:moveTo>
                <a:lnTo>
                  <a:pt x="59091" y="42200"/>
                </a:lnTo>
                <a:lnTo>
                  <a:pt x="59091" y="56300"/>
                </a:lnTo>
                <a:lnTo>
                  <a:pt x="41545" y="56300"/>
                </a:lnTo>
                <a:lnTo>
                  <a:pt x="41545" y="42200"/>
                </a:lnTo>
                <a:lnTo>
                  <a:pt x="59091" y="42200"/>
                </a:lnTo>
                <a:moveTo>
                  <a:pt x="71909" y="42200"/>
                </a:moveTo>
                <a:lnTo>
                  <a:pt x="71909" y="42200"/>
                </a:lnTo>
                <a:lnTo>
                  <a:pt x="89455" y="42200"/>
                </a:lnTo>
                <a:lnTo>
                  <a:pt x="89455" y="56300"/>
                </a:lnTo>
                <a:lnTo>
                  <a:pt x="71909" y="56300"/>
                </a:lnTo>
                <a:lnTo>
                  <a:pt x="71909" y="42200"/>
                </a:lnTo>
                <a:moveTo>
                  <a:pt x="30364" y="70300"/>
                </a:moveTo>
                <a:lnTo>
                  <a:pt x="30364" y="70300"/>
                </a:lnTo>
                <a:lnTo>
                  <a:pt x="30364" y="84400"/>
                </a:lnTo>
                <a:lnTo>
                  <a:pt x="12818" y="84400"/>
                </a:lnTo>
                <a:lnTo>
                  <a:pt x="12818" y="70300"/>
                </a:lnTo>
                <a:lnTo>
                  <a:pt x="30364" y="70300"/>
                </a:lnTo>
                <a:moveTo>
                  <a:pt x="41545" y="70300"/>
                </a:moveTo>
                <a:lnTo>
                  <a:pt x="41545" y="70300"/>
                </a:lnTo>
                <a:lnTo>
                  <a:pt x="59091" y="70300"/>
                </a:lnTo>
                <a:lnTo>
                  <a:pt x="59091" y="84400"/>
                </a:lnTo>
                <a:lnTo>
                  <a:pt x="41545" y="84400"/>
                </a:lnTo>
                <a:lnTo>
                  <a:pt x="41545" y="70300"/>
                </a:lnTo>
                <a:moveTo>
                  <a:pt x="89455" y="70300"/>
                </a:moveTo>
                <a:lnTo>
                  <a:pt x="89455" y="70300"/>
                </a:lnTo>
                <a:lnTo>
                  <a:pt x="89455" y="84400"/>
                </a:lnTo>
                <a:lnTo>
                  <a:pt x="71909" y="84400"/>
                </a:lnTo>
                <a:lnTo>
                  <a:pt x="71909" y="70300"/>
                </a:lnTo>
                <a:lnTo>
                  <a:pt x="89455" y="70300"/>
                </a:lnTo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6658-72"/>
          <p:cNvCxnSpPr/>
          <p:nvPr/>
        </p:nvCxnSpPr>
        <p:spPr>
          <a:xfrm>
            <a:off x="6875859" y="3283223"/>
            <a:ext cx="1746647" cy="914"/>
          </a:xfrm>
          <a:prstGeom prst="line">
            <a:avLst/>
          </a:prstGeom>
          <a:ln w="7144" cap="flat">
            <a:solidFill>
              <a:srgbClr val="E3E8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6641-3"/>
          <p:cNvSpPr/>
          <p:nvPr/>
        </p:nvSpPr>
        <p:spPr>
          <a:xfrm>
            <a:off x="228600" y="1428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8319686641-4"/>
          <p:cNvSpPr/>
          <p:nvPr/>
        </p:nvSpPr>
        <p:spPr>
          <a:xfrm>
            <a:off x="8786813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8319686652-36"/>
          <p:cNvSpPr txBox="1"/>
          <p:nvPr/>
        </p:nvSpPr>
        <p:spPr>
          <a:xfrm>
            <a:off x="607219" y="1375172"/>
            <a:ext cx="7706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985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endParaRPr/>
          </a:p>
        </p:txBody>
      </p:sp>
      <p:sp>
        <p:nvSpPr>
          <p:cNvPr id="74" name="el-1788319686657-62"/>
          <p:cNvSpPr txBox="1"/>
          <p:nvPr/>
        </p:nvSpPr>
        <p:spPr>
          <a:xfrm>
            <a:off x="521494" y="1639491"/>
            <a:ext cx="1746647" cy="4400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27"/>
              </a:lnSpc>
            </a:pPr>
            <a:r>
              <a:rPr b="1" sz="157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总箱 → 分箱 → 开关箱</a:t>
            </a:r>
            <a:endParaRPr/>
          </a:p>
        </p:txBody>
      </p:sp>
      <p:sp>
        <p:nvSpPr>
          <p:cNvPr id="75" name="el-1788319686652-38"/>
          <p:cNvSpPr txBox="1"/>
          <p:nvPr/>
        </p:nvSpPr>
        <p:spPr>
          <a:xfrm>
            <a:off x="521494" y="2186657"/>
            <a:ext cx="19363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逐级配电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· 分级保护</a:t>
            </a:r>
            <a:endParaRPr/>
          </a:p>
        </p:txBody>
      </p:sp>
      <p:sp>
        <p:nvSpPr>
          <p:cNvPr id="76" name="el-1788319686652-39"/>
          <p:cNvSpPr txBox="1"/>
          <p:nvPr/>
        </p:nvSpPr>
        <p:spPr>
          <a:xfrm>
            <a:off x="2725341" y="1375172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endParaRPr/>
          </a:p>
        </p:txBody>
      </p:sp>
      <p:sp>
        <p:nvSpPr>
          <p:cNvPr id="77" name="el-1788319686657-64"/>
          <p:cNvSpPr txBox="1"/>
          <p:nvPr/>
        </p:nvSpPr>
        <p:spPr>
          <a:xfrm>
            <a:off x="2639616" y="1639491"/>
            <a:ext cx="2078688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总箱 + 开关箱</a:t>
            </a:r>
            <a:endParaRPr/>
          </a:p>
        </p:txBody>
      </p:sp>
      <p:sp>
        <p:nvSpPr>
          <p:cNvPr id="78" name="el-1788319686653-41"/>
          <p:cNvSpPr txBox="1"/>
          <p:nvPr/>
        </p:nvSpPr>
        <p:spPr>
          <a:xfrm>
            <a:off x="2639616" y="2186657"/>
            <a:ext cx="19363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二级漏保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· 缺一不可</a:t>
            </a:r>
            <a:endParaRPr/>
          </a:p>
        </p:txBody>
      </p:sp>
      <p:sp>
        <p:nvSpPr>
          <p:cNvPr id="79" name="el-1788319686653-42"/>
          <p:cNvSpPr txBox="1"/>
          <p:nvPr/>
        </p:nvSpPr>
        <p:spPr>
          <a:xfrm>
            <a:off x="4843463" y="1375172"/>
            <a:ext cx="12001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endParaRPr/>
          </a:p>
        </p:txBody>
      </p:sp>
      <p:sp>
        <p:nvSpPr>
          <p:cNvPr id="80" name="el-1788319686657-66"/>
          <p:cNvSpPr txBox="1"/>
          <p:nvPr/>
        </p:nvSpPr>
        <p:spPr>
          <a:xfrm>
            <a:off x="4757738" y="1653778"/>
            <a:ext cx="185666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每台设备独立开关箱</a:t>
            </a:r>
            <a:endParaRPr/>
          </a:p>
        </p:txBody>
      </p:sp>
      <p:sp>
        <p:nvSpPr>
          <p:cNvPr id="81" name="el-1788319686654-44"/>
          <p:cNvSpPr txBox="1"/>
          <p:nvPr/>
        </p:nvSpPr>
        <p:spPr>
          <a:xfrm>
            <a:off x="4757738" y="2186657"/>
            <a:ext cx="19363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独立漏保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· 严禁一闸多机</a:t>
            </a:r>
            <a:endParaRPr/>
          </a:p>
        </p:txBody>
      </p:sp>
      <p:sp>
        <p:nvSpPr>
          <p:cNvPr id="82" name="el-1788319686654-45"/>
          <p:cNvSpPr txBox="1"/>
          <p:nvPr/>
        </p:nvSpPr>
        <p:spPr>
          <a:xfrm>
            <a:off x="6961584" y="1375172"/>
            <a:ext cx="85394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PE线颜色</a:t>
            </a:r>
            <a:endParaRPr/>
          </a:p>
        </p:txBody>
      </p:sp>
      <p:sp>
        <p:nvSpPr>
          <p:cNvPr id="83" name="el-1788319686667-73"/>
          <p:cNvSpPr txBox="1"/>
          <p:nvPr/>
        </p:nvSpPr>
        <p:spPr>
          <a:xfrm>
            <a:off x="6875859" y="1610916"/>
            <a:ext cx="54006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黄绿</a:t>
            </a:r>
            <a:endParaRPr/>
          </a:p>
        </p:txBody>
      </p:sp>
      <p:sp>
        <p:nvSpPr>
          <p:cNvPr id="84" name="el-1788319686667-74"/>
          <p:cNvSpPr txBox="1"/>
          <p:nvPr/>
        </p:nvSpPr>
        <p:spPr>
          <a:xfrm>
            <a:off x="7275909" y="1682353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双色</a:t>
            </a:r>
            <a:endParaRPr/>
          </a:p>
        </p:txBody>
      </p:sp>
      <p:sp>
        <p:nvSpPr>
          <p:cNvPr id="85" name="el-1788319686654-47"/>
          <p:cNvSpPr txBox="1"/>
          <p:nvPr/>
        </p:nvSpPr>
        <p:spPr>
          <a:xfrm>
            <a:off x="6875859" y="2186657"/>
            <a:ext cx="2009537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专用PE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· 严禁混用</a:t>
            </a:r>
            <a:endParaRPr/>
          </a:p>
        </p:txBody>
      </p:sp>
      <p:sp>
        <p:nvSpPr>
          <p:cNvPr id="86" name="el-1788319686654-48"/>
          <p:cNvSpPr txBox="1"/>
          <p:nvPr/>
        </p:nvSpPr>
        <p:spPr>
          <a:xfrm>
            <a:off x="607219" y="2732373"/>
            <a:ext cx="74855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N线颜色</a:t>
            </a:r>
            <a:endParaRPr/>
          </a:p>
        </p:txBody>
      </p:sp>
      <p:sp>
        <p:nvSpPr>
          <p:cNvPr id="87" name="el-1788319686667-75"/>
          <p:cNvSpPr txBox="1"/>
          <p:nvPr/>
        </p:nvSpPr>
        <p:spPr>
          <a:xfrm>
            <a:off x="521494" y="2968117"/>
            <a:ext cx="54006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2C9BD8"/>
                </a:solidFill>
                <a:latin typeface="Microsoft YaHei"/>
                <a:ea typeface="Microsoft YaHei"/>
                <a:cs typeface="Microsoft YaHei"/>
              </a:rPr>
              <a:t>淡蓝</a:t>
            </a:r>
            <a:endParaRPr/>
          </a:p>
        </p:txBody>
      </p:sp>
      <p:sp>
        <p:nvSpPr>
          <p:cNvPr id="88" name="el-1788319686667-76"/>
          <p:cNvSpPr txBox="1"/>
          <p:nvPr/>
        </p:nvSpPr>
        <p:spPr>
          <a:xfrm>
            <a:off x="921544" y="3039554"/>
            <a:ext cx="23074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色</a:t>
            </a:r>
            <a:endParaRPr/>
          </a:p>
        </p:txBody>
      </p:sp>
      <p:sp>
        <p:nvSpPr>
          <p:cNvPr id="89" name="el-1788319686655-50"/>
          <p:cNvSpPr txBox="1"/>
          <p:nvPr/>
        </p:nvSpPr>
        <p:spPr>
          <a:xfrm>
            <a:off x="521494" y="3329657"/>
            <a:ext cx="19363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工作零线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· 禁止代用</a:t>
            </a:r>
            <a:endParaRPr/>
          </a:p>
        </p:txBody>
      </p:sp>
      <p:sp>
        <p:nvSpPr>
          <p:cNvPr id="90" name="el-1788319686655-51"/>
          <p:cNvSpPr txBox="1"/>
          <p:nvPr/>
        </p:nvSpPr>
        <p:spPr>
          <a:xfrm>
            <a:off x="2725341" y="2732373"/>
            <a:ext cx="7572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相线颜色</a:t>
            </a:r>
            <a:endParaRPr/>
          </a:p>
        </p:txBody>
      </p:sp>
      <p:sp>
        <p:nvSpPr>
          <p:cNvPr id="91" name="el-1788319686667-77"/>
          <p:cNvSpPr txBox="1"/>
          <p:nvPr/>
        </p:nvSpPr>
        <p:spPr>
          <a:xfrm>
            <a:off x="2639616" y="2968117"/>
            <a:ext cx="987320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黄 绿 红</a:t>
            </a:r>
            <a:endParaRPr/>
          </a:p>
        </p:txBody>
      </p:sp>
      <p:sp>
        <p:nvSpPr>
          <p:cNvPr id="92" name="el-1788319686655-53"/>
          <p:cNvSpPr txBox="1"/>
          <p:nvPr/>
        </p:nvSpPr>
        <p:spPr>
          <a:xfrm>
            <a:off x="2639616" y="3329657"/>
            <a:ext cx="2228993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L1/L2/L3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 · 相序标识</a:t>
            </a:r>
            <a:endParaRPr/>
          </a:p>
        </p:txBody>
      </p:sp>
      <p:sp>
        <p:nvSpPr>
          <p:cNvPr id="93" name="el-1788319686655-54"/>
          <p:cNvSpPr txBox="1"/>
          <p:nvPr/>
        </p:nvSpPr>
        <p:spPr>
          <a:xfrm>
            <a:off x="4843463" y="2732373"/>
            <a:ext cx="8143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开关箱钢板</a:t>
            </a:r>
            <a:endParaRPr/>
          </a:p>
        </p:txBody>
      </p:sp>
      <p:sp>
        <p:nvSpPr>
          <p:cNvPr id="94" name="el-1788319686656-56"/>
          <p:cNvSpPr txBox="1"/>
          <p:nvPr/>
        </p:nvSpPr>
        <p:spPr>
          <a:xfrm>
            <a:off x="4757738" y="2996692"/>
            <a:ext cx="2270712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 1.2</a:t>
            </a:r>
            <a:r>
              <a:rPr b="1"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95" name="el-1788319686656-57"/>
          <p:cNvSpPr txBox="1"/>
          <p:nvPr/>
        </p:nvSpPr>
        <p:spPr>
          <a:xfrm>
            <a:off x="4757738" y="3329657"/>
            <a:ext cx="1826657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箱体厚度</a:t>
            </a:r>
            <a:endParaRPr/>
          </a:p>
        </p:txBody>
      </p:sp>
      <p:sp>
        <p:nvSpPr>
          <p:cNvPr id="96" name="el-1788319686656-58"/>
          <p:cNvSpPr txBox="1"/>
          <p:nvPr/>
        </p:nvSpPr>
        <p:spPr>
          <a:xfrm>
            <a:off x="6961584" y="2732373"/>
            <a:ext cx="8679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配电箱钢板</a:t>
            </a:r>
            <a:endParaRPr/>
          </a:p>
        </p:txBody>
      </p:sp>
      <p:sp>
        <p:nvSpPr>
          <p:cNvPr id="97" name="el-1788319686657-60"/>
          <p:cNvSpPr txBox="1"/>
          <p:nvPr/>
        </p:nvSpPr>
        <p:spPr>
          <a:xfrm>
            <a:off x="6875859" y="2996692"/>
            <a:ext cx="2268141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≥ 1.5</a:t>
            </a:r>
            <a:r>
              <a:rPr b="1"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98" name="el-1788319686657-61"/>
          <p:cNvSpPr txBox="1"/>
          <p:nvPr/>
        </p:nvSpPr>
        <p:spPr>
          <a:xfrm>
            <a:off x="6875859" y="3329657"/>
            <a:ext cx="1826657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</a:t>
            </a: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箱体厚度</a:t>
            </a:r>
            <a:endParaRPr/>
          </a:p>
        </p:txBody>
      </p:sp>
      <p:sp>
        <p:nvSpPr>
          <p:cNvPr id="99" name="el-1788319686775-8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" name="el-1788319686775-90"/>
          <p:cNvSpPr/>
          <p:nvPr/>
        </p:nvSpPr>
        <p:spPr>
          <a:xfrm>
            <a:off x="8772525" y="100013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673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6674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6674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6675-14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6787-100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929" y="40909"/>
                </a:moveTo>
                <a:lnTo>
                  <a:pt x="14929" y="40909"/>
                </a:lnTo>
                <a:lnTo>
                  <a:pt x="0" y="73273"/>
                </a:lnTo>
                <a:lnTo>
                  <a:pt x="0" y="13636"/>
                </a:lnTo>
                <a:cubicBezTo>
                  <a:pt x="95" y="9818"/>
                  <a:pt x="1167" y="6636"/>
                  <a:pt x="3214" y="4091"/>
                </a:cubicBezTo>
                <a:lnTo>
                  <a:pt x="3214" y="4091"/>
                </a:lnTo>
                <a:cubicBezTo>
                  <a:pt x="5214" y="1485"/>
                  <a:pt x="7714" y="121"/>
                  <a:pt x="10714" y="0"/>
                </a:cubicBezTo>
                <a:lnTo>
                  <a:pt x="10714" y="0"/>
                </a:lnTo>
                <a:lnTo>
                  <a:pt x="30500" y="0"/>
                </a:lnTo>
                <a:cubicBezTo>
                  <a:pt x="33405" y="0"/>
                  <a:pt x="35905" y="1364"/>
                  <a:pt x="38000" y="4091"/>
                </a:cubicBezTo>
                <a:lnTo>
                  <a:pt x="38000" y="4091"/>
                </a:lnTo>
                <a:lnTo>
                  <a:pt x="42357" y="9545"/>
                </a:lnTo>
                <a:cubicBezTo>
                  <a:pt x="44500" y="12273"/>
                  <a:pt x="47071" y="13636"/>
                  <a:pt x="50071" y="13636"/>
                </a:cubicBezTo>
                <a:lnTo>
                  <a:pt x="50071" y="13636"/>
                </a:lnTo>
                <a:lnTo>
                  <a:pt x="69643" y="13636"/>
                </a:lnTo>
                <a:cubicBezTo>
                  <a:pt x="72643" y="13758"/>
                  <a:pt x="75143" y="15121"/>
                  <a:pt x="77143" y="17727"/>
                </a:cubicBezTo>
                <a:lnTo>
                  <a:pt x="77143" y="17727"/>
                </a:lnTo>
                <a:cubicBezTo>
                  <a:pt x="79190" y="20273"/>
                  <a:pt x="80262" y="23455"/>
                  <a:pt x="80357" y="27273"/>
                </a:cubicBezTo>
                <a:lnTo>
                  <a:pt x="80357" y="27273"/>
                </a:lnTo>
                <a:lnTo>
                  <a:pt x="80357" y="34091"/>
                </a:lnTo>
                <a:lnTo>
                  <a:pt x="24143" y="34091"/>
                </a:lnTo>
                <a:cubicBezTo>
                  <a:pt x="20095" y="34212"/>
                  <a:pt x="17024" y="36485"/>
                  <a:pt x="14929" y="40909"/>
                </a:cubicBezTo>
                <a:lnTo>
                  <a:pt x="14929" y="40909"/>
                </a:lnTo>
                <a:moveTo>
                  <a:pt x="19429" y="44364"/>
                </a:moveTo>
                <a:lnTo>
                  <a:pt x="19429" y="44364"/>
                </a:lnTo>
                <a:cubicBezTo>
                  <a:pt x="20524" y="42182"/>
                  <a:pt x="22095" y="41030"/>
                  <a:pt x="24143" y="40909"/>
                </a:cubicBezTo>
                <a:lnTo>
                  <a:pt x="24143" y="40909"/>
                </a:lnTo>
                <a:lnTo>
                  <a:pt x="91071" y="40909"/>
                </a:lnTo>
                <a:cubicBezTo>
                  <a:pt x="93071" y="41030"/>
                  <a:pt x="94643" y="42182"/>
                  <a:pt x="95786" y="44364"/>
                </a:cubicBezTo>
                <a:lnTo>
                  <a:pt x="95786" y="44364"/>
                </a:lnTo>
                <a:cubicBezTo>
                  <a:pt x="96643" y="46606"/>
                  <a:pt x="96643" y="48879"/>
                  <a:pt x="95786" y="51182"/>
                </a:cubicBezTo>
                <a:lnTo>
                  <a:pt x="95786" y="51182"/>
                </a:lnTo>
                <a:lnTo>
                  <a:pt x="77000" y="92091"/>
                </a:lnTo>
                <a:cubicBezTo>
                  <a:pt x="75905" y="94212"/>
                  <a:pt x="74357" y="95333"/>
                  <a:pt x="72357" y="95455"/>
                </a:cubicBezTo>
                <a:lnTo>
                  <a:pt x="72357" y="95455"/>
                </a:lnTo>
                <a:lnTo>
                  <a:pt x="5357" y="95455"/>
                </a:lnTo>
                <a:cubicBezTo>
                  <a:pt x="3357" y="95333"/>
                  <a:pt x="1786" y="94212"/>
                  <a:pt x="643" y="92091"/>
                </a:cubicBezTo>
                <a:lnTo>
                  <a:pt x="643" y="92091"/>
                </a:lnTo>
                <a:cubicBezTo>
                  <a:pt x="-214" y="89788"/>
                  <a:pt x="-214" y="87515"/>
                  <a:pt x="643" y="85273"/>
                </a:cubicBezTo>
                <a:lnTo>
                  <a:pt x="643" y="85273"/>
                </a:lnTo>
                <a:lnTo>
                  <a:pt x="19429" y="4436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6679-20"/>
          <p:cNvSpPr/>
          <p:nvPr/>
        </p:nvSpPr>
        <p:spPr>
          <a:xfrm>
            <a:off x="400050" y="1628775"/>
            <a:ext cx="4997276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6679-23"/>
          <p:cNvCxnSpPr/>
          <p:nvPr/>
        </p:nvCxnSpPr>
        <p:spPr>
          <a:xfrm>
            <a:off x="400050" y="1646634"/>
            <a:ext cx="4997276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6683-28"/>
          <p:cNvSpPr/>
          <p:nvPr/>
        </p:nvSpPr>
        <p:spPr>
          <a:xfrm>
            <a:off x="521494" y="1764506"/>
            <a:ext cx="60721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6683-34"/>
          <p:cNvCxnSpPr/>
          <p:nvPr/>
        </p:nvCxnSpPr>
        <p:spPr>
          <a:xfrm>
            <a:off x="532209" y="1764506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6684-37"/>
          <p:cNvSpPr/>
          <p:nvPr/>
        </p:nvSpPr>
        <p:spPr>
          <a:xfrm>
            <a:off x="521494" y="2007394"/>
            <a:ext cx="1518047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6685-44"/>
          <p:cNvCxnSpPr/>
          <p:nvPr/>
        </p:nvCxnSpPr>
        <p:spPr>
          <a:xfrm>
            <a:off x="535781" y="2007394"/>
            <a:ext cx="914" cy="259296"/>
          </a:xfrm>
          <a:prstGeom prst="line">
            <a:avLst/>
          </a:prstGeom>
          <a:ln w="28575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6791-107"/>
          <p:cNvSpPr/>
          <p:nvPr/>
        </p:nvSpPr>
        <p:spPr>
          <a:xfrm>
            <a:off x="639366" y="2090105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98400"/>
                </a:moveTo>
                <a:lnTo>
                  <a:pt x="12818" y="98400"/>
                </a:lnTo>
                <a:lnTo>
                  <a:pt x="89455" y="98400"/>
                </a:lnTo>
                <a:cubicBezTo>
                  <a:pt x="93091" y="98267"/>
                  <a:pt x="96091" y="96900"/>
                  <a:pt x="98455" y="94300"/>
                </a:cubicBezTo>
                <a:lnTo>
                  <a:pt x="98455" y="94300"/>
                </a:lnTo>
                <a:cubicBezTo>
                  <a:pt x="100879" y="91633"/>
                  <a:pt x="102152" y="88333"/>
                  <a:pt x="102273" y="84400"/>
                </a:cubicBezTo>
                <a:lnTo>
                  <a:pt x="102273" y="84400"/>
                </a:lnTo>
                <a:lnTo>
                  <a:pt x="102273" y="28100"/>
                </a:lnTo>
                <a:cubicBezTo>
                  <a:pt x="102152" y="24167"/>
                  <a:pt x="100879" y="20867"/>
                  <a:pt x="98455" y="18200"/>
                </a:cubicBezTo>
                <a:lnTo>
                  <a:pt x="98455" y="18200"/>
                </a:lnTo>
                <a:cubicBezTo>
                  <a:pt x="96091" y="15600"/>
                  <a:pt x="93091" y="14233"/>
                  <a:pt x="89455" y="14100"/>
                </a:cubicBezTo>
                <a:lnTo>
                  <a:pt x="89455" y="14100"/>
                </a:lnTo>
                <a:lnTo>
                  <a:pt x="57545" y="14100"/>
                </a:lnTo>
                <a:cubicBezTo>
                  <a:pt x="55424" y="14100"/>
                  <a:pt x="53697" y="13133"/>
                  <a:pt x="52364" y="11200"/>
                </a:cubicBezTo>
                <a:lnTo>
                  <a:pt x="52364" y="11200"/>
                </a:lnTo>
                <a:lnTo>
                  <a:pt x="48545" y="5700"/>
                </a:lnTo>
                <a:cubicBezTo>
                  <a:pt x="46000" y="2033"/>
                  <a:pt x="42606" y="133"/>
                  <a:pt x="38364" y="0"/>
                </a:cubicBezTo>
                <a:lnTo>
                  <a:pt x="38364" y="0"/>
                </a:lnTo>
                <a:lnTo>
                  <a:pt x="12818" y="0"/>
                </a:lnTo>
                <a:cubicBezTo>
                  <a:pt x="9182" y="133"/>
                  <a:pt x="6182" y="1533"/>
                  <a:pt x="3818" y="4200"/>
                </a:cubicBezTo>
                <a:lnTo>
                  <a:pt x="3818" y="4200"/>
                </a:lnTo>
                <a:cubicBezTo>
                  <a:pt x="1394" y="6800"/>
                  <a:pt x="121" y="10100"/>
                  <a:pt x="0" y="14100"/>
                </a:cubicBezTo>
                <a:lnTo>
                  <a:pt x="0" y="14100"/>
                </a:lnTo>
                <a:lnTo>
                  <a:pt x="0" y="84400"/>
                </a:lnTo>
                <a:cubicBezTo>
                  <a:pt x="121" y="88333"/>
                  <a:pt x="1394" y="91633"/>
                  <a:pt x="3818" y="94300"/>
                </a:cubicBezTo>
                <a:lnTo>
                  <a:pt x="3818" y="94300"/>
                </a:lnTo>
                <a:cubicBezTo>
                  <a:pt x="6182" y="96900"/>
                  <a:pt x="9182" y="98267"/>
                  <a:pt x="12818" y="98400"/>
                </a:cubicBezTo>
                <a:lnTo>
                  <a:pt x="12818" y="98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6684-38"/>
          <p:cNvSpPr/>
          <p:nvPr/>
        </p:nvSpPr>
        <p:spPr>
          <a:xfrm>
            <a:off x="521494" y="2323840"/>
            <a:ext cx="1518047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6685-45"/>
          <p:cNvCxnSpPr/>
          <p:nvPr/>
        </p:nvCxnSpPr>
        <p:spPr>
          <a:xfrm>
            <a:off x="535781" y="2323840"/>
            <a:ext cx="914" cy="259296"/>
          </a:xfrm>
          <a:prstGeom prst="line">
            <a:avLst/>
          </a:prstGeom>
          <a:ln w="28575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6792-108"/>
          <p:cNvSpPr/>
          <p:nvPr/>
        </p:nvSpPr>
        <p:spPr>
          <a:xfrm>
            <a:off x="652760" y="2399854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46917" y="121"/>
                  <a:pt x="41792" y="1333"/>
                  <a:pt x="37375" y="3636"/>
                </a:cubicBezTo>
                <a:lnTo>
                  <a:pt x="37375" y="3636"/>
                </a:lnTo>
                <a:lnTo>
                  <a:pt x="37375" y="3636"/>
                </a:lnTo>
                <a:cubicBezTo>
                  <a:pt x="32958" y="6000"/>
                  <a:pt x="29833" y="9061"/>
                  <a:pt x="28000" y="12818"/>
                </a:cubicBezTo>
                <a:lnTo>
                  <a:pt x="28000" y="12818"/>
                </a:lnTo>
                <a:lnTo>
                  <a:pt x="17625" y="12818"/>
                </a:lnTo>
                <a:cubicBezTo>
                  <a:pt x="12625" y="12939"/>
                  <a:pt x="8500" y="14182"/>
                  <a:pt x="5250" y="16545"/>
                </a:cubicBezTo>
                <a:lnTo>
                  <a:pt x="5250" y="16545"/>
                </a:lnTo>
                <a:cubicBezTo>
                  <a:pt x="1917" y="18970"/>
                  <a:pt x="167" y="21970"/>
                  <a:pt x="0" y="25545"/>
                </a:cubicBezTo>
                <a:lnTo>
                  <a:pt x="0" y="25545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25545"/>
                </a:lnTo>
                <a:cubicBezTo>
                  <a:pt x="105333" y="21970"/>
                  <a:pt x="103583" y="18970"/>
                  <a:pt x="100250" y="16545"/>
                </a:cubicBezTo>
                <a:lnTo>
                  <a:pt x="100250" y="16545"/>
                </a:lnTo>
                <a:cubicBezTo>
                  <a:pt x="96917" y="14182"/>
                  <a:pt x="92792" y="12939"/>
                  <a:pt x="87875" y="12818"/>
                </a:cubicBezTo>
                <a:lnTo>
                  <a:pt x="87875" y="12818"/>
                </a:lnTo>
                <a:lnTo>
                  <a:pt x="77750" y="12818"/>
                </a:lnTo>
                <a:cubicBezTo>
                  <a:pt x="75750" y="9061"/>
                  <a:pt x="72542" y="6000"/>
                  <a:pt x="68125" y="3636"/>
                </a:cubicBezTo>
                <a:lnTo>
                  <a:pt x="68125" y="3636"/>
                </a:lnTo>
                <a:cubicBezTo>
                  <a:pt x="63708" y="1333"/>
                  <a:pt x="58583" y="121"/>
                  <a:pt x="52750" y="0"/>
                </a:cubicBezTo>
                <a:lnTo>
                  <a:pt x="52750" y="0"/>
                </a:lnTo>
                <a:moveTo>
                  <a:pt x="52750" y="12818"/>
                </a:moveTo>
                <a:lnTo>
                  <a:pt x="52750" y="12818"/>
                </a:lnTo>
                <a:cubicBezTo>
                  <a:pt x="55333" y="12818"/>
                  <a:pt x="57417" y="13394"/>
                  <a:pt x="59000" y="14545"/>
                </a:cubicBezTo>
                <a:lnTo>
                  <a:pt x="59000" y="14545"/>
                </a:lnTo>
                <a:lnTo>
                  <a:pt x="59000" y="14545"/>
                </a:lnTo>
                <a:cubicBezTo>
                  <a:pt x="60667" y="15758"/>
                  <a:pt x="61500" y="17303"/>
                  <a:pt x="61500" y="19182"/>
                </a:cubicBezTo>
                <a:lnTo>
                  <a:pt x="61500" y="19182"/>
                </a:lnTo>
                <a:cubicBezTo>
                  <a:pt x="61500" y="21061"/>
                  <a:pt x="60667" y="22576"/>
                  <a:pt x="59000" y="23727"/>
                </a:cubicBezTo>
                <a:lnTo>
                  <a:pt x="59000" y="23727"/>
                </a:lnTo>
                <a:cubicBezTo>
                  <a:pt x="57417" y="24939"/>
                  <a:pt x="55333" y="25545"/>
                  <a:pt x="52750" y="25545"/>
                </a:cubicBezTo>
                <a:lnTo>
                  <a:pt x="52750" y="25545"/>
                </a:lnTo>
                <a:cubicBezTo>
                  <a:pt x="50167" y="25545"/>
                  <a:pt x="48042" y="24939"/>
                  <a:pt x="46375" y="23727"/>
                </a:cubicBezTo>
                <a:lnTo>
                  <a:pt x="46375" y="23727"/>
                </a:lnTo>
                <a:cubicBezTo>
                  <a:pt x="44792" y="22576"/>
                  <a:pt x="44000" y="21061"/>
                  <a:pt x="44000" y="19182"/>
                </a:cubicBezTo>
                <a:lnTo>
                  <a:pt x="44000" y="19182"/>
                </a:lnTo>
                <a:cubicBezTo>
                  <a:pt x="44000" y="17303"/>
                  <a:pt x="44792" y="15758"/>
                  <a:pt x="46375" y="14545"/>
                </a:cubicBezTo>
                <a:lnTo>
                  <a:pt x="46375" y="14545"/>
                </a:lnTo>
                <a:cubicBezTo>
                  <a:pt x="48042" y="13394"/>
                  <a:pt x="50167" y="12818"/>
                  <a:pt x="52750" y="12818"/>
                </a:cubicBezTo>
                <a:lnTo>
                  <a:pt x="52750" y="12818"/>
                </a:lnTo>
                <a:moveTo>
                  <a:pt x="30750" y="38364"/>
                </a:moveTo>
                <a:lnTo>
                  <a:pt x="30750" y="38364"/>
                </a:lnTo>
                <a:lnTo>
                  <a:pt x="74750" y="38364"/>
                </a:lnTo>
                <a:cubicBezTo>
                  <a:pt x="77500" y="38485"/>
                  <a:pt x="78958" y="39545"/>
                  <a:pt x="79125" y="41545"/>
                </a:cubicBezTo>
                <a:lnTo>
                  <a:pt x="79125" y="41545"/>
                </a:lnTo>
                <a:cubicBezTo>
                  <a:pt x="78958" y="43545"/>
                  <a:pt x="77500" y="44606"/>
                  <a:pt x="74750" y="44727"/>
                </a:cubicBezTo>
                <a:lnTo>
                  <a:pt x="74750" y="44727"/>
                </a:lnTo>
                <a:lnTo>
                  <a:pt x="30750" y="44727"/>
                </a:lnTo>
                <a:cubicBezTo>
                  <a:pt x="28000" y="44606"/>
                  <a:pt x="26542" y="43545"/>
                  <a:pt x="26375" y="41545"/>
                </a:cubicBezTo>
                <a:lnTo>
                  <a:pt x="26375" y="41545"/>
                </a:lnTo>
                <a:cubicBezTo>
                  <a:pt x="26542" y="39545"/>
                  <a:pt x="28000" y="38485"/>
                  <a:pt x="30750" y="38364"/>
                </a:cubicBezTo>
                <a:lnTo>
                  <a:pt x="30750" y="3836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6684-39"/>
          <p:cNvSpPr/>
          <p:nvPr/>
        </p:nvSpPr>
        <p:spPr>
          <a:xfrm>
            <a:off x="521494" y="2640285"/>
            <a:ext cx="1518047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6685-46"/>
          <p:cNvCxnSpPr/>
          <p:nvPr/>
        </p:nvCxnSpPr>
        <p:spPr>
          <a:xfrm>
            <a:off x="535781" y="2640285"/>
            <a:ext cx="914" cy="259296"/>
          </a:xfrm>
          <a:prstGeom prst="line">
            <a:avLst/>
          </a:prstGeom>
          <a:ln w="28575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6792-109"/>
          <p:cNvSpPr/>
          <p:nvPr/>
        </p:nvSpPr>
        <p:spPr>
          <a:xfrm>
            <a:off x="639366" y="271629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82" y="4818"/>
                </a:moveTo>
                <a:lnTo>
                  <a:pt x="35182" y="4818"/>
                </a:lnTo>
                <a:cubicBezTo>
                  <a:pt x="34879" y="1848"/>
                  <a:pt x="33273" y="242"/>
                  <a:pt x="30364" y="0"/>
                </a:cubicBezTo>
                <a:lnTo>
                  <a:pt x="30364" y="0"/>
                </a:lnTo>
                <a:cubicBezTo>
                  <a:pt x="27455" y="242"/>
                  <a:pt x="25848" y="1848"/>
                  <a:pt x="25545" y="4818"/>
                </a:cubicBezTo>
                <a:lnTo>
                  <a:pt x="25545" y="4818"/>
                </a:lnTo>
                <a:lnTo>
                  <a:pt x="25545" y="12818"/>
                </a:lnTo>
                <a:cubicBezTo>
                  <a:pt x="21970" y="12939"/>
                  <a:pt x="18970" y="14182"/>
                  <a:pt x="16545" y="16545"/>
                </a:cubicBezTo>
                <a:lnTo>
                  <a:pt x="16545" y="16545"/>
                </a:lnTo>
                <a:cubicBezTo>
                  <a:pt x="14182" y="18970"/>
                  <a:pt x="12939" y="21970"/>
                  <a:pt x="12818" y="25545"/>
                </a:cubicBezTo>
                <a:lnTo>
                  <a:pt x="12818" y="25545"/>
                </a:lnTo>
                <a:lnTo>
                  <a:pt x="4818" y="25545"/>
                </a:lnTo>
                <a:cubicBezTo>
                  <a:pt x="1848" y="25848"/>
                  <a:pt x="242" y="27455"/>
                  <a:pt x="0" y="30364"/>
                </a:cubicBezTo>
                <a:lnTo>
                  <a:pt x="0" y="30364"/>
                </a:lnTo>
                <a:cubicBezTo>
                  <a:pt x="242" y="33273"/>
                  <a:pt x="1848" y="34879"/>
                  <a:pt x="4818" y="35182"/>
                </a:cubicBezTo>
                <a:lnTo>
                  <a:pt x="4818" y="35182"/>
                </a:lnTo>
                <a:lnTo>
                  <a:pt x="12818" y="35182"/>
                </a:lnTo>
                <a:lnTo>
                  <a:pt x="12818" y="46364"/>
                </a:lnTo>
                <a:lnTo>
                  <a:pt x="4818" y="46364"/>
                </a:lnTo>
                <a:cubicBezTo>
                  <a:pt x="1848" y="46606"/>
                  <a:pt x="242" y="48212"/>
                  <a:pt x="0" y="51182"/>
                </a:cubicBezTo>
                <a:lnTo>
                  <a:pt x="0" y="51182"/>
                </a:lnTo>
                <a:cubicBezTo>
                  <a:pt x="242" y="54091"/>
                  <a:pt x="1848" y="55667"/>
                  <a:pt x="4818" y="55909"/>
                </a:cubicBezTo>
                <a:lnTo>
                  <a:pt x="4818" y="55909"/>
                </a:lnTo>
                <a:lnTo>
                  <a:pt x="12818" y="55909"/>
                </a:lnTo>
                <a:lnTo>
                  <a:pt x="12818" y="67091"/>
                </a:lnTo>
                <a:lnTo>
                  <a:pt x="4818" y="67091"/>
                </a:lnTo>
                <a:cubicBezTo>
                  <a:pt x="1848" y="67394"/>
                  <a:pt x="242" y="69000"/>
                  <a:pt x="0" y="71909"/>
                </a:cubicBezTo>
                <a:lnTo>
                  <a:pt x="0" y="71909"/>
                </a:lnTo>
                <a:cubicBezTo>
                  <a:pt x="242" y="74818"/>
                  <a:pt x="1848" y="76424"/>
                  <a:pt x="4818" y="76727"/>
                </a:cubicBezTo>
                <a:lnTo>
                  <a:pt x="4818" y="76727"/>
                </a:lnTo>
                <a:lnTo>
                  <a:pt x="12818" y="76727"/>
                </a:lnTo>
                <a:cubicBezTo>
                  <a:pt x="12939" y="80303"/>
                  <a:pt x="14182" y="83303"/>
                  <a:pt x="16545" y="85727"/>
                </a:cubicBezTo>
                <a:lnTo>
                  <a:pt x="16545" y="85727"/>
                </a:lnTo>
                <a:cubicBezTo>
                  <a:pt x="18970" y="88091"/>
                  <a:pt x="21970" y="89333"/>
                  <a:pt x="25545" y="89455"/>
                </a:cubicBezTo>
                <a:lnTo>
                  <a:pt x="25545" y="89455"/>
                </a:lnTo>
                <a:lnTo>
                  <a:pt x="25545" y="97455"/>
                </a:lnTo>
                <a:cubicBezTo>
                  <a:pt x="25848" y="100424"/>
                  <a:pt x="27455" y="102030"/>
                  <a:pt x="30364" y="102273"/>
                </a:cubicBezTo>
                <a:lnTo>
                  <a:pt x="30364" y="102273"/>
                </a:lnTo>
                <a:cubicBezTo>
                  <a:pt x="33273" y="102030"/>
                  <a:pt x="34879" y="100424"/>
                  <a:pt x="35182" y="97455"/>
                </a:cubicBezTo>
                <a:lnTo>
                  <a:pt x="35182" y="97455"/>
                </a:lnTo>
                <a:lnTo>
                  <a:pt x="35182" y="89455"/>
                </a:lnTo>
                <a:lnTo>
                  <a:pt x="46364" y="89455"/>
                </a:lnTo>
                <a:lnTo>
                  <a:pt x="46364" y="97455"/>
                </a:lnTo>
                <a:cubicBezTo>
                  <a:pt x="46606" y="100424"/>
                  <a:pt x="48212" y="102030"/>
                  <a:pt x="51182" y="102273"/>
                </a:cubicBezTo>
                <a:lnTo>
                  <a:pt x="51182" y="102273"/>
                </a:lnTo>
                <a:cubicBezTo>
                  <a:pt x="54091" y="102030"/>
                  <a:pt x="55667" y="100424"/>
                  <a:pt x="55909" y="97455"/>
                </a:cubicBezTo>
                <a:lnTo>
                  <a:pt x="55909" y="97455"/>
                </a:lnTo>
                <a:lnTo>
                  <a:pt x="55909" y="89455"/>
                </a:lnTo>
                <a:lnTo>
                  <a:pt x="67091" y="89455"/>
                </a:lnTo>
                <a:lnTo>
                  <a:pt x="67091" y="97455"/>
                </a:lnTo>
                <a:cubicBezTo>
                  <a:pt x="67394" y="100424"/>
                  <a:pt x="69000" y="102030"/>
                  <a:pt x="71909" y="102273"/>
                </a:cubicBezTo>
                <a:lnTo>
                  <a:pt x="71909" y="102273"/>
                </a:lnTo>
                <a:cubicBezTo>
                  <a:pt x="74818" y="102030"/>
                  <a:pt x="76424" y="100424"/>
                  <a:pt x="76727" y="97455"/>
                </a:cubicBezTo>
                <a:lnTo>
                  <a:pt x="76727" y="97455"/>
                </a:lnTo>
                <a:lnTo>
                  <a:pt x="76727" y="89455"/>
                </a:lnTo>
                <a:cubicBezTo>
                  <a:pt x="80303" y="89333"/>
                  <a:pt x="83303" y="88091"/>
                  <a:pt x="85727" y="85727"/>
                </a:cubicBezTo>
                <a:lnTo>
                  <a:pt x="85727" y="85727"/>
                </a:lnTo>
                <a:cubicBezTo>
                  <a:pt x="88091" y="83303"/>
                  <a:pt x="89333" y="80303"/>
                  <a:pt x="89455" y="76727"/>
                </a:cubicBezTo>
                <a:lnTo>
                  <a:pt x="89455" y="76727"/>
                </a:lnTo>
                <a:lnTo>
                  <a:pt x="97455" y="76727"/>
                </a:lnTo>
                <a:cubicBezTo>
                  <a:pt x="100424" y="76424"/>
                  <a:pt x="102030" y="74818"/>
                  <a:pt x="102273" y="71909"/>
                </a:cubicBezTo>
                <a:lnTo>
                  <a:pt x="102273" y="71909"/>
                </a:lnTo>
                <a:cubicBezTo>
                  <a:pt x="102030" y="69000"/>
                  <a:pt x="100424" y="67394"/>
                  <a:pt x="97455" y="67091"/>
                </a:cubicBezTo>
                <a:lnTo>
                  <a:pt x="97455" y="67091"/>
                </a:lnTo>
                <a:lnTo>
                  <a:pt x="89455" y="67091"/>
                </a:lnTo>
                <a:lnTo>
                  <a:pt x="89455" y="55909"/>
                </a:lnTo>
                <a:lnTo>
                  <a:pt x="97455" y="55909"/>
                </a:lnTo>
                <a:cubicBezTo>
                  <a:pt x="100424" y="55667"/>
                  <a:pt x="102030" y="54091"/>
                  <a:pt x="102273" y="51182"/>
                </a:cubicBezTo>
                <a:lnTo>
                  <a:pt x="102273" y="51182"/>
                </a:lnTo>
                <a:cubicBezTo>
                  <a:pt x="102030" y="48212"/>
                  <a:pt x="100424" y="46606"/>
                  <a:pt x="97455" y="46364"/>
                </a:cubicBezTo>
                <a:lnTo>
                  <a:pt x="97455" y="46364"/>
                </a:lnTo>
                <a:lnTo>
                  <a:pt x="89455" y="46364"/>
                </a:lnTo>
                <a:lnTo>
                  <a:pt x="89455" y="35182"/>
                </a:lnTo>
                <a:lnTo>
                  <a:pt x="97455" y="35182"/>
                </a:lnTo>
                <a:cubicBezTo>
                  <a:pt x="100424" y="34879"/>
                  <a:pt x="102030" y="33273"/>
                  <a:pt x="102273" y="30364"/>
                </a:cubicBezTo>
                <a:lnTo>
                  <a:pt x="102273" y="30364"/>
                </a:lnTo>
                <a:cubicBezTo>
                  <a:pt x="102030" y="27455"/>
                  <a:pt x="100424" y="25848"/>
                  <a:pt x="97455" y="25545"/>
                </a:cubicBezTo>
                <a:lnTo>
                  <a:pt x="97455" y="25545"/>
                </a:lnTo>
                <a:lnTo>
                  <a:pt x="89455" y="25545"/>
                </a:lnTo>
                <a:cubicBezTo>
                  <a:pt x="89333" y="21970"/>
                  <a:pt x="88091" y="18970"/>
                  <a:pt x="85727" y="16545"/>
                </a:cubicBezTo>
                <a:lnTo>
                  <a:pt x="85727" y="16545"/>
                </a:lnTo>
                <a:cubicBezTo>
                  <a:pt x="83303" y="14182"/>
                  <a:pt x="80303" y="12939"/>
                  <a:pt x="76727" y="12818"/>
                </a:cubicBezTo>
                <a:lnTo>
                  <a:pt x="76727" y="12818"/>
                </a:lnTo>
                <a:lnTo>
                  <a:pt x="76727" y="4818"/>
                </a:lnTo>
                <a:cubicBezTo>
                  <a:pt x="76424" y="1848"/>
                  <a:pt x="74818" y="242"/>
                  <a:pt x="71909" y="0"/>
                </a:cubicBezTo>
                <a:lnTo>
                  <a:pt x="71909" y="0"/>
                </a:lnTo>
                <a:cubicBezTo>
                  <a:pt x="69000" y="242"/>
                  <a:pt x="67394" y="1848"/>
                  <a:pt x="67091" y="4818"/>
                </a:cubicBezTo>
                <a:lnTo>
                  <a:pt x="67091" y="4818"/>
                </a:lnTo>
                <a:lnTo>
                  <a:pt x="67091" y="12818"/>
                </a:lnTo>
                <a:lnTo>
                  <a:pt x="55909" y="12818"/>
                </a:lnTo>
                <a:lnTo>
                  <a:pt x="55909" y="4818"/>
                </a:lnTo>
                <a:cubicBezTo>
                  <a:pt x="55667" y="1848"/>
                  <a:pt x="54091" y="242"/>
                  <a:pt x="51182" y="0"/>
                </a:cubicBezTo>
                <a:lnTo>
                  <a:pt x="51182" y="0"/>
                </a:lnTo>
                <a:cubicBezTo>
                  <a:pt x="48212" y="242"/>
                  <a:pt x="46606" y="1848"/>
                  <a:pt x="46364" y="4818"/>
                </a:cubicBezTo>
                <a:lnTo>
                  <a:pt x="46364" y="4818"/>
                </a:lnTo>
                <a:lnTo>
                  <a:pt x="46364" y="12818"/>
                </a:lnTo>
                <a:lnTo>
                  <a:pt x="35182" y="12818"/>
                </a:lnTo>
                <a:lnTo>
                  <a:pt x="35182" y="4818"/>
                </a:lnTo>
                <a:moveTo>
                  <a:pt x="32000" y="25545"/>
                </a:moveTo>
                <a:lnTo>
                  <a:pt x="32000" y="25545"/>
                </a:lnTo>
                <a:lnTo>
                  <a:pt x="70273" y="25545"/>
                </a:lnTo>
                <a:cubicBezTo>
                  <a:pt x="72152" y="25545"/>
                  <a:pt x="73697" y="26152"/>
                  <a:pt x="74909" y="27364"/>
                </a:cubicBezTo>
                <a:lnTo>
                  <a:pt x="74909" y="27364"/>
                </a:lnTo>
                <a:cubicBezTo>
                  <a:pt x="76121" y="28576"/>
                  <a:pt x="76727" y="30121"/>
                  <a:pt x="76727" y="32000"/>
                </a:cubicBezTo>
                <a:lnTo>
                  <a:pt x="76727" y="32000"/>
                </a:lnTo>
                <a:lnTo>
                  <a:pt x="76727" y="70273"/>
                </a:lnTo>
                <a:cubicBezTo>
                  <a:pt x="76727" y="72152"/>
                  <a:pt x="76121" y="73697"/>
                  <a:pt x="74909" y="74909"/>
                </a:cubicBezTo>
                <a:lnTo>
                  <a:pt x="74909" y="74909"/>
                </a:lnTo>
                <a:cubicBezTo>
                  <a:pt x="73697" y="76121"/>
                  <a:pt x="72152" y="76727"/>
                  <a:pt x="70273" y="76727"/>
                </a:cubicBezTo>
                <a:lnTo>
                  <a:pt x="70273" y="76727"/>
                </a:lnTo>
                <a:lnTo>
                  <a:pt x="32000" y="76727"/>
                </a:lnTo>
                <a:cubicBezTo>
                  <a:pt x="30121" y="76727"/>
                  <a:pt x="28576" y="76121"/>
                  <a:pt x="27364" y="74909"/>
                </a:cubicBezTo>
                <a:lnTo>
                  <a:pt x="27364" y="74909"/>
                </a:lnTo>
                <a:cubicBezTo>
                  <a:pt x="26152" y="73697"/>
                  <a:pt x="25545" y="72152"/>
                  <a:pt x="25545" y="70273"/>
                </a:cubicBezTo>
                <a:lnTo>
                  <a:pt x="25545" y="70273"/>
                </a:lnTo>
                <a:lnTo>
                  <a:pt x="25545" y="32000"/>
                </a:lnTo>
                <a:cubicBezTo>
                  <a:pt x="25545" y="30121"/>
                  <a:pt x="26152" y="28576"/>
                  <a:pt x="27364" y="27364"/>
                </a:cubicBezTo>
                <a:lnTo>
                  <a:pt x="27364" y="27364"/>
                </a:lnTo>
                <a:cubicBezTo>
                  <a:pt x="28576" y="26152"/>
                  <a:pt x="30121" y="25545"/>
                  <a:pt x="32000" y="25545"/>
                </a:cubicBezTo>
                <a:lnTo>
                  <a:pt x="32000" y="25545"/>
                </a:lnTo>
                <a:moveTo>
                  <a:pt x="70273" y="32000"/>
                </a:moveTo>
                <a:lnTo>
                  <a:pt x="70273" y="32000"/>
                </a:lnTo>
                <a:lnTo>
                  <a:pt x="32000" y="32000"/>
                </a:lnTo>
                <a:lnTo>
                  <a:pt x="32000" y="70273"/>
                </a:lnTo>
                <a:lnTo>
                  <a:pt x="70273" y="70273"/>
                </a:lnTo>
                <a:lnTo>
                  <a:pt x="70273" y="3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6683-30"/>
          <p:cNvSpPr/>
          <p:nvPr/>
        </p:nvSpPr>
        <p:spPr>
          <a:xfrm>
            <a:off x="2139553" y="1764506"/>
            <a:ext cx="60721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6684-35"/>
          <p:cNvCxnSpPr/>
          <p:nvPr/>
        </p:nvCxnSpPr>
        <p:spPr>
          <a:xfrm>
            <a:off x="2150269" y="1764506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6684-40"/>
          <p:cNvSpPr/>
          <p:nvPr/>
        </p:nvSpPr>
        <p:spPr>
          <a:xfrm>
            <a:off x="2139553" y="2007394"/>
            <a:ext cx="1518158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6685-47"/>
          <p:cNvCxnSpPr/>
          <p:nvPr/>
        </p:nvCxnSpPr>
        <p:spPr>
          <a:xfrm>
            <a:off x="2153841" y="2007394"/>
            <a:ext cx="914" cy="259296"/>
          </a:xfrm>
          <a:prstGeom prst="line">
            <a:avLst/>
          </a:prstGeom>
          <a:ln w="28575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6792-110"/>
          <p:cNvSpPr/>
          <p:nvPr/>
        </p:nvSpPr>
        <p:spPr>
          <a:xfrm>
            <a:off x="2244030" y="2090105"/>
            <a:ext cx="133945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71" y="7000"/>
                </a:moveTo>
                <a:lnTo>
                  <a:pt x="20071" y="7000"/>
                </a:lnTo>
                <a:cubicBezTo>
                  <a:pt x="20071" y="5000"/>
                  <a:pt x="20548" y="3333"/>
                  <a:pt x="21500" y="2000"/>
                </a:cubicBezTo>
                <a:lnTo>
                  <a:pt x="21500" y="2000"/>
                </a:lnTo>
                <a:lnTo>
                  <a:pt x="21500" y="2000"/>
                </a:lnTo>
                <a:cubicBezTo>
                  <a:pt x="22452" y="667"/>
                  <a:pt x="23667" y="0"/>
                  <a:pt x="25143" y="0"/>
                </a:cubicBezTo>
                <a:lnTo>
                  <a:pt x="25143" y="0"/>
                </a:lnTo>
                <a:lnTo>
                  <a:pt x="50214" y="0"/>
                </a:lnTo>
                <a:cubicBezTo>
                  <a:pt x="51690" y="0"/>
                  <a:pt x="52905" y="667"/>
                  <a:pt x="53857" y="2000"/>
                </a:cubicBezTo>
                <a:lnTo>
                  <a:pt x="53857" y="2000"/>
                </a:lnTo>
                <a:cubicBezTo>
                  <a:pt x="54762" y="3333"/>
                  <a:pt x="55214" y="5000"/>
                  <a:pt x="55214" y="7000"/>
                </a:cubicBezTo>
                <a:lnTo>
                  <a:pt x="55214" y="7000"/>
                </a:lnTo>
                <a:lnTo>
                  <a:pt x="55214" y="84400"/>
                </a:lnTo>
                <a:lnTo>
                  <a:pt x="70286" y="84400"/>
                </a:lnTo>
                <a:lnTo>
                  <a:pt x="70286" y="49200"/>
                </a:lnTo>
                <a:cubicBezTo>
                  <a:pt x="70286" y="47133"/>
                  <a:pt x="70762" y="45467"/>
                  <a:pt x="71714" y="44200"/>
                </a:cubicBezTo>
                <a:lnTo>
                  <a:pt x="71714" y="44200"/>
                </a:lnTo>
                <a:cubicBezTo>
                  <a:pt x="72667" y="42867"/>
                  <a:pt x="73881" y="42200"/>
                  <a:pt x="75357" y="42200"/>
                </a:cubicBezTo>
                <a:lnTo>
                  <a:pt x="75357" y="42200"/>
                </a:lnTo>
                <a:lnTo>
                  <a:pt x="95429" y="42200"/>
                </a:lnTo>
                <a:cubicBezTo>
                  <a:pt x="96905" y="42200"/>
                  <a:pt x="98095" y="42867"/>
                  <a:pt x="99000" y="44200"/>
                </a:cubicBezTo>
                <a:lnTo>
                  <a:pt x="99000" y="44200"/>
                </a:lnTo>
                <a:cubicBezTo>
                  <a:pt x="99952" y="45467"/>
                  <a:pt x="100429" y="47133"/>
                  <a:pt x="100429" y="49200"/>
                </a:cubicBezTo>
                <a:lnTo>
                  <a:pt x="100429" y="49200"/>
                </a:lnTo>
                <a:cubicBezTo>
                  <a:pt x="100429" y="51267"/>
                  <a:pt x="99952" y="52967"/>
                  <a:pt x="99000" y="54300"/>
                </a:cubicBezTo>
                <a:lnTo>
                  <a:pt x="99000" y="54300"/>
                </a:lnTo>
                <a:cubicBezTo>
                  <a:pt x="98095" y="55633"/>
                  <a:pt x="96905" y="56300"/>
                  <a:pt x="95429" y="56300"/>
                </a:cubicBezTo>
                <a:lnTo>
                  <a:pt x="95429" y="56300"/>
                </a:lnTo>
                <a:lnTo>
                  <a:pt x="80357" y="56300"/>
                </a:lnTo>
                <a:lnTo>
                  <a:pt x="80357" y="91400"/>
                </a:lnTo>
                <a:cubicBezTo>
                  <a:pt x="80357" y="93467"/>
                  <a:pt x="79881" y="95167"/>
                  <a:pt x="78929" y="96500"/>
                </a:cubicBezTo>
                <a:lnTo>
                  <a:pt x="78929" y="96500"/>
                </a:lnTo>
                <a:cubicBezTo>
                  <a:pt x="77976" y="97767"/>
                  <a:pt x="76786" y="98400"/>
                  <a:pt x="75357" y="98400"/>
                </a:cubicBezTo>
                <a:lnTo>
                  <a:pt x="75357" y="98400"/>
                </a:lnTo>
                <a:lnTo>
                  <a:pt x="50214" y="98400"/>
                </a:lnTo>
                <a:cubicBezTo>
                  <a:pt x="48738" y="98400"/>
                  <a:pt x="47548" y="97767"/>
                  <a:pt x="46643" y="96500"/>
                </a:cubicBezTo>
                <a:lnTo>
                  <a:pt x="46643" y="96500"/>
                </a:lnTo>
                <a:cubicBezTo>
                  <a:pt x="45690" y="95167"/>
                  <a:pt x="45214" y="93467"/>
                  <a:pt x="45214" y="91400"/>
                </a:cubicBezTo>
                <a:lnTo>
                  <a:pt x="45214" y="91400"/>
                </a:lnTo>
                <a:lnTo>
                  <a:pt x="45214" y="14100"/>
                </a:lnTo>
                <a:lnTo>
                  <a:pt x="30143" y="14100"/>
                </a:lnTo>
                <a:lnTo>
                  <a:pt x="30143" y="49200"/>
                </a:lnTo>
                <a:cubicBezTo>
                  <a:pt x="30143" y="51267"/>
                  <a:pt x="29667" y="52967"/>
                  <a:pt x="28714" y="54300"/>
                </a:cubicBezTo>
                <a:lnTo>
                  <a:pt x="28714" y="54300"/>
                </a:lnTo>
                <a:cubicBezTo>
                  <a:pt x="27762" y="55633"/>
                  <a:pt x="26571" y="56300"/>
                  <a:pt x="25143" y="56300"/>
                </a:cubicBezTo>
                <a:lnTo>
                  <a:pt x="25143" y="56300"/>
                </a:lnTo>
                <a:lnTo>
                  <a:pt x="5000" y="56300"/>
                </a:lnTo>
                <a:cubicBezTo>
                  <a:pt x="3571" y="56300"/>
                  <a:pt x="2381" y="55633"/>
                  <a:pt x="1429" y="54300"/>
                </a:cubicBezTo>
                <a:lnTo>
                  <a:pt x="1429" y="54300"/>
                </a:lnTo>
                <a:cubicBezTo>
                  <a:pt x="476" y="52967"/>
                  <a:pt x="0" y="51267"/>
                  <a:pt x="0" y="49200"/>
                </a:cubicBezTo>
                <a:lnTo>
                  <a:pt x="0" y="49200"/>
                </a:lnTo>
                <a:cubicBezTo>
                  <a:pt x="0" y="47133"/>
                  <a:pt x="476" y="45467"/>
                  <a:pt x="1429" y="44200"/>
                </a:cubicBezTo>
                <a:lnTo>
                  <a:pt x="1429" y="44200"/>
                </a:lnTo>
                <a:cubicBezTo>
                  <a:pt x="2381" y="42867"/>
                  <a:pt x="3571" y="42200"/>
                  <a:pt x="5000" y="42200"/>
                </a:cubicBezTo>
                <a:lnTo>
                  <a:pt x="5000" y="42200"/>
                </a:lnTo>
                <a:lnTo>
                  <a:pt x="20071" y="42200"/>
                </a:lnTo>
                <a:lnTo>
                  <a:pt x="20071" y="7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6685-41"/>
          <p:cNvSpPr/>
          <p:nvPr/>
        </p:nvSpPr>
        <p:spPr>
          <a:xfrm>
            <a:off x="2139553" y="2323840"/>
            <a:ext cx="1518158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EF9F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6686-48"/>
          <p:cNvCxnSpPr/>
          <p:nvPr/>
        </p:nvCxnSpPr>
        <p:spPr>
          <a:xfrm>
            <a:off x="2153841" y="2323840"/>
            <a:ext cx="914" cy="259296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6793-111"/>
          <p:cNvSpPr/>
          <p:nvPr/>
        </p:nvSpPr>
        <p:spPr>
          <a:xfrm>
            <a:off x="2257425" y="239985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6683-32"/>
          <p:cNvSpPr/>
          <p:nvPr/>
        </p:nvSpPr>
        <p:spPr>
          <a:xfrm>
            <a:off x="3757724" y="1764506"/>
            <a:ext cx="60721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6684-36"/>
          <p:cNvCxnSpPr/>
          <p:nvPr/>
        </p:nvCxnSpPr>
        <p:spPr>
          <a:xfrm>
            <a:off x="3768440" y="1764506"/>
            <a:ext cx="914" cy="185738"/>
          </a:xfrm>
          <a:prstGeom prst="line">
            <a:avLst/>
          </a:prstGeom>
          <a:ln w="21431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6685-42"/>
          <p:cNvSpPr/>
          <p:nvPr/>
        </p:nvSpPr>
        <p:spPr>
          <a:xfrm>
            <a:off x="3757724" y="2007394"/>
            <a:ext cx="1518158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6686-49"/>
          <p:cNvCxnSpPr/>
          <p:nvPr/>
        </p:nvCxnSpPr>
        <p:spPr>
          <a:xfrm>
            <a:off x="3772012" y="2007394"/>
            <a:ext cx="914" cy="259296"/>
          </a:xfrm>
          <a:prstGeom prst="line">
            <a:avLst/>
          </a:prstGeom>
          <a:ln w="28575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6793-112"/>
          <p:cNvSpPr/>
          <p:nvPr/>
        </p:nvSpPr>
        <p:spPr>
          <a:xfrm>
            <a:off x="3888963" y="2083400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6685-43"/>
          <p:cNvSpPr/>
          <p:nvPr/>
        </p:nvSpPr>
        <p:spPr>
          <a:xfrm>
            <a:off x="3757724" y="2323840"/>
            <a:ext cx="1518158" cy="2592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6686-50"/>
          <p:cNvCxnSpPr/>
          <p:nvPr/>
        </p:nvCxnSpPr>
        <p:spPr>
          <a:xfrm>
            <a:off x="3772012" y="2323840"/>
            <a:ext cx="914" cy="259296"/>
          </a:xfrm>
          <a:prstGeom prst="line">
            <a:avLst/>
          </a:prstGeom>
          <a:ln w="28575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6795-113"/>
          <p:cNvSpPr/>
          <p:nvPr/>
        </p:nvSpPr>
        <p:spPr>
          <a:xfrm>
            <a:off x="3875596" y="239985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6679-21"/>
          <p:cNvSpPr/>
          <p:nvPr/>
        </p:nvSpPr>
        <p:spPr>
          <a:xfrm>
            <a:off x="5597351" y="1628775"/>
            <a:ext cx="3146599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6680-24"/>
          <p:cNvCxnSpPr/>
          <p:nvPr/>
        </p:nvCxnSpPr>
        <p:spPr>
          <a:xfrm>
            <a:off x="5618783" y="1628775"/>
            <a:ext cx="914" cy="1428750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8319686681-26"/>
          <p:cNvCxnSpPr/>
          <p:nvPr/>
        </p:nvCxnSpPr>
        <p:spPr>
          <a:xfrm>
            <a:off x="5783089" y="2035969"/>
            <a:ext cx="2810842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6788-103"/>
          <p:cNvSpPr/>
          <p:nvPr/>
        </p:nvSpPr>
        <p:spPr>
          <a:xfrm>
            <a:off x="5811664" y="1801782"/>
            <a:ext cx="157163" cy="1326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824" y="1357"/>
                </a:moveTo>
                <a:lnTo>
                  <a:pt x="28824" y="1357"/>
                </a:lnTo>
                <a:cubicBezTo>
                  <a:pt x="30706" y="3833"/>
                  <a:pt x="30824" y="6452"/>
                  <a:pt x="29176" y="9214"/>
                </a:cubicBezTo>
                <a:lnTo>
                  <a:pt x="29176" y="9214"/>
                </a:lnTo>
                <a:lnTo>
                  <a:pt x="15529" y="27643"/>
                </a:lnTo>
                <a:cubicBezTo>
                  <a:pt x="14667" y="28881"/>
                  <a:pt x="13588" y="29500"/>
                  <a:pt x="12294" y="29500"/>
                </a:cubicBezTo>
                <a:lnTo>
                  <a:pt x="12294" y="29500"/>
                </a:lnTo>
                <a:cubicBezTo>
                  <a:pt x="10922" y="29500"/>
                  <a:pt x="9784" y="28952"/>
                  <a:pt x="8882" y="27857"/>
                </a:cubicBezTo>
                <a:lnTo>
                  <a:pt x="8882" y="27857"/>
                </a:lnTo>
                <a:lnTo>
                  <a:pt x="1353" y="18643"/>
                </a:lnTo>
                <a:cubicBezTo>
                  <a:pt x="-451" y="16024"/>
                  <a:pt x="-451" y="13429"/>
                  <a:pt x="1353" y="10857"/>
                </a:cubicBezTo>
                <a:lnTo>
                  <a:pt x="1353" y="10857"/>
                </a:lnTo>
                <a:cubicBezTo>
                  <a:pt x="3471" y="8667"/>
                  <a:pt x="5608" y="8667"/>
                  <a:pt x="7765" y="10857"/>
                </a:cubicBezTo>
                <a:lnTo>
                  <a:pt x="7765" y="10857"/>
                </a:lnTo>
                <a:lnTo>
                  <a:pt x="11941" y="15857"/>
                </a:lnTo>
                <a:lnTo>
                  <a:pt x="22353" y="1857"/>
                </a:lnTo>
                <a:cubicBezTo>
                  <a:pt x="24392" y="-429"/>
                  <a:pt x="26549" y="-595"/>
                  <a:pt x="28824" y="1357"/>
                </a:cubicBezTo>
                <a:lnTo>
                  <a:pt x="28824" y="1357"/>
                </a:lnTo>
                <a:moveTo>
                  <a:pt x="28824" y="38214"/>
                </a:moveTo>
                <a:lnTo>
                  <a:pt x="28824" y="38214"/>
                </a:lnTo>
                <a:cubicBezTo>
                  <a:pt x="30706" y="40690"/>
                  <a:pt x="30824" y="43310"/>
                  <a:pt x="29176" y="46071"/>
                </a:cubicBezTo>
                <a:lnTo>
                  <a:pt x="29176" y="46071"/>
                </a:lnTo>
                <a:lnTo>
                  <a:pt x="15529" y="64429"/>
                </a:lnTo>
                <a:cubicBezTo>
                  <a:pt x="14667" y="65667"/>
                  <a:pt x="13588" y="66286"/>
                  <a:pt x="12294" y="66286"/>
                </a:cubicBezTo>
                <a:lnTo>
                  <a:pt x="12294" y="66286"/>
                </a:lnTo>
                <a:cubicBezTo>
                  <a:pt x="10922" y="66286"/>
                  <a:pt x="9784" y="65762"/>
                  <a:pt x="8882" y="64714"/>
                </a:cubicBezTo>
                <a:lnTo>
                  <a:pt x="8882" y="64714"/>
                </a:lnTo>
                <a:lnTo>
                  <a:pt x="1353" y="55500"/>
                </a:lnTo>
                <a:cubicBezTo>
                  <a:pt x="-451" y="52881"/>
                  <a:pt x="-451" y="50262"/>
                  <a:pt x="1353" y="47643"/>
                </a:cubicBezTo>
                <a:lnTo>
                  <a:pt x="1353" y="47643"/>
                </a:lnTo>
                <a:cubicBezTo>
                  <a:pt x="3471" y="45500"/>
                  <a:pt x="5608" y="45500"/>
                  <a:pt x="7765" y="47643"/>
                </a:cubicBezTo>
                <a:lnTo>
                  <a:pt x="7765" y="47643"/>
                </a:lnTo>
                <a:lnTo>
                  <a:pt x="11941" y="52714"/>
                </a:lnTo>
                <a:lnTo>
                  <a:pt x="22353" y="38714"/>
                </a:lnTo>
                <a:cubicBezTo>
                  <a:pt x="24392" y="36381"/>
                  <a:pt x="26549" y="36214"/>
                  <a:pt x="28824" y="38214"/>
                </a:cubicBezTo>
                <a:lnTo>
                  <a:pt x="28824" y="38214"/>
                </a:lnTo>
                <a:moveTo>
                  <a:pt x="42471" y="14714"/>
                </a:moveTo>
                <a:lnTo>
                  <a:pt x="42471" y="14714"/>
                </a:lnTo>
                <a:cubicBezTo>
                  <a:pt x="42471" y="12571"/>
                  <a:pt x="43039" y="10810"/>
                  <a:pt x="44176" y="9429"/>
                </a:cubicBezTo>
                <a:lnTo>
                  <a:pt x="44176" y="9429"/>
                </a:lnTo>
                <a:lnTo>
                  <a:pt x="44176" y="9429"/>
                </a:lnTo>
                <a:cubicBezTo>
                  <a:pt x="45314" y="8048"/>
                  <a:pt x="46765" y="7357"/>
                  <a:pt x="48529" y="7357"/>
                </a:cubicBezTo>
                <a:lnTo>
                  <a:pt x="48529" y="7357"/>
                </a:lnTo>
                <a:lnTo>
                  <a:pt x="91000" y="7357"/>
                </a:lnTo>
                <a:cubicBezTo>
                  <a:pt x="92765" y="7357"/>
                  <a:pt x="94216" y="8048"/>
                  <a:pt x="95353" y="9429"/>
                </a:cubicBezTo>
                <a:lnTo>
                  <a:pt x="95353" y="9429"/>
                </a:lnTo>
                <a:cubicBezTo>
                  <a:pt x="96490" y="10810"/>
                  <a:pt x="97059" y="12571"/>
                  <a:pt x="97059" y="14714"/>
                </a:cubicBezTo>
                <a:lnTo>
                  <a:pt x="97059" y="14714"/>
                </a:lnTo>
                <a:cubicBezTo>
                  <a:pt x="97059" y="16857"/>
                  <a:pt x="96490" y="18619"/>
                  <a:pt x="95353" y="20000"/>
                </a:cubicBezTo>
                <a:lnTo>
                  <a:pt x="95353" y="20000"/>
                </a:lnTo>
                <a:cubicBezTo>
                  <a:pt x="94216" y="21381"/>
                  <a:pt x="92765" y="22071"/>
                  <a:pt x="91000" y="22071"/>
                </a:cubicBezTo>
                <a:lnTo>
                  <a:pt x="91000" y="22071"/>
                </a:lnTo>
                <a:lnTo>
                  <a:pt x="48529" y="22071"/>
                </a:lnTo>
                <a:cubicBezTo>
                  <a:pt x="46765" y="22071"/>
                  <a:pt x="45314" y="21381"/>
                  <a:pt x="44176" y="20000"/>
                </a:cubicBezTo>
                <a:lnTo>
                  <a:pt x="44176" y="20000"/>
                </a:lnTo>
                <a:cubicBezTo>
                  <a:pt x="43039" y="18619"/>
                  <a:pt x="42471" y="16857"/>
                  <a:pt x="42471" y="14714"/>
                </a:cubicBezTo>
                <a:lnTo>
                  <a:pt x="42471" y="14714"/>
                </a:lnTo>
                <a:moveTo>
                  <a:pt x="42471" y="51571"/>
                </a:moveTo>
                <a:lnTo>
                  <a:pt x="42471" y="51571"/>
                </a:lnTo>
                <a:cubicBezTo>
                  <a:pt x="42471" y="49429"/>
                  <a:pt x="43039" y="47667"/>
                  <a:pt x="44176" y="46286"/>
                </a:cubicBezTo>
                <a:lnTo>
                  <a:pt x="44176" y="46286"/>
                </a:lnTo>
                <a:lnTo>
                  <a:pt x="44176" y="46286"/>
                </a:lnTo>
                <a:cubicBezTo>
                  <a:pt x="45314" y="44905"/>
                  <a:pt x="46765" y="44214"/>
                  <a:pt x="48529" y="44214"/>
                </a:cubicBezTo>
                <a:lnTo>
                  <a:pt x="48529" y="44214"/>
                </a:lnTo>
                <a:lnTo>
                  <a:pt x="91000" y="44214"/>
                </a:lnTo>
                <a:cubicBezTo>
                  <a:pt x="92765" y="44214"/>
                  <a:pt x="94216" y="44905"/>
                  <a:pt x="95353" y="46286"/>
                </a:cubicBezTo>
                <a:lnTo>
                  <a:pt x="95353" y="46286"/>
                </a:lnTo>
                <a:cubicBezTo>
                  <a:pt x="96490" y="47667"/>
                  <a:pt x="97059" y="49429"/>
                  <a:pt x="97059" y="51571"/>
                </a:cubicBezTo>
                <a:lnTo>
                  <a:pt x="97059" y="51571"/>
                </a:lnTo>
                <a:cubicBezTo>
                  <a:pt x="97059" y="53714"/>
                  <a:pt x="96490" y="55476"/>
                  <a:pt x="95353" y="56857"/>
                </a:cubicBezTo>
                <a:lnTo>
                  <a:pt x="95353" y="56857"/>
                </a:lnTo>
                <a:cubicBezTo>
                  <a:pt x="94216" y="58238"/>
                  <a:pt x="92765" y="58929"/>
                  <a:pt x="91000" y="58929"/>
                </a:cubicBezTo>
                <a:lnTo>
                  <a:pt x="91000" y="58929"/>
                </a:lnTo>
                <a:lnTo>
                  <a:pt x="48529" y="58929"/>
                </a:lnTo>
                <a:cubicBezTo>
                  <a:pt x="46765" y="58929"/>
                  <a:pt x="45314" y="58238"/>
                  <a:pt x="44176" y="56857"/>
                </a:cubicBezTo>
                <a:lnTo>
                  <a:pt x="44176" y="56857"/>
                </a:lnTo>
                <a:cubicBezTo>
                  <a:pt x="43039" y="55476"/>
                  <a:pt x="42471" y="53714"/>
                  <a:pt x="42471" y="51571"/>
                </a:cubicBezTo>
                <a:lnTo>
                  <a:pt x="42471" y="51571"/>
                </a:lnTo>
                <a:moveTo>
                  <a:pt x="30353" y="88429"/>
                </a:moveTo>
                <a:lnTo>
                  <a:pt x="30353" y="88429"/>
                </a:lnTo>
                <a:cubicBezTo>
                  <a:pt x="30353" y="86238"/>
                  <a:pt x="30922" y="84452"/>
                  <a:pt x="32059" y="83071"/>
                </a:cubicBezTo>
                <a:lnTo>
                  <a:pt x="32059" y="83071"/>
                </a:lnTo>
                <a:lnTo>
                  <a:pt x="32059" y="83071"/>
                </a:lnTo>
                <a:cubicBezTo>
                  <a:pt x="33196" y="81690"/>
                  <a:pt x="34647" y="81000"/>
                  <a:pt x="36412" y="81000"/>
                </a:cubicBezTo>
                <a:lnTo>
                  <a:pt x="36412" y="81000"/>
                </a:lnTo>
                <a:lnTo>
                  <a:pt x="91000" y="81000"/>
                </a:lnTo>
                <a:cubicBezTo>
                  <a:pt x="92765" y="81000"/>
                  <a:pt x="94216" y="81690"/>
                  <a:pt x="95353" y="83071"/>
                </a:cubicBezTo>
                <a:lnTo>
                  <a:pt x="95353" y="83071"/>
                </a:lnTo>
                <a:cubicBezTo>
                  <a:pt x="96490" y="84452"/>
                  <a:pt x="97059" y="86238"/>
                  <a:pt x="97059" y="88429"/>
                </a:cubicBezTo>
                <a:lnTo>
                  <a:pt x="97059" y="88429"/>
                </a:lnTo>
                <a:cubicBezTo>
                  <a:pt x="97059" y="90571"/>
                  <a:pt x="96490" y="92333"/>
                  <a:pt x="95353" y="93714"/>
                </a:cubicBezTo>
                <a:lnTo>
                  <a:pt x="95353" y="93714"/>
                </a:lnTo>
                <a:cubicBezTo>
                  <a:pt x="94216" y="95095"/>
                  <a:pt x="92765" y="95786"/>
                  <a:pt x="91000" y="95786"/>
                </a:cubicBezTo>
                <a:lnTo>
                  <a:pt x="91000" y="95786"/>
                </a:lnTo>
                <a:lnTo>
                  <a:pt x="36412" y="95786"/>
                </a:lnTo>
                <a:cubicBezTo>
                  <a:pt x="34647" y="95786"/>
                  <a:pt x="33196" y="95095"/>
                  <a:pt x="32059" y="93714"/>
                </a:cubicBezTo>
                <a:lnTo>
                  <a:pt x="32059" y="93714"/>
                </a:lnTo>
                <a:cubicBezTo>
                  <a:pt x="30922" y="92333"/>
                  <a:pt x="30353" y="90571"/>
                  <a:pt x="30353" y="88429"/>
                </a:cubicBezTo>
                <a:lnTo>
                  <a:pt x="30353" y="88429"/>
                </a:lnTo>
                <a:moveTo>
                  <a:pt x="9118" y="77357"/>
                </a:moveTo>
                <a:lnTo>
                  <a:pt x="9118" y="77357"/>
                </a:lnTo>
                <a:cubicBezTo>
                  <a:pt x="12529" y="77500"/>
                  <a:pt x="15176" y="79333"/>
                  <a:pt x="17059" y="82857"/>
                </a:cubicBezTo>
                <a:lnTo>
                  <a:pt x="17059" y="82857"/>
                </a:lnTo>
                <a:cubicBezTo>
                  <a:pt x="18588" y="86571"/>
                  <a:pt x="18588" y="90262"/>
                  <a:pt x="17059" y="93929"/>
                </a:cubicBezTo>
                <a:lnTo>
                  <a:pt x="17059" y="93929"/>
                </a:lnTo>
                <a:cubicBezTo>
                  <a:pt x="15176" y="97452"/>
                  <a:pt x="12529" y="99286"/>
                  <a:pt x="9118" y="99429"/>
                </a:cubicBezTo>
                <a:lnTo>
                  <a:pt x="9118" y="99429"/>
                </a:lnTo>
                <a:cubicBezTo>
                  <a:pt x="5706" y="99286"/>
                  <a:pt x="3039" y="97452"/>
                  <a:pt x="1118" y="93929"/>
                </a:cubicBezTo>
                <a:lnTo>
                  <a:pt x="1118" y="93929"/>
                </a:lnTo>
                <a:cubicBezTo>
                  <a:pt x="-373" y="90262"/>
                  <a:pt x="-373" y="86571"/>
                  <a:pt x="1118" y="82857"/>
                </a:cubicBezTo>
                <a:lnTo>
                  <a:pt x="1118" y="82857"/>
                </a:lnTo>
                <a:cubicBezTo>
                  <a:pt x="3039" y="79333"/>
                  <a:pt x="5706" y="77500"/>
                  <a:pt x="9118" y="77357"/>
                </a:cubicBezTo>
                <a:lnTo>
                  <a:pt x="9118" y="77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6788-104"/>
          <p:cNvSpPr/>
          <p:nvPr/>
        </p:nvSpPr>
        <p:spPr>
          <a:xfrm>
            <a:off x="5797376" y="217170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6696-62"/>
          <p:cNvCxnSpPr/>
          <p:nvPr/>
        </p:nvCxnSpPr>
        <p:spPr>
          <a:xfrm>
            <a:off x="7002214" y="2357438"/>
            <a:ext cx="6572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6789-105"/>
          <p:cNvSpPr/>
          <p:nvPr/>
        </p:nvSpPr>
        <p:spPr>
          <a:xfrm>
            <a:off x="5797376" y="246459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789-106"/>
          <p:cNvSpPr/>
          <p:nvPr/>
        </p:nvSpPr>
        <p:spPr>
          <a:xfrm>
            <a:off x="5797376" y="275748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6675-13"/>
          <p:cNvSpPr/>
          <p:nvPr/>
        </p:nvSpPr>
        <p:spPr>
          <a:xfrm>
            <a:off x="400050" y="3214688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6676-15"/>
          <p:cNvCxnSpPr/>
          <p:nvPr/>
        </p:nvCxnSpPr>
        <p:spPr>
          <a:xfrm>
            <a:off x="428625" y="3214688"/>
            <a:ext cx="914" cy="485775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6787-101"/>
          <p:cNvSpPr/>
          <p:nvPr/>
        </p:nvSpPr>
        <p:spPr>
          <a:xfrm>
            <a:off x="698302" y="3368278"/>
            <a:ext cx="175022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111" y="15619"/>
                </a:moveTo>
                <a:lnTo>
                  <a:pt x="102111" y="15619"/>
                </a:lnTo>
                <a:lnTo>
                  <a:pt x="102111" y="25000"/>
                </a:lnTo>
                <a:cubicBezTo>
                  <a:pt x="101778" y="29413"/>
                  <a:pt x="96759" y="33127"/>
                  <a:pt x="87056" y="36143"/>
                </a:cubicBezTo>
                <a:lnTo>
                  <a:pt x="87056" y="36143"/>
                </a:lnTo>
                <a:cubicBezTo>
                  <a:pt x="77463" y="39000"/>
                  <a:pt x="65463" y="40492"/>
                  <a:pt x="51056" y="40619"/>
                </a:cubicBezTo>
                <a:lnTo>
                  <a:pt x="51056" y="40619"/>
                </a:lnTo>
                <a:cubicBezTo>
                  <a:pt x="36611" y="40492"/>
                  <a:pt x="24611" y="39000"/>
                  <a:pt x="15056" y="36143"/>
                </a:cubicBezTo>
                <a:lnTo>
                  <a:pt x="15056" y="36143"/>
                </a:lnTo>
                <a:cubicBezTo>
                  <a:pt x="5315" y="33127"/>
                  <a:pt x="296" y="29413"/>
                  <a:pt x="0" y="25000"/>
                </a:cubicBezTo>
                <a:lnTo>
                  <a:pt x="0" y="25000"/>
                </a:lnTo>
                <a:lnTo>
                  <a:pt x="0" y="15619"/>
                </a:lnTo>
                <a:cubicBezTo>
                  <a:pt x="296" y="11206"/>
                  <a:pt x="5315" y="7492"/>
                  <a:pt x="15056" y="4476"/>
                </a:cubicBezTo>
                <a:lnTo>
                  <a:pt x="15056" y="4476"/>
                </a:lnTo>
                <a:cubicBezTo>
                  <a:pt x="24611" y="1619"/>
                  <a:pt x="36611" y="127"/>
                  <a:pt x="51056" y="0"/>
                </a:cubicBezTo>
                <a:lnTo>
                  <a:pt x="51056" y="0"/>
                </a:lnTo>
                <a:cubicBezTo>
                  <a:pt x="65463" y="127"/>
                  <a:pt x="77463" y="1619"/>
                  <a:pt x="87056" y="4476"/>
                </a:cubicBezTo>
                <a:lnTo>
                  <a:pt x="87056" y="4476"/>
                </a:lnTo>
                <a:cubicBezTo>
                  <a:pt x="96759" y="7492"/>
                  <a:pt x="101778" y="11206"/>
                  <a:pt x="102111" y="15619"/>
                </a:cubicBezTo>
                <a:lnTo>
                  <a:pt x="102111" y="15619"/>
                </a:lnTo>
                <a:moveTo>
                  <a:pt x="89556" y="42000"/>
                </a:moveTo>
                <a:lnTo>
                  <a:pt x="89556" y="42000"/>
                </a:lnTo>
                <a:cubicBezTo>
                  <a:pt x="94407" y="40571"/>
                  <a:pt x="98593" y="38683"/>
                  <a:pt x="102111" y="36333"/>
                </a:cubicBezTo>
                <a:lnTo>
                  <a:pt x="102111" y="36333"/>
                </a:lnTo>
                <a:lnTo>
                  <a:pt x="102111" y="56238"/>
                </a:lnTo>
                <a:cubicBezTo>
                  <a:pt x="101778" y="60683"/>
                  <a:pt x="96759" y="64397"/>
                  <a:pt x="87056" y="67381"/>
                </a:cubicBezTo>
                <a:lnTo>
                  <a:pt x="87056" y="67381"/>
                </a:lnTo>
                <a:cubicBezTo>
                  <a:pt x="77463" y="70238"/>
                  <a:pt x="65463" y="71730"/>
                  <a:pt x="51056" y="71857"/>
                </a:cubicBezTo>
                <a:lnTo>
                  <a:pt x="51056" y="71857"/>
                </a:lnTo>
                <a:cubicBezTo>
                  <a:pt x="36611" y="71730"/>
                  <a:pt x="24611" y="70238"/>
                  <a:pt x="15056" y="67381"/>
                </a:cubicBezTo>
                <a:lnTo>
                  <a:pt x="15056" y="67381"/>
                </a:lnTo>
                <a:cubicBezTo>
                  <a:pt x="5315" y="64397"/>
                  <a:pt x="296" y="60683"/>
                  <a:pt x="0" y="56238"/>
                </a:cubicBezTo>
                <a:lnTo>
                  <a:pt x="0" y="56238"/>
                </a:lnTo>
                <a:lnTo>
                  <a:pt x="0" y="36333"/>
                </a:lnTo>
                <a:cubicBezTo>
                  <a:pt x="3481" y="38683"/>
                  <a:pt x="7667" y="40571"/>
                  <a:pt x="12556" y="42000"/>
                </a:cubicBezTo>
                <a:lnTo>
                  <a:pt x="12556" y="42000"/>
                </a:lnTo>
                <a:cubicBezTo>
                  <a:pt x="23185" y="45111"/>
                  <a:pt x="36019" y="46730"/>
                  <a:pt x="51056" y="46857"/>
                </a:cubicBezTo>
                <a:lnTo>
                  <a:pt x="51056" y="46857"/>
                </a:lnTo>
                <a:cubicBezTo>
                  <a:pt x="66093" y="46730"/>
                  <a:pt x="78926" y="45111"/>
                  <a:pt x="89556" y="42000"/>
                </a:cubicBezTo>
                <a:lnTo>
                  <a:pt x="89556" y="42000"/>
                </a:lnTo>
                <a:moveTo>
                  <a:pt x="0" y="67571"/>
                </a:moveTo>
                <a:lnTo>
                  <a:pt x="0" y="67571"/>
                </a:lnTo>
                <a:cubicBezTo>
                  <a:pt x="3481" y="69921"/>
                  <a:pt x="7667" y="71810"/>
                  <a:pt x="12556" y="73238"/>
                </a:cubicBezTo>
                <a:lnTo>
                  <a:pt x="12556" y="73238"/>
                </a:lnTo>
                <a:cubicBezTo>
                  <a:pt x="23185" y="76381"/>
                  <a:pt x="36019" y="78016"/>
                  <a:pt x="51056" y="78143"/>
                </a:cubicBezTo>
                <a:lnTo>
                  <a:pt x="51056" y="78143"/>
                </a:lnTo>
                <a:cubicBezTo>
                  <a:pt x="66093" y="78016"/>
                  <a:pt x="78926" y="76381"/>
                  <a:pt x="89556" y="73238"/>
                </a:cubicBezTo>
                <a:lnTo>
                  <a:pt x="89556" y="73238"/>
                </a:lnTo>
                <a:cubicBezTo>
                  <a:pt x="94407" y="71810"/>
                  <a:pt x="98593" y="69921"/>
                  <a:pt x="102111" y="67571"/>
                </a:cubicBezTo>
                <a:lnTo>
                  <a:pt x="102111" y="67571"/>
                </a:lnTo>
                <a:lnTo>
                  <a:pt x="102111" y="84381"/>
                </a:lnTo>
                <a:cubicBezTo>
                  <a:pt x="101778" y="88794"/>
                  <a:pt x="96759" y="92508"/>
                  <a:pt x="87056" y="95524"/>
                </a:cubicBezTo>
                <a:lnTo>
                  <a:pt x="87056" y="95524"/>
                </a:lnTo>
                <a:cubicBezTo>
                  <a:pt x="77463" y="98381"/>
                  <a:pt x="65463" y="99873"/>
                  <a:pt x="51056" y="100000"/>
                </a:cubicBezTo>
                <a:lnTo>
                  <a:pt x="51056" y="100000"/>
                </a:lnTo>
                <a:cubicBezTo>
                  <a:pt x="36611" y="99873"/>
                  <a:pt x="24611" y="98381"/>
                  <a:pt x="15056" y="95524"/>
                </a:cubicBezTo>
                <a:lnTo>
                  <a:pt x="15056" y="95524"/>
                </a:lnTo>
                <a:cubicBezTo>
                  <a:pt x="5315" y="92508"/>
                  <a:pt x="296" y="88794"/>
                  <a:pt x="0" y="84381"/>
                </a:cubicBezTo>
                <a:lnTo>
                  <a:pt x="0" y="84381"/>
                </a:lnTo>
                <a:lnTo>
                  <a:pt x="0" y="67571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6679-22"/>
          <p:cNvSpPr/>
          <p:nvPr/>
        </p:nvSpPr>
        <p:spPr>
          <a:xfrm>
            <a:off x="7618809" y="3321844"/>
            <a:ext cx="946547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6788-102"/>
          <p:cNvSpPr/>
          <p:nvPr/>
        </p:nvSpPr>
        <p:spPr>
          <a:xfrm>
            <a:off x="7747397" y="339328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6673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6674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8319686785-9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6675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el-1788319686675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临时用电安全台账管理</a:t>
            </a:r>
            <a:endParaRPr/>
          </a:p>
        </p:txBody>
      </p:sp>
      <p:sp>
        <p:nvSpPr>
          <p:cNvPr id="54" name="el-1788319686679-19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55" name="el-1788319686683-27"/>
          <p:cNvSpPr txBox="1"/>
          <p:nvPr/>
        </p:nvSpPr>
        <p:spPr>
          <a:xfrm>
            <a:off x="614363" y="1785938"/>
            <a:ext cx="5893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组织资料</a:t>
            </a:r>
            <a:endParaRPr/>
          </a:p>
        </p:txBody>
      </p:sp>
      <p:sp>
        <p:nvSpPr>
          <p:cNvPr id="56" name="el-1788319686692-54"/>
          <p:cNvSpPr txBox="1"/>
          <p:nvPr/>
        </p:nvSpPr>
        <p:spPr>
          <a:xfrm>
            <a:off x="821531" y="2050256"/>
            <a:ext cx="861536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组织设计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资料</a:t>
            </a:r>
            <a:endParaRPr/>
          </a:p>
        </p:txBody>
      </p:sp>
      <p:sp>
        <p:nvSpPr>
          <p:cNvPr id="57" name="el-1788319686692-55"/>
          <p:cNvSpPr txBox="1"/>
          <p:nvPr/>
        </p:nvSpPr>
        <p:spPr>
          <a:xfrm>
            <a:off x="821531" y="2366702"/>
            <a:ext cx="861536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技术交底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记录</a:t>
            </a:r>
            <a:endParaRPr/>
          </a:p>
        </p:txBody>
      </p:sp>
      <p:sp>
        <p:nvSpPr>
          <p:cNvPr id="58" name="el-1788319686692-56"/>
          <p:cNvSpPr txBox="1"/>
          <p:nvPr/>
        </p:nvSpPr>
        <p:spPr>
          <a:xfrm>
            <a:off x="821531" y="2683148"/>
            <a:ext cx="604361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调试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记录</a:t>
            </a:r>
            <a:endParaRPr/>
          </a:p>
        </p:txBody>
      </p:sp>
      <p:sp>
        <p:nvSpPr>
          <p:cNvPr id="59" name="el-1788319686683-29"/>
          <p:cNvSpPr txBox="1"/>
          <p:nvPr/>
        </p:nvSpPr>
        <p:spPr>
          <a:xfrm>
            <a:off x="2232422" y="1785938"/>
            <a:ext cx="5893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检测记录</a:t>
            </a:r>
            <a:endParaRPr/>
          </a:p>
        </p:txBody>
      </p:sp>
      <p:sp>
        <p:nvSpPr>
          <p:cNvPr id="60" name="el-1788319686695-57"/>
          <p:cNvSpPr txBox="1"/>
          <p:nvPr/>
        </p:nvSpPr>
        <p:spPr>
          <a:xfrm>
            <a:off x="2439591" y="2050256"/>
            <a:ext cx="963518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接地/绝缘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检测</a:t>
            </a:r>
            <a:endParaRPr/>
          </a:p>
        </p:txBody>
      </p:sp>
      <p:sp>
        <p:nvSpPr>
          <p:cNvPr id="61" name="el-1788319686695-58"/>
          <p:cNvSpPr txBox="1"/>
          <p:nvPr/>
        </p:nvSpPr>
        <p:spPr>
          <a:xfrm>
            <a:off x="2439591" y="2366702"/>
            <a:ext cx="1118711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电工巡检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维修记录</a:t>
            </a:r>
            <a:endParaRPr/>
          </a:p>
        </p:txBody>
      </p:sp>
      <p:sp>
        <p:nvSpPr>
          <p:cNvPr id="62" name="el-1788319686683-31"/>
          <p:cNvSpPr txBox="1"/>
          <p:nvPr/>
        </p:nvSpPr>
        <p:spPr>
          <a:xfrm>
            <a:off x="3850593" y="1785938"/>
            <a:ext cx="5893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试跳验收</a:t>
            </a:r>
            <a:endParaRPr/>
          </a:p>
        </p:txBody>
      </p:sp>
      <p:sp>
        <p:nvSpPr>
          <p:cNvPr id="63" name="el-1788319686696-59"/>
          <p:cNvSpPr txBox="1"/>
          <p:nvPr/>
        </p:nvSpPr>
        <p:spPr>
          <a:xfrm>
            <a:off x="4057762" y="2050256"/>
            <a:ext cx="861536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漏保试跳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记录</a:t>
            </a:r>
            <a:endParaRPr/>
          </a:p>
        </p:txBody>
      </p:sp>
      <p:sp>
        <p:nvSpPr>
          <p:cNvPr id="64" name="el-1788319686696-60"/>
          <p:cNvSpPr txBox="1"/>
          <p:nvPr/>
        </p:nvSpPr>
        <p:spPr>
          <a:xfrm>
            <a:off x="4057762" y="2366702"/>
            <a:ext cx="604361" cy="1735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验收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记录</a:t>
            </a:r>
            <a:endParaRPr/>
          </a:p>
        </p:txBody>
      </p:sp>
      <p:sp>
        <p:nvSpPr>
          <p:cNvPr id="65" name="el-1788319686683-33"/>
          <p:cNvSpPr txBox="1"/>
          <p:nvPr/>
        </p:nvSpPr>
        <p:spPr>
          <a:xfrm>
            <a:off x="6068839" y="1764506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管理要求</a:t>
            </a:r>
            <a:endParaRPr/>
          </a:p>
        </p:txBody>
      </p:sp>
      <p:sp>
        <p:nvSpPr>
          <p:cNvPr id="66" name="el-1788319686691-51"/>
          <p:cNvSpPr txBox="1"/>
          <p:nvPr/>
        </p:nvSpPr>
        <p:spPr>
          <a:xfrm>
            <a:off x="6025976" y="2157413"/>
            <a:ext cx="187063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数据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真实可靠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</a:t>
            </a:r>
            <a:r>
              <a:rPr sz="103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⁠⁠⁠⁠⁠</a:t>
            </a:r>
            <a:endParaRPr/>
          </a:p>
        </p:txBody>
      </p:sp>
      <p:sp>
        <p:nvSpPr>
          <p:cNvPr id="67" name="el-1788319686696-61"/>
          <p:cNvSpPr/>
          <p:nvPr/>
        </p:nvSpPr>
        <p:spPr>
          <a:xfrm>
            <a:off x="7002214" y="2164556"/>
            <a:ext cx="6572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6696-61__text"/>
          <p:cNvSpPr txBox="1"/>
          <p:nvPr/>
        </p:nvSpPr>
        <p:spPr>
          <a:xfrm>
            <a:off x="7002214" y="2164556"/>
            <a:ext cx="6572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不可伪造</a:t>
            </a:r>
            <a:endParaRPr/>
          </a:p>
        </p:txBody>
      </p:sp>
      <p:sp>
        <p:nvSpPr>
          <p:cNvPr id="69" name="el-1788319686691-52"/>
          <p:cNvSpPr txBox="1"/>
          <p:nvPr/>
        </p:nvSpPr>
        <p:spPr>
          <a:xfrm>
            <a:off x="6025976" y="2450306"/>
            <a:ext cx="17849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记录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随时可查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账实相符</a:t>
            </a:r>
            <a:endParaRPr/>
          </a:p>
        </p:txBody>
      </p:sp>
      <p:sp>
        <p:nvSpPr>
          <p:cNvPr id="70" name="el-1788319686691-53"/>
          <p:cNvSpPr txBox="1"/>
          <p:nvPr/>
        </p:nvSpPr>
        <p:spPr>
          <a:xfrm>
            <a:off x="6025976" y="2743200"/>
            <a:ext cx="192778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按类别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归档保存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完整可溯</a:t>
            </a:r>
            <a:endParaRPr/>
          </a:p>
        </p:txBody>
      </p:sp>
      <p:sp>
        <p:nvSpPr>
          <p:cNvPr id="71" name="el-1788319686678-17"/>
          <p:cNvSpPr txBox="1"/>
          <p:nvPr/>
        </p:nvSpPr>
        <p:spPr>
          <a:xfrm>
            <a:off x="1071563" y="3361134"/>
            <a:ext cx="367429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台账资料实行</a:t>
            </a:r>
            <a:r>
              <a:rPr sz="95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保存完整 · </a:t>
            </a:r>
            <a:r>
              <a:rPr b="1" sz="112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随时接受检查</a:t>
            </a:r>
            <a:endParaRPr/>
          </a:p>
        </p:txBody>
      </p:sp>
      <p:sp>
        <p:nvSpPr>
          <p:cNvPr id="72" name="el-1788319686678-18"/>
          <p:cNvSpPr/>
          <p:nvPr/>
        </p:nvSpPr>
        <p:spPr>
          <a:xfrm>
            <a:off x="1970336" y="3375422"/>
            <a:ext cx="671513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EF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8319686678-18__text"/>
          <p:cNvSpPr txBox="1"/>
          <p:nvPr/>
        </p:nvSpPr>
        <p:spPr>
          <a:xfrm>
            <a:off x="1970336" y="3375422"/>
            <a:ext cx="67151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分类归档</a:t>
            </a:r>
            <a:endParaRPr/>
          </a:p>
        </p:txBody>
      </p:sp>
      <p:sp>
        <p:nvSpPr>
          <p:cNvPr id="74" name="el-1788319686680-25"/>
          <p:cNvSpPr txBox="1"/>
          <p:nvPr/>
        </p:nvSpPr>
        <p:spPr>
          <a:xfrm>
            <a:off x="7936706" y="3378994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账实相符</a:t>
            </a:r>
            <a:endParaRPr/>
          </a:p>
        </p:txBody>
      </p:sp>
      <p:sp>
        <p:nvSpPr>
          <p:cNvPr id="75" name="el-1788319686676-16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6" name="el-1788319686675-10"/>
          <p:cNvSpPr txBox="1"/>
          <p:nvPr/>
        </p:nvSpPr>
        <p:spPr>
          <a:xfrm>
            <a:off x="6840587" y="4904184"/>
            <a:ext cx="14236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台账 · 可追溯 · 闭环管理</a:t>
            </a:r>
            <a:endParaRPr/>
          </a:p>
        </p:txBody>
      </p:sp>
      <p:sp>
        <p:nvSpPr>
          <p:cNvPr id="77" name="el-1788319686675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P90 / 110</a:t>
            </a:r>
            <a:endParaRPr/>
          </a:p>
        </p:txBody>
      </p:sp>
      <p:cxnSp>
        <p:nvCxnSpPr>
          <p:cNvPr id="78" name="el-1788319686672-1"/>
          <p:cNvCxnSpPr/>
          <p:nvPr/>
        </p:nvCxnSpPr>
        <p:spPr>
          <a:xfrm>
            <a:off x="214313" y="145018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6673-4"/>
          <p:cNvSpPr/>
          <p:nvPr/>
        </p:nvSpPr>
        <p:spPr>
          <a:xfrm>
            <a:off x="8872538" y="46577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el-1788319686674-5"/>
          <p:cNvSpPr/>
          <p:nvPr/>
        </p:nvSpPr>
        <p:spPr>
          <a:xfrm>
            <a:off x="8729663" y="3000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el-1788319686795-11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" name="el-1788319686795-115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6701-1"/>
          <p:cNvCxnSpPr/>
          <p:nvPr/>
        </p:nvCxnSpPr>
        <p:spPr>
          <a:xfrm>
            <a:off x="200025" y="13073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6702-4"/>
          <p:cNvSpPr/>
          <p:nvPr/>
        </p:nvSpPr>
        <p:spPr>
          <a:xfrm>
            <a:off x="8872538" y="472916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6702-5"/>
          <p:cNvSpPr/>
          <p:nvPr/>
        </p:nvSpPr>
        <p:spPr>
          <a:xfrm>
            <a:off x="8443913" y="3143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6704-13"/>
          <p:cNvSpPr/>
          <p:nvPr/>
        </p:nvSpPr>
        <p:spPr>
          <a:xfrm>
            <a:off x="400050" y="659792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6705-16"/>
          <p:cNvCxnSpPr/>
          <p:nvPr/>
        </p:nvCxnSpPr>
        <p:spPr>
          <a:xfrm>
            <a:off x="428625" y="659792"/>
            <a:ext cx="914" cy="4357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6801-119"/>
          <p:cNvSpPr/>
          <p:nvPr/>
        </p:nvSpPr>
        <p:spPr>
          <a:xfrm>
            <a:off x="655439" y="799943"/>
            <a:ext cx="232172" cy="1626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92" y="0"/>
                </a:moveTo>
                <a:lnTo>
                  <a:pt x="50792" y="0"/>
                </a:lnTo>
                <a:cubicBezTo>
                  <a:pt x="49514" y="0"/>
                  <a:pt x="48236" y="294"/>
                  <a:pt x="46958" y="882"/>
                </a:cubicBezTo>
                <a:lnTo>
                  <a:pt x="46958" y="882"/>
                </a:lnTo>
                <a:lnTo>
                  <a:pt x="2542" y="23529"/>
                </a:lnTo>
                <a:cubicBezTo>
                  <a:pt x="958" y="24588"/>
                  <a:pt x="111" y="26314"/>
                  <a:pt x="0" y="28706"/>
                </a:cubicBezTo>
                <a:lnTo>
                  <a:pt x="0" y="28706"/>
                </a:lnTo>
                <a:cubicBezTo>
                  <a:pt x="111" y="31059"/>
                  <a:pt x="958" y="32765"/>
                  <a:pt x="2542" y="33824"/>
                </a:cubicBezTo>
                <a:lnTo>
                  <a:pt x="2542" y="33824"/>
                </a:lnTo>
                <a:lnTo>
                  <a:pt x="11750" y="38529"/>
                </a:lnTo>
                <a:cubicBezTo>
                  <a:pt x="9111" y="44373"/>
                  <a:pt x="7736" y="50941"/>
                  <a:pt x="7625" y="58235"/>
                </a:cubicBezTo>
                <a:lnTo>
                  <a:pt x="7625" y="58235"/>
                </a:lnTo>
                <a:lnTo>
                  <a:pt x="7625" y="64529"/>
                </a:lnTo>
                <a:cubicBezTo>
                  <a:pt x="7292" y="71078"/>
                  <a:pt x="6125" y="77118"/>
                  <a:pt x="4125" y="82647"/>
                </a:cubicBezTo>
                <a:lnTo>
                  <a:pt x="4125" y="82647"/>
                </a:lnTo>
                <a:cubicBezTo>
                  <a:pt x="3069" y="85510"/>
                  <a:pt x="1847" y="88275"/>
                  <a:pt x="458" y="90941"/>
                </a:cubicBezTo>
                <a:lnTo>
                  <a:pt x="458" y="90941"/>
                </a:lnTo>
                <a:cubicBezTo>
                  <a:pt x="-69" y="92000"/>
                  <a:pt x="-167" y="93118"/>
                  <a:pt x="167" y="94294"/>
                </a:cubicBezTo>
                <a:lnTo>
                  <a:pt x="167" y="94294"/>
                </a:lnTo>
                <a:cubicBezTo>
                  <a:pt x="472" y="95510"/>
                  <a:pt x="1056" y="96333"/>
                  <a:pt x="1917" y="96765"/>
                </a:cubicBezTo>
                <a:lnTo>
                  <a:pt x="1917" y="96765"/>
                </a:lnTo>
                <a:lnTo>
                  <a:pt x="12042" y="100353"/>
                </a:lnTo>
                <a:cubicBezTo>
                  <a:pt x="12792" y="100510"/>
                  <a:pt x="13486" y="100373"/>
                  <a:pt x="14125" y="99941"/>
                </a:cubicBezTo>
                <a:lnTo>
                  <a:pt x="14125" y="99941"/>
                </a:lnTo>
                <a:cubicBezTo>
                  <a:pt x="14653" y="99314"/>
                  <a:pt x="15028" y="98490"/>
                  <a:pt x="15250" y="97471"/>
                </a:cubicBezTo>
                <a:lnTo>
                  <a:pt x="15250" y="97471"/>
                </a:lnTo>
                <a:cubicBezTo>
                  <a:pt x="16306" y="87588"/>
                  <a:pt x="16194" y="79510"/>
                  <a:pt x="14917" y="73235"/>
                </a:cubicBezTo>
                <a:lnTo>
                  <a:pt x="14917" y="73235"/>
                </a:lnTo>
                <a:cubicBezTo>
                  <a:pt x="14389" y="69980"/>
                  <a:pt x="13653" y="66843"/>
                  <a:pt x="12708" y="63824"/>
                </a:cubicBezTo>
                <a:lnTo>
                  <a:pt x="12708" y="63824"/>
                </a:lnTo>
                <a:lnTo>
                  <a:pt x="12708" y="58235"/>
                </a:lnTo>
                <a:cubicBezTo>
                  <a:pt x="12792" y="51373"/>
                  <a:pt x="14264" y="45255"/>
                  <a:pt x="17125" y="39882"/>
                </a:cubicBezTo>
                <a:lnTo>
                  <a:pt x="17125" y="39882"/>
                </a:lnTo>
                <a:cubicBezTo>
                  <a:pt x="19153" y="36431"/>
                  <a:pt x="21750" y="33824"/>
                  <a:pt x="24917" y="32059"/>
                </a:cubicBezTo>
                <a:lnTo>
                  <a:pt x="24917" y="32059"/>
                </a:lnTo>
                <a:lnTo>
                  <a:pt x="49833" y="18118"/>
                </a:lnTo>
                <a:cubicBezTo>
                  <a:pt x="51306" y="17529"/>
                  <a:pt x="52417" y="18216"/>
                  <a:pt x="53167" y="20176"/>
                </a:cubicBezTo>
                <a:lnTo>
                  <a:pt x="53167" y="20176"/>
                </a:lnTo>
                <a:cubicBezTo>
                  <a:pt x="53583" y="22255"/>
                  <a:pt x="53111" y="23824"/>
                  <a:pt x="51750" y="24882"/>
                </a:cubicBezTo>
                <a:lnTo>
                  <a:pt x="51750" y="24882"/>
                </a:lnTo>
                <a:lnTo>
                  <a:pt x="26833" y="38529"/>
                </a:lnTo>
                <a:cubicBezTo>
                  <a:pt x="24806" y="39745"/>
                  <a:pt x="23111" y="41392"/>
                  <a:pt x="21750" y="43471"/>
                </a:cubicBezTo>
                <a:lnTo>
                  <a:pt x="21750" y="43471"/>
                </a:lnTo>
                <a:lnTo>
                  <a:pt x="46958" y="56471"/>
                </a:lnTo>
                <a:cubicBezTo>
                  <a:pt x="48236" y="57059"/>
                  <a:pt x="49514" y="57353"/>
                  <a:pt x="50792" y="57353"/>
                </a:cubicBezTo>
                <a:lnTo>
                  <a:pt x="50792" y="57353"/>
                </a:lnTo>
                <a:cubicBezTo>
                  <a:pt x="52042" y="57353"/>
                  <a:pt x="53306" y="57059"/>
                  <a:pt x="54583" y="56471"/>
                </a:cubicBezTo>
                <a:lnTo>
                  <a:pt x="54583" y="56471"/>
                </a:lnTo>
                <a:lnTo>
                  <a:pt x="99042" y="33824"/>
                </a:lnTo>
                <a:cubicBezTo>
                  <a:pt x="100625" y="32765"/>
                  <a:pt x="101472" y="31059"/>
                  <a:pt x="101583" y="28706"/>
                </a:cubicBezTo>
                <a:lnTo>
                  <a:pt x="101583" y="28706"/>
                </a:lnTo>
                <a:cubicBezTo>
                  <a:pt x="101472" y="26314"/>
                  <a:pt x="100625" y="24588"/>
                  <a:pt x="99042" y="23529"/>
                </a:cubicBezTo>
                <a:lnTo>
                  <a:pt x="99042" y="23529"/>
                </a:lnTo>
                <a:lnTo>
                  <a:pt x="54583" y="882"/>
                </a:lnTo>
                <a:cubicBezTo>
                  <a:pt x="53306" y="294"/>
                  <a:pt x="52042" y="0"/>
                  <a:pt x="50792" y="0"/>
                </a:cubicBezTo>
                <a:lnTo>
                  <a:pt x="50792" y="0"/>
                </a:lnTo>
                <a:moveTo>
                  <a:pt x="20333" y="84235"/>
                </a:moveTo>
                <a:lnTo>
                  <a:pt x="20333" y="84235"/>
                </a:lnTo>
                <a:cubicBezTo>
                  <a:pt x="20528" y="88431"/>
                  <a:pt x="23486" y="92098"/>
                  <a:pt x="29208" y="95235"/>
                </a:cubicBezTo>
                <a:lnTo>
                  <a:pt x="29208" y="95235"/>
                </a:lnTo>
                <a:lnTo>
                  <a:pt x="29208" y="95235"/>
                </a:lnTo>
                <a:cubicBezTo>
                  <a:pt x="34903" y="98490"/>
                  <a:pt x="42097" y="100196"/>
                  <a:pt x="50792" y="100353"/>
                </a:cubicBezTo>
                <a:lnTo>
                  <a:pt x="50792" y="100353"/>
                </a:lnTo>
                <a:cubicBezTo>
                  <a:pt x="59458" y="100196"/>
                  <a:pt x="66653" y="98490"/>
                  <a:pt x="72375" y="95235"/>
                </a:cubicBezTo>
                <a:lnTo>
                  <a:pt x="72375" y="95235"/>
                </a:lnTo>
                <a:cubicBezTo>
                  <a:pt x="78069" y="92098"/>
                  <a:pt x="81028" y="88431"/>
                  <a:pt x="81250" y="84235"/>
                </a:cubicBezTo>
                <a:lnTo>
                  <a:pt x="81250" y="84235"/>
                </a:lnTo>
                <a:lnTo>
                  <a:pt x="78875" y="51765"/>
                </a:lnTo>
                <a:lnTo>
                  <a:pt x="56333" y="63176"/>
                </a:lnTo>
                <a:cubicBezTo>
                  <a:pt x="54528" y="64078"/>
                  <a:pt x="52681" y="64529"/>
                  <a:pt x="50792" y="64529"/>
                </a:cubicBezTo>
                <a:lnTo>
                  <a:pt x="50792" y="64529"/>
                </a:lnTo>
                <a:cubicBezTo>
                  <a:pt x="48875" y="64529"/>
                  <a:pt x="47069" y="64078"/>
                  <a:pt x="45375" y="63176"/>
                </a:cubicBezTo>
                <a:lnTo>
                  <a:pt x="45375" y="63176"/>
                </a:lnTo>
                <a:lnTo>
                  <a:pt x="22708" y="51765"/>
                </a:lnTo>
                <a:lnTo>
                  <a:pt x="20333" y="8423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6707-20"/>
          <p:cNvSpPr/>
          <p:nvPr/>
        </p:nvSpPr>
        <p:spPr>
          <a:xfrm>
            <a:off x="7704758" y="784808"/>
            <a:ext cx="86059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6800-118"/>
          <p:cNvSpPr/>
          <p:nvPr/>
        </p:nvSpPr>
        <p:spPr>
          <a:xfrm>
            <a:off x="7819058" y="82767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704-14"/>
          <p:cNvSpPr/>
          <p:nvPr/>
        </p:nvSpPr>
        <p:spPr>
          <a:xfrm>
            <a:off x="400050" y="4262251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6705-17"/>
          <p:cNvCxnSpPr/>
          <p:nvPr/>
        </p:nvCxnSpPr>
        <p:spPr>
          <a:xfrm>
            <a:off x="428625" y="4262251"/>
            <a:ext cx="914" cy="421481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6801-120"/>
          <p:cNvSpPr/>
          <p:nvPr/>
        </p:nvSpPr>
        <p:spPr>
          <a:xfrm>
            <a:off x="696516" y="4390839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25" y="28111"/>
                </a:moveTo>
                <a:lnTo>
                  <a:pt x="31625" y="28111"/>
                </a:lnTo>
                <a:lnTo>
                  <a:pt x="31625" y="37500"/>
                </a:lnTo>
                <a:lnTo>
                  <a:pt x="66813" y="37500"/>
                </a:lnTo>
                <a:lnTo>
                  <a:pt x="66813" y="28111"/>
                </a:lnTo>
                <a:cubicBezTo>
                  <a:pt x="66646" y="23704"/>
                  <a:pt x="64958" y="20000"/>
                  <a:pt x="61750" y="17000"/>
                </a:cubicBezTo>
                <a:lnTo>
                  <a:pt x="61750" y="17000"/>
                </a:lnTo>
                <a:cubicBezTo>
                  <a:pt x="58375" y="14148"/>
                  <a:pt x="54208" y="12648"/>
                  <a:pt x="49250" y="12500"/>
                </a:cubicBezTo>
                <a:lnTo>
                  <a:pt x="49250" y="12500"/>
                </a:lnTo>
                <a:cubicBezTo>
                  <a:pt x="44250" y="12648"/>
                  <a:pt x="40063" y="14148"/>
                  <a:pt x="36688" y="17000"/>
                </a:cubicBezTo>
                <a:lnTo>
                  <a:pt x="36688" y="17000"/>
                </a:lnTo>
                <a:cubicBezTo>
                  <a:pt x="33479" y="20000"/>
                  <a:pt x="31792" y="23704"/>
                  <a:pt x="31625" y="28111"/>
                </a:cubicBezTo>
                <a:lnTo>
                  <a:pt x="31625" y="28111"/>
                </a:lnTo>
                <a:moveTo>
                  <a:pt x="17563" y="37500"/>
                </a:moveTo>
                <a:lnTo>
                  <a:pt x="17563" y="37500"/>
                </a:lnTo>
                <a:lnTo>
                  <a:pt x="17563" y="28111"/>
                </a:lnTo>
                <a:cubicBezTo>
                  <a:pt x="17854" y="20185"/>
                  <a:pt x="20938" y="13556"/>
                  <a:pt x="26813" y="8222"/>
                </a:cubicBezTo>
                <a:lnTo>
                  <a:pt x="26813" y="8222"/>
                </a:lnTo>
                <a:cubicBezTo>
                  <a:pt x="32813" y="3000"/>
                  <a:pt x="40292" y="259"/>
                  <a:pt x="49250" y="0"/>
                </a:cubicBezTo>
                <a:lnTo>
                  <a:pt x="49250" y="0"/>
                </a:lnTo>
                <a:cubicBezTo>
                  <a:pt x="58167" y="259"/>
                  <a:pt x="65625" y="3000"/>
                  <a:pt x="71625" y="8222"/>
                </a:cubicBezTo>
                <a:lnTo>
                  <a:pt x="71625" y="8222"/>
                </a:lnTo>
                <a:cubicBezTo>
                  <a:pt x="77500" y="13556"/>
                  <a:pt x="80583" y="20185"/>
                  <a:pt x="80875" y="28111"/>
                </a:cubicBezTo>
                <a:lnTo>
                  <a:pt x="80875" y="28111"/>
                </a:lnTo>
                <a:lnTo>
                  <a:pt x="80875" y="37500"/>
                </a:lnTo>
                <a:lnTo>
                  <a:pt x="84375" y="37500"/>
                </a:lnTo>
                <a:cubicBezTo>
                  <a:pt x="88333" y="37648"/>
                  <a:pt x="91625" y="38889"/>
                  <a:pt x="94250" y="41222"/>
                </a:cubicBezTo>
                <a:lnTo>
                  <a:pt x="94250" y="41222"/>
                </a:lnTo>
                <a:cubicBezTo>
                  <a:pt x="96875" y="43556"/>
                  <a:pt x="98271" y="46481"/>
                  <a:pt x="98438" y="50000"/>
                </a:cubicBezTo>
                <a:lnTo>
                  <a:pt x="98438" y="50000"/>
                </a:lnTo>
                <a:lnTo>
                  <a:pt x="98438" y="87500"/>
                </a:lnTo>
                <a:cubicBezTo>
                  <a:pt x="98271" y="91019"/>
                  <a:pt x="96875" y="93944"/>
                  <a:pt x="94250" y="96278"/>
                </a:cubicBezTo>
                <a:lnTo>
                  <a:pt x="94250" y="96278"/>
                </a:lnTo>
                <a:cubicBezTo>
                  <a:pt x="91625" y="98611"/>
                  <a:pt x="88333" y="99852"/>
                  <a:pt x="84375" y="100000"/>
                </a:cubicBezTo>
                <a:lnTo>
                  <a:pt x="84375" y="100000"/>
                </a:lnTo>
                <a:lnTo>
                  <a:pt x="14063" y="100000"/>
                </a:lnTo>
                <a:cubicBezTo>
                  <a:pt x="10104" y="99852"/>
                  <a:pt x="6813" y="98611"/>
                  <a:pt x="4188" y="96278"/>
                </a:cubicBezTo>
                <a:lnTo>
                  <a:pt x="4188" y="96278"/>
                </a:lnTo>
                <a:cubicBezTo>
                  <a:pt x="1563" y="93944"/>
                  <a:pt x="167" y="91019"/>
                  <a:pt x="0" y="87500"/>
                </a:cubicBezTo>
                <a:lnTo>
                  <a:pt x="0" y="87500"/>
                </a:lnTo>
                <a:lnTo>
                  <a:pt x="0" y="50000"/>
                </a:lnTo>
                <a:cubicBezTo>
                  <a:pt x="167" y="46481"/>
                  <a:pt x="1563" y="43556"/>
                  <a:pt x="4188" y="41222"/>
                </a:cubicBezTo>
                <a:lnTo>
                  <a:pt x="4188" y="41222"/>
                </a:lnTo>
                <a:cubicBezTo>
                  <a:pt x="6813" y="38889"/>
                  <a:pt x="10104" y="37648"/>
                  <a:pt x="14063" y="37500"/>
                </a:cubicBezTo>
                <a:lnTo>
                  <a:pt x="14063" y="37500"/>
                </a:lnTo>
                <a:lnTo>
                  <a:pt x="17563" y="37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6712-39"/>
          <p:cNvSpPr/>
          <p:nvPr/>
        </p:nvSpPr>
        <p:spPr>
          <a:xfrm>
            <a:off x="1028700" y="4394411"/>
            <a:ext cx="404403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6708-26"/>
          <p:cNvSpPr/>
          <p:nvPr/>
        </p:nvSpPr>
        <p:spPr>
          <a:xfrm>
            <a:off x="7153573" y="4355120"/>
            <a:ext cx="1411784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6801-121"/>
          <p:cNvSpPr/>
          <p:nvPr/>
        </p:nvSpPr>
        <p:spPr>
          <a:xfrm>
            <a:off x="7282160" y="440869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6712-32"/>
          <p:cNvSpPr txBox="1"/>
          <p:nvPr/>
        </p:nvSpPr>
        <p:spPr>
          <a:xfrm>
            <a:off x="1028700" y="784808"/>
            <a:ext cx="152807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安全培训 · 全员覆盖</a:t>
            </a:r>
            <a:endParaRPr/>
          </a:p>
        </p:txBody>
      </p:sp>
      <p:sp>
        <p:nvSpPr>
          <p:cNvPr id="17" name="el-1788319686712-33"/>
          <p:cNvSpPr txBox="1"/>
          <p:nvPr/>
        </p:nvSpPr>
        <p:spPr>
          <a:xfrm>
            <a:off x="2391035" y="784808"/>
            <a:ext cx="207066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三级安全教育 · 从入场到上岗</a:t>
            </a:r>
            <a:endParaRPr/>
          </a:p>
        </p:txBody>
      </p:sp>
      <p:sp>
        <p:nvSpPr>
          <p:cNvPr id="18" name="el-1788319686707-19"/>
          <p:cNvSpPr txBox="1"/>
          <p:nvPr/>
        </p:nvSpPr>
        <p:spPr>
          <a:xfrm>
            <a:off x="7819058" y="806239"/>
            <a:ext cx="82130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53591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培训体系</a:t>
            </a:r>
            <a:endParaRPr/>
          </a:p>
        </p:txBody>
      </p:sp>
      <p:sp>
        <p:nvSpPr>
          <p:cNvPr id="19" name="el-1788319686712-38"/>
          <p:cNvSpPr txBox="1"/>
          <p:nvPr/>
        </p:nvSpPr>
        <p:spPr>
          <a:xfrm>
            <a:off x="1114425" y="4408698"/>
            <a:ext cx="39868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铁律</a:t>
            </a:r>
            <a:endParaRPr/>
          </a:p>
        </p:txBody>
      </p:sp>
      <p:sp>
        <p:nvSpPr>
          <p:cNvPr id="20" name="el-1788319686712-40"/>
          <p:cNvSpPr txBox="1"/>
          <p:nvPr/>
        </p:nvSpPr>
        <p:spPr>
          <a:xfrm>
            <a:off x="1535013" y="4380123"/>
            <a:ext cx="41099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培训必须考核 · 考核合格上岗 — 未培训、未考核严禁上岗</a:t>
            </a:r>
            <a:endParaRPr/>
          </a:p>
        </p:txBody>
      </p:sp>
      <p:sp>
        <p:nvSpPr>
          <p:cNvPr id="21" name="el-1788319686710-31"/>
          <p:cNvSpPr txBox="1"/>
          <p:nvPr/>
        </p:nvSpPr>
        <p:spPr>
          <a:xfrm>
            <a:off x="7471470" y="4397983"/>
            <a:ext cx="126476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 · 考核 · 上岗</a:t>
            </a:r>
            <a:endParaRPr/>
          </a:p>
        </p:txBody>
      </p:sp>
      <p:sp>
        <p:nvSpPr>
          <p:cNvPr id="22" name="el-1788319686708-22"/>
          <p:cNvSpPr/>
          <p:nvPr/>
        </p:nvSpPr>
        <p:spPr>
          <a:xfrm>
            <a:off x="400050" y="1224149"/>
            <a:ext cx="4086225" cy="13904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6709-27"/>
          <p:cNvCxnSpPr/>
          <p:nvPr/>
        </p:nvCxnSpPr>
        <p:spPr>
          <a:xfrm>
            <a:off x="400050" y="1242008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6708-23"/>
          <p:cNvSpPr/>
          <p:nvPr/>
        </p:nvSpPr>
        <p:spPr>
          <a:xfrm>
            <a:off x="4657725" y="1224149"/>
            <a:ext cx="4086225" cy="13904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6709-28"/>
          <p:cNvCxnSpPr/>
          <p:nvPr/>
        </p:nvCxnSpPr>
        <p:spPr>
          <a:xfrm>
            <a:off x="4657725" y="1242008"/>
            <a:ext cx="4086225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6708-24"/>
          <p:cNvSpPr/>
          <p:nvPr/>
        </p:nvSpPr>
        <p:spPr>
          <a:xfrm>
            <a:off x="400050" y="2743200"/>
            <a:ext cx="4086225" cy="13904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6709-29"/>
          <p:cNvCxnSpPr/>
          <p:nvPr/>
        </p:nvCxnSpPr>
        <p:spPr>
          <a:xfrm>
            <a:off x="400050" y="2761059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6708-25"/>
          <p:cNvSpPr/>
          <p:nvPr/>
        </p:nvSpPr>
        <p:spPr>
          <a:xfrm>
            <a:off x="4657725" y="2743200"/>
            <a:ext cx="4086225" cy="13904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6709-30"/>
          <p:cNvCxnSpPr/>
          <p:nvPr/>
        </p:nvCxnSpPr>
        <p:spPr>
          <a:xfrm>
            <a:off x="4657725" y="2761059"/>
            <a:ext cx="4086225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6712-34"/>
          <p:cNvSpPr txBox="1"/>
          <p:nvPr/>
        </p:nvSpPr>
        <p:spPr>
          <a:xfrm>
            <a:off x="3977060" y="1331305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1" name="el-1788319686712-35"/>
          <p:cNvSpPr txBox="1"/>
          <p:nvPr/>
        </p:nvSpPr>
        <p:spPr>
          <a:xfrm>
            <a:off x="8234735" y="1331305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2" name="el-1788319686712-36"/>
          <p:cNvSpPr txBox="1"/>
          <p:nvPr/>
        </p:nvSpPr>
        <p:spPr>
          <a:xfrm>
            <a:off x="3977060" y="2850356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3" name="el-1788319686712-37"/>
          <p:cNvSpPr txBox="1"/>
          <p:nvPr/>
        </p:nvSpPr>
        <p:spPr>
          <a:xfrm>
            <a:off x="8234735" y="2850356"/>
            <a:ext cx="80896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cxnSp>
        <p:nvCxnSpPr>
          <p:cNvPr id="34" name="el-1788319686713-41"/>
          <p:cNvCxnSpPr/>
          <p:nvPr/>
        </p:nvCxnSpPr>
        <p:spPr>
          <a:xfrm>
            <a:off x="550069" y="1709924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6713-42"/>
          <p:cNvCxnSpPr/>
          <p:nvPr/>
        </p:nvCxnSpPr>
        <p:spPr>
          <a:xfrm>
            <a:off x="4807744" y="1709924"/>
            <a:ext cx="3786188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-1788319686714-43"/>
          <p:cNvCxnSpPr/>
          <p:nvPr/>
        </p:nvCxnSpPr>
        <p:spPr>
          <a:xfrm>
            <a:off x="550069" y="3228975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86714-44"/>
          <p:cNvCxnSpPr/>
          <p:nvPr/>
        </p:nvCxnSpPr>
        <p:spPr>
          <a:xfrm>
            <a:off x="4807744" y="3228975"/>
            <a:ext cx="3786188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6716-49"/>
          <p:cNvSpPr/>
          <p:nvPr/>
        </p:nvSpPr>
        <p:spPr>
          <a:xfrm>
            <a:off x="550069" y="1374167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6783-95"/>
          <p:cNvSpPr/>
          <p:nvPr/>
        </p:nvSpPr>
        <p:spPr>
          <a:xfrm>
            <a:off x="617934" y="1442033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286" y="1000"/>
                </a:moveTo>
                <a:lnTo>
                  <a:pt x="46286" y="1000"/>
                </a:lnTo>
                <a:cubicBezTo>
                  <a:pt x="49381" y="-333"/>
                  <a:pt x="52500" y="-333"/>
                  <a:pt x="55643" y="1000"/>
                </a:cubicBezTo>
                <a:lnTo>
                  <a:pt x="55643" y="1000"/>
                </a:lnTo>
                <a:lnTo>
                  <a:pt x="99000" y="21071"/>
                </a:lnTo>
                <a:cubicBezTo>
                  <a:pt x="100714" y="22024"/>
                  <a:pt x="101643" y="23476"/>
                  <a:pt x="101786" y="25429"/>
                </a:cubicBezTo>
                <a:lnTo>
                  <a:pt x="101786" y="25429"/>
                </a:lnTo>
                <a:cubicBezTo>
                  <a:pt x="101643" y="27429"/>
                  <a:pt x="100714" y="28881"/>
                  <a:pt x="99000" y="29786"/>
                </a:cubicBezTo>
                <a:lnTo>
                  <a:pt x="99000" y="29786"/>
                </a:lnTo>
                <a:lnTo>
                  <a:pt x="55500" y="49929"/>
                </a:lnTo>
                <a:cubicBezTo>
                  <a:pt x="52452" y="51214"/>
                  <a:pt x="49333" y="51214"/>
                  <a:pt x="46143" y="49929"/>
                </a:cubicBezTo>
                <a:lnTo>
                  <a:pt x="46143" y="49929"/>
                </a:lnTo>
                <a:lnTo>
                  <a:pt x="2786" y="29786"/>
                </a:lnTo>
                <a:cubicBezTo>
                  <a:pt x="1071" y="28881"/>
                  <a:pt x="143" y="27429"/>
                  <a:pt x="0" y="25429"/>
                </a:cubicBezTo>
                <a:lnTo>
                  <a:pt x="0" y="25429"/>
                </a:lnTo>
                <a:cubicBezTo>
                  <a:pt x="143" y="23476"/>
                  <a:pt x="1071" y="22024"/>
                  <a:pt x="2786" y="21071"/>
                </a:cubicBezTo>
                <a:lnTo>
                  <a:pt x="2786" y="21071"/>
                </a:lnTo>
                <a:lnTo>
                  <a:pt x="46286" y="1000"/>
                </a:lnTo>
                <a:moveTo>
                  <a:pt x="88500" y="41714"/>
                </a:moveTo>
                <a:lnTo>
                  <a:pt x="88500" y="41714"/>
                </a:lnTo>
                <a:lnTo>
                  <a:pt x="99000" y="46500"/>
                </a:lnTo>
                <a:cubicBezTo>
                  <a:pt x="100714" y="47452"/>
                  <a:pt x="101643" y="48929"/>
                  <a:pt x="101786" y="50929"/>
                </a:cubicBezTo>
                <a:lnTo>
                  <a:pt x="101786" y="50929"/>
                </a:lnTo>
                <a:cubicBezTo>
                  <a:pt x="101643" y="52881"/>
                  <a:pt x="100714" y="54333"/>
                  <a:pt x="99000" y="55286"/>
                </a:cubicBezTo>
                <a:lnTo>
                  <a:pt x="99000" y="55286"/>
                </a:lnTo>
                <a:lnTo>
                  <a:pt x="55500" y="75357"/>
                </a:lnTo>
                <a:cubicBezTo>
                  <a:pt x="52452" y="76690"/>
                  <a:pt x="49333" y="76690"/>
                  <a:pt x="46143" y="75357"/>
                </a:cubicBezTo>
                <a:lnTo>
                  <a:pt x="46143" y="75357"/>
                </a:lnTo>
                <a:lnTo>
                  <a:pt x="2786" y="55286"/>
                </a:lnTo>
                <a:cubicBezTo>
                  <a:pt x="1071" y="54333"/>
                  <a:pt x="143" y="52881"/>
                  <a:pt x="0" y="50929"/>
                </a:cubicBezTo>
                <a:lnTo>
                  <a:pt x="0" y="50929"/>
                </a:lnTo>
                <a:cubicBezTo>
                  <a:pt x="143" y="48929"/>
                  <a:pt x="1071" y="47452"/>
                  <a:pt x="2786" y="46500"/>
                </a:cubicBezTo>
                <a:lnTo>
                  <a:pt x="2786" y="46500"/>
                </a:lnTo>
                <a:lnTo>
                  <a:pt x="13286" y="41714"/>
                </a:lnTo>
                <a:lnTo>
                  <a:pt x="43571" y="55643"/>
                </a:lnTo>
                <a:cubicBezTo>
                  <a:pt x="48476" y="57786"/>
                  <a:pt x="53357" y="57786"/>
                  <a:pt x="58214" y="55643"/>
                </a:cubicBezTo>
                <a:lnTo>
                  <a:pt x="58214" y="55643"/>
                </a:lnTo>
                <a:lnTo>
                  <a:pt x="88500" y="41714"/>
                </a:lnTo>
                <a:moveTo>
                  <a:pt x="58214" y="81143"/>
                </a:moveTo>
                <a:lnTo>
                  <a:pt x="58214" y="81143"/>
                </a:lnTo>
                <a:lnTo>
                  <a:pt x="88500" y="67214"/>
                </a:lnTo>
                <a:lnTo>
                  <a:pt x="99000" y="72000"/>
                </a:lnTo>
                <a:cubicBezTo>
                  <a:pt x="100714" y="72905"/>
                  <a:pt x="101643" y="74357"/>
                  <a:pt x="101786" y="76357"/>
                </a:cubicBezTo>
                <a:lnTo>
                  <a:pt x="101786" y="76357"/>
                </a:lnTo>
                <a:cubicBezTo>
                  <a:pt x="101643" y="78310"/>
                  <a:pt x="100714" y="79762"/>
                  <a:pt x="99000" y="80714"/>
                </a:cubicBezTo>
                <a:lnTo>
                  <a:pt x="99000" y="80714"/>
                </a:lnTo>
                <a:lnTo>
                  <a:pt x="55500" y="100786"/>
                </a:lnTo>
                <a:cubicBezTo>
                  <a:pt x="52452" y="102119"/>
                  <a:pt x="49333" y="102119"/>
                  <a:pt x="46143" y="100786"/>
                </a:cubicBezTo>
                <a:lnTo>
                  <a:pt x="46143" y="100786"/>
                </a:lnTo>
                <a:lnTo>
                  <a:pt x="2786" y="80714"/>
                </a:lnTo>
                <a:cubicBezTo>
                  <a:pt x="1071" y="79762"/>
                  <a:pt x="143" y="78310"/>
                  <a:pt x="0" y="76357"/>
                </a:cubicBezTo>
                <a:lnTo>
                  <a:pt x="0" y="76357"/>
                </a:lnTo>
                <a:cubicBezTo>
                  <a:pt x="143" y="74357"/>
                  <a:pt x="1071" y="72905"/>
                  <a:pt x="2786" y="72000"/>
                </a:cubicBezTo>
                <a:lnTo>
                  <a:pt x="2786" y="72000"/>
                </a:lnTo>
                <a:lnTo>
                  <a:pt x="13286" y="67214"/>
                </a:lnTo>
                <a:lnTo>
                  <a:pt x="43571" y="81143"/>
                </a:lnTo>
                <a:cubicBezTo>
                  <a:pt x="48476" y="83238"/>
                  <a:pt x="53357" y="83238"/>
                  <a:pt x="58214" y="81143"/>
                </a:cubicBezTo>
                <a:lnTo>
                  <a:pt x="58214" y="8114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6803-122"/>
          <p:cNvSpPr/>
          <p:nvPr/>
        </p:nvSpPr>
        <p:spPr>
          <a:xfrm>
            <a:off x="573732" y="1894322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6803-123"/>
          <p:cNvSpPr/>
          <p:nvPr/>
        </p:nvSpPr>
        <p:spPr>
          <a:xfrm>
            <a:off x="573732" y="2148260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6804-124"/>
          <p:cNvSpPr/>
          <p:nvPr/>
        </p:nvSpPr>
        <p:spPr>
          <a:xfrm>
            <a:off x="573732" y="2402198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716-50"/>
          <p:cNvSpPr/>
          <p:nvPr/>
        </p:nvSpPr>
        <p:spPr>
          <a:xfrm>
            <a:off x="4807744" y="1374167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6784-96"/>
          <p:cNvSpPr/>
          <p:nvPr/>
        </p:nvSpPr>
        <p:spPr>
          <a:xfrm>
            <a:off x="4875604" y="1442027"/>
            <a:ext cx="135742" cy="1357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714" y="1000"/>
                </a:moveTo>
                <a:lnTo>
                  <a:pt x="15714" y="1000"/>
                </a:lnTo>
                <a:cubicBezTo>
                  <a:pt x="13476" y="-476"/>
                  <a:pt x="11357" y="-333"/>
                  <a:pt x="9357" y="1429"/>
                </a:cubicBezTo>
                <a:lnTo>
                  <a:pt x="9357" y="1429"/>
                </a:lnTo>
                <a:lnTo>
                  <a:pt x="1429" y="9357"/>
                </a:lnTo>
                <a:cubicBezTo>
                  <a:pt x="-333" y="11357"/>
                  <a:pt x="-476" y="13476"/>
                  <a:pt x="1000" y="15714"/>
                </a:cubicBezTo>
                <a:lnTo>
                  <a:pt x="1000" y="15714"/>
                </a:lnTo>
                <a:lnTo>
                  <a:pt x="16929" y="36357"/>
                </a:lnTo>
                <a:cubicBezTo>
                  <a:pt x="17833" y="37548"/>
                  <a:pt x="19095" y="38143"/>
                  <a:pt x="20714" y="38143"/>
                </a:cubicBezTo>
                <a:lnTo>
                  <a:pt x="20714" y="38143"/>
                </a:lnTo>
                <a:lnTo>
                  <a:pt x="31429" y="38143"/>
                </a:lnTo>
                <a:lnTo>
                  <a:pt x="53071" y="59857"/>
                </a:lnTo>
                <a:cubicBezTo>
                  <a:pt x="51643" y="62762"/>
                  <a:pt x="51190" y="65881"/>
                  <a:pt x="51714" y="69214"/>
                </a:cubicBezTo>
                <a:lnTo>
                  <a:pt x="51714" y="69214"/>
                </a:lnTo>
                <a:cubicBezTo>
                  <a:pt x="52095" y="72357"/>
                  <a:pt x="53476" y="75190"/>
                  <a:pt x="55857" y="77714"/>
                </a:cubicBezTo>
                <a:lnTo>
                  <a:pt x="55857" y="77714"/>
                </a:lnTo>
                <a:lnTo>
                  <a:pt x="78143" y="100000"/>
                </a:lnTo>
                <a:cubicBezTo>
                  <a:pt x="79476" y="101190"/>
                  <a:pt x="81000" y="101786"/>
                  <a:pt x="82714" y="101786"/>
                </a:cubicBezTo>
                <a:lnTo>
                  <a:pt x="82714" y="101786"/>
                </a:lnTo>
                <a:cubicBezTo>
                  <a:pt x="84429" y="101786"/>
                  <a:pt x="85952" y="101190"/>
                  <a:pt x="87286" y="100000"/>
                </a:cubicBezTo>
                <a:lnTo>
                  <a:pt x="87286" y="100000"/>
                </a:lnTo>
                <a:lnTo>
                  <a:pt x="100000" y="87286"/>
                </a:lnTo>
                <a:cubicBezTo>
                  <a:pt x="101190" y="85952"/>
                  <a:pt x="101786" y="84429"/>
                  <a:pt x="101786" y="82714"/>
                </a:cubicBezTo>
                <a:lnTo>
                  <a:pt x="101786" y="82714"/>
                </a:lnTo>
                <a:cubicBezTo>
                  <a:pt x="101786" y="81000"/>
                  <a:pt x="101190" y="79476"/>
                  <a:pt x="100000" y="78143"/>
                </a:cubicBezTo>
                <a:lnTo>
                  <a:pt x="100000" y="78143"/>
                </a:lnTo>
                <a:lnTo>
                  <a:pt x="77714" y="55857"/>
                </a:lnTo>
                <a:cubicBezTo>
                  <a:pt x="75190" y="53476"/>
                  <a:pt x="72357" y="52095"/>
                  <a:pt x="69214" y="51714"/>
                </a:cubicBezTo>
                <a:lnTo>
                  <a:pt x="69214" y="51714"/>
                </a:lnTo>
                <a:cubicBezTo>
                  <a:pt x="65881" y="51190"/>
                  <a:pt x="62762" y="51643"/>
                  <a:pt x="59857" y="53071"/>
                </a:cubicBezTo>
                <a:lnTo>
                  <a:pt x="59857" y="53071"/>
                </a:lnTo>
                <a:lnTo>
                  <a:pt x="38143" y="31429"/>
                </a:lnTo>
                <a:lnTo>
                  <a:pt x="38143" y="20714"/>
                </a:lnTo>
                <a:cubicBezTo>
                  <a:pt x="38143" y="19095"/>
                  <a:pt x="37548" y="17833"/>
                  <a:pt x="36357" y="16929"/>
                </a:cubicBezTo>
                <a:lnTo>
                  <a:pt x="36357" y="16929"/>
                </a:lnTo>
                <a:lnTo>
                  <a:pt x="15714" y="1000"/>
                </a:lnTo>
                <a:moveTo>
                  <a:pt x="4000" y="78714"/>
                </a:moveTo>
                <a:lnTo>
                  <a:pt x="4000" y="78714"/>
                </a:lnTo>
                <a:cubicBezTo>
                  <a:pt x="1333" y="81381"/>
                  <a:pt x="0" y="84571"/>
                  <a:pt x="0" y="88286"/>
                </a:cubicBezTo>
                <a:lnTo>
                  <a:pt x="0" y="88286"/>
                </a:lnTo>
                <a:cubicBezTo>
                  <a:pt x="143" y="92143"/>
                  <a:pt x="1476" y="95310"/>
                  <a:pt x="4000" y="97786"/>
                </a:cubicBezTo>
                <a:lnTo>
                  <a:pt x="4000" y="97786"/>
                </a:lnTo>
                <a:cubicBezTo>
                  <a:pt x="6524" y="100310"/>
                  <a:pt x="9690" y="101643"/>
                  <a:pt x="13500" y="101786"/>
                </a:cubicBezTo>
                <a:lnTo>
                  <a:pt x="13500" y="101786"/>
                </a:lnTo>
                <a:cubicBezTo>
                  <a:pt x="17214" y="101786"/>
                  <a:pt x="20405" y="100452"/>
                  <a:pt x="23071" y="97786"/>
                </a:cubicBezTo>
                <a:lnTo>
                  <a:pt x="23071" y="97786"/>
                </a:lnTo>
                <a:lnTo>
                  <a:pt x="46500" y="74357"/>
                </a:lnTo>
                <a:cubicBezTo>
                  <a:pt x="44929" y="70119"/>
                  <a:pt x="44667" y="65810"/>
                  <a:pt x="45714" y="61429"/>
                </a:cubicBezTo>
                <a:lnTo>
                  <a:pt x="45714" y="61429"/>
                </a:lnTo>
                <a:lnTo>
                  <a:pt x="33429" y="49143"/>
                </a:lnTo>
                <a:lnTo>
                  <a:pt x="4000" y="78714"/>
                </a:lnTo>
                <a:moveTo>
                  <a:pt x="101786" y="28643"/>
                </a:moveTo>
                <a:lnTo>
                  <a:pt x="101786" y="28643"/>
                </a:lnTo>
                <a:cubicBezTo>
                  <a:pt x="101786" y="26500"/>
                  <a:pt x="101595" y="24500"/>
                  <a:pt x="101214" y="22643"/>
                </a:cubicBezTo>
                <a:lnTo>
                  <a:pt x="101214" y="22643"/>
                </a:lnTo>
                <a:cubicBezTo>
                  <a:pt x="100786" y="21452"/>
                  <a:pt x="100119" y="20738"/>
                  <a:pt x="99214" y="20500"/>
                </a:cubicBezTo>
                <a:lnTo>
                  <a:pt x="99214" y="20500"/>
                </a:lnTo>
                <a:cubicBezTo>
                  <a:pt x="98167" y="20357"/>
                  <a:pt x="97238" y="20690"/>
                  <a:pt x="96429" y="21500"/>
                </a:cubicBezTo>
                <a:lnTo>
                  <a:pt x="96429" y="21500"/>
                </a:lnTo>
                <a:lnTo>
                  <a:pt x="83714" y="34000"/>
                </a:lnTo>
                <a:cubicBezTo>
                  <a:pt x="83048" y="34667"/>
                  <a:pt x="82238" y="35000"/>
                  <a:pt x="81286" y="35000"/>
                </a:cubicBezTo>
                <a:lnTo>
                  <a:pt x="81286" y="35000"/>
                </a:lnTo>
                <a:lnTo>
                  <a:pt x="70000" y="35000"/>
                </a:lnTo>
                <a:cubicBezTo>
                  <a:pt x="68000" y="34857"/>
                  <a:pt x="66929" y="33786"/>
                  <a:pt x="66786" y="31786"/>
                </a:cubicBezTo>
                <a:lnTo>
                  <a:pt x="66786" y="31786"/>
                </a:lnTo>
                <a:lnTo>
                  <a:pt x="66786" y="20500"/>
                </a:lnTo>
                <a:cubicBezTo>
                  <a:pt x="66786" y="19548"/>
                  <a:pt x="67119" y="18738"/>
                  <a:pt x="67786" y="18071"/>
                </a:cubicBezTo>
                <a:lnTo>
                  <a:pt x="67786" y="18071"/>
                </a:lnTo>
                <a:lnTo>
                  <a:pt x="80500" y="5357"/>
                </a:lnTo>
                <a:cubicBezTo>
                  <a:pt x="81310" y="4595"/>
                  <a:pt x="81571" y="3667"/>
                  <a:pt x="81286" y="2571"/>
                </a:cubicBezTo>
                <a:lnTo>
                  <a:pt x="81286" y="2571"/>
                </a:lnTo>
                <a:cubicBezTo>
                  <a:pt x="81048" y="1667"/>
                  <a:pt x="80405" y="1000"/>
                  <a:pt x="79357" y="571"/>
                </a:cubicBezTo>
                <a:lnTo>
                  <a:pt x="79357" y="571"/>
                </a:lnTo>
                <a:cubicBezTo>
                  <a:pt x="77357" y="190"/>
                  <a:pt x="75286" y="0"/>
                  <a:pt x="73143" y="0"/>
                </a:cubicBezTo>
                <a:lnTo>
                  <a:pt x="73143" y="0"/>
                </a:lnTo>
                <a:cubicBezTo>
                  <a:pt x="65095" y="286"/>
                  <a:pt x="58333" y="3071"/>
                  <a:pt x="52857" y="8357"/>
                </a:cubicBezTo>
                <a:lnTo>
                  <a:pt x="52857" y="8357"/>
                </a:lnTo>
                <a:cubicBezTo>
                  <a:pt x="47571" y="13786"/>
                  <a:pt x="44810" y="20548"/>
                  <a:pt x="44571" y="28643"/>
                </a:cubicBezTo>
                <a:lnTo>
                  <a:pt x="44571" y="28643"/>
                </a:lnTo>
                <a:lnTo>
                  <a:pt x="44571" y="28857"/>
                </a:lnTo>
                <a:lnTo>
                  <a:pt x="61429" y="45714"/>
                </a:lnTo>
                <a:cubicBezTo>
                  <a:pt x="65143" y="44810"/>
                  <a:pt x="68786" y="44810"/>
                  <a:pt x="72357" y="45714"/>
                </a:cubicBezTo>
                <a:lnTo>
                  <a:pt x="72357" y="45714"/>
                </a:lnTo>
                <a:cubicBezTo>
                  <a:pt x="76071" y="46810"/>
                  <a:pt x="79333" y="48738"/>
                  <a:pt x="82143" y="51500"/>
                </a:cubicBezTo>
                <a:lnTo>
                  <a:pt x="82143" y="51500"/>
                </a:lnTo>
                <a:lnTo>
                  <a:pt x="85286" y="54643"/>
                </a:lnTo>
                <a:cubicBezTo>
                  <a:pt x="90190" y="52262"/>
                  <a:pt x="94167" y="48762"/>
                  <a:pt x="97214" y="44143"/>
                </a:cubicBezTo>
                <a:lnTo>
                  <a:pt x="97214" y="44143"/>
                </a:lnTo>
                <a:cubicBezTo>
                  <a:pt x="100119" y="39619"/>
                  <a:pt x="101643" y="34452"/>
                  <a:pt x="101786" y="28643"/>
                </a:cubicBezTo>
                <a:lnTo>
                  <a:pt x="101786" y="28643"/>
                </a:lnTo>
                <a:moveTo>
                  <a:pt x="11143" y="85857"/>
                </a:moveTo>
                <a:lnTo>
                  <a:pt x="11143" y="85857"/>
                </a:lnTo>
                <a:cubicBezTo>
                  <a:pt x="11429" y="82952"/>
                  <a:pt x="13024" y="81381"/>
                  <a:pt x="15929" y="81143"/>
                </a:cubicBezTo>
                <a:lnTo>
                  <a:pt x="15929" y="81143"/>
                </a:lnTo>
                <a:cubicBezTo>
                  <a:pt x="18833" y="81381"/>
                  <a:pt x="20429" y="82952"/>
                  <a:pt x="20714" y="85857"/>
                </a:cubicBezTo>
                <a:lnTo>
                  <a:pt x="20714" y="85857"/>
                </a:lnTo>
                <a:cubicBezTo>
                  <a:pt x="20429" y="88810"/>
                  <a:pt x="18833" y="90405"/>
                  <a:pt x="15929" y="90643"/>
                </a:cubicBezTo>
                <a:lnTo>
                  <a:pt x="15929" y="90643"/>
                </a:lnTo>
                <a:cubicBezTo>
                  <a:pt x="13024" y="90405"/>
                  <a:pt x="11429" y="88810"/>
                  <a:pt x="11143" y="85857"/>
                </a:cubicBezTo>
                <a:lnTo>
                  <a:pt x="11143" y="85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6804-125"/>
          <p:cNvSpPr/>
          <p:nvPr/>
        </p:nvSpPr>
        <p:spPr>
          <a:xfrm>
            <a:off x="4831407" y="1894322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6804-126"/>
          <p:cNvSpPr/>
          <p:nvPr/>
        </p:nvSpPr>
        <p:spPr>
          <a:xfrm>
            <a:off x="4831407" y="2148260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6805-127"/>
          <p:cNvSpPr/>
          <p:nvPr/>
        </p:nvSpPr>
        <p:spPr>
          <a:xfrm>
            <a:off x="4831407" y="2402198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6716-51"/>
          <p:cNvSpPr/>
          <p:nvPr/>
        </p:nvSpPr>
        <p:spPr>
          <a:xfrm>
            <a:off x="550069" y="2893219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6784-97"/>
          <p:cNvSpPr/>
          <p:nvPr/>
        </p:nvSpPr>
        <p:spPr>
          <a:xfrm>
            <a:off x="600968" y="2969568"/>
            <a:ext cx="169664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11" y="13000"/>
                </a:moveTo>
                <a:lnTo>
                  <a:pt x="11111" y="13000"/>
                </a:lnTo>
                <a:cubicBezTo>
                  <a:pt x="11222" y="8056"/>
                  <a:pt x="12667" y="4333"/>
                  <a:pt x="15444" y="1833"/>
                </a:cubicBezTo>
                <a:lnTo>
                  <a:pt x="15444" y="1833"/>
                </a:lnTo>
                <a:cubicBezTo>
                  <a:pt x="18333" y="-611"/>
                  <a:pt x="21222" y="-611"/>
                  <a:pt x="24111" y="1833"/>
                </a:cubicBezTo>
                <a:lnTo>
                  <a:pt x="24111" y="1833"/>
                </a:lnTo>
                <a:cubicBezTo>
                  <a:pt x="26889" y="4333"/>
                  <a:pt x="28333" y="8056"/>
                  <a:pt x="28444" y="13000"/>
                </a:cubicBezTo>
                <a:lnTo>
                  <a:pt x="28444" y="13000"/>
                </a:lnTo>
                <a:cubicBezTo>
                  <a:pt x="28333" y="17944"/>
                  <a:pt x="26889" y="21639"/>
                  <a:pt x="24111" y="24083"/>
                </a:cubicBezTo>
                <a:lnTo>
                  <a:pt x="24111" y="24083"/>
                </a:lnTo>
                <a:cubicBezTo>
                  <a:pt x="21222" y="26583"/>
                  <a:pt x="18333" y="26583"/>
                  <a:pt x="15444" y="24083"/>
                </a:cubicBezTo>
                <a:lnTo>
                  <a:pt x="15444" y="24083"/>
                </a:lnTo>
                <a:cubicBezTo>
                  <a:pt x="12667" y="21639"/>
                  <a:pt x="11222" y="17944"/>
                  <a:pt x="11111" y="13000"/>
                </a:cubicBezTo>
                <a:lnTo>
                  <a:pt x="11111" y="13000"/>
                </a:lnTo>
                <a:moveTo>
                  <a:pt x="9889" y="49667"/>
                </a:moveTo>
                <a:lnTo>
                  <a:pt x="9889" y="49667"/>
                </a:lnTo>
                <a:cubicBezTo>
                  <a:pt x="8333" y="52278"/>
                  <a:pt x="7519" y="55528"/>
                  <a:pt x="7444" y="59417"/>
                </a:cubicBezTo>
                <a:lnTo>
                  <a:pt x="7444" y="59417"/>
                </a:lnTo>
                <a:cubicBezTo>
                  <a:pt x="7519" y="63250"/>
                  <a:pt x="8333" y="66472"/>
                  <a:pt x="9889" y="69083"/>
                </a:cubicBezTo>
                <a:lnTo>
                  <a:pt x="9889" y="69083"/>
                </a:lnTo>
                <a:lnTo>
                  <a:pt x="9889" y="49667"/>
                </a:lnTo>
                <a:moveTo>
                  <a:pt x="32167" y="38000"/>
                </a:moveTo>
                <a:lnTo>
                  <a:pt x="32167" y="38000"/>
                </a:lnTo>
                <a:cubicBezTo>
                  <a:pt x="27426" y="44500"/>
                  <a:pt x="24944" y="52861"/>
                  <a:pt x="24722" y="63083"/>
                </a:cubicBezTo>
                <a:lnTo>
                  <a:pt x="24722" y="63083"/>
                </a:lnTo>
                <a:cubicBezTo>
                  <a:pt x="24833" y="71139"/>
                  <a:pt x="26481" y="78167"/>
                  <a:pt x="29667" y="84167"/>
                </a:cubicBezTo>
                <a:lnTo>
                  <a:pt x="29667" y="84167"/>
                </a:lnTo>
                <a:lnTo>
                  <a:pt x="29667" y="89083"/>
                </a:lnTo>
                <a:cubicBezTo>
                  <a:pt x="29667" y="91250"/>
                  <a:pt x="29204" y="93028"/>
                  <a:pt x="28278" y="94417"/>
                </a:cubicBezTo>
                <a:lnTo>
                  <a:pt x="28278" y="94417"/>
                </a:lnTo>
                <a:cubicBezTo>
                  <a:pt x="27352" y="95806"/>
                  <a:pt x="26167" y="96500"/>
                  <a:pt x="24722" y="96500"/>
                </a:cubicBezTo>
                <a:lnTo>
                  <a:pt x="24722" y="96500"/>
                </a:lnTo>
                <a:lnTo>
                  <a:pt x="14833" y="96500"/>
                </a:lnTo>
                <a:cubicBezTo>
                  <a:pt x="13389" y="96500"/>
                  <a:pt x="12204" y="95806"/>
                  <a:pt x="11278" y="94417"/>
                </a:cubicBezTo>
                <a:lnTo>
                  <a:pt x="11278" y="94417"/>
                </a:lnTo>
                <a:cubicBezTo>
                  <a:pt x="10352" y="93028"/>
                  <a:pt x="9889" y="91250"/>
                  <a:pt x="9889" y="89083"/>
                </a:cubicBezTo>
                <a:lnTo>
                  <a:pt x="9889" y="89083"/>
                </a:lnTo>
                <a:lnTo>
                  <a:pt x="9889" y="82833"/>
                </a:lnTo>
                <a:cubicBezTo>
                  <a:pt x="6889" y="80667"/>
                  <a:pt x="4519" y="77556"/>
                  <a:pt x="2778" y="73500"/>
                </a:cubicBezTo>
                <a:lnTo>
                  <a:pt x="2778" y="73500"/>
                </a:lnTo>
                <a:cubicBezTo>
                  <a:pt x="926" y="69333"/>
                  <a:pt x="0" y="64639"/>
                  <a:pt x="0" y="59417"/>
                </a:cubicBezTo>
                <a:lnTo>
                  <a:pt x="0" y="59417"/>
                </a:lnTo>
                <a:cubicBezTo>
                  <a:pt x="111" y="51972"/>
                  <a:pt x="1815" y="45861"/>
                  <a:pt x="5111" y="41083"/>
                </a:cubicBezTo>
                <a:lnTo>
                  <a:pt x="5111" y="41083"/>
                </a:lnTo>
                <a:cubicBezTo>
                  <a:pt x="8296" y="36139"/>
                  <a:pt x="12370" y="33583"/>
                  <a:pt x="17333" y="33417"/>
                </a:cubicBezTo>
                <a:lnTo>
                  <a:pt x="17333" y="33417"/>
                </a:lnTo>
                <a:lnTo>
                  <a:pt x="22278" y="33417"/>
                </a:lnTo>
                <a:cubicBezTo>
                  <a:pt x="26093" y="33583"/>
                  <a:pt x="29389" y="35111"/>
                  <a:pt x="32167" y="38000"/>
                </a:cubicBezTo>
                <a:lnTo>
                  <a:pt x="32167" y="38000"/>
                </a:lnTo>
                <a:moveTo>
                  <a:pt x="69278" y="89083"/>
                </a:moveTo>
                <a:lnTo>
                  <a:pt x="69278" y="89083"/>
                </a:lnTo>
                <a:lnTo>
                  <a:pt x="69278" y="84167"/>
                </a:lnTo>
                <a:cubicBezTo>
                  <a:pt x="72463" y="78167"/>
                  <a:pt x="74111" y="71139"/>
                  <a:pt x="74222" y="63083"/>
                </a:cubicBezTo>
                <a:lnTo>
                  <a:pt x="74222" y="63083"/>
                </a:lnTo>
                <a:cubicBezTo>
                  <a:pt x="74000" y="52861"/>
                  <a:pt x="71519" y="44500"/>
                  <a:pt x="66778" y="38000"/>
                </a:cubicBezTo>
                <a:lnTo>
                  <a:pt x="66778" y="38000"/>
                </a:lnTo>
                <a:cubicBezTo>
                  <a:pt x="69556" y="35111"/>
                  <a:pt x="72852" y="33583"/>
                  <a:pt x="76667" y="33417"/>
                </a:cubicBezTo>
                <a:lnTo>
                  <a:pt x="76667" y="33417"/>
                </a:lnTo>
                <a:lnTo>
                  <a:pt x="81667" y="33417"/>
                </a:lnTo>
                <a:cubicBezTo>
                  <a:pt x="86593" y="33583"/>
                  <a:pt x="90648" y="36139"/>
                  <a:pt x="93833" y="41083"/>
                </a:cubicBezTo>
                <a:lnTo>
                  <a:pt x="93833" y="41083"/>
                </a:lnTo>
                <a:cubicBezTo>
                  <a:pt x="97130" y="45861"/>
                  <a:pt x="98833" y="51972"/>
                  <a:pt x="98944" y="59417"/>
                </a:cubicBezTo>
                <a:lnTo>
                  <a:pt x="98944" y="59417"/>
                </a:lnTo>
                <a:cubicBezTo>
                  <a:pt x="98944" y="64639"/>
                  <a:pt x="98019" y="69333"/>
                  <a:pt x="96167" y="73500"/>
                </a:cubicBezTo>
                <a:lnTo>
                  <a:pt x="96167" y="73500"/>
                </a:lnTo>
                <a:cubicBezTo>
                  <a:pt x="94426" y="77556"/>
                  <a:pt x="92056" y="80667"/>
                  <a:pt x="89056" y="82833"/>
                </a:cubicBezTo>
                <a:lnTo>
                  <a:pt x="89056" y="82833"/>
                </a:lnTo>
                <a:lnTo>
                  <a:pt x="89056" y="89083"/>
                </a:lnTo>
                <a:cubicBezTo>
                  <a:pt x="89056" y="91250"/>
                  <a:pt x="88593" y="93028"/>
                  <a:pt x="87667" y="94417"/>
                </a:cubicBezTo>
                <a:lnTo>
                  <a:pt x="87667" y="94417"/>
                </a:lnTo>
                <a:cubicBezTo>
                  <a:pt x="86741" y="95806"/>
                  <a:pt x="85556" y="96500"/>
                  <a:pt x="84111" y="96500"/>
                </a:cubicBezTo>
                <a:lnTo>
                  <a:pt x="84111" y="96500"/>
                </a:lnTo>
                <a:lnTo>
                  <a:pt x="74222" y="96500"/>
                </a:lnTo>
                <a:cubicBezTo>
                  <a:pt x="72778" y="96500"/>
                  <a:pt x="71593" y="95806"/>
                  <a:pt x="70667" y="94417"/>
                </a:cubicBezTo>
                <a:lnTo>
                  <a:pt x="70667" y="94417"/>
                </a:lnTo>
                <a:cubicBezTo>
                  <a:pt x="69741" y="93028"/>
                  <a:pt x="69278" y="91250"/>
                  <a:pt x="69278" y="89083"/>
                </a:cubicBezTo>
                <a:lnTo>
                  <a:pt x="69278" y="89083"/>
                </a:lnTo>
                <a:moveTo>
                  <a:pt x="70500" y="13000"/>
                </a:moveTo>
                <a:lnTo>
                  <a:pt x="70500" y="13000"/>
                </a:lnTo>
                <a:cubicBezTo>
                  <a:pt x="70611" y="8056"/>
                  <a:pt x="72056" y="4333"/>
                  <a:pt x="74833" y="1833"/>
                </a:cubicBezTo>
                <a:lnTo>
                  <a:pt x="74833" y="1833"/>
                </a:lnTo>
                <a:cubicBezTo>
                  <a:pt x="77722" y="-611"/>
                  <a:pt x="80611" y="-611"/>
                  <a:pt x="83500" y="1833"/>
                </a:cubicBezTo>
                <a:lnTo>
                  <a:pt x="83500" y="1833"/>
                </a:lnTo>
                <a:cubicBezTo>
                  <a:pt x="86278" y="4333"/>
                  <a:pt x="87722" y="8056"/>
                  <a:pt x="87833" y="13000"/>
                </a:cubicBezTo>
                <a:lnTo>
                  <a:pt x="87833" y="13000"/>
                </a:lnTo>
                <a:cubicBezTo>
                  <a:pt x="87722" y="17944"/>
                  <a:pt x="86278" y="21639"/>
                  <a:pt x="83500" y="24083"/>
                </a:cubicBezTo>
                <a:lnTo>
                  <a:pt x="83500" y="24083"/>
                </a:lnTo>
                <a:cubicBezTo>
                  <a:pt x="80611" y="26583"/>
                  <a:pt x="77722" y="26583"/>
                  <a:pt x="74833" y="24083"/>
                </a:cubicBezTo>
                <a:lnTo>
                  <a:pt x="74833" y="24083"/>
                </a:lnTo>
                <a:cubicBezTo>
                  <a:pt x="72056" y="21639"/>
                  <a:pt x="70611" y="17944"/>
                  <a:pt x="70500" y="13000"/>
                </a:cubicBezTo>
                <a:lnTo>
                  <a:pt x="70500" y="13000"/>
                </a:lnTo>
                <a:moveTo>
                  <a:pt x="89056" y="49667"/>
                </a:moveTo>
                <a:lnTo>
                  <a:pt x="89056" y="49667"/>
                </a:lnTo>
                <a:lnTo>
                  <a:pt x="89056" y="69083"/>
                </a:lnTo>
                <a:cubicBezTo>
                  <a:pt x="90722" y="66472"/>
                  <a:pt x="91556" y="63250"/>
                  <a:pt x="91556" y="59417"/>
                </a:cubicBezTo>
                <a:lnTo>
                  <a:pt x="91556" y="59417"/>
                </a:lnTo>
                <a:cubicBezTo>
                  <a:pt x="91556" y="55528"/>
                  <a:pt x="90722" y="52278"/>
                  <a:pt x="89056" y="49667"/>
                </a:cubicBezTo>
                <a:lnTo>
                  <a:pt x="89056" y="49667"/>
                </a:lnTo>
                <a:moveTo>
                  <a:pt x="49500" y="0"/>
                </a:moveTo>
                <a:lnTo>
                  <a:pt x="49500" y="0"/>
                </a:lnTo>
                <a:cubicBezTo>
                  <a:pt x="53204" y="167"/>
                  <a:pt x="56037" y="2639"/>
                  <a:pt x="58000" y="7417"/>
                </a:cubicBezTo>
                <a:lnTo>
                  <a:pt x="58000" y="7417"/>
                </a:lnTo>
                <a:cubicBezTo>
                  <a:pt x="59852" y="12361"/>
                  <a:pt x="59852" y="17306"/>
                  <a:pt x="58000" y="22250"/>
                </a:cubicBezTo>
                <a:lnTo>
                  <a:pt x="58000" y="22250"/>
                </a:lnTo>
                <a:cubicBezTo>
                  <a:pt x="56037" y="27028"/>
                  <a:pt x="53204" y="29500"/>
                  <a:pt x="49500" y="29667"/>
                </a:cubicBezTo>
                <a:lnTo>
                  <a:pt x="49500" y="29667"/>
                </a:lnTo>
                <a:cubicBezTo>
                  <a:pt x="45759" y="29500"/>
                  <a:pt x="42926" y="27028"/>
                  <a:pt x="41000" y="22250"/>
                </a:cubicBezTo>
                <a:lnTo>
                  <a:pt x="41000" y="22250"/>
                </a:lnTo>
                <a:cubicBezTo>
                  <a:pt x="39111" y="17306"/>
                  <a:pt x="39111" y="12361"/>
                  <a:pt x="41000" y="7417"/>
                </a:cubicBezTo>
                <a:lnTo>
                  <a:pt x="41000" y="7417"/>
                </a:lnTo>
                <a:cubicBezTo>
                  <a:pt x="42926" y="2639"/>
                  <a:pt x="45759" y="167"/>
                  <a:pt x="49500" y="0"/>
                </a:cubicBezTo>
                <a:lnTo>
                  <a:pt x="49500" y="0"/>
                </a:lnTo>
                <a:moveTo>
                  <a:pt x="37111" y="63083"/>
                </a:moveTo>
                <a:lnTo>
                  <a:pt x="37111" y="63083"/>
                </a:lnTo>
                <a:cubicBezTo>
                  <a:pt x="37222" y="66972"/>
                  <a:pt x="38056" y="70222"/>
                  <a:pt x="39611" y="72833"/>
                </a:cubicBezTo>
                <a:lnTo>
                  <a:pt x="39611" y="72833"/>
                </a:lnTo>
                <a:lnTo>
                  <a:pt x="39611" y="53333"/>
                </a:lnTo>
                <a:cubicBezTo>
                  <a:pt x="38056" y="55944"/>
                  <a:pt x="37222" y="59194"/>
                  <a:pt x="37111" y="63083"/>
                </a:cubicBezTo>
                <a:lnTo>
                  <a:pt x="37111" y="63083"/>
                </a:lnTo>
                <a:moveTo>
                  <a:pt x="59389" y="53333"/>
                </a:moveTo>
                <a:lnTo>
                  <a:pt x="59389" y="53333"/>
                </a:lnTo>
                <a:lnTo>
                  <a:pt x="59389" y="72833"/>
                </a:lnTo>
                <a:cubicBezTo>
                  <a:pt x="61019" y="70222"/>
                  <a:pt x="61833" y="66972"/>
                  <a:pt x="61833" y="63083"/>
                </a:cubicBezTo>
                <a:lnTo>
                  <a:pt x="61833" y="63083"/>
                </a:lnTo>
                <a:cubicBezTo>
                  <a:pt x="61833" y="59194"/>
                  <a:pt x="61019" y="55944"/>
                  <a:pt x="59389" y="53333"/>
                </a:cubicBezTo>
                <a:lnTo>
                  <a:pt x="59389" y="53333"/>
                </a:lnTo>
                <a:moveTo>
                  <a:pt x="69278" y="63083"/>
                </a:moveTo>
                <a:lnTo>
                  <a:pt x="69278" y="63083"/>
                </a:lnTo>
                <a:cubicBezTo>
                  <a:pt x="69278" y="68361"/>
                  <a:pt x="68352" y="73083"/>
                  <a:pt x="66500" y="77250"/>
                </a:cubicBezTo>
                <a:lnTo>
                  <a:pt x="66500" y="77250"/>
                </a:lnTo>
                <a:lnTo>
                  <a:pt x="66500" y="77250"/>
                </a:lnTo>
                <a:cubicBezTo>
                  <a:pt x="64722" y="81250"/>
                  <a:pt x="62352" y="84333"/>
                  <a:pt x="59389" y="86500"/>
                </a:cubicBezTo>
                <a:lnTo>
                  <a:pt x="59389" y="86500"/>
                </a:lnTo>
                <a:lnTo>
                  <a:pt x="59389" y="96500"/>
                </a:lnTo>
                <a:cubicBezTo>
                  <a:pt x="59389" y="98667"/>
                  <a:pt x="58926" y="100444"/>
                  <a:pt x="58000" y="101833"/>
                </a:cubicBezTo>
                <a:lnTo>
                  <a:pt x="58000" y="101833"/>
                </a:lnTo>
                <a:cubicBezTo>
                  <a:pt x="57074" y="103222"/>
                  <a:pt x="55889" y="103917"/>
                  <a:pt x="54444" y="103917"/>
                </a:cubicBezTo>
                <a:lnTo>
                  <a:pt x="54444" y="103917"/>
                </a:lnTo>
                <a:lnTo>
                  <a:pt x="44556" y="103917"/>
                </a:lnTo>
                <a:cubicBezTo>
                  <a:pt x="43111" y="103917"/>
                  <a:pt x="41926" y="103222"/>
                  <a:pt x="41000" y="101833"/>
                </a:cubicBezTo>
                <a:lnTo>
                  <a:pt x="41000" y="101833"/>
                </a:lnTo>
                <a:cubicBezTo>
                  <a:pt x="40074" y="100444"/>
                  <a:pt x="39611" y="98667"/>
                  <a:pt x="39611" y="96500"/>
                </a:cubicBezTo>
                <a:lnTo>
                  <a:pt x="39611" y="96500"/>
                </a:lnTo>
                <a:lnTo>
                  <a:pt x="39611" y="86500"/>
                </a:lnTo>
                <a:cubicBezTo>
                  <a:pt x="36611" y="84333"/>
                  <a:pt x="34222" y="81250"/>
                  <a:pt x="32444" y="77250"/>
                </a:cubicBezTo>
                <a:lnTo>
                  <a:pt x="32444" y="77250"/>
                </a:lnTo>
                <a:cubicBezTo>
                  <a:pt x="30593" y="73083"/>
                  <a:pt x="29667" y="68361"/>
                  <a:pt x="29667" y="63083"/>
                </a:cubicBezTo>
                <a:lnTo>
                  <a:pt x="29667" y="63083"/>
                </a:lnTo>
                <a:cubicBezTo>
                  <a:pt x="29778" y="55639"/>
                  <a:pt x="31481" y="49528"/>
                  <a:pt x="34778" y="44750"/>
                </a:cubicBezTo>
                <a:lnTo>
                  <a:pt x="34778" y="44750"/>
                </a:lnTo>
                <a:cubicBezTo>
                  <a:pt x="38000" y="39806"/>
                  <a:pt x="42074" y="37250"/>
                  <a:pt x="47000" y="37083"/>
                </a:cubicBezTo>
                <a:lnTo>
                  <a:pt x="47000" y="37083"/>
                </a:lnTo>
                <a:lnTo>
                  <a:pt x="51944" y="37083"/>
                </a:lnTo>
                <a:cubicBezTo>
                  <a:pt x="56907" y="37250"/>
                  <a:pt x="60981" y="39806"/>
                  <a:pt x="64167" y="44750"/>
                </a:cubicBezTo>
                <a:lnTo>
                  <a:pt x="64167" y="44750"/>
                </a:lnTo>
                <a:cubicBezTo>
                  <a:pt x="67463" y="49528"/>
                  <a:pt x="69167" y="55639"/>
                  <a:pt x="69278" y="63083"/>
                </a:cubicBezTo>
                <a:lnTo>
                  <a:pt x="69278" y="6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6805-128"/>
          <p:cNvSpPr/>
          <p:nvPr/>
        </p:nvSpPr>
        <p:spPr>
          <a:xfrm>
            <a:off x="573732" y="3413373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6805-129"/>
          <p:cNvSpPr/>
          <p:nvPr/>
        </p:nvSpPr>
        <p:spPr>
          <a:xfrm>
            <a:off x="573732" y="3667311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6780-91"/>
          <p:cNvSpPr/>
          <p:nvPr/>
        </p:nvSpPr>
        <p:spPr>
          <a:xfrm>
            <a:off x="573732" y="3921249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6716-52"/>
          <p:cNvSpPr/>
          <p:nvPr/>
        </p:nvSpPr>
        <p:spPr>
          <a:xfrm>
            <a:off x="4807744" y="2893219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6784-98"/>
          <p:cNvSpPr/>
          <p:nvPr/>
        </p:nvSpPr>
        <p:spPr>
          <a:xfrm>
            <a:off x="4892576" y="2961084"/>
            <a:ext cx="101798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45" y="0"/>
                </a:moveTo>
                <a:lnTo>
                  <a:pt x="48545" y="0"/>
                </a:lnTo>
                <a:cubicBezTo>
                  <a:pt x="43152" y="143"/>
                  <a:pt x="38455" y="1333"/>
                  <a:pt x="34455" y="3571"/>
                </a:cubicBezTo>
                <a:lnTo>
                  <a:pt x="34455" y="3571"/>
                </a:lnTo>
                <a:lnTo>
                  <a:pt x="34455" y="3571"/>
                </a:lnTo>
                <a:cubicBezTo>
                  <a:pt x="30394" y="5952"/>
                  <a:pt x="27515" y="9000"/>
                  <a:pt x="25818" y="12714"/>
                </a:cubicBezTo>
                <a:lnTo>
                  <a:pt x="25818" y="12714"/>
                </a:lnTo>
                <a:lnTo>
                  <a:pt x="16182" y="12714"/>
                </a:lnTo>
                <a:cubicBezTo>
                  <a:pt x="11636" y="12857"/>
                  <a:pt x="7848" y="14119"/>
                  <a:pt x="4818" y="16500"/>
                </a:cubicBezTo>
                <a:lnTo>
                  <a:pt x="4818" y="16500"/>
                </a:lnTo>
                <a:cubicBezTo>
                  <a:pt x="1788" y="18881"/>
                  <a:pt x="182" y="21857"/>
                  <a:pt x="0" y="25429"/>
                </a:cubicBezTo>
                <a:lnTo>
                  <a:pt x="0" y="25429"/>
                </a:lnTo>
                <a:lnTo>
                  <a:pt x="0" y="89071"/>
                </a:lnTo>
                <a:cubicBezTo>
                  <a:pt x="182" y="92643"/>
                  <a:pt x="1788" y="95619"/>
                  <a:pt x="4818" y="98000"/>
                </a:cubicBezTo>
                <a:lnTo>
                  <a:pt x="4818" y="98000"/>
                </a:lnTo>
                <a:cubicBezTo>
                  <a:pt x="7848" y="100381"/>
                  <a:pt x="11636" y="101643"/>
                  <a:pt x="16182" y="101786"/>
                </a:cubicBezTo>
                <a:lnTo>
                  <a:pt x="16182" y="101786"/>
                </a:lnTo>
                <a:lnTo>
                  <a:pt x="81000" y="101786"/>
                </a:lnTo>
                <a:cubicBezTo>
                  <a:pt x="85545" y="101643"/>
                  <a:pt x="89333" y="100381"/>
                  <a:pt x="92364" y="98000"/>
                </a:cubicBezTo>
                <a:lnTo>
                  <a:pt x="92364" y="98000"/>
                </a:lnTo>
                <a:cubicBezTo>
                  <a:pt x="95394" y="95619"/>
                  <a:pt x="97000" y="92643"/>
                  <a:pt x="97182" y="89071"/>
                </a:cubicBezTo>
                <a:lnTo>
                  <a:pt x="97182" y="89071"/>
                </a:lnTo>
                <a:lnTo>
                  <a:pt x="97182" y="25429"/>
                </a:lnTo>
                <a:cubicBezTo>
                  <a:pt x="97000" y="21857"/>
                  <a:pt x="95394" y="18881"/>
                  <a:pt x="92364" y="16500"/>
                </a:cubicBezTo>
                <a:lnTo>
                  <a:pt x="92364" y="16500"/>
                </a:lnTo>
                <a:cubicBezTo>
                  <a:pt x="89333" y="14119"/>
                  <a:pt x="85545" y="12857"/>
                  <a:pt x="81000" y="12714"/>
                </a:cubicBezTo>
                <a:lnTo>
                  <a:pt x="81000" y="12714"/>
                </a:lnTo>
                <a:lnTo>
                  <a:pt x="71636" y="12714"/>
                </a:lnTo>
                <a:cubicBezTo>
                  <a:pt x="69758" y="9000"/>
                  <a:pt x="66788" y="5952"/>
                  <a:pt x="62727" y="3571"/>
                </a:cubicBezTo>
                <a:lnTo>
                  <a:pt x="62727" y="3571"/>
                </a:lnTo>
                <a:cubicBezTo>
                  <a:pt x="58667" y="1333"/>
                  <a:pt x="53939" y="143"/>
                  <a:pt x="48545" y="0"/>
                </a:cubicBezTo>
                <a:lnTo>
                  <a:pt x="48545" y="0"/>
                </a:lnTo>
                <a:moveTo>
                  <a:pt x="48545" y="12714"/>
                </a:moveTo>
                <a:lnTo>
                  <a:pt x="48545" y="12714"/>
                </a:lnTo>
                <a:cubicBezTo>
                  <a:pt x="50909" y="12714"/>
                  <a:pt x="52848" y="13310"/>
                  <a:pt x="54364" y="14500"/>
                </a:cubicBezTo>
                <a:lnTo>
                  <a:pt x="54364" y="14500"/>
                </a:lnTo>
                <a:lnTo>
                  <a:pt x="54364" y="14500"/>
                </a:lnTo>
                <a:cubicBezTo>
                  <a:pt x="55879" y="15690"/>
                  <a:pt x="56636" y="17214"/>
                  <a:pt x="56636" y="19071"/>
                </a:cubicBezTo>
                <a:lnTo>
                  <a:pt x="56636" y="19071"/>
                </a:lnTo>
                <a:cubicBezTo>
                  <a:pt x="56636" y="20929"/>
                  <a:pt x="55879" y="22452"/>
                  <a:pt x="54364" y="23643"/>
                </a:cubicBezTo>
                <a:lnTo>
                  <a:pt x="54364" y="23643"/>
                </a:lnTo>
                <a:cubicBezTo>
                  <a:pt x="52848" y="24833"/>
                  <a:pt x="50909" y="25429"/>
                  <a:pt x="48545" y="25429"/>
                </a:cubicBezTo>
                <a:lnTo>
                  <a:pt x="48545" y="25429"/>
                </a:lnTo>
                <a:cubicBezTo>
                  <a:pt x="46182" y="25429"/>
                  <a:pt x="44242" y="24833"/>
                  <a:pt x="42727" y="23643"/>
                </a:cubicBezTo>
                <a:lnTo>
                  <a:pt x="42727" y="23643"/>
                </a:lnTo>
                <a:cubicBezTo>
                  <a:pt x="41212" y="22452"/>
                  <a:pt x="40455" y="20929"/>
                  <a:pt x="40455" y="19071"/>
                </a:cubicBezTo>
                <a:lnTo>
                  <a:pt x="40455" y="19071"/>
                </a:lnTo>
                <a:cubicBezTo>
                  <a:pt x="40455" y="17214"/>
                  <a:pt x="41212" y="15690"/>
                  <a:pt x="42727" y="14500"/>
                </a:cubicBezTo>
                <a:lnTo>
                  <a:pt x="42727" y="14500"/>
                </a:lnTo>
                <a:cubicBezTo>
                  <a:pt x="44242" y="13310"/>
                  <a:pt x="46182" y="12714"/>
                  <a:pt x="48545" y="12714"/>
                </a:cubicBezTo>
                <a:lnTo>
                  <a:pt x="48545" y="12714"/>
                </a:lnTo>
                <a:moveTo>
                  <a:pt x="77182" y="54286"/>
                </a:moveTo>
                <a:lnTo>
                  <a:pt x="77182" y="54286"/>
                </a:lnTo>
                <a:lnTo>
                  <a:pt x="44818" y="79714"/>
                </a:lnTo>
                <a:cubicBezTo>
                  <a:pt x="41909" y="81571"/>
                  <a:pt x="39030" y="81571"/>
                  <a:pt x="36182" y="79714"/>
                </a:cubicBezTo>
                <a:lnTo>
                  <a:pt x="36182" y="79714"/>
                </a:lnTo>
                <a:lnTo>
                  <a:pt x="20000" y="67000"/>
                </a:lnTo>
                <a:cubicBezTo>
                  <a:pt x="17636" y="64762"/>
                  <a:pt x="17636" y="62500"/>
                  <a:pt x="20000" y="60214"/>
                </a:cubicBezTo>
                <a:lnTo>
                  <a:pt x="20000" y="60214"/>
                </a:lnTo>
                <a:cubicBezTo>
                  <a:pt x="22848" y="58357"/>
                  <a:pt x="25727" y="58357"/>
                  <a:pt x="28636" y="60214"/>
                </a:cubicBezTo>
                <a:lnTo>
                  <a:pt x="28636" y="60214"/>
                </a:lnTo>
                <a:lnTo>
                  <a:pt x="40455" y="69571"/>
                </a:lnTo>
                <a:lnTo>
                  <a:pt x="68545" y="47500"/>
                </a:lnTo>
                <a:cubicBezTo>
                  <a:pt x="71455" y="45643"/>
                  <a:pt x="74333" y="45643"/>
                  <a:pt x="77182" y="47500"/>
                </a:cubicBezTo>
                <a:lnTo>
                  <a:pt x="77182" y="47500"/>
                </a:lnTo>
                <a:cubicBezTo>
                  <a:pt x="79545" y="49786"/>
                  <a:pt x="79545" y="52048"/>
                  <a:pt x="77182" y="54286"/>
                </a:cubicBezTo>
                <a:lnTo>
                  <a:pt x="77182" y="542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6782-92"/>
          <p:cNvSpPr/>
          <p:nvPr/>
        </p:nvSpPr>
        <p:spPr>
          <a:xfrm>
            <a:off x="4831407" y="3413373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8319686725-66"/>
          <p:cNvCxnSpPr/>
          <p:nvPr/>
        </p:nvCxnSpPr>
        <p:spPr>
          <a:xfrm>
            <a:off x="5279231" y="3529013"/>
            <a:ext cx="328613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6783-93"/>
          <p:cNvSpPr/>
          <p:nvPr/>
        </p:nvSpPr>
        <p:spPr>
          <a:xfrm>
            <a:off x="4831407" y="3667311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8" name="el-1788319686725-68"/>
          <p:cNvCxnSpPr/>
          <p:nvPr/>
        </p:nvCxnSpPr>
        <p:spPr>
          <a:xfrm>
            <a:off x="5414963" y="3782950"/>
            <a:ext cx="600075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6783-94"/>
          <p:cNvSpPr/>
          <p:nvPr/>
        </p:nvSpPr>
        <p:spPr>
          <a:xfrm>
            <a:off x="4831407" y="3921249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6715-45"/>
          <p:cNvSpPr txBox="1"/>
          <p:nvPr/>
        </p:nvSpPr>
        <p:spPr>
          <a:xfrm>
            <a:off x="907256" y="1411337"/>
            <a:ext cx="110085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三级安全教育</a:t>
            </a:r>
            <a:endParaRPr/>
          </a:p>
        </p:txBody>
      </p:sp>
      <p:sp>
        <p:nvSpPr>
          <p:cNvPr id="61" name="el-1788319686722-53"/>
          <p:cNvSpPr txBox="1"/>
          <p:nvPr/>
        </p:nvSpPr>
        <p:spPr>
          <a:xfrm>
            <a:off x="750094" y="1817080"/>
            <a:ext cx="1288505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公司级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法律法规</a:t>
            </a:r>
            <a:endParaRPr/>
          </a:p>
        </p:txBody>
      </p:sp>
      <p:sp>
        <p:nvSpPr>
          <p:cNvPr id="62" name="el-1788319686722-54"/>
          <p:cNvSpPr txBox="1"/>
          <p:nvPr/>
        </p:nvSpPr>
        <p:spPr>
          <a:xfrm>
            <a:off x="750094" y="2071018"/>
            <a:ext cx="1288505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项目级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现场制度</a:t>
            </a:r>
            <a:endParaRPr/>
          </a:p>
        </p:txBody>
      </p:sp>
      <p:sp>
        <p:nvSpPr>
          <p:cNvPr id="63" name="el-1788319686723-55"/>
          <p:cNvSpPr txBox="1"/>
          <p:nvPr/>
        </p:nvSpPr>
        <p:spPr>
          <a:xfrm>
            <a:off x="750094" y="2324956"/>
            <a:ext cx="1288505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班组级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岗位实操</a:t>
            </a:r>
            <a:endParaRPr/>
          </a:p>
        </p:txBody>
      </p:sp>
      <p:sp>
        <p:nvSpPr>
          <p:cNvPr id="64" name="el-1788319686715-46"/>
          <p:cNvSpPr txBox="1"/>
          <p:nvPr/>
        </p:nvSpPr>
        <p:spPr>
          <a:xfrm>
            <a:off x="5164931" y="1411337"/>
            <a:ext cx="110085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电工专项培训</a:t>
            </a:r>
            <a:endParaRPr/>
          </a:p>
        </p:txBody>
      </p:sp>
      <p:sp>
        <p:nvSpPr>
          <p:cNvPr id="65" name="el-1788319686723-56"/>
          <p:cNvSpPr txBox="1"/>
          <p:nvPr/>
        </p:nvSpPr>
        <p:spPr>
          <a:xfrm>
            <a:off x="5007769" y="1817080"/>
            <a:ext cx="1559967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持证上岗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特种作业证</a:t>
            </a:r>
            <a:endParaRPr/>
          </a:p>
        </p:txBody>
      </p:sp>
      <p:sp>
        <p:nvSpPr>
          <p:cNvPr id="66" name="el-1788319686723-57"/>
          <p:cNvSpPr txBox="1"/>
          <p:nvPr/>
        </p:nvSpPr>
        <p:spPr>
          <a:xfrm>
            <a:off x="5007769" y="2071018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定期复训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技能更新</a:t>
            </a:r>
            <a:endParaRPr/>
          </a:p>
        </p:txBody>
      </p:sp>
      <p:sp>
        <p:nvSpPr>
          <p:cNvPr id="67" name="el-1788319686723-58"/>
          <p:cNvSpPr txBox="1"/>
          <p:nvPr/>
        </p:nvSpPr>
        <p:spPr>
          <a:xfrm>
            <a:off x="5007769" y="2324956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技术交底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专项深化</a:t>
            </a:r>
            <a:endParaRPr/>
          </a:p>
        </p:txBody>
      </p:sp>
      <p:sp>
        <p:nvSpPr>
          <p:cNvPr id="68" name="el-1788319686715-47"/>
          <p:cNvSpPr txBox="1"/>
          <p:nvPr/>
        </p:nvSpPr>
        <p:spPr>
          <a:xfrm>
            <a:off x="907256" y="2930389"/>
            <a:ext cx="110085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全员安全用电</a:t>
            </a:r>
            <a:endParaRPr/>
          </a:p>
        </p:txBody>
      </p:sp>
      <p:sp>
        <p:nvSpPr>
          <p:cNvPr id="69" name="el-1788319686723-59"/>
          <p:cNvSpPr txBox="1"/>
          <p:nvPr/>
        </p:nvSpPr>
        <p:spPr>
          <a:xfrm>
            <a:off x="750094" y="3336131"/>
            <a:ext cx="1288505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入场教育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必修课</a:t>
            </a:r>
            <a:endParaRPr/>
          </a:p>
        </p:txBody>
      </p:sp>
      <p:sp>
        <p:nvSpPr>
          <p:cNvPr id="70" name="el-1788319686724-60"/>
          <p:cNvSpPr txBox="1"/>
          <p:nvPr/>
        </p:nvSpPr>
        <p:spPr>
          <a:xfrm>
            <a:off x="750094" y="3590069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定期培训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月度开展</a:t>
            </a:r>
            <a:endParaRPr/>
          </a:p>
        </p:txBody>
      </p:sp>
      <p:sp>
        <p:nvSpPr>
          <p:cNvPr id="71" name="el-1788319686724-61"/>
          <p:cNvSpPr txBox="1"/>
          <p:nvPr/>
        </p:nvSpPr>
        <p:spPr>
          <a:xfrm>
            <a:off x="750094" y="3844007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专题警示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案例启示</a:t>
            </a:r>
            <a:endParaRPr/>
          </a:p>
        </p:txBody>
      </p:sp>
      <p:sp>
        <p:nvSpPr>
          <p:cNvPr id="72" name="el-1788319686715-48"/>
          <p:cNvSpPr txBox="1"/>
          <p:nvPr/>
        </p:nvSpPr>
        <p:spPr>
          <a:xfrm>
            <a:off x="5164931" y="2930389"/>
            <a:ext cx="772239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培训考核</a:t>
            </a:r>
            <a:endParaRPr/>
          </a:p>
        </p:txBody>
      </p:sp>
      <p:sp>
        <p:nvSpPr>
          <p:cNvPr id="73" name="el-1788319686724-62"/>
          <p:cNvSpPr txBox="1"/>
          <p:nvPr/>
        </p:nvSpPr>
        <p:spPr>
          <a:xfrm>
            <a:off x="5007769" y="3336131"/>
            <a:ext cx="123801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考核</a:t>
            </a:r>
            <a:r>
              <a:rPr sz="8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方可上岗</a:t>
            </a:r>
            <a:endParaRPr/>
          </a:p>
        </p:txBody>
      </p:sp>
      <p:sp>
        <p:nvSpPr>
          <p:cNvPr id="74" name="el-1788319686725-65"/>
          <p:cNvSpPr/>
          <p:nvPr/>
        </p:nvSpPr>
        <p:spPr>
          <a:xfrm>
            <a:off x="5279231" y="3343275"/>
            <a:ext cx="328613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6725-65__text"/>
          <p:cNvSpPr txBox="1"/>
          <p:nvPr/>
        </p:nvSpPr>
        <p:spPr>
          <a:xfrm>
            <a:off x="5279231" y="3343275"/>
            <a:ext cx="3286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合格</a:t>
            </a:r>
            <a:endParaRPr/>
          </a:p>
        </p:txBody>
      </p:sp>
      <p:sp>
        <p:nvSpPr>
          <p:cNvPr id="76" name="el-1788319686724-63"/>
          <p:cNvSpPr txBox="1"/>
          <p:nvPr/>
        </p:nvSpPr>
        <p:spPr>
          <a:xfrm>
            <a:off x="5007769" y="3590069"/>
            <a:ext cx="1102281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不合格</a:t>
            </a:r>
            <a:r>
              <a:rPr sz="94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⁠⁠⁠⁠⁠</a:t>
            </a:r>
            <a:endParaRPr/>
          </a:p>
        </p:txBody>
      </p:sp>
      <p:sp>
        <p:nvSpPr>
          <p:cNvPr id="77" name="el-1788319686725-67"/>
          <p:cNvSpPr/>
          <p:nvPr/>
        </p:nvSpPr>
        <p:spPr>
          <a:xfrm>
            <a:off x="5414963" y="3597213"/>
            <a:ext cx="600075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el-1788319686725-67__text"/>
          <p:cNvSpPr txBox="1"/>
          <p:nvPr/>
        </p:nvSpPr>
        <p:spPr>
          <a:xfrm>
            <a:off x="5414963" y="3597213"/>
            <a:ext cx="60007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严禁作业</a:t>
            </a:r>
            <a:endParaRPr/>
          </a:p>
        </p:txBody>
      </p:sp>
      <p:sp>
        <p:nvSpPr>
          <p:cNvPr id="79" name="el-1788319686724-64"/>
          <p:cNvSpPr txBox="1"/>
          <p:nvPr/>
        </p:nvSpPr>
        <p:spPr>
          <a:xfrm>
            <a:off x="5007769" y="3844007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考核资料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归档可查</a:t>
            </a:r>
            <a:endParaRPr/>
          </a:p>
        </p:txBody>
      </p:sp>
      <p:sp>
        <p:nvSpPr>
          <p:cNvPr id="80" name="el-1788319686702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1" name="el-178831968670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670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831968670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el-1788319686703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88319686704-15"/>
          <p:cNvSpPr/>
          <p:nvPr/>
        </p:nvSpPr>
        <p:spPr>
          <a:xfrm>
            <a:off x="7651849" y="146447"/>
            <a:ext cx="1092101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el-1788319686800-117"/>
          <p:cNvSpPr/>
          <p:nvPr/>
        </p:nvSpPr>
        <p:spPr>
          <a:xfrm>
            <a:off x="7765675" y="200018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6800-11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el-1788319686704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el-1788319686703-9"/>
          <p:cNvSpPr txBox="1"/>
          <p:nvPr/>
        </p:nvSpPr>
        <p:spPr>
          <a:xfrm>
            <a:off x="557213" y="121444"/>
            <a:ext cx="179736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安全教育培训制度</a:t>
            </a:r>
            <a:endParaRPr/>
          </a:p>
        </p:txBody>
      </p:sp>
      <p:sp>
        <p:nvSpPr>
          <p:cNvPr id="90" name="el-1788319686707-21"/>
          <p:cNvSpPr txBox="1"/>
          <p:nvPr/>
        </p:nvSpPr>
        <p:spPr>
          <a:xfrm>
            <a:off x="7909917" y="182166"/>
            <a:ext cx="12340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91" name="el-1788319686705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92" name="el-1788319686703-10"/>
          <p:cNvSpPr txBox="1"/>
          <p:nvPr/>
        </p:nvSpPr>
        <p:spPr>
          <a:xfrm>
            <a:off x="6001308" y="4904184"/>
            <a:ext cx="236578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三级教育 · 电工专项 · 全员普及 · 考核上岗</a:t>
            </a:r>
            <a:endParaRPr/>
          </a:p>
        </p:txBody>
      </p:sp>
      <p:sp>
        <p:nvSpPr>
          <p:cNvPr id="93" name="el-1788319686704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P91 / 110</a:t>
            </a:r>
            <a:endParaRPr/>
          </a:p>
        </p:txBody>
      </p:sp>
      <p:sp>
        <p:nvSpPr>
          <p:cNvPr id="94" name="el-1788319686806-13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el-1788319686806-131"/>
          <p:cNvSpPr/>
          <p:nvPr/>
        </p:nvSpPr>
        <p:spPr>
          <a:xfrm>
            <a:off x="8801100" y="100013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6975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6975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6976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6977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7067-65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40667"/>
                </a:moveTo>
                <a:lnTo>
                  <a:pt x="81250" y="40667"/>
                </a:lnTo>
                <a:cubicBezTo>
                  <a:pt x="81139" y="49778"/>
                  <a:pt x="78528" y="57778"/>
                  <a:pt x="73417" y="64667"/>
                </a:cubicBezTo>
                <a:lnTo>
                  <a:pt x="73417" y="64667"/>
                </a:lnTo>
                <a:lnTo>
                  <a:pt x="98250" y="89250"/>
                </a:lnTo>
                <a:cubicBezTo>
                  <a:pt x="99417" y="90583"/>
                  <a:pt x="100000" y="92083"/>
                  <a:pt x="100000" y="93750"/>
                </a:cubicBezTo>
                <a:lnTo>
                  <a:pt x="100000" y="93750"/>
                </a:lnTo>
                <a:cubicBezTo>
                  <a:pt x="100000" y="95417"/>
                  <a:pt x="99417" y="96917"/>
                  <a:pt x="98250" y="98250"/>
                </a:cubicBezTo>
                <a:lnTo>
                  <a:pt x="98250" y="98250"/>
                </a:lnTo>
                <a:cubicBezTo>
                  <a:pt x="96917" y="99417"/>
                  <a:pt x="95417" y="100000"/>
                  <a:pt x="93750" y="100000"/>
                </a:cubicBezTo>
                <a:lnTo>
                  <a:pt x="93750" y="100000"/>
                </a:lnTo>
                <a:cubicBezTo>
                  <a:pt x="92083" y="100000"/>
                  <a:pt x="90583" y="99417"/>
                  <a:pt x="89250" y="98250"/>
                </a:cubicBezTo>
                <a:lnTo>
                  <a:pt x="89250" y="98250"/>
                </a:lnTo>
                <a:lnTo>
                  <a:pt x="64667" y="73417"/>
                </a:lnTo>
                <a:cubicBezTo>
                  <a:pt x="57778" y="78528"/>
                  <a:pt x="49778" y="81139"/>
                  <a:pt x="40667" y="81250"/>
                </a:cubicBezTo>
                <a:lnTo>
                  <a:pt x="40667" y="81250"/>
                </a:lnTo>
                <a:cubicBezTo>
                  <a:pt x="29167" y="80972"/>
                  <a:pt x="19583" y="77000"/>
                  <a:pt x="11917" y="69333"/>
                </a:cubicBezTo>
                <a:lnTo>
                  <a:pt x="11917" y="69333"/>
                </a:lnTo>
                <a:cubicBezTo>
                  <a:pt x="4250" y="61667"/>
                  <a:pt x="278" y="52111"/>
                  <a:pt x="0" y="40667"/>
                </a:cubicBezTo>
                <a:lnTo>
                  <a:pt x="0" y="40667"/>
                </a:lnTo>
                <a:cubicBezTo>
                  <a:pt x="278" y="29167"/>
                  <a:pt x="4250" y="19583"/>
                  <a:pt x="11917" y="11917"/>
                </a:cubicBezTo>
                <a:lnTo>
                  <a:pt x="11917" y="11917"/>
                </a:lnTo>
                <a:cubicBezTo>
                  <a:pt x="19583" y="4250"/>
                  <a:pt x="29167" y="278"/>
                  <a:pt x="40667" y="0"/>
                </a:cubicBezTo>
                <a:lnTo>
                  <a:pt x="40667" y="0"/>
                </a:lnTo>
                <a:cubicBezTo>
                  <a:pt x="52111" y="278"/>
                  <a:pt x="61667" y="4250"/>
                  <a:pt x="69333" y="11917"/>
                </a:cubicBezTo>
                <a:lnTo>
                  <a:pt x="69333" y="11917"/>
                </a:lnTo>
                <a:cubicBezTo>
                  <a:pt x="77000" y="19583"/>
                  <a:pt x="80972" y="29167"/>
                  <a:pt x="81250" y="40667"/>
                </a:cubicBezTo>
                <a:lnTo>
                  <a:pt x="81250" y="40667"/>
                </a:lnTo>
                <a:moveTo>
                  <a:pt x="40667" y="68750"/>
                </a:moveTo>
                <a:lnTo>
                  <a:pt x="40667" y="68750"/>
                </a:lnTo>
                <a:cubicBezTo>
                  <a:pt x="45722" y="68750"/>
                  <a:pt x="50389" y="67500"/>
                  <a:pt x="54667" y="65000"/>
                </a:cubicBezTo>
                <a:lnTo>
                  <a:pt x="54667" y="65000"/>
                </a:lnTo>
                <a:lnTo>
                  <a:pt x="54667" y="65000"/>
                </a:lnTo>
                <a:cubicBezTo>
                  <a:pt x="59000" y="62556"/>
                  <a:pt x="62444" y="59111"/>
                  <a:pt x="65000" y="54667"/>
                </a:cubicBezTo>
                <a:lnTo>
                  <a:pt x="65000" y="54667"/>
                </a:lnTo>
                <a:cubicBezTo>
                  <a:pt x="67500" y="50278"/>
                  <a:pt x="68750" y="45611"/>
                  <a:pt x="68750" y="40667"/>
                </a:cubicBezTo>
                <a:lnTo>
                  <a:pt x="68750" y="40667"/>
                </a:lnTo>
                <a:cubicBezTo>
                  <a:pt x="68750" y="35667"/>
                  <a:pt x="67500" y="30972"/>
                  <a:pt x="65000" y="26583"/>
                </a:cubicBezTo>
                <a:lnTo>
                  <a:pt x="65000" y="26583"/>
                </a:lnTo>
                <a:cubicBezTo>
                  <a:pt x="62444" y="22139"/>
                  <a:pt x="59000" y="18694"/>
                  <a:pt x="54667" y="16250"/>
                </a:cubicBezTo>
                <a:lnTo>
                  <a:pt x="54667" y="16250"/>
                </a:lnTo>
                <a:cubicBezTo>
                  <a:pt x="50389" y="13750"/>
                  <a:pt x="45722" y="12500"/>
                  <a:pt x="40667" y="12500"/>
                </a:cubicBezTo>
                <a:lnTo>
                  <a:pt x="40667" y="12500"/>
                </a:lnTo>
                <a:cubicBezTo>
                  <a:pt x="35556" y="12500"/>
                  <a:pt x="30861" y="13750"/>
                  <a:pt x="26583" y="16250"/>
                </a:cubicBezTo>
                <a:lnTo>
                  <a:pt x="26583" y="16250"/>
                </a:lnTo>
                <a:cubicBezTo>
                  <a:pt x="22250" y="18694"/>
                  <a:pt x="18806" y="22139"/>
                  <a:pt x="16250" y="26583"/>
                </a:cubicBezTo>
                <a:lnTo>
                  <a:pt x="16250" y="26583"/>
                </a:lnTo>
                <a:cubicBezTo>
                  <a:pt x="13750" y="30972"/>
                  <a:pt x="12500" y="35667"/>
                  <a:pt x="12500" y="40667"/>
                </a:cubicBezTo>
                <a:lnTo>
                  <a:pt x="12500" y="40667"/>
                </a:lnTo>
                <a:cubicBezTo>
                  <a:pt x="12500" y="45611"/>
                  <a:pt x="13750" y="50278"/>
                  <a:pt x="16250" y="54667"/>
                </a:cubicBezTo>
                <a:lnTo>
                  <a:pt x="16250" y="54667"/>
                </a:lnTo>
                <a:cubicBezTo>
                  <a:pt x="18806" y="59111"/>
                  <a:pt x="22250" y="62556"/>
                  <a:pt x="26583" y="65000"/>
                </a:cubicBezTo>
                <a:lnTo>
                  <a:pt x="26583" y="65000"/>
                </a:lnTo>
                <a:cubicBezTo>
                  <a:pt x="30861" y="67500"/>
                  <a:pt x="35556" y="68750"/>
                  <a:pt x="40667" y="68750"/>
                </a:cubicBezTo>
                <a:lnTo>
                  <a:pt x="40667" y="687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6977-13"/>
          <p:cNvSpPr/>
          <p:nvPr/>
        </p:nvSpPr>
        <p:spPr>
          <a:xfrm>
            <a:off x="400050" y="3473760"/>
            <a:ext cx="8343900" cy="578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6977-15"/>
          <p:cNvCxnSpPr/>
          <p:nvPr/>
        </p:nvCxnSpPr>
        <p:spPr>
          <a:xfrm>
            <a:off x="428625" y="3473760"/>
            <a:ext cx="914" cy="578644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7073-66"/>
          <p:cNvSpPr/>
          <p:nvPr/>
        </p:nvSpPr>
        <p:spPr>
          <a:xfrm>
            <a:off x="660797" y="3711290"/>
            <a:ext cx="250031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5769"/>
                </a:moveTo>
                <a:lnTo>
                  <a:pt x="0" y="45769"/>
                </a:lnTo>
                <a:cubicBezTo>
                  <a:pt x="205" y="32692"/>
                  <a:pt x="2462" y="21949"/>
                  <a:pt x="6769" y="13538"/>
                </a:cubicBezTo>
                <a:lnTo>
                  <a:pt x="6769" y="13538"/>
                </a:lnTo>
                <a:lnTo>
                  <a:pt x="6769" y="13538"/>
                </a:lnTo>
                <a:cubicBezTo>
                  <a:pt x="10974" y="4923"/>
                  <a:pt x="16346" y="410"/>
                  <a:pt x="22885" y="0"/>
                </a:cubicBezTo>
                <a:lnTo>
                  <a:pt x="22885" y="0"/>
                </a:lnTo>
                <a:cubicBezTo>
                  <a:pt x="29192" y="205"/>
                  <a:pt x="34603" y="4718"/>
                  <a:pt x="39115" y="13538"/>
                </a:cubicBezTo>
                <a:lnTo>
                  <a:pt x="39115" y="13538"/>
                </a:lnTo>
                <a:lnTo>
                  <a:pt x="50500" y="36308"/>
                </a:lnTo>
                <a:lnTo>
                  <a:pt x="61846" y="13538"/>
                </a:lnTo>
                <a:cubicBezTo>
                  <a:pt x="66359" y="4718"/>
                  <a:pt x="71769" y="205"/>
                  <a:pt x="78077" y="0"/>
                </a:cubicBezTo>
                <a:lnTo>
                  <a:pt x="78077" y="0"/>
                </a:lnTo>
                <a:cubicBezTo>
                  <a:pt x="84615" y="410"/>
                  <a:pt x="89987" y="4923"/>
                  <a:pt x="94192" y="13538"/>
                </a:cubicBezTo>
                <a:lnTo>
                  <a:pt x="94192" y="13538"/>
                </a:lnTo>
                <a:cubicBezTo>
                  <a:pt x="98500" y="21949"/>
                  <a:pt x="100756" y="32692"/>
                  <a:pt x="100962" y="45769"/>
                </a:cubicBezTo>
                <a:lnTo>
                  <a:pt x="100962" y="45769"/>
                </a:lnTo>
                <a:lnTo>
                  <a:pt x="100962" y="55231"/>
                </a:lnTo>
                <a:cubicBezTo>
                  <a:pt x="100756" y="68256"/>
                  <a:pt x="98500" y="78974"/>
                  <a:pt x="94192" y="87385"/>
                </a:cubicBezTo>
                <a:lnTo>
                  <a:pt x="94192" y="87385"/>
                </a:lnTo>
                <a:cubicBezTo>
                  <a:pt x="89987" y="96000"/>
                  <a:pt x="84615" y="100538"/>
                  <a:pt x="78077" y="101000"/>
                </a:cubicBezTo>
                <a:lnTo>
                  <a:pt x="78077" y="101000"/>
                </a:lnTo>
                <a:cubicBezTo>
                  <a:pt x="71769" y="100744"/>
                  <a:pt x="66359" y="96308"/>
                  <a:pt x="61846" y="87692"/>
                </a:cubicBezTo>
                <a:lnTo>
                  <a:pt x="61846" y="87692"/>
                </a:lnTo>
                <a:lnTo>
                  <a:pt x="50500" y="64692"/>
                </a:lnTo>
                <a:lnTo>
                  <a:pt x="39115" y="87692"/>
                </a:lnTo>
                <a:cubicBezTo>
                  <a:pt x="34603" y="96308"/>
                  <a:pt x="29192" y="100744"/>
                  <a:pt x="22885" y="101000"/>
                </a:cubicBezTo>
                <a:lnTo>
                  <a:pt x="22885" y="101000"/>
                </a:lnTo>
                <a:cubicBezTo>
                  <a:pt x="16346" y="100538"/>
                  <a:pt x="10974" y="96000"/>
                  <a:pt x="6769" y="87385"/>
                </a:cubicBezTo>
                <a:lnTo>
                  <a:pt x="6769" y="87385"/>
                </a:lnTo>
                <a:cubicBezTo>
                  <a:pt x="2462" y="78974"/>
                  <a:pt x="205" y="68256"/>
                  <a:pt x="0" y="55231"/>
                </a:cubicBezTo>
                <a:lnTo>
                  <a:pt x="0" y="55231"/>
                </a:lnTo>
                <a:lnTo>
                  <a:pt x="0" y="45769"/>
                </a:lnTo>
                <a:moveTo>
                  <a:pt x="43385" y="50462"/>
                </a:moveTo>
                <a:lnTo>
                  <a:pt x="43385" y="50462"/>
                </a:lnTo>
                <a:lnTo>
                  <a:pt x="32038" y="27769"/>
                </a:lnTo>
                <a:cubicBezTo>
                  <a:pt x="29500" y="22949"/>
                  <a:pt x="26449" y="20436"/>
                  <a:pt x="22885" y="20231"/>
                </a:cubicBezTo>
                <a:lnTo>
                  <a:pt x="22885" y="20231"/>
                </a:lnTo>
                <a:cubicBezTo>
                  <a:pt x="19295" y="20436"/>
                  <a:pt x="16295" y="22949"/>
                  <a:pt x="13885" y="27769"/>
                </a:cubicBezTo>
                <a:lnTo>
                  <a:pt x="13885" y="27769"/>
                </a:lnTo>
                <a:cubicBezTo>
                  <a:pt x="11474" y="32590"/>
                  <a:pt x="10218" y="38590"/>
                  <a:pt x="10115" y="45769"/>
                </a:cubicBezTo>
                <a:lnTo>
                  <a:pt x="10115" y="45769"/>
                </a:lnTo>
                <a:lnTo>
                  <a:pt x="10115" y="55231"/>
                </a:lnTo>
                <a:cubicBezTo>
                  <a:pt x="10218" y="62359"/>
                  <a:pt x="11474" y="68359"/>
                  <a:pt x="13885" y="73231"/>
                </a:cubicBezTo>
                <a:lnTo>
                  <a:pt x="13885" y="73231"/>
                </a:lnTo>
                <a:cubicBezTo>
                  <a:pt x="16295" y="78051"/>
                  <a:pt x="19295" y="80564"/>
                  <a:pt x="22885" y="80769"/>
                </a:cubicBezTo>
                <a:lnTo>
                  <a:pt x="22885" y="80769"/>
                </a:lnTo>
                <a:cubicBezTo>
                  <a:pt x="26449" y="80564"/>
                  <a:pt x="29500" y="78051"/>
                  <a:pt x="32038" y="73231"/>
                </a:cubicBezTo>
                <a:lnTo>
                  <a:pt x="32038" y="73231"/>
                </a:lnTo>
                <a:lnTo>
                  <a:pt x="43385" y="50462"/>
                </a:lnTo>
                <a:moveTo>
                  <a:pt x="57577" y="50462"/>
                </a:moveTo>
                <a:lnTo>
                  <a:pt x="57577" y="50462"/>
                </a:lnTo>
                <a:lnTo>
                  <a:pt x="68923" y="73231"/>
                </a:lnTo>
                <a:cubicBezTo>
                  <a:pt x="71462" y="78256"/>
                  <a:pt x="74513" y="80769"/>
                  <a:pt x="78077" y="80769"/>
                </a:cubicBezTo>
                <a:lnTo>
                  <a:pt x="78077" y="80769"/>
                </a:lnTo>
                <a:cubicBezTo>
                  <a:pt x="81667" y="80564"/>
                  <a:pt x="84667" y="78051"/>
                  <a:pt x="87077" y="73231"/>
                </a:cubicBezTo>
                <a:lnTo>
                  <a:pt x="87077" y="73231"/>
                </a:lnTo>
                <a:cubicBezTo>
                  <a:pt x="89487" y="68359"/>
                  <a:pt x="90756" y="62359"/>
                  <a:pt x="90885" y="55231"/>
                </a:cubicBezTo>
                <a:lnTo>
                  <a:pt x="90885" y="55231"/>
                </a:lnTo>
                <a:lnTo>
                  <a:pt x="90885" y="45769"/>
                </a:lnTo>
                <a:cubicBezTo>
                  <a:pt x="90756" y="38590"/>
                  <a:pt x="89487" y="32590"/>
                  <a:pt x="87077" y="27769"/>
                </a:cubicBezTo>
                <a:lnTo>
                  <a:pt x="87077" y="27769"/>
                </a:lnTo>
                <a:cubicBezTo>
                  <a:pt x="84667" y="22949"/>
                  <a:pt x="81667" y="20436"/>
                  <a:pt x="78077" y="20231"/>
                </a:cubicBezTo>
                <a:lnTo>
                  <a:pt x="78077" y="20231"/>
                </a:lnTo>
                <a:cubicBezTo>
                  <a:pt x="74513" y="20231"/>
                  <a:pt x="71462" y="22744"/>
                  <a:pt x="68923" y="27769"/>
                </a:cubicBezTo>
                <a:lnTo>
                  <a:pt x="68923" y="27769"/>
                </a:lnTo>
                <a:lnTo>
                  <a:pt x="57577" y="5046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6981-22"/>
          <p:cNvSpPr/>
          <p:nvPr/>
        </p:nvSpPr>
        <p:spPr>
          <a:xfrm>
            <a:off x="7554516" y="3627351"/>
            <a:ext cx="101084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073-68"/>
          <p:cNvSpPr/>
          <p:nvPr/>
        </p:nvSpPr>
        <p:spPr>
          <a:xfrm>
            <a:off x="7711678" y="3695216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73357" y="41571"/>
                </a:moveTo>
                <a:lnTo>
                  <a:pt x="73357" y="41571"/>
                </a:lnTo>
                <a:lnTo>
                  <a:pt x="47929" y="67000"/>
                </a:lnTo>
                <a:cubicBezTo>
                  <a:pt x="45643" y="68857"/>
                  <a:pt x="43381" y="68857"/>
                  <a:pt x="41143" y="67000"/>
                </a:cubicBezTo>
                <a:lnTo>
                  <a:pt x="41143" y="67000"/>
                </a:lnTo>
                <a:lnTo>
                  <a:pt x="28429" y="54286"/>
                </a:lnTo>
                <a:cubicBezTo>
                  <a:pt x="26571" y="52048"/>
                  <a:pt x="26571" y="49786"/>
                  <a:pt x="28429" y="47500"/>
                </a:cubicBezTo>
                <a:lnTo>
                  <a:pt x="28429" y="47500"/>
                </a:lnTo>
                <a:cubicBezTo>
                  <a:pt x="30667" y="45643"/>
                  <a:pt x="32929" y="45643"/>
                  <a:pt x="35214" y="47500"/>
                </a:cubicBezTo>
                <a:lnTo>
                  <a:pt x="35214" y="47500"/>
                </a:lnTo>
                <a:lnTo>
                  <a:pt x="44500" y="56857"/>
                </a:lnTo>
                <a:lnTo>
                  <a:pt x="66571" y="34786"/>
                </a:lnTo>
                <a:cubicBezTo>
                  <a:pt x="68857" y="32929"/>
                  <a:pt x="71119" y="32929"/>
                  <a:pt x="73357" y="34786"/>
                </a:cubicBezTo>
                <a:lnTo>
                  <a:pt x="73357" y="34786"/>
                </a:lnTo>
                <a:cubicBezTo>
                  <a:pt x="75214" y="37024"/>
                  <a:pt x="75214" y="39286"/>
                  <a:pt x="73357" y="41571"/>
                </a:cubicBezTo>
                <a:lnTo>
                  <a:pt x="73357" y="415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697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697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7053-5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6976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6976-9"/>
          <p:cNvSpPr txBox="1"/>
          <p:nvPr/>
        </p:nvSpPr>
        <p:spPr>
          <a:xfrm>
            <a:off x="557213" y="121444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临时用电隐患排查治理</a:t>
            </a:r>
            <a:endParaRPr/>
          </a:p>
        </p:txBody>
      </p:sp>
      <p:sp>
        <p:nvSpPr>
          <p:cNvPr id="17" name="el-1788319686979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8" name="el-1788319686984-33"/>
          <p:cNvSpPr txBox="1"/>
          <p:nvPr/>
        </p:nvSpPr>
        <p:spPr>
          <a:xfrm>
            <a:off x="1071563" y="3580916"/>
            <a:ext cx="661725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PDCA 持续改进</a:t>
            </a:r>
            <a:endParaRPr/>
          </a:p>
        </p:txBody>
      </p:sp>
      <p:sp>
        <p:nvSpPr>
          <p:cNvPr id="19" name="el-1788319686984-28"/>
          <p:cNvSpPr txBox="1"/>
          <p:nvPr/>
        </p:nvSpPr>
        <p:spPr>
          <a:xfrm>
            <a:off x="1071563" y="3745223"/>
            <a:ext cx="663725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排查→登记→整改→复查</a:t>
            </a:r>
            <a:r>
              <a:rPr sz="112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形成管理闭环 · 隐患动态清零</a:t>
            </a:r>
            <a:endParaRPr/>
          </a:p>
        </p:txBody>
      </p:sp>
      <p:sp>
        <p:nvSpPr>
          <p:cNvPr id="20" name="el-1788319686982-27"/>
          <p:cNvSpPr txBox="1"/>
          <p:nvPr/>
        </p:nvSpPr>
        <p:spPr>
          <a:xfrm>
            <a:off x="7908131" y="3684501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闭环管理</a:t>
            </a:r>
            <a:endParaRPr/>
          </a:p>
        </p:txBody>
      </p:sp>
      <p:sp>
        <p:nvSpPr>
          <p:cNvPr id="21" name="el-1788319686978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2" name="el-1788319686976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四步闭环 · 隐患清零</a:t>
            </a:r>
            <a:endParaRPr/>
          </a:p>
        </p:txBody>
      </p:sp>
      <p:sp>
        <p:nvSpPr>
          <p:cNvPr id="23" name="el-1788319686976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P92 / 110</a:t>
            </a:r>
            <a:endParaRPr/>
          </a:p>
        </p:txBody>
      </p:sp>
      <p:sp>
        <p:nvSpPr>
          <p:cNvPr id="24" name="el-1788319686980-18"/>
          <p:cNvSpPr/>
          <p:nvPr/>
        </p:nvSpPr>
        <p:spPr>
          <a:xfrm>
            <a:off x="400050" y="1291121"/>
            <a:ext cx="1957388" cy="19826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6981-23"/>
          <p:cNvCxnSpPr/>
          <p:nvPr/>
        </p:nvCxnSpPr>
        <p:spPr>
          <a:xfrm>
            <a:off x="400050" y="1312552"/>
            <a:ext cx="1957388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8319686985-38"/>
          <p:cNvCxnSpPr/>
          <p:nvPr/>
        </p:nvCxnSpPr>
        <p:spPr>
          <a:xfrm>
            <a:off x="535781" y="1784040"/>
            <a:ext cx="1685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6990-54"/>
          <p:cNvSpPr/>
          <p:nvPr/>
        </p:nvSpPr>
        <p:spPr>
          <a:xfrm>
            <a:off x="1964531" y="146257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7066-61"/>
          <p:cNvSpPr/>
          <p:nvPr/>
        </p:nvSpPr>
        <p:spPr>
          <a:xfrm>
            <a:off x="2028825" y="152686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57" y="39143"/>
                </a:moveTo>
                <a:lnTo>
                  <a:pt x="78357" y="39143"/>
                </a:lnTo>
                <a:cubicBezTo>
                  <a:pt x="78214" y="47952"/>
                  <a:pt x="75690" y="55690"/>
                  <a:pt x="70786" y="62357"/>
                </a:cubicBezTo>
                <a:lnTo>
                  <a:pt x="70786" y="62357"/>
                </a:lnTo>
                <a:lnTo>
                  <a:pt x="94714" y="86071"/>
                </a:lnTo>
                <a:cubicBezTo>
                  <a:pt x="95857" y="87310"/>
                  <a:pt x="96429" y="88762"/>
                  <a:pt x="96429" y="90429"/>
                </a:cubicBezTo>
                <a:lnTo>
                  <a:pt x="96429" y="90429"/>
                </a:lnTo>
                <a:cubicBezTo>
                  <a:pt x="96429" y="92048"/>
                  <a:pt x="95857" y="93476"/>
                  <a:pt x="94714" y="94714"/>
                </a:cubicBezTo>
                <a:lnTo>
                  <a:pt x="94714" y="94714"/>
                </a:lnTo>
                <a:cubicBezTo>
                  <a:pt x="93476" y="95857"/>
                  <a:pt x="92048" y="96429"/>
                  <a:pt x="90429" y="96429"/>
                </a:cubicBezTo>
                <a:lnTo>
                  <a:pt x="90429" y="96429"/>
                </a:lnTo>
                <a:cubicBezTo>
                  <a:pt x="88762" y="96429"/>
                  <a:pt x="87310" y="95857"/>
                  <a:pt x="86071" y="94714"/>
                </a:cubicBezTo>
                <a:lnTo>
                  <a:pt x="86071" y="94714"/>
                </a:lnTo>
                <a:lnTo>
                  <a:pt x="62357" y="70786"/>
                </a:lnTo>
                <a:cubicBezTo>
                  <a:pt x="55690" y="75690"/>
                  <a:pt x="47952" y="78214"/>
                  <a:pt x="39143" y="78357"/>
                </a:cubicBezTo>
                <a:lnTo>
                  <a:pt x="39143" y="78357"/>
                </a:lnTo>
                <a:cubicBezTo>
                  <a:pt x="28095" y="78119"/>
                  <a:pt x="18881" y="74286"/>
                  <a:pt x="11500" y="66857"/>
                </a:cubicBezTo>
                <a:lnTo>
                  <a:pt x="11500" y="66857"/>
                </a:lnTo>
                <a:cubicBezTo>
                  <a:pt x="4071" y="59429"/>
                  <a:pt x="238" y="50190"/>
                  <a:pt x="0" y="39143"/>
                </a:cubicBezTo>
                <a:lnTo>
                  <a:pt x="0" y="39143"/>
                </a:lnTo>
                <a:cubicBezTo>
                  <a:pt x="238" y="28095"/>
                  <a:pt x="4071" y="18881"/>
                  <a:pt x="11500" y="11500"/>
                </a:cubicBezTo>
                <a:lnTo>
                  <a:pt x="11500" y="11500"/>
                </a:lnTo>
                <a:cubicBezTo>
                  <a:pt x="18881" y="4071"/>
                  <a:pt x="28095" y="238"/>
                  <a:pt x="39143" y="0"/>
                </a:cubicBezTo>
                <a:lnTo>
                  <a:pt x="39143" y="0"/>
                </a:lnTo>
                <a:cubicBezTo>
                  <a:pt x="50190" y="238"/>
                  <a:pt x="59429" y="4071"/>
                  <a:pt x="66857" y="11500"/>
                </a:cubicBezTo>
                <a:lnTo>
                  <a:pt x="66857" y="11500"/>
                </a:lnTo>
                <a:cubicBezTo>
                  <a:pt x="74286" y="18881"/>
                  <a:pt x="78119" y="28095"/>
                  <a:pt x="78357" y="39143"/>
                </a:cubicBezTo>
                <a:lnTo>
                  <a:pt x="78357" y="39143"/>
                </a:lnTo>
                <a:moveTo>
                  <a:pt x="39143" y="66286"/>
                </a:moveTo>
                <a:lnTo>
                  <a:pt x="39143" y="66286"/>
                </a:lnTo>
                <a:cubicBezTo>
                  <a:pt x="44048" y="66286"/>
                  <a:pt x="48571" y="65095"/>
                  <a:pt x="52714" y="62714"/>
                </a:cubicBezTo>
                <a:lnTo>
                  <a:pt x="52714" y="62714"/>
                </a:lnTo>
                <a:lnTo>
                  <a:pt x="52714" y="62714"/>
                </a:lnTo>
                <a:cubicBezTo>
                  <a:pt x="56857" y="60333"/>
                  <a:pt x="60190" y="57000"/>
                  <a:pt x="62714" y="52714"/>
                </a:cubicBezTo>
                <a:lnTo>
                  <a:pt x="62714" y="52714"/>
                </a:lnTo>
                <a:cubicBezTo>
                  <a:pt x="65095" y="48476"/>
                  <a:pt x="66286" y="43952"/>
                  <a:pt x="66286" y="39143"/>
                </a:cubicBezTo>
                <a:lnTo>
                  <a:pt x="66286" y="39143"/>
                </a:lnTo>
                <a:cubicBezTo>
                  <a:pt x="66286" y="34381"/>
                  <a:pt x="65095" y="29881"/>
                  <a:pt x="62714" y="25643"/>
                </a:cubicBezTo>
                <a:lnTo>
                  <a:pt x="62714" y="25643"/>
                </a:lnTo>
                <a:cubicBezTo>
                  <a:pt x="60190" y="21357"/>
                  <a:pt x="56857" y="18024"/>
                  <a:pt x="52714" y="15643"/>
                </a:cubicBezTo>
                <a:lnTo>
                  <a:pt x="52714" y="15643"/>
                </a:lnTo>
                <a:cubicBezTo>
                  <a:pt x="48571" y="13262"/>
                  <a:pt x="44048" y="12071"/>
                  <a:pt x="39143" y="12071"/>
                </a:cubicBezTo>
                <a:lnTo>
                  <a:pt x="39143" y="12071"/>
                </a:lnTo>
                <a:cubicBezTo>
                  <a:pt x="34286" y="12071"/>
                  <a:pt x="29786" y="13262"/>
                  <a:pt x="25643" y="15643"/>
                </a:cubicBezTo>
                <a:lnTo>
                  <a:pt x="25643" y="15643"/>
                </a:lnTo>
                <a:cubicBezTo>
                  <a:pt x="21500" y="18024"/>
                  <a:pt x="18167" y="21357"/>
                  <a:pt x="15643" y="25643"/>
                </a:cubicBezTo>
                <a:lnTo>
                  <a:pt x="15643" y="25643"/>
                </a:lnTo>
                <a:cubicBezTo>
                  <a:pt x="13262" y="29881"/>
                  <a:pt x="12071" y="34381"/>
                  <a:pt x="12071" y="39143"/>
                </a:cubicBezTo>
                <a:lnTo>
                  <a:pt x="12071" y="39143"/>
                </a:lnTo>
                <a:cubicBezTo>
                  <a:pt x="12071" y="43952"/>
                  <a:pt x="13262" y="48476"/>
                  <a:pt x="15643" y="52714"/>
                </a:cubicBezTo>
                <a:lnTo>
                  <a:pt x="15643" y="52714"/>
                </a:lnTo>
                <a:cubicBezTo>
                  <a:pt x="18167" y="57000"/>
                  <a:pt x="21500" y="60333"/>
                  <a:pt x="25643" y="62714"/>
                </a:cubicBezTo>
                <a:lnTo>
                  <a:pt x="25643" y="62714"/>
                </a:lnTo>
                <a:cubicBezTo>
                  <a:pt x="29786" y="65095"/>
                  <a:pt x="34286" y="66286"/>
                  <a:pt x="39143" y="66286"/>
                </a:cubicBezTo>
                <a:lnTo>
                  <a:pt x="39143" y="66286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7075-73"/>
          <p:cNvSpPr/>
          <p:nvPr/>
        </p:nvSpPr>
        <p:spPr>
          <a:xfrm>
            <a:off x="579760" y="2230636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7076-74"/>
          <p:cNvSpPr/>
          <p:nvPr/>
        </p:nvSpPr>
        <p:spPr>
          <a:xfrm>
            <a:off x="579760" y="2484574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7076-75"/>
          <p:cNvSpPr/>
          <p:nvPr/>
        </p:nvSpPr>
        <p:spPr>
          <a:xfrm>
            <a:off x="579760" y="27385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6985-34"/>
          <p:cNvSpPr/>
          <p:nvPr/>
        </p:nvSpPr>
        <p:spPr>
          <a:xfrm>
            <a:off x="535781" y="2923691"/>
            <a:ext cx="16859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6986-42"/>
          <p:cNvCxnSpPr/>
          <p:nvPr/>
        </p:nvCxnSpPr>
        <p:spPr>
          <a:xfrm>
            <a:off x="550069" y="2923691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7074-69"/>
          <p:cNvSpPr/>
          <p:nvPr/>
        </p:nvSpPr>
        <p:spPr>
          <a:xfrm>
            <a:off x="635794" y="29879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lnTo>
                  <a:pt x="87500" y="50000"/>
                </a:lnTo>
                <a:cubicBezTo>
                  <a:pt x="87500" y="43222"/>
                  <a:pt x="85806" y="36972"/>
                  <a:pt x="82417" y="31250"/>
                </a:cubicBezTo>
                <a:lnTo>
                  <a:pt x="82417" y="31250"/>
                </a:lnTo>
                <a:lnTo>
                  <a:pt x="82417" y="31250"/>
                </a:lnTo>
                <a:cubicBezTo>
                  <a:pt x="79139" y="25528"/>
                  <a:pt x="74583" y="20972"/>
                  <a:pt x="68750" y="17583"/>
                </a:cubicBezTo>
                <a:lnTo>
                  <a:pt x="68750" y="17583"/>
                </a:lnTo>
                <a:cubicBezTo>
                  <a:pt x="62917" y="14194"/>
                  <a:pt x="56667" y="12500"/>
                  <a:pt x="50000" y="12500"/>
                </a:cubicBezTo>
                <a:lnTo>
                  <a:pt x="50000" y="12500"/>
                </a:lnTo>
                <a:cubicBezTo>
                  <a:pt x="43333" y="12500"/>
                  <a:pt x="37083" y="14194"/>
                  <a:pt x="31250" y="17583"/>
                </a:cubicBezTo>
                <a:lnTo>
                  <a:pt x="31250" y="17583"/>
                </a:lnTo>
                <a:cubicBezTo>
                  <a:pt x="25417" y="20972"/>
                  <a:pt x="20861" y="25528"/>
                  <a:pt x="17583" y="31250"/>
                </a:cubicBezTo>
                <a:lnTo>
                  <a:pt x="17583" y="31250"/>
                </a:lnTo>
                <a:cubicBezTo>
                  <a:pt x="14194" y="36972"/>
                  <a:pt x="12500" y="43222"/>
                  <a:pt x="12500" y="50000"/>
                </a:cubicBezTo>
                <a:lnTo>
                  <a:pt x="12500" y="50000"/>
                </a:lnTo>
                <a:cubicBezTo>
                  <a:pt x="12500" y="56778"/>
                  <a:pt x="14194" y="63028"/>
                  <a:pt x="17583" y="68750"/>
                </a:cubicBezTo>
                <a:lnTo>
                  <a:pt x="17583" y="68750"/>
                </a:lnTo>
                <a:cubicBezTo>
                  <a:pt x="20861" y="74472"/>
                  <a:pt x="25417" y="79028"/>
                  <a:pt x="31250" y="82417"/>
                </a:cubicBezTo>
                <a:lnTo>
                  <a:pt x="31250" y="82417"/>
                </a:lnTo>
                <a:cubicBezTo>
                  <a:pt x="37083" y="85806"/>
                  <a:pt x="43333" y="87500"/>
                  <a:pt x="50000" y="87500"/>
                </a:cubicBezTo>
                <a:lnTo>
                  <a:pt x="50000" y="87500"/>
                </a:lnTo>
                <a:cubicBezTo>
                  <a:pt x="56667" y="87500"/>
                  <a:pt x="62917" y="85806"/>
                  <a:pt x="68750" y="82417"/>
                </a:cubicBezTo>
                <a:lnTo>
                  <a:pt x="68750" y="82417"/>
                </a:lnTo>
                <a:cubicBezTo>
                  <a:pt x="74583" y="79028"/>
                  <a:pt x="79139" y="74472"/>
                  <a:pt x="82417" y="68750"/>
                </a:cubicBezTo>
                <a:lnTo>
                  <a:pt x="82417" y="68750"/>
                </a:lnTo>
                <a:cubicBezTo>
                  <a:pt x="85806" y="63028"/>
                  <a:pt x="87500" y="56778"/>
                  <a:pt x="87500" y="50000"/>
                </a:cubicBezTo>
                <a:lnTo>
                  <a:pt x="87500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  <a:moveTo>
                  <a:pt x="50000" y="65667"/>
                </a:moveTo>
                <a:lnTo>
                  <a:pt x="50000" y="65667"/>
                </a:lnTo>
                <a:cubicBezTo>
                  <a:pt x="55833" y="65500"/>
                  <a:pt x="60333" y="62889"/>
                  <a:pt x="63500" y="57833"/>
                </a:cubicBezTo>
                <a:lnTo>
                  <a:pt x="63500" y="57833"/>
                </a:lnTo>
                <a:cubicBezTo>
                  <a:pt x="66333" y="52611"/>
                  <a:pt x="66333" y="47389"/>
                  <a:pt x="63500" y="42167"/>
                </a:cubicBezTo>
                <a:lnTo>
                  <a:pt x="63500" y="42167"/>
                </a:lnTo>
                <a:cubicBezTo>
                  <a:pt x="60333" y="37111"/>
                  <a:pt x="55833" y="34528"/>
                  <a:pt x="50000" y="34417"/>
                </a:cubicBezTo>
                <a:lnTo>
                  <a:pt x="50000" y="34417"/>
                </a:lnTo>
                <a:cubicBezTo>
                  <a:pt x="44167" y="34528"/>
                  <a:pt x="39667" y="37111"/>
                  <a:pt x="36500" y="42167"/>
                </a:cubicBezTo>
                <a:lnTo>
                  <a:pt x="36500" y="42167"/>
                </a:lnTo>
                <a:cubicBezTo>
                  <a:pt x="33667" y="47389"/>
                  <a:pt x="33667" y="52611"/>
                  <a:pt x="36500" y="57833"/>
                </a:cubicBezTo>
                <a:lnTo>
                  <a:pt x="36500" y="57833"/>
                </a:lnTo>
                <a:cubicBezTo>
                  <a:pt x="39667" y="62889"/>
                  <a:pt x="44167" y="65500"/>
                  <a:pt x="50000" y="65667"/>
                </a:cubicBezTo>
                <a:lnTo>
                  <a:pt x="50000" y="65667"/>
                </a:lnTo>
                <a:moveTo>
                  <a:pt x="50000" y="21917"/>
                </a:moveTo>
                <a:lnTo>
                  <a:pt x="50000" y="21917"/>
                </a:lnTo>
                <a:cubicBezTo>
                  <a:pt x="55056" y="21917"/>
                  <a:pt x="59750" y="23139"/>
                  <a:pt x="64083" y="25583"/>
                </a:cubicBezTo>
                <a:lnTo>
                  <a:pt x="64083" y="25583"/>
                </a:lnTo>
                <a:lnTo>
                  <a:pt x="64083" y="25583"/>
                </a:lnTo>
                <a:cubicBezTo>
                  <a:pt x="68361" y="28083"/>
                  <a:pt x="71806" y="31528"/>
                  <a:pt x="74417" y="35917"/>
                </a:cubicBezTo>
                <a:lnTo>
                  <a:pt x="74417" y="35917"/>
                </a:lnTo>
                <a:cubicBezTo>
                  <a:pt x="76917" y="40361"/>
                  <a:pt x="78167" y="45056"/>
                  <a:pt x="78167" y="50000"/>
                </a:cubicBezTo>
                <a:lnTo>
                  <a:pt x="78167" y="50000"/>
                </a:lnTo>
                <a:cubicBezTo>
                  <a:pt x="78167" y="54944"/>
                  <a:pt x="76917" y="59639"/>
                  <a:pt x="74417" y="64083"/>
                </a:cubicBezTo>
                <a:lnTo>
                  <a:pt x="74417" y="64083"/>
                </a:lnTo>
                <a:cubicBezTo>
                  <a:pt x="71806" y="68472"/>
                  <a:pt x="68361" y="71917"/>
                  <a:pt x="64083" y="74417"/>
                </a:cubicBezTo>
                <a:lnTo>
                  <a:pt x="64083" y="74417"/>
                </a:lnTo>
                <a:cubicBezTo>
                  <a:pt x="59750" y="76917"/>
                  <a:pt x="55056" y="78167"/>
                  <a:pt x="50000" y="78167"/>
                </a:cubicBezTo>
                <a:lnTo>
                  <a:pt x="50000" y="78167"/>
                </a:lnTo>
                <a:cubicBezTo>
                  <a:pt x="44944" y="78167"/>
                  <a:pt x="40250" y="76917"/>
                  <a:pt x="35917" y="74417"/>
                </a:cubicBezTo>
                <a:lnTo>
                  <a:pt x="35917" y="74417"/>
                </a:lnTo>
                <a:cubicBezTo>
                  <a:pt x="31639" y="71917"/>
                  <a:pt x="28194" y="68472"/>
                  <a:pt x="25583" y="64083"/>
                </a:cubicBezTo>
                <a:lnTo>
                  <a:pt x="25583" y="64083"/>
                </a:lnTo>
                <a:cubicBezTo>
                  <a:pt x="23139" y="59639"/>
                  <a:pt x="21917" y="54944"/>
                  <a:pt x="21917" y="50000"/>
                </a:cubicBezTo>
                <a:lnTo>
                  <a:pt x="21917" y="50000"/>
                </a:lnTo>
                <a:cubicBezTo>
                  <a:pt x="21917" y="45056"/>
                  <a:pt x="23139" y="40361"/>
                  <a:pt x="25583" y="35917"/>
                </a:cubicBezTo>
                <a:lnTo>
                  <a:pt x="25583" y="35917"/>
                </a:lnTo>
                <a:cubicBezTo>
                  <a:pt x="28194" y="31528"/>
                  <a:pt x="31639" y="28083"/>
                  <a:pt x="35917" y="25583"/>
                </a:cubicBezTo>
                <a:lnTo>
                  <a:pt x="35917" y="25583"/>
                </a:lnTo>
                <a:cubicBezTo>
                  <a:pt x="40250" y="23139"/>
                  <a:pt x="44944" y="21917"/>
                  <a:pt x="50000" y="21917"/>
                </a:cubicBezTo>
                <a:lnTo>
                  <a:pt x="50000" y="21917"/>
                </a:lnTo>
                <a:moveTo>
                  <a:pt x="43750" y="50000"/>
                </a:moveTo>
                <a:lnTo>
                  <a:pt x="43750" y="50000"/>
                </a:lnTo>
                <a:cubicBezTo>
                  <a:pt x="43750" y="48167"/>
                  <a:pt x="44333" y="46667"/>
                  <a:pt x="45500" y="45500"/>
                </a:cubicBezTo>
                <a:lnTo>
                  <a:pt x="45500" y="45500"/>
                </a:lnTo>
                <a:lnTo>
                  <a:pt x="45500" y="45500"/>
                </a:lnTo>
                <a:cubicBezTo>
                  <a:pt x="46667" y="44333"/>
                  <a:pt x="48167" y="43750"/>
                  <a:pt x="50000" y="43750"/>
                </a:cubicBezTo>
                <a:lnTo>
                  <a:pt x="50000" y="43750"/>
                </a:lnTo>
                <a:cubicBezTo>
                  <a:pt x="51833" y="43750"/>
                  <a:pt x="53333" y="44333"/>
                  <a:pt x="54500" y="45500"/>
                </a:cubicBezTo>
                <a:lnTo>
                  <a:pt x="54500" y="45500"/>
                </a:lnTo>
                <a:cubicBezTo>
                  <a:pt x="55667" y="46667"/>
                  <a:pt x="56250" y="48167"/>
                  <a:pt x="56250" y="50000"/>
                </a:cubicBezTo>
                <a:lnTo>
                  <a:pt x="56250" y="50000"/>
                </a:lnTo>
                <a:cubicBezTo>
                  <a:pt x="56250" y="51833"/>
                  <a:pt x="55667" y="53333"/>
                  <a:pt x="54500" y="54500"/>
                </a:cubicBezTo>
                <a:lnTo>
                  <a:pt x="54500" y="54500"/>
                </a:lnTo>
                <a:cubicBezTo>
                  <a:pt x="53333" y="55667"/>
                  <a:pt x="51833" y="56250"/>
                  <a:pt x="50000" y="56250"/>
                </a:cubicBezTo>
                <a:lnTo>
                  <a:pt x="50000" y="56250"/>
                </a:lnTo>
                <a:cubicBezTo>
                  <a:pt x="48167" y="56250"/>
                  <a:pt x="46667" y="55667"/>
                  <a:pt x="45500" y="54500"/>
                </a:cubicBezTo>
                <a:lnTo>
                  <a:pt x="45500" y="54500"/>
                </a:lnTo>
                <a:cubicBezTo>
                  <a:pt x="44333" y="53333"/>
                  <a:pt x="43750" y="51833"/>
                  <a:pt x="43750" y="50000"/>
                </a:cubicBezTo>
                <a:lnTo>
                  <a:pt x="43750" y="500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6980-19"/>
          <p:cNvSpPr/>
          <p:nvPr/>
        </p:nvSpPr>
        <p:spPr>
          <a:xfrm>
            <a:off x="2528888" y="1291121"/>
            <a:ext cx="1957388" cy="19826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6981-24"/>
          <p:cNvCxnSpPr/>
          <p:nvPr/>
        </p:nvCxnSpPr>
        <p:spPr>
          <a:xfrm>
            <a:off x="2528888" y="1312552"/>
            <a:ext cx="1957388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86986-39"/>
          <p:cNvCxnSpPr/>
          <p:nvPr/>
        </p:nvCxnSpPr>
        <p:spPr>
          <a:xfrm>
            <a:off x="2664619" y="1784040"/>
            <a:ext cx="1685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6990-55"/>
          <p:cNvSpPr/>
          <p:nvPr/>
        </p:nvSpPr>
        <p:spPr>
          <a:xfrm>
            <a:off x="4093369" y="146257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7066-62"/>
          <p:cNvSpPr/>
          <p:nvPr/>
        </p:nvSpPr>
        <p:spPr>
          <a:xfrm>
            <a:off x="4173736" y="1526865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19000" y="51214"/>
                </a:moveTo>
                <a:lnTo>
                  <a:pt x="19000" y="51214"/>
                </a:lnTo>
                <a:cubicBezTo>
                  <a:pt x="19333" y="48452"/>
                  <a:pt x="21433" y="46952"/>
                  <a:pt x="25300" y="46714"/>
                </a:cubicBezTo>
                <a:lnTo>
                  <a:pt x="25300" y="46714"/>
                </a:lnTo>
                <a:cubicBezTo>
                  <a:pt x="29167" y="46952"/>
                  <a:pt x="31267" y="48452"/>
                  <a:pt x="31600" y="51214"/>
                </a:cubicBezTo>
                <a:lnTo>
                  <a:pt x="31600" y="51214"/>
                </a:lnTo>
                <a:cubicBezTo>
                  <a:pt x="31267" y="53976"/>
                  <a:pt x="29167" y="55476"/>
                  <a:pt x="25300" y="55714"/>
                </a:cubicBezTo>
                <a:lnTo>
                  <a:pt x="25300" y="55714"/>
                </a:lnTo>
                <a:cubicBezTo>
                  <a:pt x="21433" y="55476"/>
                  <a:pt x="19333" y="53976"/>
                  <a:pt x="19000" y="51214"/>
                </a:cubicBezTo>
                <a:lnTo>
                  <a:pt x="19000" y="51214"/>
                </a:lnTo>
                <a:moveTo>
                  <a:pt x="46400" y="48214"/>
                </a:moveTo>
                <a:lnTo>
                  <a:pt x="46400" y="48214"/>
                </a:lnTo>
                <a:lnTo>
                  <a:pt x="80200" y="48214"/>
                </a:lnTo>
                <a:cubicBezTo>
                  <a:pt x="82800" y="48357"/>
                  <a:pt x="84200" y="49357"/>
                  <a:pt x="84400" y="51214"/>
                </a:cubicBez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cubicBezTo>
                  <a:pt x="42400" y="49357"/>
                  <a:pt x="43800" y="48357"/>
                  <a:pt x="46400" y="48214"/>
                </a:cubicBezTo>
                <a:lnTo>
                  <a:pt x="46400" y="48214"/>
                </a:lnTo>
                <a:moveTo>
                  <a:pt x="19000" y="69286"/>
                </a:moveTo>
                <a:lnTo>
                  <a:pt x="19000" y="69286"/>
                </a:lnTo>
                <a:cubicBezTo>
                  <a:pt x="19333" y="66524"/>
                  <a:pt x="21433" y="65024"/>
                  <a:pt x="25300" y="64786"/>
                </a:cubicBezTo>
                <a:lnTo>
                  <a:pt x="25300" y="64786"/>
                </a:lnTo>
                <a:cubicBezTo>
                  <a:pt x="29167" y="65024"/>
                  <a:pt x="31267" y="66524"/>
                  <a:pt x="31600" y="69286"/>
                </a:cubicBezTo>
                <a:lnTo>
                  <a:pt x="31600" y="69286"/>
                </a:lnTo>
                <a:cubicBezTo>
                  <a:pt x="31267" y="72048"/>
                  <a:pt x="29167" y="73571"/>
                  <a:pt x="25300" y="73857"/>
                </a:cubicBezTo>
                <a:lnTo>
                  <a:pt x="25300" y="73857"/>
                </a:lnTo>
                <a:cubicBezTo>
                  <a:pt x="21433" y="73571"/>
                  <a:pt x="19333" y="72048"/>
                  <a:pt x="19000" y="69286"/>
                </a:cubicBezTo>
                <a:lnTo>
                  <a:pt x="19000" y="69286"/>
                </a:lnTo>
                <a:moveTo>
                  <a:pt x="42200" y="69286"/>
                </a:moveTo>
                <a:lnTo>
                  <a:pt x="42200" y="69286"/>
                </a:lnTo>
                <a:cubicBezTo>
                  <a:pt x="42400" y="67429"/>
                  <a:pt x="43800" y="66429"/>
                  <a:pt x="46400" y="66286"/>
                </a:cubicBezTo>
                <a:lnTo>
                  <a:pt x="46400" y="66286"/>
                </a:lnTo>
                <a:lnTo>
                  <a:pt x="80200" y="66286"/>
                </a:lnTo>
                <a:cubicBezTo>
                  <a:pt x="82800" y="66429"/>
                  <a:pt x="84200" y="67429"/>
                  <a:pt x="84400" y="69286"/>
                </a:cubicBezTo>
                <a:lnTo>
                  <a:pt x="84400" y="69286"/>
                </a:lnTo>
                <a:cubicBezTo>
                  <a:pt x="84200" y="71190"/>
                  <a:pt x="82800" y="72214"/>
                  <a:pt x="80200" y="72357"/>
                </a:cubicBezTo>
                <a:lnTo>
                  <a:pt x="80200" y="72357"/>
                </a:lnTo>
                <a:lnTo>
                  <a:pt x="46400" y="72357"/>
                </a:lnTo>
                <a:cubicBezTo>
                  <a:pt x="43800" y="72214"/>
                  <a:pt x="42400" y="71190"/>
                  <a:pt x="42200" y="69286"/>
                </a:cubicBezTo>
                <a:lnTo>
                  <a:pt x="42200" y="692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7076-76"/>
          <p:cNvSpPr/>
          <p:nvPr/>
        </p:nvSpPr>
        <p:spPr>
          <a:xfrm>
            <a:off x="2708597" y="2230636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063-53"/>
          <p:cNvSpPr/>
          <p:nvPr/>
        </p:nvSpPr>
        <p:spPr>
          <a:xfrm>
            <a:off x="2708597" y="2484574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7063-54"/>
          <p:cNvSpPr/>
          <p:nvPr/>
        </p:nvSpPr>
        <p:spPr>
          <a:xfrm>
            <a:off x="2708597" y="27385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6985-35"/>
          <p:cNvSpPr/>
          <p:nvPr/>
        </p:nvSpPr>
        <p:spPr>
          <a:xfrm>
            <a:off x="2664619" y="2923691"/>
            <a:ext cx="16859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6986-43"/>
          <p:cNvCxnSpPr/>
          <p:nvPr/>
        </p:nvCxnSpPr>
        <p:spPr>
          <a:xfrm>
            <a:off x="2678906" y="2923691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7074-70"/>
          <p:cNvSpPr/>
          <p:nvPr/>
        </p:nvSpPr>
        <p:spPr>
          <a:xfrm>
            <a:off x="2764631" y="2995958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6980-20"/>
          <p:cNvSpPr/>
          <p:nvPr/>
        </p:nvSpPr>
        <p:spPr>
          <a:xfrm>
            <a:off x="4657725" y="1291121"/>
            <a:ext cx="1957388" cy="19826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7" name="el-1788319686981-25"/>
          <p:cNvCxnSpPr/>
          <p:nvPr/>
        </p:nvCxnSpPr>
        <p:spPr>
          <a:xfrm>
            <a:off x="4657725" y="1312552"/>
            <a:ext cx="1957388" cy="914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-1788319686986-40"/>
          <p:cNvCxnSpPr/>
          <p:nvPr/>
        </p:nvCxnSpPr>
        <p:spPr>
          <a:xfrm>
            <a:off x="4793456" y="1784040"/>
            <a:ext cx="1685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6990-56"/>
          <p:cNvSpPr/>
          <p:nvPr/>
        </p:nvSpPr>
        <p:spPr>
          <a:xfrm>
            <a:off x="6222206" y="146257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7066-63"/>
          <p:cNvSpPr/>
          <p:nvPr/>
        </p:nvSpPr>
        <p:spPr>
          <a:xfrm>
            <a:off x="6286500" y="152686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286" y="60286"/>
                </a:moveTo>
                <a:lnTo>
                  <a:pt x="66286" y="60286"/>
                </a:lnTo>
                <a:cubicBezTo>
                  <a:pt x="74810" y="60000"/>
                  <a:pt x="81905" y="57048"/>
                  <a:pt x="87571" y="51429"/>
                </a:cubicBezTo>
                <a:lnTo>
                  <a:pt x="87571" y="51429"/>
                </a:lnTo>
                <a:lnTo>
                  <a:pt x="87571" y="51429"/>
                </a:lnTo>
                <a:cubicBezTo>
                  <a:pt x="93238" y="45762"/>
                  <a:pt x="96190" y="38667"/>
                  <a:pt x="96429" y="30143"/>
                </a:cubicBezTo>
                <a:lnTo>
                  <a:pt x="96429" y="30143"/>
                </a:lnTo>
                <a:cubicBezTo>
                  <a:pt x="96429" y="27238"/>
                  <a:pt x="96048" y="24476"/>
                  <a:pt x="95286" y="21857"/>
                </a:cubicBezTo>
                <a:lnTo>
                  <a:pt x="95286" y="21857"/>
                </a:lnTo>
                <a:cubicBezTo>
                  <a:pt x="94905" y="20857"/>
                  <a:pt x="94214" y="20214"/>
                  <a:pt x="93214" y="19929"/>
                </a:cubicBezTo>
                <a:lnTo>
                  <a:pt x="93214" y="19929"/>
                </a:lnTo>
                <a:cubicBezTo>
                  <a:pt x="92357" y="19833"/>
                  <a:pt x="91548" y="20167"/>
                  <a:pt x="90786" y="20929"/>
                </a:cubicBezTo>
                <a:lnTo>
                  <a:pt x="90786" y="20929"/>
                </a:lnTo>
                <a:lnTo>
                  <a:pt x="76286" y="35214"/>
                </a:lnTo>
                <a:cubicBezTo>
                  <a:pt x="75667" y="35833"/>
                  <a:pt x="74905" y="36143"/>
                  <a:pt x="74000" y="36143"/>
                </a:cubicBezTo>
                <a:lnTo>
                  <a:pt x="74000" y="36143"/>
                </a:lnTo>
                <a:lnTo>
                  <a:pt x="63286" y="36143"/>
                </a:lnTo>
                <a:cubicBezTo>
                  <a:pt x="61381" y="36048"/>
                  <a:pt x="60381" y="35048"/>
                  <a:pt x="60286" y="33143"/>
                </a:cubicBezTo>
                <a:lnTo>
                  <a:pt x="60286" y="33143"/>
                </a:lnTo>
                <a:lnTo>
                  <a:pt x="60286" y="22429"/>
                </a:lnTo>
                <a:cubicBezTo>
                  <a:pt x="60286" y="21524"/>
                  <a:pt x="60595" y="20762"/>
                  <a:pt x="61214" y="20143"/>
                </a:cubicBezTo>
                <a:lnTo>
                  <a:pt x="61214" y="20143"/>
                </a:lnTo>
                <a:lnTo>
                  <a:pt x="75714" y="5643"/>
                </a:lnTo>
                <a:cubicBezTo>
                  <a:pt x="76333" y="4881"/>
                  <a:pt x="76595" y="4071"/>
                  <a:pt x="76500" y="3214"/>
                </a:cubicBezTo>
                <a:lnTo>
                  <a:pt x="76500" y="3214"/>
                </a:lnTo>
                <a:cubicBezTo>
                  <a:pt x="76214" y="2214"/>
                  <a:pt x="75571" y="1524"/>
                  <a:pt x="74571" y="1143"/>
                </a:cubicBezTo>
                <a:lnTo>
                  <a:pt x="74571" y="1143"/>
                </a:lnTo>
                <a:cubicBezTo>
                  <a:pt x="71952" y="381"/>
                  <a:pt x="69190" y="0"/>
                  <a:pt x="66286" y="0"/>
                </a:cubicBezTo>
                <a:lnTo>
                  <a:pt x="66286" y="0"/>
                </a:lnTo>
                <a:cubicBezTo>
                  <a:pt x="57762" y="238"/>
                  <a:pt x="50667" y="3190"/>
                  <a:pt x="45000" y="8857"/>
                </a:cubicBezTo>
                <a:lnTo>
                  <a:pt x="45000" y="8857"/>
                </a:lnTo>
                <a:cubicBezTo>
                  <a:pt x="39381" y="14524"/>
                  <a:pt x="36429" y="21619"/>
                  <a:pt x="36143" y="30143"/>
                </a:cubicBezTo>
                <a:lnTo>
                  <a:pt x="36143" y="30143"/>
                </a:lnTo>
                <a:cubicBezTo>
                  <a:pt x="36143" y="33762"/>
                  <a:pt x="36786" y="37214"/>
                  <a:pt x="38071" y="40500"/>
                </a:cubicBezTo>
                <a:lnTo>
                  <a:pt x="38071" y="40500"/>
                </a:lnTo>
                <a:lnTo>
                  <a:pt x="3786" y="74571"/>
                </a:lnTo>
                <a:cubicBezTo>
                  <a:pt x="1262" y="77095"/>
                  <a:pt x="0" y="80119"/>
                  <a:pt x="0" y="83643"/>
                </a:cubicBezTo>
                <a:lnTo>
                  <a:pt x="0" y="83643"/>
                </a:lnTo>
                <a:cubicBezTo>
                  <a:pt x="143" y="87262"/>
                  <a:pt x="1405" y="90262"/>
                  <a:pt x="3786" y="92643"/>
                </a:cubicBezTo>
                <a:lnTo>
                  <a:pt x="3786" y="92643"/>
                </a:lnTo>
                <a:cubicBezTo>
                  <a:pt x="6167" y="95024"/>
                  <a:pt x="9167" y="96286"/>
                  <a:pt x="12786" y="96429"/>
                </a:cubicBezTo>
                <a:lnTo>
                  <a:pt x="12786" y="96429"/>
                </a:lnTo>
                <a:cubicBezTo>
                  <a:pt x="16310" y="96429"/>
                  <a:pt x="19333" y="95167"/>
                  <a:pt x="21857" y="92643"/>
                </a:cubicBezTo>
                <a:lnTo>
                  <a:pt x="21857" y="92643"/>
                </a:lnTo>
                <a:lnTo>
                  <a:pt x="56143" y="58571"/>
                </a:lnTo>
                <a:cubicBezTo>
                  <a:pt x="59286" y="59714"/>
                  <a:pt x="62667" y="60286"/>
                  <a:pt x="66286" y="60286"/>
                </a:cubicBezTo>
                <a:lnTo>
                  <a:pt x="66286" y="60286"/>
                </a:lnTo>
                <a:moveTo>
                  <a:pt x="15071" y="76857"/>
                </a:moveTo>
                <a:lnTo>
                  <a:pt x="15071" y="76857"/>
                </a:lnTo>
                <a:cubicBezTo>
                  <a:pt x="17833" y="77095"/>
                  <a:pt x="19333" y="78595"/>
                  <a:pt x="19571" y="81357"/>
                </a:cubicBezTo>
                <a:lnTo>
                  <a:pt x="19571" y="81357"/>
                </a:lnTo>
                <a:cubicBezTo>
                  <a:pt x="19333" y="84119"/>
                  <a:pt x="17833" y="85619"/>
                  <a:pt x="15071" y="85857"/>
                </a:cubicBezTo>
                <a:lnTo>
                  <a:pt x="15071" y="85857"/>
                </a:lnTo>
                <a:cubicBezTo>
                  <a:pt x="12310" y="85619"/>
                  <a:pt x="10810" y="84119"/>
                  <a:pt x="10571" y="81357"/>
                </a:cubicBezTo>
                <a:lnTo>
                  <a:pt x="10571" y="81357"/>
                </a:lnTo>
                <a:cubicBezTo>
                  <a:pt x="10810" y="78595"/>
                  <a:pt x="12310" y="77095"/>
                  <a:pt x="15071" y="76857"/>
                </a:cubicBezTo>
                <a:lnTo>
                  <a:pt x="15071" y="76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7064-55"/>
          <p:cNvSpPr/>
          <p:nvPr/>
        </p:nvSpPr>
        <p:spPr>
          <a:xfrm>
            <a:off x="4837435" y="2230636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7064-56"/>
          <p:cNvSpPr/>
          <p:nvPr/>
        </p:nvSpPr>
        <p:spPr>
          <a:xfrm>
            <a:off x="4837435" y="2484574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7065-57"/>
          <p:cNvSpPr/>
          <p:nvPr/>
        </p:nvSpPr>
        <p:spPr>
          <a:xfrm>
            <a:off x="4837435" y="27385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6985-36"/>
          <p:cNvSpPr/>
          <p:nvPr/>
        </p:nvSpPr>
        <p:spPr>
          <a:xfrm>
            <a:off x="4793456" y="2923691"/>
            <a:ext cx="16859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6986-44"/>
          <p:cNvCxnSpPr/>
          <p:nvPr/>
        </p:nvCxnSpPr>
        <p:spPr>
          <a:xfrm>
            <a:off x="4807744" y="2923691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7074-71"/>
          <p:cNvSpPr/>
          <p:nvPr/>
        </p:nvSpPr>
        <p:spPr>
          <a:xfrm>
            <a:off x="4893469" y="299512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091" y="11727"/>
                </a:moveTo>
                <a:lnTo>
                  <a:pt x="73091" y="11727"/>
                </a:lnTo>
                <a:cubicBezTo>
                  <a:pt x="74364" y="10273"/>
                  <a:pt x="75000" y="8636"/>
                  <a:pt x="75000" y="6818"/>
                </a:cubicBezTo>
                <a:lnTo>
                  <a:pt x="75000" y="6818"/>
                </a:lnTo>
                <a:lnTo>
                  <a:pt x="75000" y="6818"/>
                </a:lnTo>
                <a:cubicBezTo>
                  <a:pt x="75000" y="5000"/>
                  <a:pt x="74364" y="3364"/>
                  <a:pt x="73091" y="1909"/>
                </a:cubicBezTo>
                <a:lnTo>
                  <a:pt x="73091" y="1909"/>
                </a:lnTo>
                <a:cubicBezTo>
                  <a:pt x="71636" y="636"/>
                  <a:pt x="70000" y="0"/>
                  <a:pt x="68182" y="0"/>
                </a:cubicBezTo>
                <a:lnTo>
                  <a:pt x="68182" y="0"/>
                </a:lnTo>
                <a:cubicBezTo>
                  <a:pt x="66364" y="0"/>
                  <a:pt x="64727" y="636"/>
                  <a:pt x="63273" y="1909"/>
                </a:cubicBezTo>
                <a:lnTo>
                  <a:pt x="63273" y="1909"/>
                </a:lnTo>
                <a:lnTo>
                  <a:pt x="34091" y="31364"/>
                </a:lnTo>
                <a:lnTo>
                  <a:pt x="21909" y="19000"/>
                </a:lnTo>
                <a:cubicBezTo>
                  <a:pt x="20515" y="17727"/>
                  <a:pt x="18909" y="17091"/>
                  <a:pt x="17091" y="17091"/>
                </a:cubicBezTo>
                <a:lnTo>
                  <a:pt x="17091" y="17091"/>
                </a:lnTo>
                <a:cubicBezTo>
                  <a:pt x="15212" y="17091"/>
                  <a:pt x="13576" y="17727"/>
                  <a:pt x="12182" y="19000"/>
                </a:cubicBezTo>
                <a:lnTo>
                  <a:pt x="12182" y="19000"/>
                </a:lnTo>
                <a:cubicBezTo>
                  <a:pt x="10909" y="20394"/>
                  <a:pt x="10273" y="22030"/>
                  <a:pt x="10273" y="23909"/>
                </a:cubicBezTo>
                <a:lnTo>
                  <a:pt x="10273" y="23909"/>
                </a:lnTo>
                <a:cubicBezTo>
                  <a:pt x="10273" y="25727"/>
                  <a:pt x="10909" y="27333"/>
                  <a:pt x="12182" y="28727"/>
                </a:cubicBezTo>
                <a:lnTo>
                  <a:pt x="12182" y="28727"/>
                </a:lnTo>
                <a:lnTo>
                  <a:pt x="29182" y="45818"/>
                </a:lnTo>
                <a:cubicBezTo>
                  <a:pt x="30636" y="47091"/>
                  <a:pt x="32273" y="47727"/>
                  <a:pt x="34091" y="47727"/>
                </a:cubicBezTo>
                <a:lnTo>
                  <a:pt x="34091" y="47727"/>
                </a:lnTo>
                <a:cubicBezTo>
                  <a:pt x="35909" y="47727"/>
                  <a:pt x="37545" y="47091"/>
                  <a:pt x="39000" y="45818"/>
                </a:cubicBezTo>
                <a:lnTo>
                  <a:pt x="39000" y="45818"/>
                </a:lnTo>
                <a:lnTo>
                  <a:pt x="73091" y="11727"/>
                </a:lnTo>
                <a:moveTo>
                  <a:pt x="93545" y="39000"/>
                </a:moveTo>
                <a:lnTo>
                  <a:pt x="93545" y="39000"/>
                </a:lnTo>
                <a:cubicBezTo>
                  <a:pt x="94818" y="37545"/>
                  <a:pt x="95455" y="35909"/>
                  <a:pt x="95455" y="34091"/>
                </a:cubicBezTo>
                <a:lnTo>
                  <a:pt x="95455" y="34091"/>
                </a:lnTo>
                <a:lnTo>
                  <a:pt x="95455" y="34091"/>
                </a:lnTo>
                <a:cubicBezTo>
                  <a:pt x="95455" y="32273"/>
                  <a:pt x="94818" y="30636"/>
                  <a:pt x="93545" y="29182"/>
                </a:cubicBezTo>
                <a:lnTo>
                  <a:pt x="93545" y="29182"/>
                </a:lnTo>
                <a:cubicBezTo>
                  <a:pt x="92091" y="27909"/>
                  <a:pt x="90455" y="27273"/>
                  <a:pt x="88636" y="27273"/>
                </a:cubicBezTo>
                <a:lnTo>
                  <a:pt x="88636" y="27273"/>
                </a:lnTo>
                <a:cubicBezTo>
                  <a:pt x="86818" y="27273"/>
                  <a:pt x="85182" y="27909"/>
                  <a:pt x="83727" y="29182"/>
                </a:cubicBezTo>
                <a:lnTo>
                  <a:pt x="83727" y="29182"/>
                </a:lnTo>
                <a:lnTo>
                  <a:pt x="34091" y="79091"/>
                </a:lnTo>
                <a:lnTo>
                  <a:pt x="11727" y="56455"/>
                </a:lnTo>
                <a:cubicBezTo>
                  <a:pt x="10273" y="55182"/>
                  <a:pt x="8636" y="54545"/>
                  <a:pt x="6818" y="54545"/>
                </a:cubicBezTo>
                <a:lnTo>
                  <a:pt x="6818" y="54545"/>
                </a:lnTo>
                <a:cubicBezTo>
                  <a:pt x="5000" y="54545"/>
                  <a:pt x="3364" y="55182"/>
                  <a:pt x="1909" y="56455"/>
                </a:cubicBezTo>
                <a:lnTo>
                  <a:pt x="1909" y="56455"/>
                </a:lnTo>
                <a:cubicBezTo>
                  <a:pt x="636" y="57909"/>
                  <a:pt x="0" y="59545"/>
                  <a:pt x="0" y="61364"/>
                </a:cubicBezTo>
                <a:lnTo>
                  <a:pt x="0" y="61364"/>
                </a:lnTo>
                <a:cubicBezTo>
                  <a:pt x="0" y="63182"/>
                  <a:pt x="636" y="64818"/>
                  <a:pt x="1909" y="66273"/>
                </a:cubicBezTo>
                <a:lnTo>
                  <a:pt x="1909" y="66273"/>
                </a:lnTo>
                <a:lnTo>
                  <a:pt x="29182" y="93545"/>
                </a:lnTo>
                <a:cubicBezTo>
                  <a:pt x="30636" y="94818"/>
                  <a:pt x="32273" y="95455"/>
                  <a:pt x="34091" y="95455"/>
                </a:cubicBezTo>
                <a:lnTo>
                  <a:pt x="34091" y="95455"/>
                </a:lnTo>
                <a:cubicBezTo>
                  <a:pt x="35909" y="95455"/>
                  <a:pt x="37545" y="94818"/>
                  <a:pt x="39000" y="93545"/>
                </a:cubicBezTo>
                <a:lnTo>
                  <a:pt x="39000" y="93545"/>
                </a:lnTo>
                <a:lnTo>
                  <a:pt x="93545" y="390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6980-21"/>
          <p:cNvSpPr/>
          <p:nvPr/>
        </p:nvSpPr>
        <p:spPr>
          <a:xfrm>
            <a:off x="6786563" y="1291121"/>
            <a:ext cx="1957388" cy="19826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8" name="el-1788319686981-26"/>
          <p:cNvCxnSpPr/>
          <p:nvPr/>
        </p:nvCxnSpPr>
        <p:spPr>
          <a:xfrm>
            <a:off x="6786563" y="1312552"/>
            <a:ext cx="1957388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-1788319686986-41"/>
          <p:cNvCxnSpPr/>
          <p:nvPr/>
        </p:nvCxnSpPr>
        <p:spPr>
          <a:xfrm>
            <a:off x="6922294" y="1784040"/>
            <a:ext cx="168592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6991-57"/>
          <p:cNvSpPr/>
          <p:nvPr/>
        </p:nvSpPr>
        <p:spPr>
          <a:xfrm>
            <a:off x="8351044" y="146257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7067-64"/>
          <p:cNvSpPr/>
          <p:nvPr/>
        </p:nvSpPr>
        <p:spPr>
          <a:xfrm>
            <a:off x="8431411" y="1526865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7065-58"/>
          <p:cNvSpPr/>
          <p:nvPr/>
        </p:nvSpPr>
        <p:spPr>
          <a:xfrm>
            <a:off x="6966272" y="2230636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7065-59"/>
          <p:cNvSpPr/>
          <p:nvPr/>
        </p:nvSpPr>
        <p:spPr>
          <a:xfrm>
            <a:off x="6966272" y="2484574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7065-60"/>
          <p:cNvSpPr/>
          <p:nvPr/>
        </p:nvSpPr>
        <p:spPr>
          <a:xfrm>
            <a:off x="6966272" y="27385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6985-37"/>
          <p:cNvSpPr/>
          <p:nvPr/>
        </p:nvSpPr>
        <p:spPr>
          <a:xfrm>
            <a:off x="6922294" y="2923691"/>
            <a:ext cx="1685925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6" name="el-1788319686986-45"/>
          <p:cNvCxnSpPr/>
          <p:nvPr/>
        </p:nvCxnSpPr>
        <p:spPr>
          <a:xfrm>
            <a:off x="6936581" y="2923691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8319687075-72"/>
          <p:cNvSpPr/>
          <p:nvPr/>
        </p:nvSpPr>
        <p:spPr>
          <a:xfrm>
            <a:off x="7022306" y="29879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8319686975-4"/>
          <p:cNvSpPr/>
          <p:nvPr/>
        </p:nvSpPr>
        <p:spPr>
          <a:xfrm>
            <a:off x="214313" y="714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6975-5"/>
          <p:cNvSpPr/>
          <p:nvPr/>
        </p:nvSpPr>
        <p:spPr>
          <a:xfrm>
            <a:off x="8815388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6974-1"/>
          <p:cNvCxnSpPr/>
          <p:nvPr/>
        </p:nvCxnSpPr>
        <p:spPr>
          <a:xfrm>
            <a:off x="8529638" y="2164556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6989-50"/>
          <p:cNvSpPr txBox="1"/>
          <p:nvPr/>
        </p:nvSpPr>
        <p:spPr>
          <a:xfrm>
            <a:off x="535781" y="1491146"/>
            <a:ext cx="7400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第一步</a:t>
            </a:r>
            <a:endParaRPr/>
          </a:p>
        </p:txBody>
      </p:sp>
      <p:sp>
        <p:nvSpPr>
          <p:cNvPr id="72" name="el-1788319686984-29"/>
          <p:cNvSpPr txBox="1"/>
          <p:nvPr/>
        </p:nvSpPr>
        <p:spPr>
          <a:xfrm>
            <a:off x="535781" y="1862621"/>
            <a:ext cx="1800939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隐患排查</a:t>
            </a:r>
            <a:endParaRPr/>
          </a:p>
        </p:txBody>
      </p:sp>
      <p:sp>
        <p:nvSpPr>
          <p:cNvPr id="73" name="el-1788319687001-58"/>
          <p:cNvSpPr txBox="1"/>
          <p:nvPr/>
        </p:nvSpPr>
        <p:spPr>
          <a:xfrm>
            <a:off x="735806" y="2147590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日常巡检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每日必查</a:t>
            </a:r>
            <a:endParaRPr/>
          </a:p>
        </p:txBody>
      </p:sp>
      <p:sp>
        <p:nvSpPr>
          <p:cNvPr id="74" name="el-1788319687001-59"/>
          <p:cNvSpPr txBox="1"/>
          <p:nvPr/>
        </p:nvSpPr>
        <p:spPr>
          <a:xfrm>
            <a:off x="735806" y="2401528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专项检查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重点排查</a:t>
            </a:r>
            <a:endParaRPr/>
          </a:p>
        </p:txBody>
      </p:sp>
      <p:sp>
        <p:nvSpPr>
          <p:cNvPr id="75" name="el-1788319687001-60"/>
          <p:cNvSpPr txBox="1"/>
          <p:nvPr/>
        </p:nvSpPr>
        <p:spPr>
          <a:xfrm>
            <a:off x="735806" y="2655466"/>
            <a:ext cx="1559967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季节性检查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雨季加强</a:t>
            </a:r>
            <a:endParaRPr/>
          </a:p>
        </p:txBody>
      </p:sp>
      <p:sp>
        <p:nvSpPr>
          <p:cNvPr id="76" name="el-1788319686987-46"/>
          <p:cNvSpPr txBox="1"/>
          <p:nvPr/>
        </p:nvSpPr>
        <p:spPr>
          <a:xfrm>
            <a:off x="807244" y="2973698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全面覆盖</a:t>
            </a:r>
            <a:endParaRPr/>
          </a:p>
        </p:txBody>
      </p:sp>
      <p:sp>
        <p:nvSpPr>
          <p:cNvPr id="77" name="el-1788319686989-51"/>
          <p:cNvSpPr txBox="1"/>
          <p:nvPr/>
        </p:nvSpPr>
        <p:spPr>
          <a:xfrm>
            <a:off x="2664619" y="1491146"/>
            <a:ext cx="7400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第二步</a:t>
            </a:r>
            <a:endParaRPr/>
          </a:p>
        </p:txBody>
      </p:sp>
      <p:sp>
        <p:nvSpPr>
          <p:cNvPr id="78" name="el-1788319686984-30"/>
          <p:cNvSpPr txBox="1"/>
          <p:nvPr/>
        </p:nvSpPr>
        <p:spPr>
          <a:xfrm>
            <a:off x="2664619" y="1862621"/>
            <a:ext cx="1800939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隐患登记</a:t>
            </a:r>
            <a:endParaRPr/>
          </a:p>
        </p:txBody>
      </p:sp>
      <p:sp>
        <p:nvSpPr>
          <p:cNvPr id="79" name="el-1788319687002-61"/>
          <p:cNvSpPr txBox="1"/>
          <p:nvPr/>
        </p:nvSpPr>
        <p:spPr>
          <a:xfrm>
            <a:off x="2864644" y="2147590"/>
            <a:ext cx="909399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建立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隐患台账</a:t>
            </a:r>
            <a:endParaRPr/>
          </a:p>
        </p:txBody>
      </p:sp>
      <p:sp>
        <p:nvSpPr>
          <p:cNvPr id="80" name="el-1788319687002-62"/>
          <p:cNvSpPr txBox="1"/>
          <p:nvPr/>
        </p:nvSpPr>
        <p:spPr>
          <a:xfrm>
            <a:off x="2864644" y="2401528"/>
            <a:ext cx="773668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明确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责任人</a:t>
            </a:r>
            <a:endParaRPr/>
          </a:p>
        </p:txBody>
      </p:sp>
      <p:sp>
        <p:nvSpPr>
          <p:cNvPr id="81" name="el-1788319687002-63"/>
          <p:cNvSpPr txBox="1"/>
          <p:nvPr/>
        </p:nvSpPr>
        <p:spPr>
          <a:xfrm>
            <a:off x="2864644" y="2655466"/>
            <a:ext cx="909399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限定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整改时限</a:t>
            </a:r>
            <a:endParaRPr/>
          </a:p>
        </p:txBody>
      </p:sp>
      <p:sp>
        <p:nvSpPr>
          <p:cNvPr id="82" name="el-1788319686987-47"/>
          <p:cNvSpPr txBox="1"/>
          <p:nvPr/>
        </p:nvSpPr>
        <p:spPr>
          <a:xfrm>
            <a:off x="2950369" y="2973698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一患一档</a:t>
            </a:r>
            <a:endParaRPr/>
          </a:p>
        </p:txBody>
      </p:sp>
      <p:sp>
        <p:nvSpPr>
          <p:cNvPr id="83" name="el-1788319686989-52"/>
          <p:cNvSpPr txBox="1"/>
          <p:nvPr/>
        </p:nvSpPr>
        <p:spPr>
          <a:xfrm>
            <a:off x="4793456" y="1491146"/>
            <a:ext cx="7400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第三步</a:t>
            </a:r>
            <a:endParaRPr/>
          </a:p>
        </p:txBody>
      </p:sp>
      <p:sp>
        <p:nvSpPr>
          <p:cNvPr id="84" name="el-1788319686984-31"/>
          <p:cNvSpPr txBox="1"/>
          <p:nvPr/>
        </p:nvSpPr>
        <p:spPr>
          <a:xfrm>
            <a:off x="4793456" y="1862621"/>
            <a:ext cx="1800939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隐患整改</a:t>
            </a:r>
            <a:endParaRPr/>
          </a:p>
        </p:txBody>
      </p:sp>
      <p:sp>
        <p:nvSpPr>
          <p:cNvPr id="85" name="el-1788319687002-64"/>
          <p:cNvSpPr txBox="1"/>
          <p:nvPr/>
        </p:nvSpPr>
        <p:spPr>
          <a:xfrm>
            <a:off x="4993481" y="2147590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立即整改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即刻消除</a:t>
            </a:r>
            <a:endParaRPr/>
          </a:p>
        </p:txBody>
      </p:sp>
      <p:sp>
        <p:nvSpPr>
          <p:cNvPr id="86" name="el-1788319687002-65"/>
          <p:cNvSpPr txBox="1"/>
          <p:nvPr/>
        </p:nvSpPr>
        <p:spPr>
          <a:xfrm>
            <a:off x="4993481" y="2401528"/>
            <a:ext cx="1424236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限期整改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跟踪销号</a:t>
            </a:r>
            <a:endParaRPr/>
          </a:p>
        </p:txBody>
      </p:sp>
      <p:sp>
        <p:nvSpPr>
          <p:cNvPr id="87" name="el-1788319687003-66"/>
          <p:cNvSpPr txBox="1"/>
          <p:nvPr/>
        </p:nvSpPr>
        <p:spPr>
          <a:xfrm>
            <a:off x="4993481" y="2655466"/>
            <a:ext cx="1288505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闭环管理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不遗留</a:t>
            </a:r>
            <a:endParaRPr/>
          </a:p>
        </p:txBody>
      </p:sp>
      <p:sp>
        <p:nvSpPr>
          <p:cNvPr id="88" name="el-1788319686987-48"/>
          <p:cNvSpPr txBox="1"/>
          <p:nvPr/>
        </p:nvSpPr>
        <p:spPr>
          <a:xfrm>
            <a:off x="5050631" y="2973698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整改闭环</a:t>
            </a:r>
            <a:endParaRPr/>
          </a:p>
        </p:txBody>
      </p:sp>
      <p:sp>
        <p:nvSpPr>
          <p:cNvPr id="89" name="el-1788319686989-53"/>
          <p:cNvSpPr txBox="1"/>
          <p:nvPr/>
        </p:nvSpPr>
        <p:spPr>
          <a:xfrm>
            <a:off x="6922294" y="1491146"/>
            <a:ext cx="74009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第四步</a:t>
            </a:r>
            <a:endParaRPr/>
          </a:p>
        </p:txBody>
      </p:sp>
      <p:sp>
        <p:nvSpPr>
          <p:cNvPr id="90" name="el-1788319686984-32"/>
          <p:cNvSpPr txBox="1"/>
          <p:nvPr/>
        </p:nvSpPr>
        <p:spPr>
          <a:xfrm>
            <a:off x="6922294" y="1862621"/>
            <a:ext cx="1800939" cy="213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复查验收</a:t>
            </a:r>
            <a:endParaRPr/>
          </a:p>
        </p:txBody>
      </p:sp>
      <p:sp>
        <p:nvSpPr>
          <p:cNvPr id="91" name="el-1788319687003-67"/>
          <p:cNvSpPr txBox="1"/>
          <p:nvPr/>
        </p:nvSpPr>
        <p:spPr>
          <a:xfrm>
            <a:off x="7122319" y="2147590"/>
            <a:ext cx="1316593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整改完成后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复查验收</a:t>
            </a:r>
            <a:endParaRPr/>
          </a:p>
        </p:txBody>
      </p:sp>
      <p:sp>
        <p:nvSpPr>
          <p:cNvPr id="92" name="el-1788319687003-68"/>
          <p:cNvSpPr txBox="1"/>
          <p:nvPr/>
        </p:nvSpPr>
        <p:spPr>
          <a:xfrm>
            <a:off x="7122319" y="2401528"/>
            <a:ext cx="1152774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验收合格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销号</a:t>
            </a:r>
            <a:endParaRPr/>
          </a:p>
        </p:txBody>
      </p:sp>
      <p:sp>
        <p:nvSpPr>
          <p:cNvPr id="93" name="el-1788319687003-69"/>
          <p:cNvSpPr txBox="1"/>
          <p:nvPr/>
        </p:nvSpPr>
        <p:spPr>
          <a:xfrm>
            <a:off x="7122319" y="2655466"/>
            <a:ext cx="909399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资料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归档留存</a:t>
            </a:r>
            <a:endParaRPr/>
          </a:p>
        </p:txBody>
      </p:sp>
      <p:sp>
        <p:nvSpPr>
          <p:cNvPr id="94" name="el-1788319686987-49"/>
          <p:cNvSpPr txBox="1"/>
          <p:nvPr/>
        </p:nvSpPr>
        <p:spPr>
          <a:xfrm>
            <a:off x="7193756" y="2973698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验收销号</a:t>
            </a:r>
            <a:endParaRPr/>
          </a:p>
        </p:txBody>
      </p:sp>
      <p:sp>
        <p:nvSpPr>
          <p:cNvPr id="95" name="el-1788319687077-7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el-1788319687077-78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7095-115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7095-116"/>
          <p:cNvSpPr/>
          <p:nvPr/>
        </p:nvSpPr>
        <p:spPr>
          <a:xfrm>
            <a:off x="0" y="28575"/>
            <a:ext cx="9144000" cy="5114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5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7025-4"/>
          <p:cNvSpPr/>
          <p:nvPr/>
        </p:nvSpPr>
        <p:spPr>
          <a:xfrm>
            <a:off x="214313" y="124301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7025-5"/>
          <p:cNvSpPr/>
          <p:nvPr/>
        </p:nvSpPr>
        <p:spPr>
          <a:xfrm>
            <a:off x="881538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7025-1"/>
          <p:cNvCxnSpPr/>
          <p:nvPr/>
        </p:nvCxnSpPr>
        <p:spPr>
          <a:xfrm>
            <a:off x="285750" y="305038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7030-18"/>
          <p:cNvSpPr/>
          <p:nvPr/>
        </p:nvSpPr>
        <p:spPr>
          <a:xfrm>
            <a:off x="400050" y="838833"/>
            <a:ext cx="4100513" cy="16243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031-23"/>
          <p:cNvCxnSpPr/>
          <p:nvPr/>
        </p:nvCxnSpPr>
        <p:spPr>
          <a:xfrm>
            <a:off x="400050" y="856692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7033-28"/>
          <p:cNvCxnSpPr/>
          <p:nvPr/>
        </p:nvCxnSpPr>
        <p:spPr>
          <a:xfrm>
            <a:off x="535781" y="1246026"/>
            <a:ext cx="3829050" cy="914"/>
          </a:xfrm>
          <a:prstGeom prst="line">
            <a:avLst/>
          </a:prstGeom>
          <a:ln w="14288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7091-102"/>
          <p:cNvSpPr/>
          <p:nvPr/>
        </p:nvSpPr>
        <p:spPr>
          <a:xfrm>
            <a:off x="562560" y="1006711"/>
            <a:ext cx="1607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33"/>
                </a:moveTo>
                <a:lnTo>
                  <a:pt x="0" y="12533"/>
                </a:lnTo>
                <a:cubicBezTo>
                  <a:pt x="118" y="8978"/>
                  <a:pt x="1216" y="6044"/>
                  <a:pt x="3294" y="3733"/>
                </a:cubicBezTo>
                <a:lnTo>
                  <a:pt x="3294" y="3733"/>
                </a:lnTo>
                <a:lnTo>
                  <a:pt x="3294" y="3733"/>
                </a:lnTo>
                <a:cubicBezTo>
                  <a:pt x="5333" y="1378"/>
                  <a:pt x="7922" y="133"/>
                  <a:pt x="11059" y="0"/>
                </a:cubicBezTo>
                <a:lnTo>
                  <a:pt x="11059" y="0"/>
                </a:lnTo>
                <a:lnTo>
                  <a:pt x="38588" y="0"/>
                </a:lnTo>
                <a:lnTo>
                  <a:pt x="38588" y="25000"/>
                </a:lnTo>
                <a:cubicBezTo>
                  <a:pt x="38588" y="26822"/>
                  <a:pt x="39118" y="28311"/>
                  <a:pt x="40176" y="29467"/>
                </a:cubicBezTo>
                <a:lnTo>
                  <a:pt x="40176" y="29467"/>
                </a:lnTo>
                <a:cubicBezTo>
                  <a:pt x="41196" y="30667"/>
                  <a:pt x="42510" y="31267"/>
                  <a:pt x="44118" y="31267"/>
                </a:cubicBezTo>
                <a:lnTo>
                  <a:pt x="44118" y="31267"/>
                </a:lnTo>
                <a:lnTo>
                  <a:pt x="66176" y="31267"/>
                </a:lnTo>
                <a:lnTo>
                  <a:pt x="66176" y="40400"/>
                </a:lnTo>
                <a:lnTo>
                  <a:pt x="50176" y="47667"/>
                </a:lnTo>
                <a:cubicBezTo>
                  <a:pt x="46373" y="49622"/>
                  <a:pt x="44353" y="53000"/>
                  <a:pt x="44118" y="57800"/>
                </a:cubicBezTo>
                <a:lnTo>
                  <a:pt x="44118" y="57800"/>
                </a:lnTo>
                <a:cubicBezTo>
                  <a:pt x="44000" y="63667"/>
                  <a:pt x="45098" y="70378"/>
                  <a:pt x="47412" y="77933"/>
                </a:cubicBezTo>
                <a:lnTo>
                  <a:pt x="47412" y="77933"/>
                </a:lnTo>
                <a:cubicBezTo>
                  <a:pt x="49686" y="85489"/>
                  <a:pt x="53980" y="92333"/>
                  <a:pt x="60294" y="98467"/>
                </a:cubicBezTo>
                <a:lnTo>
                  <a:pt x="60294" y="98467"/>
                </a:lnTo>
                <a:cubicBezTo>
                  <a:pt x="58804" y="99489"/>
                  <a:pt x="57098" y="100000"/>
                  <a:pt x="55176" y="100000"/>
                </a:cubicBezTo>
                <a:lnTo>
                  <a:pt x="55176" y="100000"/>
                </a:lnTo>
                <a:lnTo>
                  <a:pt x="11059" y="100000"/>
                </a:lnTo>
                <a:cubicBezTo>
                  <a:pt x="7922" y="99867"/>
                  <a:pt x="5333" y="98622"/>
                  <a:pt x="3294" y="96267"/>
                </a:cubicBezTo>
                <a:lnTo>
                  <a:pt x="3294" y="96267"/>
                </a:lnTo>
                <a:cubicBezTo>
                  <a:pt x="1216" y="93956"/>
                  <a:pt x="118" y="91044"/>
                  <a:pt x="0" y="87533"/>
                </a:cubicBezTo>
                <a:lnTo>
                  <a:pt x="0" y="87533"/>
                </a:lnTo>
                <a:lnTo>
                  <a:pt x="0" y="12533"/>
                </a:lnTo>
                <a:moveTo>
                  <a:pt x="66176" y="25000"/>
                </a:moveTo>
                <a:lnTo>
                  <a:pt x="66176" y="25000"/>
                </a:lnTo>
                <a:lnTo>
                  <a:pt x="44118" y="25000"/>
                </a:lnTo>
                <a:lnTo>
                  <a:pt x="44118" y="0"/>
                </a:lnTo>
                <a:lnTo>
                  <a:pt x="66176" y="25000"/>
                </a:lnTo>
                <a:moveTo>
                  <a:pt x="72882" y="44133"/>
                </a:moveTo>
                <a:lnTo>
                  <a:pt x="72882" y="44133"/>
                </a:lnTo>
                <a:cubicBezTo>
                  <a:pt x="73941" y="43600"/>
                  <a:pt x="74980" y="43600"/>
                  <a:pt x="76000" y="44133"/>
                </a:cubicBezTo>
                <a:lnTo>
                  <a:pt x="76000" y="44133"/>
                </a:lnTo>
                <a:lnTo>
                  <a:pt x="96706" y="53533"/>
                </a:lnTo>
                <a:cubicBezTo>
                  <a:pt x="98314" y="54289"/>
                  <a:pt x="99176" y="55711"/>
                  <a:pt x="99294" y="57800"/>
                </a:cubicBezTo>
                <a:lnTo>
                  <a:pt x="99294" y="57800"/>
                </a:lnTo>
                <a:cubicBezTo>
                  <a:pt x="99373" y="62111"/>
                  <a:pt x="98725" y="66933"/>
                  <a:pt x="97353" y="72267"/>
                </a:cubicBezTo>
                <a:lnTo>
                  <a:pt x="97353" y="72267"/>
                </a:lnTo>
                <a:cubicBezTo>
                  <a:pt x="96098" y="77600"/>
                  <a:pt x="93804" y="82733"/>
                  <a:pt x="90471" y="87667"/>
                </a:cubicBezTo>
                <a:lnTo>
                  <a:pt x="90471" y="87667"/>
                </a:lnTo>
                <a:cubicBezTo>
                  <a:pt x="87020" y="92644"/>
                  <a:pt x="82196" y="96622"/>
                  <a:pt x="76000" y="99600"/>
                </a:cubicBezTo>
                <a:lnTo>
                  <a:pt x="76000" y="99600"/>
                </a:lnTo>
                <a:cubicBezTo>
                  <a:pt x="74980" y="100133"/>
                  <a:pt x="73941" y="100133"/>
                  <a:pt x="72882" y="99600"/>
                </a:cubicBezTo>
                <a:lnTo>
                  <a:pt x="72882" y="99600"/>
                </a:lnTo>
                <a:cubicBezTo>
                  <a:pt x="66686" y="96622"/>
                  <a:pt x="61863" y="92644"/>
                  <a:pt x="58412" y="87667"/>
                </a:cubicBezTo>
                <a:lnTo>
                  <a:pt x="58412" y="87667"/>
                </a:lnTo>
                <a:cubicBezTo>
                  <a:pt x="55078" y="82733"/>
                  <a:pt x="52784" y="77600"/>
                  <a:pt x="51529" y="72267"/>
                </a:cubicBezTo>
                <a:lnTo>
                  <a:pt x="51529" y="72267"/>
                </a:lnTo>
                <a:cubicBezTo>
                  <a:pt x="50157" y="66933"/>
                  <a:pt x="49529" y="62111"/>
                  <a:pt x="49647" y="57800"/>
                </a:cubicBezTo>
                <a:lnTo>
                  <a:pt x="49647" y="57800"/>
                </a:lnTo>
                <a:cubicBezTo>
                  <a:pt x="49765" y="55711"/>
                  <a:pt x="50627" y="54289"/>
                  <a:pt x="52235" y="53533"/>
                </a:cubicBezTo>
                <a:lnTo>
                  <a:pt x="52235" y="53533"/>
                </a:lnTo>
                <a:lnTo>
                  <a:pt x="72882" y="44133"/>
                </a:lnTo>
                <a:moveTo>
                  <a:pt x="90824" y="60933"/>
                </a:moveTo>
                <a:lnTo>
                  <a:pt x="90824" y="60933"/>
                </a:lnTo>
                <a:lnTo>
                  <a:pt x="74471" y="53533"/>
                </a:lnTo>
                <a:lnTo>
                  <a:pt x="74471" y="90267"/>
                </a:lnTo>
                <a:cubicBezTo>
                  <a:pt x="80196" y="86711"/>
                  <a:pt x="84333" y="82200"/>
                  <a:pt x="86882" y="76733"/>
                </a:cubicBezTo>
                <a:lnTo>
                  <a:pt x="86882" y="76733"/>
                </a:lnTo>
                <a:cubicBezTo>
                  <a:pt x="89275" y="71400"/>
                  <a:pt x="90588" y="66133"/>
                  <a:pt x="90824" y="60933"/>
                </a:cubicBezTo>
                <a:lnTo>
                  <a:pt x="90824" y="609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093-109"/>
          <p:cNvSpPr/>
          <p:nvPr/>
        </p:nvSpPr>
        <p:spPr>
          <a:xfrm>
            <a:off x="552301" y="1407654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7094-110"/>
          <p:cNvSpPr/>
          <p:nvPr/>
        </p:nvSpPr>
        <p:spPr>
          <a:xfrm>
            <a:off x="552301" y="1683358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7094-112"/>
          <p:cNvSpPr/>
          <p:nvPr/>
        </p:nvSpPr>
        <p:spPr>
          <a:xfrm>
            <a:off x="552301" y="1959062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7073-67"/>
          <p:cNvSpPr/>
          <p:nvPr/>
        </p:nvSpPr>
        <p:spPr>
          <a:xfrm>
            <a:off x="552301" y="2234766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7030-19"/>
          <p:cNvSpPr/>
          <p:nvPr/>
        </p:nvSpPr>
        <p:spPr>
          <a:xfrm>
            <a:off x="4643438" y="838833"/>
            <a:ext cx="4100513" cy="16243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7031-24"/>
          <p:cNvCxnSpPr/>
          <p:nvPr/>
        </p:nvCxnSpPr>
        <p:spPr>
          <a:xfrm>
            <a:off x="4643438" y="856692"/>
            <a:ext cx="4100513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8319687033-29"/>
          <p:cNvCxnSpPr/>
          <p:nvPr/>
        </p:nvCxnSpPr>
        <p:spPr>
          <a:xfrm>
            <a:off x="4779169" y="1246026"/>
            <a:ext cx="38290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7091-103"/>
          <p:cNvSpPr/>
          <p:nvPr/>
        </p:nvSpPr>
        <p:spPr>
          <a:xfrm>
            <a:off x="4814888" y="1015640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400" y="12615"/>
                </a:moveTo>
                <a:lnTo>
                  <a:pt x="34400" y="12615"/>
                </a:lnTo>
                <a:lnTo>
                  <a:pt x="34400" y="21615"/>
                </a:lnTo>
                <a:lnTo>
                  <a:pt x="65600" y="21615"/>
                </a:lnTo>
                <a:lnTo>
                  <a:pt x="65600" y="12615"/>
                </a:lnTo>
                <a:cubicBezTo>
                  <a:pt x="65467" y="11590"/>
                  <a:pt x="64956" y="11000"/>
                  <a:pt x="64067" y="10846"/>
                </a:cubicBezTo>
                <a:lnTo>
                  <a:pt x="64067" y="10846"/>
                </a:lnTo>
                <a:lnTo>
                  <a:pt x="35933" y="10846"/>
                </a:lnTo>
                <a:cubicBezTo>
                  <a:pt x="35044" y="11000"/>
                  <a:pt x="34533" y="11590"/>
                  <a:pt x="34400" y="12615"/>
                </a:cubicBezTo>
                <a:lnTo>
                  <a:pt x="34400" y="12615"/>
                </a:lnTo>
                <a:moveTo>
                  <a:pt x="25000" y="21615"/>
                </a:moveTo>
                <a:lnTo>
                  <a:pt x="25000" y="21615"/>
                </a:lnTo>
                <a:lnTo>
                  <a:pt x="25000" y="12615"/>
                </a:lnTo>
                <a:cubicBezTo>
                  <a:pt x="25133" y="9026"/>
                  <a:pt x="26178" y="6026"/>
                  <a:pt x="28133" y="3615"/>
                </a:cubicBezTo>
                <a:lnTo>
                  <a:pt x="28133" y="3615"/>
                </a:lnTo>
                <a:cubicBezTo>
                  <a:pt x="30222" y="1359"/>
                  <a:pt x="32822" y="154"/>
                  <a:pt x="35933" y="0"/>
                </a:cubicBezTo>
                <a:lnTo>
                  <a:pt x="35933" y="0"/>
                </a:lnTo>
                <a:lnTo>
                  <a:pt x="64067" y="0"/>
                </a:lnTo>
                <a:cubicBezTo>
                  <a:pt x="67178" y="154"/>
                  <a:pt x="69778" y="1359"/>
                  <a:pt x="71867" y="3615"/>
                </a:cubicBezTo>
                <a:lnTo>
                  <a:pt x="71867" y="3615"/>
                </a:lnTo>
                <a:cubicBezTo>
                  <a:pt x="73822" y="6026"/>
                  <a:pt x="74867" y="9026"/>
                  <a:pt x="75000" y="12615"/>
                </a:cubicBezTo>
                <a:lnTo>
                  <a:pt x="75000" y="12615"/>
                </a:lnTo>
                <a:lnTo>
                  <a:pt x="75000" y="21615"/>
                </a:lnTo>
                <a:lnTo>
                  <a:pt x="80467" y="21615"/>
                </a:lnTo>
                <a:cubicBezTo>
                  <a:pt x="83089" y="21615"/>
                  <a:pt x="85311" y="22667"/>
                  <a:pt x="87133" y="24769"/>
                </a:cubicBezTo>
                <a:lnTo>
                  <a:pt x="87133" y="24769"/>
                </a:lnTo>
                <a:lnTo>
                  <a:pt x="97267" y="36538"/>
                </a:lnTo>
                <a:cubicBezTo>
                  <a:pt x="99089" y="38641"/>
                  <a:pt x="100000" y="41179"/>
                  <a:pt x="100000" y="44154"/>
                </a:cubicBezTo>
                <a:lnTo>
                  <a:pt x="100000" y="44154"/>
                </a:lnTo>
                <a:lnTo>
                  <a:pt x="100000" y="61308"/>
                </a:lnTo>
                <a:lnTo>
                  <a:pt x="75000" y="61308"/>
                </a:lnTo>
                <a:lnTo>
                  <a:pt x="75000" y="57692"/>
                </a:lnTo>
                <a:cubicBezTo>
                  <a:pt x="75000" y="55590"/>
                  <a:pt x="74422" y="53872"/>
                  <a:pt x="73267" y="52538"/>
                </a:cubicBezTo>
                <a:lnTo>
                  <a:pt x="73267" y="52538"/>
                </a:lnTo>
                <a:cubicBezTo>
                  <a:pt x="72067" y="51154"/>
                  <a:pt x="70556" y="50462"/>
                  <a:pt x="68733" y="50462"/>
                </a:cubicBezTo>
                <a:lnTo>
                  <a:pt x="68733" y="50462"/>
                </a:lnTo>
                <a:cubicBezTo>
                  <a:pt x="66911" y="50462"/>
                  <a:pt x="65422" y="51154"/>
                  <a:pt x="64267" y="52538"/>
                </a:cubicBezTo>
                <a:lnTo>
                  <a:pt x="64267" y="52538"/>
                </a:lnTo>
                <a:cubicBezTo>
                  <a:pt x="63111" y="53872"/>
                  <a:pt x="62533" y="55590"/>
                  <a:pt x="62533" y="57692"/>
                </a:cubicBezTo>
                <a:lnTo>
                  <a:pt x="62533" y="57692"/>
                </a:lnTo>
                <a:lnTo>
                  <a:pt x="62533" y="61308"/>
                </a:lnTo>
                <a:lnTo>
                  <a:pt x="37533" y="61308"/>
                </a:lnTo>
                <a:lnTo>
                  <a:pt x="37533" y="57692"/>
                </a:lnTo>
                <a:cubicBezTo>
                  <a:pt x="37533" y="55590"/>
                  <a:pt x="36933" y="53872"/>
                  <a:pt x="35733" y="52538"/>
                </a:cubicBezTo>
                <a:lnTo>
                  <a:pt x="35733" y="52538"/>
                </a:lnTo>
                <a:cubicBezTo>
                  <a:pt x="34578" y="51154"/>
                  <a:pt x="33089" y="50462"/>
                  <a:pt x="31267" y="50462"/>
                </a:cubicBezTo>
                <a:lnTo>
                  <a:pt x="31267" y="50462"/>
                </a:lnTo>
                <a:cubicBezTo>
                  <a:pt x="29444" y="50462"/>
                  <a:pt x="27933" y="51154"/>
                  <a:pt x="26733" y="52538"/>
                </a:cubicBezTo>
                <a:lnTo>
                  <a:pt x="26733" y="52538"/>
                </a:lnTo>
                <a:cubicBezTo>
                  <a:pt x="25578" y="53872"/>
                  <a:pt x="25000" y="55590"/>
                  <a:pt x="25000" y="57692"/>
                </a:cubicBezTo>
                <a:lnTo>
                  <a:pt x="25000" y="57692"/>
                </a:lnTo>
                <a:lnTo>
                  <a:pt x="25000" y="61308"/>
                </a:lnTo>
                <a:lnTo>
                  <a:pt x="0" y="61308"/>
                </a:lnTo>
                <a:lnTo>
                  <a:pt x="0" y="44154"/>
                </a:lnTo>
                <a:cubicBezTo>
                  <a:pt x="0" y="41179"/>
                  <a:pt x="911" y="38641"/>
                  <a:pt x="2733" y="36538"/>
                </a:cubicBezTo>
                <a:lnTo>
                  <a:pt x="2733" y="36538"/>
                </a:lnTo>
                <a:lnTo>
                  <a:pt x="12867" y="24769"/>
                </a:lnTo>
                <a:cubicBezTo>
                  <a:pt x="14689" y="22667"/>
                  <a:pt x="16911" y="21615"/>
                  <a:pt x="19533" y="21615"/>
                </a:cubicBezTo>
                <a:lnTo>
                  <a:pt x="19533" y="21615"/>
                </a:lnTo>
                <a:lnTo>
                  <a:pt x="25000" y="21615"/>
                </a:lnTo>
                <a:moveTo>
                  <a:pt x="0" y="86538"/>
                </a:moveTo>
                <a:lnTo>
                  <a:pt x="0" y="86538"/>
                </a:lnTo>
                <a:lnTo>
                  <a:pt x="0" y="68538"/>
                </a:lnTo>
                <a:lnTo>
                  <a:pt x="25000" y="68538"/>
                </a:lnTo>
                <a:lnTo>
                  <a:pt x="25000" y="72154"/>
                </a:lnTo>
                <a:cubicBezTo>
                  <a:pt x="25000" y="74256"/>
                  <a:pt x="25578" y="75974"/>
                  <a:pt x="26733" y="77308"/>
                </a:cubicBezTo>
                <a:lnTo>
                  <a:pt x="26733" y="77308"/>
                </a:lnTo>
                <a:cubicBezTo>
                  <a:pt x="27933" y="78641"/>
                  <a:pt x="29444" y="79308"/>
                  <a:pt x="31267" y="79308"/>
                </a:cubicBezTo>
                <a:lnTo>
                  <a:pt x="31267" y="79308"/>
                </a:lnTo>
                <a:cubicBezTo>
                  <a:pt x="33089" y="79308"/>
                  <a:pt x="34578" y="78641"/>
                  <a:pt x="35733" y="77308"/>
                </a:cubicBezTo>
                <a:lnTo>
                  <a:pt x="35733" y="77308"/>
                </a:lnTo>
                <a:cubicBezTo>
                  <a:pt x="36933" y="75974"/>
                  <a:pt x="37533" y="74256"/>
                  <a:pt x="37533" y="72154"/>
                </a:cubicBezTo>
                <a:lnTo>
                  <a:pt x="37533" y="72154"/>
                </a:lnTo>
                <a:lnTo>
                  <a:pt x="37533" y="68538"/>
                </a:lnTo>
                <a:lnTo>
                  <a:pt x="62533" y="68538"/>
                </a:lnTo>
                <a:lnTo>
                  <a:pt x="62533" y="72154"/>
                </a:lnTo>
                <a:cubicBezTo>
                  <a:pt x="62533" y="74256"/>
                  <a:pt x="63111" y="75974"/>
                  <a:pt x="64267" y="77308"/>
                </a:cubicBezTo>
                <a:lnTo>
                  <a:pt x="64267" y="77308"/>
                </a:lnTo>
                <a:cubicBezTo>
                  <a:pt x="65422" y="78641"/>
                  <a:pt x="66911" y="79308"/>
                  <a:pt x="68733" y="79308"/>
                </a:cubicBezTo>
                <a:lnTo>
                  <a:pt x="68733" y="79308"/>
                </a:lnTo>
                <a:cubicBezTo>
                  <a:pt x="70556" y="79308"/>
                  <a:pt x="72067" y="78641"/>
                  <a:pt x="73267" y="77308"/>
                </a:cubicBezTo>
                <a:lnTo>
                  <a:pt x="73267" y="77308"/>
                </a:lnTo>
                <a:cubicBezTo>
                  <a:pt x="74422" y="75974"/>
                  <a:pt x="75000" y="74256"/>
                  <a:pt x="75000" y="72154"/>
                </a:cubicBezTo>
                <a:lnTo>
                  <a:pt x="75000" y="72154"/>
                </a:lnTo>
                <a:lnTo>
                  <a:pt x="75000" y="68538"/>
                </a:lnTo>
                <a:lnTo>
                  <a:pt x="100000" y="68538"/>
                </a:lnTo>
                <a:lnTo>
                  <a:pt x="100000" y="86538"/>
                </a:lnTo>
                <a:cubicBezTo>
                  <a:pt x="99867" y="90590"/>
                  <a:pt x="98622" y="93974"/>
                  <a:pt x="96267" y="96692"/>
                </a:cubicBezTo>
                <a:lnTo>
                  <a:pt x="96267" y="96692"/>
                </a:lnTo>
                <a:cubicBezTo>
                  <a:pt x="93956" y="99410"/>
                  <a:pt x="91044" y="100846"/>
                  <a:pt x="87533" y="101000"/>
                </a:cubicBezTo>
                <a:lnTo>
                  <a:pt x="87533" y="101000"/>
                </a:lnTo>
                <a:lnTo>
                  <a:pt x="12533" y="101000"/>
                </a:lnTo>
                <a:cubicBezTo>
                  <a:pt x="8978" y="100846"/>
                  <a:pt x="6044" y="99410"/>
                  <a:pt x="3733" y="96692"/>
                </a:cubicBezTo>
                <a:lnTo>
                  <a:pt x="3733" y="96692"/>
                </a:lnTo>
                <a:cubicBezTo>
                  <a:pt x="1378" y="93974"/>
                  <a:pt x="133" y="90590"/>
                  <a:pt x="0" y="86538"/>
                </a:cubicBezTo>
                <a:lnTo>
                  <a:pt x="0" y="86538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7079-79"/>
          <p:cNvSpPr/>
          <p:nvPr/>
        </p:nvSpPr>
        <p:spPr>
          <a:xfrm>
            <a:off x="4795689" y="1407654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7080-80"/>
          <p:cNvSpPr/>
          <p:nvPr/>
        </p:nvSpPr>
        <p:spPr>
          <a:xfrm>
            <a:off x="4795689" y="1683358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7080-81"/>
          <p:cNvSpPr/>
          <p:nvPr/>
        </p:nvSpPr>
        <p:spPr>
          <a:xfrm>
            <a:off x="4795689" y="1959062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7030-20"/>
          <p:cNvSpPr/>
          <p:nvPr/>
        </p:nvSpPr>
        <p:spPr>
          <a:xfrm>
            <a:off x="400050" y="2606018"/>
            <a:ext cx="4100513" cy="134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7031-25"/>
          <p:cNvCxnSpPr/>
          <p:nvPr/>
        </p:nvCxnSpPr>
        <p:spPr>
          <a:xfrm>
            <a:off x="400050" y="2623877"/>
            <a:ext cx="410051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7033-30"/>
          <p:cNvCxnSpPr/>
          <p:nvPr/>
        </p:nvCxnSpPr>
        <p:spPr>
          <a:xfrm>
            <a:off x="535781" y="3013211"/>
            <a:ext cx="3829050" cy="914"/>
          </a:xfrm>
          <a:prstGeom prst="line">
            <a:avLst/>
          </a:prstGeom>
          <a:ln w="14288" cap="flat">
            <a:solidFill>
              <a:srgbClr val="E3E8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7092-104"/>
          <p:cNvSpPr/>
          <p:nvPr/>
        </p:nvSpPr>
        <p:spPr>
          <a:xfrm>
            <a:off x="584895" y="2773896"/>
            <a:ext cx="11608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67" y="9400"/>
                </a:moveTo>
                <a:lnTo>
                  <a:pt x="78167" y="9400"/>
                </a:lnTo>
                <a:cubicBezTo>
                  <a:pt x="78000" y="5889"/>
                  <a:pt x="76028" y="3156"/>
                  <a:pt x="72250" y="1200"/>
                </a:cubicBezTo>
                <a:lnTo>
                  <a:pt x="72250" y="1200"/>
                </a:lnTo>
                <a:cubicBezTo>
                  <a:pt x="68361" y="-400"/>
                  <a:pt x="64472" y="-400"/>
                  <a:pt x="60583" y="1200"/>
                </a:cubicBezTo>
                <a:lnTo>
                  <a:pt x="60583" y="1200"/>
                </a:lnTo>
                <a:cubicBezTo>
                  <a:pt x="56806" y="3156"/>
                  <a:pt x="54833" y="5889"/>
                  <a:pt x="54667" y="9400"/>
                </a:cubicBezTo>
                <a:lnTo>
                  <a:pt x="54667" y="9400"/>
                </a:lnTo>
                <a:cubicBezTo>
                  <a:pt x="54833" y="12911"/>
                  <a:pt x="56806" y="15644"/>
                  <a:pt x="60583" y="17600"/>
                </a:cubicBezTo>
                <a:lnTo>
                  <a:pt x="60583" y="17600"/>
                </a:lnTo>
                <a:cubicBezTo>
                  <a:pt x="64472" y="19156"/>
                  <a:pt x="68361" y="19156"/>
                  <a:pt x="72250" y="17600"/>
                </a:cubicBezTo>
                <a:lnTo>
                  <a:pt x="72250" y="17600"/>
                </a:lnTo>
                <a:cubicBezTo>
                  <a:pt x="76028" y="15644"/>
                  <a:pt x="78000" y="12911"/>
                  <a:pt x="78167" y="9400"/>
                </a:cubicBezTo>
                <a:lnTo>
                  <a:pt x="78167" y="9400"/>
                </a:lnTo>
                <a:moveTo>
                  <a:pt x="30750" y="34400"/>
                </a:moveTo>
                <a:lnTo>
                  <a:pt x="30750" y="34400"/>
                </a:lnTo>
                <a:cubicBezTo>
                  <a:pt x="33194" y="32311"/>
                  <a:pt x="36222" y="31267"/>
                  <a:pt x="39833" y="31267"/>
                </a:cubicBezTo>
                <a:lnTo>
                  <a:pt x="39833" y="31267"/>
                </a:lnTo>
                <a:cubicBezTo>
                  <a:pt x="40278" y="31267"/>
                  <a:pt x="40750" y="31267"/>
                  <a:pt x="41250" y="31267"/>
                </a:cubicBezTo>
                <a:lnTo>
                  <a:pt x="41250" y="31267"/>
                </a:lnTo>
                <a:lnTo>
                  <a:pt x="33667" y="49600"/>
                </a:lnTo>
                <a:cubicBezTo>
                  <a:pt x="32556" y="52489"/>
                  <a:pt x="32556" y="55222"/>
                  <a:pt x="33667" y="57800"/>
                </a:cubicBezTo>
                <a:lnTo>
                  <a:pt x="33667" y="57800"/>
                </a:lnTo>
                <a:cubicBezTo>
                  <a:pt x="34833" y="60422"/>
                  <a:pt x="36944" y="62578"/>
                  <a:pt x="40000" y="64267"/>
                </a:cubicBezTo>
                <a:lnTo>
                  <a:pt x="40000" y="64267"/>
                </a:lnTo>
                <a:lnTo>
                  <a:pt x="61250" y="74600"/>
                </a:lnTo>
                <a:lnTo>
                  <a:pt x="54917" y="92000"/>
                </a:lnTo>
                <a:cubicBezTo>
                  <a:pt x="54417" y="93689"/>
                  <a:pt x="54667" y="95311"/>
                  <a:pt x="55667" y="96867"/>
                </a:cubicBezTo>
                <a:lnTo>
                  <a:pt x="55667" y="96867"/>
                </a:lnTo>
                <a:cubicBezTo>
                  <a:pt x="56667" y="98289"/>
                  <a:pt x="58222" y="99267"/>
                  <a:pt x="60333" y="99800"/>
                </a:cubicBezTo>
                <a:lnTo>
                  <a:pt x="60333" y="99800"/>
                </a:lnTo>
                <a:cubicBezTo>
                  <a:pt x="62444" y="100200"/>
                  <a:pt x="64472" y="100000"/>
                  <a:pt x="66417" y="99200"/>
                </a:cubicBezTo>
                <a:lnTo>
                  <a:pt x="66417" y="99200"/>
                </a:lnTo>
                <a:cubicBezTo>
                  <a:pt x="68194" y="98444"/>
                  <a:pt x="69417" y="97222"/>
                  <a:pt x="70083" y="95533"/>
                </a:cubicBezTo>
                <a:lnTo>
                  <a:pt x="70083" y="95533"/>
                </a:lnTo>
                <a:lnTo>
                  <a:pt x="77167" y="75800"/>
                </a:lnTo>
                <a:cubicBezTo>
                  <a:pt x="77833" y="73844"/>
                  <a:pt x="77667" y="71889"/>
                  <a:pt x="76667" y="69933"/>
                </a:cubicBezTo>
                <a:lnTo>
                  <a:pt x="76667" y="69933"/>
                </a:lnTo>
                <a:cubicBezTo>
                  <a:pt x="75833" y="67978"/>
                  <a:pt x="74278" y="66467"/>
                  <a:pt x="72000" y="65400"/>
                </a:cubicBezTo>
                <a:lnTo>
                  <a:pt x="72000" y="65400"/>
                </a:lnTo>
                <a:lnTo>
                  <a:pt x="58083" y="58400"/>
                </a:lnTo>
                <a:lnTo>
                  <a:pt x="65667" y="42400"/>
                </a:lnTo>
                <a:lnTo>
                  <a:pt x="66917" y="44733"/>
                </a:lnTo>
                <a:cubicBezTo>
                  <a:pt x="68861" y="48244"/>
                  <a:pt x="71694" y="51044"/>
                  <a:pt x="75417" y="53133"/>
                </a:cubicBezTo>
                <a:lnTo>
                  <a:pt x="75417" y="53133"/>
                </a:lnTo>
                <a:cubicBezTo>
                  <a:pt x="79361" y="55222"/>
                  <a:pt x="83750" y="56267"/>
                  <a:pt x="88583" y="56267"/>
                </a:cubicBezTo>
                <a:lnTo>
                  <a:pt x="88583" y="56267"/>
                </a:lnTo>
                <a:lnTo>
                  <a:pt x="93750" y="56267"/>
                </a:lnTo>
                <a:cubicBezTo>
                  <a:pt x="96028" y="56267"/>
                  <a:pt x="97889" y="55667"/>
                  <a:pt x="99333" y="54467"/>
                </a:cubicBezTo>
                <a:lnTo>
                  <a:pt x="99333" y="54467"/>
                </a:lnTo>
                <a:cubicBezTo>
                  <a:pt x="100833" y="53311"/>
                  <a:pt x="101583" y="51822"/>
                  <a:pt x="101583" y="50000"/>
                </a:cubicBezTo>
                <a:lnTo>
                  <a:pt x="101583" y="50000"/>
                </a:lnTo>
                <a:cubicBezTo>
                  <a:pt x="101583" y="48178"/>
                  <a:pt x="100833" y="46689"/>
                  <a:pt x="99333" y="45533"/>
                </a:cubicBezTo>
                <a:lnTo>
                  <a:pt x="99333" y="45533"/>
                </a:lnTo>
                <a:cubicBezTo>
                  <a:pt x="97889" y="44333"/>
                  <a:pt x="96028" y="43733"/>
                  <a:pt x="93750" y="43733"/>
                </a:cubicBezTo>
                <a:lnTo>
                  <a:pt x="93750" y="43733"/>
                </a:lnTo>
                <a:lnTo>
                  <a:pt x="88583" y="43733"/>
                </a:lnTo>
                <a:cubicBezTo>
                  <a:pt x="85194" y="43600"/>
                  <a:pt x="82778" y="42311"/>
                  <a:pt x="81333" y="39867"/>
                </a:cubicBezTo>
                <a:lnTo>
                  <a:pt x="81333" y="39867"/>
                </a:lnTo>
                <a:lnTo>
                  <a:pt x="79833" y="36933"/>
                </a:lnTo>
                <a:cubicBezTo>
                  <a:pt x="75944" y="29911"/>
                  <a:pt x="69361" y="25156"/>
                  <a:pt x="60083" y="22667"/>
                </a:cubicBezTo>
                <a:lnTo>
                  <a:pt x="60083" y="22667"/>
                </a:lnTo>
                <a:lnTo>
                  <a:pt x="48333" y="19733"/>
                </a:lnTo>
                <a:cubicBezTo>
                  <a:pt x="45556" y="19067"/>
                  <a:pt x="42722" y="18733"/>
                  <a:pt x="39833" y="18733"/>
                </a:cubicBezTo>
                <a:lnTo>
                  <a:pt x="39833" y="18733"/>
                </a:lnTo>
                <a:cubicBezTo>
                  <a:pt x="32000" y="18867"/>
                  <a:pt x="25306" y="21089"/>
                  <a:pt x="19750" y="25400"/>
                </a:cubicBezTo>
                <a:lnTo>
                  <a:pt x="19750" y="25400"/>
                </a:lnTo>
                <a:lnTo>
                  <a:pt x="13917" y="29867"/>
                </a:lnTo>
                <a:cubicBezTo>
                  <a:pt x="12472" y="31200"/>
                  <a:pt x="11750" y="32711"/>
                  <a:pt x="11750" y="34400"/>
                </a:cubicBezTo>
                <a:lnTo>
                  <a:pt x="11750" y="34400"/>
                </a:lnTo>
                <a:cubicBezTo>
                  <a:pt x="11750" y="36089"/>
                  <a:pt x="12472" y="37578"/>
                  <a:pt x="13917" y="38867"/>
                </a:cubicBezTo>
                <a:lnTo>
                  <a:pt x="13917" y="38867"/>
                </a:lnTo>
                <a:cubicBezTo>
                  <a:pt x="15528" y="40022"/>
                  <a:pt x="17389" y="40600"/>
                  <a:pt x="19500" y="40600"/>
                </a:cubicBezTo>
                <a:lnTo>
                  <a:pt x="19500" y="40600"/>
                </a:lnTo>
                <a:cubicBezTo>
                  <a:pt x="21611" y="40600"/>
                  <a:pt x="23500" y="40022"/>
                  <a:pt x="25167" y="38867"/>
                </a:cubicBezTo>
                <a:lnTo>
                  <a:pt x="25167" y="38867"/>
                </a:lnTo>
                <a:lnTo>
                  <a:pt x="30750" y="34400"/>
                </a:lnTo>
                <a:moveTo>
                  <a:pt x="22250" y="68733"/>
                </a:moveTo>
                <a:lnTo>
                  <a:pt x="22250" y="68733"/>
                </a:lnTo>
                <a:lnTo>
                  <a:pt x="7833" y="68733"/>
                </a:lnTo>
                <a:cubicBezTo>
                  <a:pt x="5556" y="68733"/>
                  <a:pt x="3667" y="69333"/>
                  <a:pt x="2167" y="70533"/>
                </a:cubicBezTo>
                <a:lnTo>
                  <a:pt x="2167" y="70533"/>
                </a:lnTo>
                <a:cubicBezTo>
                  <a:pt x="722" y="71689"/>
                  <a:pt x="0" y="73178"/>
                  <a:pt x="0" y="75000"/>
                </a:cubicBezTo>
                <a:lnTo>
                  <a:pt x="0" y="75000"/>
                </a:lnTo>
                <a:cubicBezTo>
                  <a:pt x="0" y="76822"/>
                  <a:pt x="722" y="78311"/>
                  <a:pt x="2167" y="79467"/>
                </a:cubicBezTo>
                <a:lnTo>
                  <a:pt x="2167" y="79467"/>
                </a:lnTo>
                <a:cubicBezTo>
                  <a:pt x="3667" y="80667"/>
                  <a:pt x="5556" y="81267"/>
                  <a:pt x="7833" y="81267"/>
                </a:cubicBezTo>
                <a:lnTo>
                  <a:pt x="7833" y="81267"/>
                </a:lnTo>
                <a:lnTo>
                  <a:pt x="24917" y="81267"/>
                </a:lnTo>
                <a:cubicBezTo>
                  <a:pt x="29806" y="81133"/>
                  <a:pt x="33389" y="79311"/>
                  <a:pt x="35667" y="75800"/>
                </a:cubicBezTo>
                <a:lnTo>
                  <a:pt x="35667" y="75800"/>
                </a:lnTo>
                <a:lnTo>
                  <a:pt x="38333" y="70733"/>
                </a:lnTo>
                <a:lnTo>
                  <a:pt x="36167" y="69533"/>
                </a:lnTo>
                <a:cubicBezTo>
                  <a:pt x="31722" y="67311"/>
                  <a:pt x="28611" y="64378"/>
                  <a:pt x="26833" y="60733"/>
                </a:cubicBezTo>
                <a:lnTo>
                  <a:pt x="26833" y="60733"/>
                </a:lnTo>
                <a:lnTo>
                  <a:pt x="22250" y="687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7081-82"/>
          <p:cNvSpPr/>
          <p:nvPr/>
        </p:nvSpPr>
        <p:spPr>
          <a:xfrm>
            <a:off x="552301" y="3174839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7081-83"/>
          <p:cNvSpPr/>
          <p:nvPr/>
        </p:nvSpPr>
        <p:spPr>
          <a:xfrm>
            <a:off x="552301" y="3450543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7086-94"/>
          <p:cNvSpPr/>
          <p:nvPr/>
        </p:nvSpPr>
        <p:spPr>
          <a:xfrm>
            <a:off x="552301" y="3726247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7030-21"/>
          <p:cNvSpPr/>
          <p:nvPr/>
        </p:nvSpPr>
        <p:spPr>
          <a:xfrm>
            <a:off x="4643438" y="2606018"/>
            <a:ext cx="4100513" cy="134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7031-26"/>
          <p:cNvCxnSpPr/>
          <p:nvPr/>
        </p:nvCxnSpPr>
        <p:spPr>
          <a:xfrm>
            <a:off x="4643438" y="2623877"/>
            <a:ext cx="4100513" cy="914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7033-31"/>
          <p:cNvCxnSpPr/>
          <p:nvPr/>
        </p:nvCxnSpPr>
        <p:spPr>
          <a:xfrm>
            <a:off x="4779169" y="3013211"/>
            <a:ext cx="38290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7092-105"/>
          <p:cNvSpPr/>
          <p:nvPr/>
        </p:nvSpPr>
        <p:spPr>
          <a:xfrm>
            <a:off x="4814888" y="277389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667" y="0"/>
                </a:moveTo>
                <a:lnTo>
                  <a:pt x="54667" y="0"/>
                </a:lnTo>
                <a:cubicBezTo>
                  <a:pt x="63156" y="133"/>
                  <a:pt x="70778" y="2222"/>
                  <a:pt x="77533" y="6267"/>
                </a:cubicBezTo>
                <a:lnTo>
                  <a:pt x="77533" y="6267"/>
                </a:lnTo>
                <a:lnTo>
                  <a:pt x="77533" y="6267"/>
                </a:lnTo>
                <a:cubicBezTo>
                  <a:pt x="84289" y="10311"/>
                  <a:pt x="89689" y="15711"/>
                  <a:pt x="93733" y="22467"/>
                </a:cubicBezTo>
                <a:lnTo>
                  <a:pt x="93733" y="22467"/>
                </a:lnTo>
                <a:lnTo>
                  <a:pt x="93733" y="22467"/>
                </a:lnTo>
                <a:cubicBezTo>
                  <a:pt x="97778" y="29222"/>
                  <a:pt x="99867" y="36844"/>
                  <a:pt x="100000" y="45333"/>
                </a:cubicBezTo>
                <a:lnTo>
                  <a:pt x="100000" y="45333"/>
                </a:lnTo>
                <a:cubicBezTo>
                  <a:pt x="99733" y="48178"/>
                  <a:pt x="98178" y="49733"/>
                  <a:pt x="95333" y="50000"/>
                </a:cubicBezTo>
                <a:lnTo>
                  <a:pt x="95333" y="50000"/>
                </a:lnTo>
                <a:cubicBezTo>
                  <a:pt x="92444" y="49733"/>
                  <a:pt x="90867" y="48178"/>
                  <a:pt x="90600" y="45333"/>
                </a:cubicBezTo>
                <a:lnTo>
                  <a:pt x="90600" y="45333"/>
                </a:lnTo>
                <a:cubicBezTo>
                  <a:pt x="90378" y="35156"/>
                  <a:pt x="86867" y="26689"/>
                  <a:pt x="80067" y="19933"/>
                </a:cubicBezTo>
                <a:lnTo>
                  <a:pt x="80067" y="19933"/>
                </a:lnTo>
                <a:cubicBezTo>
                  <a:pt x="73311" y="13133"/>
                  <a:pt x="64844" y="9622"/>
                  <a:pt x="54667" y="9400"/>
                </a:cubicBezTo>
                <a:lnTo>
                  <a:pt x="54667" y="9400"/>
                </a:lnTo>
                <a:cubicBezTo>
                  <a:pt x="51822" y="9133"/>
                  <a:pt x="50267" y="7556"/>
                  <a:pt x="50000" y="4667"/>
                </a:cubicBezTo>
                <a:lnTo>
                  <a:pt x="50000" y="4667"/>
                </a:lnTo>
                <a:cubicBezTo>
                  <a:pt x="50267" y="1822"/>
                  <a:pt x="51822" y="267"/>
                  <a:pt x="54667" y="0"/>
                </a:cubicBezTo>
                <a:lnTo>
                  <a:pt x="54667" y="0"/>
                </a:lnTo>
                <a:moveTo>
                  <a:pt x="56267" y="37533"/>
                </a:moveTo>
                <a:lnTo>
                  <a:pt x="56267" y="37533"/>
                </a:lnTo>
                <a:cubicBezTo>
                  <a:pt x="58089" y="37533"/>
                  <a:pt x="59578" y="38111"/>
                  <a:pt x="60733" y="39267"/>
                </a:cubicBezTo>
                <a:lnTo>
                  <a:pt x="60733" y="39267"/>
                </a:lnTo>
                <a:lnTo>
                  <a:pt x="60733" y="39267"/>
                </a:lnTo>
                <a:cubicBezTo>
                  <a:pt x="61933" y="40422"/>
                  <a:pt x="62533" y="41911"/>
                  <a:pt x="62533" y="43733"/>
                </a:cubicBezTo>
                <a:lnTo>
                  <a:pt x="62533" y="43733"/>
                </a:lnTo>
                <a:cubicBezTo>
                  <a:pt x="62533" y="45556"/>
                  <a:pt x="61933" y="47067"/>
                  <a:pt x="60733" y="48267"/>
                </a:cubicBezTo>
                <a:lnTo>
                  <a:pt x="60733" y="48267"/>
                </a:lnTo>
                <a:cubicBezTo>
                  <a:pt x="59578" y="49422"/>
                  <a:pt x="58089" y="50000"/>
                  <a:pt x="56267" y="50000"/>
                </a:cubicBezTo>
                <a:lnTo>
                  <a:pt x="56267" y="50000"/>
                </a:lnTo>
                <a:cubicBezTo>
                  <a:pt x="54444" y="50000"/>
                  <a:pt x="52933" y="49422"/>
                  <a:pt x="51733" y="48267"/>
                </a:cubicBezTo>
                <a:lnTo>
                  <a:pt x="51733" y="48267"/>
                </a:lnTo>
                <a:cubicBezTo>
                  <a:pt x="50578" y="47067"/>
                  <a:pt x="50000" y="45556"/>
                  <a:pt x="50000" y="43733"/>
                </a:cubicBezTo>
                <a:lnTo>
                  <a:pt x="50000" y="43733"/>
                </a:lnTo>
                <a:cubicBezTo>
                  <a:pt x="50000" y="41911"/>
                  <a:pt x="50578" y="40422"/>
                  <a:pt x="51733" y="39267"/>
                </a:cubicBezTo>
                <a:lnTo>
                  <a:pt x="51733" y="39267"/>
                </a:lnTo>
                <a:cubicBezTo>
                  <a:pt x="52933" y="38111"/>
                  <a:pt x="54444" y="37533"/>
                  <a:pt x="56267" y="37533"/>
                </a:cubicBezTo>
                <a:lnTo>
                  <a:pt x="56267" y="37533"/>
                </a:lnTo>
                <a:moveTo>
                  <a:pt x="50000" y="23467"/>
                </a:moveTo>
                <a:lnTo>
                  <a:pt x="50000" y="23467"/>
                </a:lnTo>
                <a:cubicBezTo>
                  <a:pt x="50267" y="20578"/>
                  <a:pt x="51822" y="19000"/>
                  <a:pt x="54667" y="18733"/>
                </a:cubicBezTo>
                <a:lnTo>
                  <a:pt x="54667" y="18733"/>
                </a:lnTo>
                <a:cubicBezTo>
                  <a:pt x="62222" y="18867"/>
                  <a:pt x="68489" y="21467"/>
                  <a:pt x="73467" y="26533"/>
                </a:cubicBezTo>
                <a:lnTo>
                  <a:pt x="73467" y="26533"/>
                </a:lnTo>
                <a:cubicBezTo>
                  <a:pt x="78533" y="31511"/>
                  <a:pt x="81133" y="37778"/>
                  <a:pt x="81267" y="45333"/>
                </a:cubicBezTo>
                <a:lnTo>
                  <a:pt x="81267" y="45333"/>
                </a:lnTo>
                <a:cubicBezTo>
                  <a:pt x="81000" y="48178"/>
                  <a:pt x="79422" y="49733"/>
                  <a:pt x="76533" y="50000"/>
                </a:cubicBezTo>
                <a:lnTo>
                  <a:pt x="76533" y="50000"/>
                </a:lnTo>
                <a:cubicBezTo>
                  <a:pt x="73689" y="49733"/>
                  <a:pt x="72133" y="48178"/>
                  <a:pt x="71867" y="45333"/>
                </a:cubicBezTo>
                <a:lnTo>
                  <a:pt x="71867" y="45333"/>
                </a:lnTo>
                <a:cubicBezTo>
                  <a:pt x="71733" y="40489"/>
                  <a:pt x="70044" y="36444"/>
                  <a:pt x="66800" y="33200"/>
                </a:cubicBezTo>
                <a:lnTo>
                  <a:pt x="66800" y="33200"/>
                </a:lnTo>
                <a:cubicBezTo>
                  <a:pt x="63556" y="29956"/>
                  <a:pt x="59511" y="28267"/>
                  <a:pt x="54667" y="28133"/>
                </a:cubicBezTo>
                <a:lnTo>
                  <a:pt x="54667" y="28133"/>
                </a:lnTo>
                <a:cubicBezTo>
                  <a:pt x="51822" y="27867"/>
                  <a:pt x="50267" y="26311"/>
                  <a:pt x="50000" y="23467"/>
                </a:cubicBezTo>
                <a:lnTo>
                  <a:pt x="50000" y="23467"/>
                </a:lnTo>
                <a:moveTo>
                  <a:pt x="23067" y="200"/>
                </a:moveTo>
                <a:lnTo>
                  <a:pt x="23067" y="200"/>
                </a:lnTo>
                <a:cubicBezTo>
                  <a:pt x="24889" y="-200"/>
                  <a:pt x="26711" y="0"/>
                  <a:pt x="28533" y="800"/>
                </a:cubicBezTo>
                <a:lnTo>
                  <a:pt x="28533" y="800"/>
                </a:lnTo>
                <a:lnTo>
                  <a:pt x="28533" y="800"/>
                </a:lnTo>
                <a:cubicBezTo>
                  <a:pt x="30222" y="1556"/>
                  <a:pt x="31444" y="2911"/>
                  <a:pt x="32200" y="4867"/>
                </a:cubicBezTo>
                <a:lnTo>
                  <a:pt x="32200" y="4867"/>
                </a:lnTo>
                <a:lnTo>
                  <a:pt x="40067" y="23600"/>
                </a:lnTo>
                <a:cubicBezTo>
                  <a:pt x="41222" y="27156"/>
                  <a:pt x="40422" y="30156"/>
                  <a:pt x="37667" y="32600"/>
                </a:cubicBezTo>
                <a:lnTo>
                  <a:pt x="37667" y="32600"/>
                </a:lnTo>
                <a:lnTo>
                  <a:pt x="28133" y="40400"/>
                </a:lnTo>
                <a:cubicBezTo>
                  <a:pt x="31378" y="47333"/>
                  <a:pt x="35667" y="53533"/>
                  <a:pt x="41000" y="59000"/>
                </a:cubicBezTo>
                <a:lnTo>
                  <a:pt x="41000" y="59000"/>
                </a:lnTo>
                <a:cubicBezTo>
                  <a:pt x="46467" y="64333"/>
                  <a:pt x="52667" y="68622"/>
                  <a:pt x="59600" y="71867"/>
                </a:cubicBezTo>
                <a:lnTo>
                  <a:pt x="59600" y="71867"/>
                </a:lnTo>
                <a:lnTo>
                  <a:pt x="67400" y="62333"/>
                </a:lnTo>
                <a:cubicBezTo>
                  <a:pt x="69844" y="59578"/>
                  <a:pt x="72844" y="58778"/>
                  <a:pt x="76400" y="59933"/>
                </a:cubicBezTo>
                <a:lnTo>
                  <a:pt x="76400" y="59933"/>
                </a:lnTo>
                <a:lnTo>
                  <a:pt x="95133" y="67800"/>
                </a:lnTo>
                <a:cubicBezTo>
                  <a:pt x="96956" y="68556"/>
                  <a:pt x="98311" y="69778"/>
                  <a:pt x="99200" y="71467"/>
                </a:cubicBezTo>
                <a:lnTo>
                  <a:pt x="99200" y="71467"/>
                </a:lnTo>
                <a:cubicBezTo>
                  <a:pt x="100000" y="73289"/>
                  <a:pt x="100200" y="75178"/>
                  <a:pt x="99800" y="77133"/>
                </a:cubicBezTo>
                <a:lnTo>
                  <a:pt x="99800" y="77133"/>
                </a:lnTo>
                <a:lnTo>
                  <a:pt x="95133" y="94333"/>
                </a:lnTo>
                <a:cubicBezTo>
                  <a:pt x="93800" y="97844"/>
                  <a:pt x="91267" y="99733"/>
                  <a:pt x="87533" y="100000"/>
                </a:cubicBezTo>
                <a:lnTo>
                  <a:pt x="87533" y="100000"/>
                </a:lnTo>
                <a:cubicBezTo>
                  <a:pt x="71222" y="99867"/>
                  <a:pt x="56489" y="95889"/>
                  <a:pt x="43333" y="88067"/>
                </a:cubicBezTo>
                <a:lnTo>
                  <a:pt x="43333" y="88067"/>
                </a:lnTo>
                <a:cubicBezTo>
                  <a:pt x="30178" y="80289"/>
                  <a:pt x="19711" y="69822"/>
                  <a:pt x="11933" y="56667"/>
                </a:cubicBezTo>
                <a:lnTo>
                  <a:pt x="11933" y="56667"/>
                </a:lnTo>
                <a:cubicBezTo>
                  <a:pt x="4111" y="43511"/>
                  <a:pt x="133" y="28800"/>
                  <a:pt x="0" y="12533"/>
                </a:cubicBezTo>
                <a:lnTo>
                  <a:pt x="0" y="12533"/>
                </a:lnTo>
                <a:cubicBezTo>
                  <a:pt x="267" y="8756"/>
                  <a:pt x="2222" y="6200"/>
                  <a:pt x="5867" y="4867"/>
                </a:cubicBezTo>
                <a:lnTo>
                  <a:pt x="5867" y="4867"/>
                </a:lnTo>
                <a:lnTo>
                  <a:pt x="23067" y="2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7094-111"/>
          <p:cNvSpPr/>
          <p:nvPr/>
        </p:nvSpPr>
        <p:spPr>
          <a:xfrm>
            <a:off x="4795689" y="3174839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7094-113"/>
          <p:cNvSpPr/>
          <p:nvPr/>
        </p:nvSpPr>
        <p:spPr>
          <a:xfrm>
            <a:off x="4795689" y="3450543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7095-114"/>
          <p:cNvSpPr/>
          <p:nvPr/>
        </p:nvSpPr>
        <p:spPr>
          <a:xfrm>
            <a:off x="4795689" y="3726247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7028-13"/>
          <p:cNvSpPr/>
          <p:nvPr/>
        </p:nvSpPr>
        <p:spPr>
          <a:xfrm>
            <a:off x="400050" y="4097499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7028-15"/>
          <p:cNvCxnSpPr/>
          <p:nvPr/>
        </p:nvCxnSpPr>
        <p:spPr>
          <a:xfrm>
            <a:off x="428625" y="4097499"/>
            <a:ext cx="914" cy="4357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7092-106"/>
          <p:cNvSpPr/>
          <p:nvPr/>
        </p:nvSpPr>
        <p:spPr>
          <a:xfrm>
            <a:off x="1071563" y="425108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7093-107"/>
          <p:cNvSpPr/>
          <p:nvPr/>
        </p:nvSpPr>
        <p:spPr>
          <a:xfrm>
            <a:off x="2713397" y="425108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7093-108"/>
          <p:cNvSpPr/>
          <p:nvPr/>
        </p:nvSpPr>
        <p:spPr>
          <a:xfrm>
            <a:off x="4355232" y="425108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030-22"/>
          <p:cNvSpPr/>
          <p:nvPr/>
        </p:nvSpPr>
        <p:spPr>
          <a:xfrm>
            <a:off x="7668816" y="4197511"/>
            <a:ext cx="903684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7091-101"/>
          <p:cNvSpPr/>
          <p:nvPr/>
        </p:nvSpPr>
        <p:spPr>
          <a:xfrm>
            <a:off x="7801408" y="4251466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7038-35"/>
          <p:cNvSpPr txBox="1"/>
          <p:nvPr/>
        </p:nvSpPr>
        <p:spPr>
          <a:xfrm>
            <a:off x="821531" y="974564"/>
            <a:ext cx="74725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预案内容</a:t>
            </a:r>
            <a:endParaRPr/>
          </a:p>
        </p:txBody>
      </p:sp>
      <p:sp>
        <p:nvSpPr>
          <p:cNvPr id="44" name="el-1788319687045-39"/>
          <p:cNvSpPr txBox="1"/>
          <p:nvPr/>
        </p:nvSpPr>
        <p:spPr>
          <a:xfrm>
            <a:off x="721519" y="1331751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触电事故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应急处理</a:t>
            </a:r>
            <a:endParaRPr/>
          </a:p>
        </p:txBody>
      </p:sp>
      <p:sp>
        <p:nvSpPr>
          <p:cNvPr id="45" name="el-1788319687045-40"/>
          <p:cNvSpPr txBox="1"/>
          <p:nvPr/>
        </p:nvSpPr>
        <p:spPr>
          <a:xfrm>
            <a:off x="721519" y="1607455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电气火灾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应急扑救</a:t>
            </a:r>
            <a:endParaRPr/>
          </a:p>
        </p:txBody>
      </p:sp>
      <p:sp>
        <p:nvSpPr>
          <p:cNvPr id="46" name="el-1788319687045-41"/>
          <p:cNvSpPr txBox="1"/>
          <p:nvPr/>
        </p:nvSpPr>
        <p:spPr>
          <a:xfrm>
            <a:off x="721519" y="1883159"/>
            <a:ext cx="90939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停电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应急处置</a:t>
            </a:r>
            <a:endParaRPr/>
          </a:p>
        </p:txBody>
      </p:sp>
      <p:sp>
        <p:nvSpPr>
          <p:cNvPr id="47" name="el-1788319687045-42"/>
          <p:cNvSpPr txBox="1"/>
          <p:nvPr/>
        </p:nvSpPr>
        <p:spPr>
          <a:xfrm>
            <a:off x="721519" y="2158864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漏电事故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专项处理</a:t>
            </a:r>
            <a:endParaRPr/>
          </a:p>
        </p:txBody>
      </p:sp>
      <p:sp>
        <p:nvSpPr>
          <p:cNvPr id="48" name="el-1788319687038-36"/>
          <p:cNvSpPr txBox="1"/>
          <p:nvPr/>
        </p:nvSpPr>
        <p:spPr>
          <a:xfrm>
            <a:off x="5064919" y="974564"/>
            <a:ext cx="1065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应急器材配备</a:t>
            </a:r>
            <a:endParaRPr/>
          </a:p>
        </p:txBody>
      </p:sp>
      <p:sp>
        <p:nvSpPr>
          <p:cNvPr id="49" name="el-1788319687045-43"/>
          <p:cNvSpPr txBox="1"/>
          <p:nvPr/>
        </p:nvSpPr>
        <p:spPr>
          <a:xfrm>
            <a:off x="4964906" y="1331751"/>
            <a:ext cx="1288505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绝缘手套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绝缘鞋</a:t>
            </a:r>
            <a:endParaRPr/>
          </a:p>
        </p:txBody>
      </p:sp>
      <p:sp>
        <p:nvSpPr>
          <p:cNvPr id="50" name="el-1788319687046-44"/>
          <p:cNvSpPr txBox="1"/>
          <p:nvPr/>
        </p:nvSpPr>
        <p:spPr>
          <a:xfrm>
            <a:off x="4964906" y="1607455"/>
            <a:ext cx="1152774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验电器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绝缘杆</a:t>
            </a:r>
            <a:endParaRPr/>
          </a:p>
        </p:txBody>
      </p:sp>
      <p:sp>
        <p:nvSpPr>
          <p:cNvPr id="51" name="el-1788319687046-45"/>
          <p:cNvSpPr txBox="1"/>
          <p:nvPr/>
        </p:nvSpPr>
        <p:spPr>
          <a:xfrm>
            <a:off x="4964906" y="1883159"/>
            <a:ext cx="77366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干粉灭火器</a:t>
            </a:r>
            <a:endParaRPr/>
          </a:p>
        </p:txBody>
      </p:sp>
      <p:sp>
        <p:nvSpPr>
          <p:cNvPr id="52" name="el-1788319687038-37"/>
          <p:cNvSpPr txBox="1"/>
          <p:nvPr/>
        </p:nvSpPr>
        <p:spPr>
          <a:xfrm>
            <a:off x="821531" y="2741749"/>
            <a:ext cx="74725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应急演练</a:t>
            </a:r>
            <a:endParaRPr/>
          </a:p>
        </p:txBody>
      </p:sp>
      <p:sp>
        <p:nvSpPr>
          <p:cNvPr id="53" name="el-1788319687046-46"/>
          <p:cNvSpPr txBox="1"/>
          <p:nvPr/>
        </p:nvSpPr>
        <p:spPr>
          <a:xfrm>
            <a:off x="721519" y="3098936"/>
            <a:ext cx="1452324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定期组织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触电急救演练</a:t>
            </a:r>
            <a:endParaRPr/>
          </a:p>
        </p:txBody>
      </p:sp>
      <p:sp>
        <p:nvSpPr>
          <p:cNvPr id="54" name="el-1788319687046-47"/>
          <p:cNvSpPr txBox="1"/>
          <p:nvPr/>
        </p:nvSpPr>
        <p:spPr>
          <a:xfrm>
            <a:off x="721519" y="3374641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电气火灾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扑救演练</a:t>
            </a:r>
            <a:endParaRPr/>
          </a:p>
        </p:txBody>
      </p:sp>
      <p:sp>
        <p:nvSpPr>
          <p:cNvPr id="55" name="el-1788319687047-48"/>
          <p:cNvSpPr txBox="1"/>
          <p:nvPr/>
        </p:nvSpPr>
        <p:spPr>
          <a:xfrm>
            <a:off x="721519" y="3650345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应急联络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响应测试</a:t>
            </a:r>
            <a:endParaRPr/>
          </a:p>
        </p:txBody>
      </p:sp>
      <p:sp>
        <p:nvSpPr>
          <p:cNvPr id="56" name="el-1788319687038-38"/>
          <p:cNvSpPr txBox="1"/>
          <p:nvPr/>
        </p:nvSpPr>
        <p:spPr>
          <a:xfrm>
            <a:off x="5064919" y="2741749"/>
            <a:ext cx="74725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信息上报</a:t>
            </a:r>
            <a:endParaRPr/>
          </a:p>
        </p:txBody>
      </p:sp>
      <p:sp>
        <p:nvSpPr>
          <p:cNvPr id="57" name="el-1788319687047-49"/>
          <p:cNvSpPr txBox="1"/>
          <p:nvPr/>
        </p:nvSpPr>
        <p:spPr>
          <a:xfrm>
            <a:off x="4964906" y="3098936"/>
            <a:ext cx="131659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事故发生后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及时上报</a:t>
            </a:r>
            <a:endParaRPr/>
          </a:p>
        </p:txBody>
      </p:sp>
      <p:sp>
        <p:nvSpPr>
          <p:cNvPr id="58" name="el-1788319687047-50"/>
          <p:cNvSpPr txBox="1"/>
          <p:nvPr/>
        </p:nvSpPr>
        <p:spPr>
          <a:xfrm>
            <a:off x="4964906" y="3374641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如实报告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事故经过</a:t>
            </a:r>
            <a:endParaRPr/>
          </a:p>
        </p:txBody>
      </p:sp>
      <p:sp>
        <p:nvSpPr>
          <p:cNvPr id="59" name="el-1788319687047-51"/>
          <p:cNvSpPr txBox="1"/>
          <p:nvPr/>
        </p:nvSpPr>
        <p:spPr>
          <a:xfrm>
            <a:off x="4964906" y="3650345"/>
            <a:ext cx="118086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启动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应急响应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流程</a:t>
            </a:r>
            <a:endParaRPr/>
          </a:p>
        </p:txBody>
      </p:sp>
      <p:sp>
        <p:nvSpPr>
          <p:cNvPr id="60" name="el-1788319687037-32"/>
          <p:cNvSpPr txBox="1"/>
          <p:nvPr/>
        </p:nvSpPr>
        <p:spPr>
          <a:xfrm>
            <a:off x="1285875" y="4226086"/>
            <a:ext cx="142423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定期演练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每季一次</a:t>
            </a:r>
            <a:endParaRPr/>
          </a:p>
        </p:txBody>
      </p:sp>
      <p:sp>
        <p:nvSpPr>
          <p:cNvPr id="61" name="el-1788319687037-33"/>
          <p:cNvSpPr txBox="1"/>
          <p:nvPr/>
        </p:nvSpPr>
        <p:spPr>
          <a:xfrm>
            <a:off x="2927710" y="4226086"/>
            <a:ext cx="142423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器材点检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每月核验</a:t>
            </a:r>
            <a:endParaRPr/>
          </a:p>
        </p:txBody>
      </p:sp>
      <p:sp>
        <p:nvSpPr>
          <p:cNvPr id="62" name="el-1788319687037-34"/>
          <p:cNvSpPr txBox="1"/>
          <p:nvPr/>
        </p:nvSpPr>
        <p:spPr>
          <a:xfrm>
            <a:off x="4569544" y="4226086"/>
            <a:ext cx="142423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上报及时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绝不瞒报</a:t>
            </a:r>
            <a:endParaRPr/>
          </a:p>
        </p:txBody>
      </p:sp>
      <p:sp>
        <p:nvSpPr>
          <p:cNvPr id="63" name="el-1788319687032-27"/>
          <p:cNvSpPr txBox="1"/>
          <p:nvPr/>
        </p:nvSpPr>
        <p:spPr>
          <a:xfrm>
            <a:off x="7972425" y="4240374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应急体系</a:t>
            </a:r>
            <a:endParaRPr/>
          </a:p>
        </p:txBody>
      </p:sp>
      <p:sp>
        <p:nvSpPr>
          <p:cNvPr id="64" name="el-1788319687025-2"/>
          <p:cNvSpPr/>
          <p:nvPr/>
        </p:nvSpPr>
        <p:spPr>
          <a:xfrm>
            <a:off x="0" y="28575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8319687026-6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87025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7" name="el-1788319687026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-1788319687026-8"/>
          <p:cNvCxnSpPr/>
          <p:nvPr/>
        </p:nvCxnSpPr>
        <p:spPr>
          <a:xfrm>
            <a:off x="421481" y="182166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el-1788319687028-14"/>
          <p:cNvSpPr/>
          <p:nvPr/>
        </p:nvSpPr>
        <p:spPr>
          <a:xfrm>
            <a:off x="7597155" y="171450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el-1788319687090-100"/>
          <p:cNvSpPr/>
          <p:nvPr/>
        </p:nvSpPr>
        <p:spPr>
          <a:xfrm>
            <a:off x="7711426" y="225020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7090-9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8319687027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el-1788319687027-9"/>
          <p:cNvSpPr txBox="1"/>
          <p:nvPr/>
        </p:nvSpPr>
        <p:spPr>
          <a:xfrm>
            <a:off x="557213" y="150019"/>
            <a:ext cx="221170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临时用电应急救援预案</a:t>
            </a:r>
            <a:endParaRPr/>
          </a:p>
        </p:txBody>
      </p:sp>
      <p:sp>
        <p:nvSpPr>
          <p:cNvPr id="74" name="el-1788319687029-17"/>
          <p:cNvSpPr txBox="1"/>
          <p:nvPr/>
        </p:nvSpPr>
        <p:spPr>
          <a:xfrm>
            <a:off x="7861474" y="207169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75" name="el-1788319687028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6" name="el-1788319687027-10"/>
          <p:cNvSpPr txBox="1"/>
          <p:nvPr/>
        </p:nvSpPr>
        <p:spPr>
          <a:xfrm>
            <a:off x="6858558" y="4904184"/>
            <a:ext cx="150853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预案 · 器材 · 演练 · 上报</a:t>
            </a:r>
            <a:endParaRPr/>
          </a:p>
        </p:txBody>
      </p:sp>
      <p:sp>
        <p:nvSpPr>
          <p:cNvPr id="77" name="el-178831968702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P93 / 110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7087-9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8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7007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7007-5"/>
          <p:cNvSpPr/>
          <p:nvPr/>
        </p:nvSpPr>
        <p:spPr>
          <a:xfrm>
            <a:off x="8858250" y="4679156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8319687006-1"/>
          <p:cNvCxnSpPr/>
          <p:nvPr/>
        </p:nvCxnSpPr>
        <p:spPr>
          <a:xfrm>
            <a:off x="200025" y="3021806"/>
            <a:ext cx="42863" cy="914"/>
          </a:xfrm>
          <a:prstGeom prst="line">
            <a:avLst/>
          </a:prstGeom>
          <a:ln w="42863" cap="flat">
            <a:solidFill>
              <a:srgbClr val="2C9BD8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8319687009-13"/>
          <p:cNvSpPr/>
          <p:nvPr/>
        </p:nvSpPr>
        <p:spPr>
          <a:xfrm>
            <a:off x="400050" y="3232547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7009-16"/>
          <p:cNvCxnSpPr/>
          <p:nvPr/>
        </p:nvCxnSpPr>
        <p:spPr>
          <a:xfrm>
            <a:off x="428625" y="3232547"/>
            <a:ext cx="914" cy="485775"/>
          </a:xfrm>
          <a:prstGeom prst="line">
            <a:avLst/>
          </a:prstGeom>
          <a:ln w="57150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7084-86"/>
          <p:cNvSpPr/>
          <p:nvPr/>
        </p:nvSpPr>
        <p:spPr>
          <a:xfrm>
            <a:off x="687586" y="3388816"/>
            <a:ext cx="267891" cy="187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107" y="7050"/>
                </a:moveTo>
                <a:lnTo>
                  <a:pt x="20107" y="7050"/>
                </a:lnTo>
                <a:cubicBezTo>
                  <a:pt x="20107" y="4983"/>
                  <a:pt x="20571" y="3300"/>
                  <a:pt x="21500" y="2000"/>
                </a:cubicBezTo>
                <a:lnTo>
                  <a:pt x="21500" y="2000"/>
                </a:lnTo>
                <a:lnTo>
                  <a:pt x="21500" y="2000"/>
                </a:lnTo>
                <a:cubicBezTo>
                  <a:pt x="22452" y="667"/>
                  <a:pt x="23655" y="0"/>
                  <a:pt x="25107" y="0"/>
                </a:cubicBezTo>
                <a:lnTo>
                  <a:pt x="25107" y="0"/>
                </a:lnTo>
                <a:lnTo>
                  <a:pt x="50214" y="0"/>
                </a:lnTo>
                <a:cubicBezTo>
                  <a:pt x="51690" y="0"/>
                  <a:pt x="52893" y="667"/>
                  <a:pt x="53821" y="2000"/>
                </a:cubicBezTo>
                <a:lnTo>
                  <a:pt x="53821" y="2000"/>
                </a:lnTo>
                <a:cubicBezTo>
                  <a:pt x="54774" y="3300"/>
                  <a:pt x="55250" y="4983"/>
                  <a:pt x="55250" y="7050"/>
                </a:cubicBezTo>
                <a:lnTo>
                  <a:pt x="55250" y="7050"/>
                </a:lnTo>
                <a:lnTo>
                  <a:pt x="55250" y="84400"/>
                </a:lnTo>
                <a:lnTo>
                  <a:pt x="70321" y="84400"/>
                </a:lnTo>
                <a:lnTo>
                  <a:pt x="70321" y="49200"/>
                </a:lnTo>
                <a:cubicBezTo>
                  <a:pt x="70321" y="47167"/>
                  <a:pt x="70786" y="45483"/>
                  <a:pt x="71714" y="44150"/>
                </a:cubicBezTo>
                <a:lnTo>
                  <a:pt x="71714" y="44150"/>
                </a:lnTo>
                <a:cubicBezTo>
                  <a:pt x="72667" y="42850"/>
                  <a:pt x="73869" y="42200"/>
                  <a:pt x="75321" y="42200"/>
                </a:cubicBezTo>
                <a:lnTo>
                  <a:pt x="75321" y="42200"/>
                </a:lnTo>
                <a:lnTo>
                  <a:pt x="95429" y="42200"/>
                </a:lnTo>
                <a:cubicBezTo>
                  <a:pt x="96881" y="42200"/>
                  <a:pt x="98083" y="42850"/>
                  <a:pt x="99036" y="44150"/>
                </a:cubicBezTo>
                <a:lnTo>
                  <a:pt x="99036" y="44150"/>
                </a:lnTo>
                <a:cubicBezTo>
                  <a:pt x="99988" y="45483"/>
                  <a:pt x="100464" y="47167"/>
                  <a:pt x="100464" y="49200"/>
                </a:cubicBezTo>
                <a:lnTo>
                  <a:pt x="100464" y="49200"/>
                </a:lnTo>
                <a:cubicBezTo>
                  <a:pt x="100464" y="51267"/>
                  <a:pt x="99988" y="52950"/>
                  <a:pt x="99036" y="54250"/>
                </a:cubicBezTo>
                <a:lnTo>
                  <a:pt x="99036" y="54250"/>
                </a:lnTo>
                <a:cubicBezTo>
                  <a:pt x="98083" y="55583"/>
                  <a:pt x="96881" y="56250"/>
                  <a:pt x="95429" y="56250"/>
                </a:cubicBezTo>
                <a:lnTo>
                  <a:pt x="95429" y="56250"/>
                </a:lnTo>
                <a:lnTo>
                  <a:pt x="80357" y="56250"/>
                </a:lnTo>
                <a:lnTo>
                  <a:pt x="80357" y="91400"/>
                </a:lnTo>
                <a:cubicBezTo>
                  <a:pt x="80357" y="93467"/>
                  <a:pt x="79881" y="95150"/>
                  <a:pt x="78929" y="96450"/>
                </a:cubicBezTo>
                <a:lnTo>
                  <a:pt x="78929" y="96450"/>
                </a:lnTo>
                <a:cubicBezTo>
                  <a:pt x="78000" y="97783"/>
                  <a:pt x="76798" y="98450"/>
                  <a:pt x="75321" y="98450"/>
                </a:cubicBezTo>
                <a:lnTo>
                  <a:pt x="75321" y="98450"/>
                </a:lnTo>
                <a:lnTo>
                  <a:pt x="50214" y="98450"/>
                </a:lnTo>
                <a:cubicBezTo>
                  <a:pt x="48762" y="98450"/>
                  <a:pt x="47560" y="97783"/>
                  <a:pt x="46607" y="96450"/>
                </a:cubicBezTo>
                <a:lnTo>
                  <a:pt x="46607" y="96450"/>
                </a:lnTo>
                <a:cubicBezTo>
                  <a:pt x="45679" y="95150"/>
                  <a:pt x="45214" y="93467"/>
                  <a:pt x="45214" y="91400"/>
                </a:cubicBezTo>
                <a:lnTo>
                  <a:pt x="45214" y="91400"/>
                </a:lnTo>
                <a:lnTo>
                  <a:pt x="45214" y="14050"/>
                </a:lnTo>
                <a:lnTo>
                  <a:pt x="30143" y="14050"/>
                </a:lnTo>
                <a:lnTo>
                  <a:pt x="30143" y="49200"/>
                </a:lnTo>
                <a:cubicBezTo>
                  <a:pt x="30143" y="51267"/>
                  <a:pt x="29667" y="52950"/>
                  <a:pt x="28714" y="54250"/>
                </a:cubicBezTo>
                <a:lnTo>
                  <a:pt x="28714" y="54250"/>
                </a:lnTo>
                <a:cubicBezTo>
                  <a:pt x="27786" y="55583"/>
                  <a:pt x="26583" y="56250"/>
                  <a:pt x="25107" y="56250"/>
                </a:cubicBezTo>
                <a:lnTo>
                  <a:pt x="25107" y="56250"/>
                </a:lnTo>
                <a:lnTo>
                  <a:pt x="5036" y="56250"/>
                </a:lnTo>
                <a:cubicBezTo>
                  <a:pt x="3560" y="56250"/>
                  <a:pt x="2357" y="55583"/>
                  <a:pt x="1429" y="54250"/>
                </a:cubicBezTo>
                <a:lnTo>
                  <a:pt x="1429" y="54250"/>
                </a:lnTo>
                <a:cubicBezTo>
                  <a:pt x="476" y="52950"/>
                  <a:pt x="0" y="51267"/>
                  <a:pt x="0" y="49200"/>
                </a:cubicBezTo>
                <a:lnTo>
                  <a:pt x="0" y="49200"/>
                </a:lnTo>
                <a:cubicBezTo>
                  <a:pt x="0" y="47167"/>
                  <a:pt x="476" y="45483"/>
                  <a:pt x="1429" y="44150"/>
                </a:cubicBezTo>
                <a:lnTo>
                  <a:pt x="1429" y="44150"/>
                </a:lnTo>
                <a:cubicBezTo>
                  <a:pt x="2357" y="42850"/>
                  <a:pt x="3560" y="42200"/>
                  <a:pt x="5036" y="42200"/>
                </a:cubicBezTo>
                <a:lnTo>
                  <a:pt x="5036" y="42200"/>
                </a:lnTo>
                <a:lnTo>
                  <a:pt x="20107" y="42200"/>
                </a:lnTo>
                <a:lnTo>
                  <a:pt x="20107" y="7050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7012-24"/>
          <p:cNvSpPr/>
          <p:nvPr/>
        </p:nvSpPr>
        <p:spPr>
          <a:xfrm>
            <a:off x="7445797" y="3350419"/>
            <a:ext cx="1112416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7085-90"/>
          <p:cNvSpPr/>
          <p:nvPr/>
        </p:nvSpPr>
        <p:spPr>
          <a:xfrm>
            <a:off x="7610074" y="3418276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009-14"/>
          <p:cNvSpPr/>
          <p:nvPr/>
        </p:nvSpPr>
        <p:spPr>
          <a:xfrm>
            <a:off x="400050" y="3904059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7010-17"/>
          <p:cNvCxnSpPr/>
          <p:nvPr/>
        </p:nvCxnSpPr>
        <p:spPr>
          <a:xfrm>
            <a:off x="421481" y="3904059"/>
            <a:ext cx="914" cy="435769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7084-87"/>
          <p:cNvSpPr/>
          <p:nvPr/>
        </p:nvSpPr>
        <p:spPr>
          <a:xfrm>
            <a:off x="642938" y="405050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400" y="4667"/>
                </a:moveTo>
                <a:lnTo>
                  <a:pt x="34400" y="4667"/>
                </a:lnTo>
                <a:cubicBezTo>
                  <a:pt x="34133" y="1822"/>
                  <a:pt x="32556" y="267"/>
                  <a:pt x="29667" y="0"/>
                </a:cubicBezTo>
                <a:lnTo>
                  <a:pt x="29667" y="0"/>
                </a:lnTo>
                <a:cubicBezTo>
                  <a:pt x="26822" y="267"/>
                  <a:pt x="25267" y="1822"/>
                  <a:pt x="25000" y="4667"/>
                </a:cubicBezTo>
                <a:lnTo>
                  <a:pt x="25000" y="4667"/>
                </a:lnTo>
                <a:lnTo>
                  <a:pt x="25000" y="12533"/>
                </a:lnTo>
                <a:cubicBezTo>
                  <a:pt x="21489" y="12622"/>
                  <a:pt x="18556" y="13844"/>
                  <a:pt x="16200" y="16200"/>
                </a:cubicBezTo>
                <a:lnTo>
                  <a:pt x="16200" y="16200"/>
                </a:lnTo>
                <a:cubicBezTo>
                  <a:pt x="13844" y="18556"/>
                  <a:pt x="12622" y="21489"/>
                  <a:pt x="12533" y="25000"/>
                </a:cubicBezTo>
                <a:lnTo>
                  <a:pt x="12533" y="25000"/>
                </a:lnTo>
                <a:lnTo>
                  <a:pt x="4667" y="25000"/>
                </a:lnTo>
                <a:cubicBezTo>
                  <a:pt x="1822" y="25267"/>
                  <a:pt x="267" y="26822"/>
                  <a:pt x="0" y="29667"/>
                </a:cubicBezTo>
                <a:lnTo>
                  <a:pt x="0" y="29667"/>
                </a:lnTo>
                <a:cubicBezTo>
                  <a:pt x="267" y="32556"/>
                  <a:pt x="1822" y="34133"/>
                  <a:pt x="4667" y="34400"/>
                </a:cubicBezTo>
                <a:lnTo>
                  <a:pt x="4667" y="34400"/>
                </a:lnTo>
                <a:lnTo>
                  <a:pt x="12533" y="34400"/>
                </a:lnTo>
                <a:lnTo>
                  <a:pt x="12533" y="45333"/>
                </a:lnTo>
                <a:lnTo>
                  <a:pt x="4667" y="45333"/>
                </a:lnTo>
                <a:cubicBezTo>
                  <a:pt x="1822" y="45600"/>
                  <a:pt x="267" y="47156"/>
                  <a:pt x="0" y="50000"/>
                </a:cubicBezTo>
                <a:lnTo>
                  <a:pt x="0" y="50000"/>
                </a:lnTo>
                <a:cubicBezTo>
                  <a:pt x="267" y="52844"/>
                  <a:pt x="1822" y="54400"/>
                  <a:pt x="4667" y="54667"/>
                </a:cubicBezTo>
                <a:lnTo>
                  <a:pt x="4667" y="54667"/>
                </a:lnTo>
                <a:lnTo>
                  <a:pt x="12533" y="54667"/>
                </a:lnTo>
                <a:lnTo>
                  <a:pt x="12533" y="65600"/>
                </a:lnTo>
                <a:lnTo>
                  <a:pt x="4667" y="65600"/>
                </a:lnTo>
                <a:cubicBezTo>
                  <a:pt x="1822" y="65867"/>
                  <a:pt x="267" y="67444"/>
                  <a:pt x="0" y="70333"/>
                </a:cubicBezTo>
                <a:lnTo>
                  <a:pt x="0" y="70333"/>
                </a:lnTo>
                <a:cubicBezTo>
                  <a:pt x="267" y="73178"/>
                  <a:pt x="1822" y="74733"/>
                  <a:pt x="4667" y="75000"/>
                </a:cubicBezTo>
                <a:lnTo>
                  <a:pt x="4667" y="75000"/>
                </a:lnTo>
                <a:lnTo>
                  <a:pt x="12533" y="75000"/>
                </a:lnTo>
                <a:cubicBezTo>
                  <a:pt x="12622" y="78511"/>
                  <a:pt x="13844" y="81444"/>
                  <a:pt x="16200" y="83800"/>
                </a:cubicBezTo>
                <a:lnTo>
                  <a:pt x="16200" y="83800"/>
                </a:lnTo>
                <a:cubicBezTo>
                  <a:pt x="18556" y="86156"/>
                  <a:pt x="21489" y="87400"/>
                  <a:pt x="25000" y="87533"/>
                </a:cubicBezTo>
                <a:lnTo>
                  <a:pt x="25000" y="87533"/>
                </a:lnTo>
                <a:lnTo>
                  <a:pt x="25000" y="95333"/>
                </a:lnTo>
                <a:cubicBezTo>
                  <a:pt x="25267" y="98178"/>
                  <a:pt x="26822" y="99733"/>
                  <a:pt x="29667" y="100000"/>
                </a:cubicBezTo>
                <a:lnTo>
                  <a:pt x="29667" y="100000"/>
                </a:lnTo>
                <a:cubicBezTo>
                  <a:pt x="32556" y="99733"/>
                  <a:pt x="34133" y="98178"/>
                  <a:pt x="34400" y="95333"/>
                </a:cubicBezTo>
                <a:lnTo>
                  <a:pt x="34400" y="95333"/>
                </a:lnTo>
                <a:lnTo>
                  <a:pt x="34400" y="87533"/>
                </a:lnTo>
                <a:lnTo>
                  <a:pt x="45333" y="87533"/>
                </a:lnTo>
                <a:lnTo>
                  <a:pt x="45333" y="95333"/>
                </a:lnTo>
                <a:cubicBezTo>
                  <a:pt x="45600" y="98178"/>
                  <a:pt x="47156" y="99733"/>
                  <a:pt x="50000" y="100000"/>
                </a:cubicBezTo>
                <a:lnTo>
                  <a:pt x="50000" y="100000"/>
                </a:lnTo>
                <a:cubicBezTo>
                  <a:pt x="52844" y="99733"/>
                  <a:pt x="54400" y="98178"/>
                  <a:pt x="54667" y="95333"/>
                </a:cubicBezTo>
                <a:lnTo>
                  <a:pt x="54667" y="95333"/>
                </a:lnTo>
                <a:lnTo>
                  <a:pt x="54667" y="87533"/>
                </a:lnTo>
                <a:lnTo>
                  <a:pt x="65600" y="87533"/>
                </a:lnTo>
                <a:lnTo>
                  <a:pt x="65600" y="95333"/>
                </a:lnTo>
                <a:cubicBezTo>
                  <a:pt x="65867" y="98178"/>
                  <a:pt x="67444" y="99733"/>
                  <a:pt x="70333" y="100000"/>
                </a:cubicBezTo>
                <a:lnTo>
                  <a:pt x="70333" y="100000"/>
                </a:lnTo>
                <a:cubicBezTo>
                  <a:pt x="73178" y="99733"/>
                  <a:pt x="74733" y="98178"/>
                  <a:pt x="75000" y="95333"/>
                </a:cubicBezTo>
                <a:lnTo>
                  <a:pt x="75000" y="95333"/>
                </a:lnTo>
                <a:lnTo>
                  <a:pt x="75000" y="87533"/>
                </a:lnTo>
                <a:cubicBezTo>
                  <a:pt x="78511" y="87400"/>
                  <a:pt x="81444" y="86156"/>
                  <a:pt x="83800" y="83800"/>
                </a:cubicBezTo>
                <a:lnTo>
                  <a:pt x="83800" y="83800"/>
                </a:lnTo>
                <a:cubicBezTo>
                  <a:pt x="86156" y="81444"/>
                  <a:pt x="87400" y="78511"/>
                  <a:pt x="87533" y="75000"/>
                </a:cubicBezTo>
                <a:lnTo>
                  <a:pt x="87533" y="75000"/>
                </a:lnTo>
                <a:lnTo>
                  <a:pt x="95333" y="75000"/>
                </a:lnTo>
                <a:cubicBezTo>
                  <a:pt x="98178" y="74733"/>
                  <a:pt x="99733" y="73178"/>
                  <a:pt x="100000" y="70333"/>
                </a:cubicBezTo>
                <a:lnTo>
                  <a:pt x="100000" y="70333"/>
                </a:lnTo>
                <a:cubicBezTo>
                  <a:pt x="99733" y="67444"/>
                  <a:pt x="98178" y="65867"/>
                  <a:pt x="95333" y="65600"/>
                </a:cubicBezTo>
                <a:lnTo>
                  <a:pt x="95333" y="65600"/>
                </a:lnTo>
                <a:lnTo>
                  <a:pt x="87533" y="65600"/>
                </a:lnTo>
                <a:lnTo>
                  <a:pt x="87533" y="54667"/>
                </a:lnTo>
                <a:lnTo>
                  <a:pt x="95333" y="54667"/>
                </a:lnTo>
                <a:cubicBezTo>
                  <a:pt x="98178" y="54400"/>
                  <a:pt x="99733" y="52844"/>
                  <a:pt x="100000" y="50000"/>
                </a:cubicBezTo>
                <a:lnTo>
                  <a:pt x="100000" y="50000"/>
                </a:lnTo>
                <a:cubicBezTo>
                  <a:pt x="99733" y="47156"/>
                  <a:pt x="98178" y="45600"/>
                  <a:pt x="95333" y="45333"/>
                </a:cubicBezTo>
                <a:lnTo>
                  <a:pt x="95333" y="45333"/>
                </a:lnTo>
                <a:lnTo>
                  <a:pt x="87533" y="45333"/>
                </a:lnTo>
                <a:lnTo>
                  <a:pt x="87533" y="34400"/>
                </a:lnTo>
                <a:lnTo>
                  <a:pt x="95333" y="34400"/>
                </a:lnTo>
                <a:cubicBezTo>
                  <a:pt x="98178" y="34133"/>
                  <a:pt x="99733" y="32556"/>
                  <a:pt x="100000" y="29667"/>
                </a:cubicBezTo>
                <a:lnTo>
                  <a:pt x="100000" y="29667"/>
                </a:lnTo>
                <a:cubicBezTo>
                  <a:pt x="99733" y="26822"/>
                  <a:pt x="98178" y="25267"/>
                  <a:pt x="95333" y="25000"/>
                </a:cubicBezTo>
                <a:lnTo>
                  <a:pt x="95333" y="25000"/>
                </a:lnTo>
                <a:lnTo>
                  <a:pt x="87533" y="25000"/>
                </a:lnTo>
                <a:cubicBezTo>
                  <a:pt x="87400" y="21489"/>
                  <a:pt x="86156" y="18556"/>
                  <a:pt x="83800" y="16200"/>
                </a:cubicBezTo>
                <a:lnTo>
                  <a:pt x="83800" y="16200"/>
                </a:lnTo>
                <a:cubicBezTo>
                  <a:pt x="81444" y="13844"/>
                  <a:pt x="78511" y="12622"/>
                  <a:pt x="75000" y="12533"/>
                </a:cubicBezTo>
                <a:lnTo>
                  <a:pt x="75000" y="12533"/>
                </a:lnTo>
                <a:lnTo>
                  <a:pt x="75000" y="4667"/>
                </a:lnTo>
                <a:cubicBezTo>
                  <a:pt x="74733" y="1822"/>
                  <a:pt x="73178" y="267"/>
                  <a:pt x="70333" y="0"/>
                </a:cubicBezTo>
                <a:lnTo>
                  <a:pt x="70333" y="0"/>
                </a:lnTo>
                <a:cubicBezTo>
                  <a:pt x="67444" y="267"/>
                  <a:pt x="65867" y="1822"/>
                  <a:pt x="65600" y="4667"/>
                </a:cubicBezTo>
                <a:lnTo>
                  <a:pt x="65600" y="4667"/>
                </a:lnTo>
                <a:lnTo>
                  <a:pt x="65600" y="12533"/>
                </a:lnTo>
                <a:lnTo>
                  <a:pt x="54667" y="12533"/>
                </a:lnTo>
                <a:lnTo>
                  <a:pt x="54667" y="4667"/>
                </a:lnTo>
                <a:cubicBezTo>
                  <a:pt x="54400" y="1822"/>
                  <a:pt x="52844" y="267"/>
                  <a:pt x="50000" y="0"/>
                </a:cubicBezTo>
                <a:lnTo>
                  <a:pt x="50000" y="0"/>
                </a:lnTo>
                <a:cubicBezTo>
                  <a:pt x="47156" y="267"/>
                  <a:pt x="45600" y="1822"/>
                  <a:pt x="45333" y="4667"/>
                </a:cubicBezTo>
                <a:lnTo>
                  <a:pt x="45333" y="4667"/>
                </a:lnTo>
                <a:lnTo>
                  <a:pt x="45333" y="12533"/>
                </a:lnTo>
                <a:lnTo>
                  <a:pt x="34400" y="12533"/>
                </a:lnTo>
                <a:lnTo>
                  <a:pt x="34400" y="4667"/>
                </a:lnTo>
                <a:moveTo>
                  <a:pt x="31267" y="25000"/>
                </a:moveTo>
                <a:lnTo>
                  <a:pt x="31267" y="25000"/>
                </a:lnTo>
                <a:lnTo>
                  <a:pt x="68733" y="25000"/>
                </a:lnTo>
                <a:cubicBezTo>
                  <a:pt x="70556" y="25000"/>
                  <a:pt x="72067" y="25578"/>
                  <a:pt x="73267" y="26733"/>
                </a:cubicBezTo>
                <a:lnTo>
                  <a:pt x="73267" y="26733"/>
                </a:lnTo>
                <a:cubicBezTo>
                  <a:pt x="74422" y="27933"/>
                  <a:pt x="75000" y="29444"/>
                  <a:pt x="75000" y="31267"/>
                </a:cubicBezTo>
                <a:lnTo>
                  <a:pt x="75000" y="31267"/>
                </a:lnTo>
                <a:lnTo>
                  <a:pt x="75000" y="68733"/>
                </a:lnTo>
                <a:cubicBezTo>
                  <a:pt x="75000" y="70556"/>
                  <a:pt x="74422" y="72067"/>
                  <a:pt x="73267" y="73267"/>
                </a:cubicBezTo>
                <a:lnTo>
                  <a:pt x="73267" y="73267"/>
                </a:lnTo>
                <a:cubicBezTo>
                  <a:pt x="72067" y="74422"/>
                  <a:pt x="70556" y="75000"/>
                  <a:pt x="68733" y="75000"/>
                </a:cubicBezTo>
                <a:lnTo>
                  <a:pt x="68733" y="75000"/>
                </a:lnTo>
                <a:lnTo>
                  <a:pt x="31267" y="75000"/>
                </a:lnTo>
                <a:cubicBezTo>
                  <a:pt x="29444" y="75000"/>
                  <a:pt x="27933" y="74422"/>
                  <a:pt x="26733" y="73267"/>
                </a:cubicBezTo>
                <a:lnTo>
                  <a:pt x="26733" y="73267"/>
                </a:lnTo>
                <a:cubicBezTo>
                  <a:pt x="25578" y="72067"/>
                  <a:pt x="25000" y="70556"/>
                  <a:pt x="25000" y="68733"/>
                </a:cubicBezTo>
                <a:lnTo>
                  <a:pt x="25000" y="68733"/>
                </a:lnTo>
                <a:lnTo>
                  <a:pt x="25000" y="31267"/>
                </a:lnTo>
                <a:cubicBezTo>
                  <a:pt x="25000" y="29444"/>
                  <a:pt x="25578" y="27933"/>
                  <a:pt x="26733" y="26733"/>
                </a:cubicBezTo>
                <a:lnTo>
                  <a:pt x="26733" y="26733"/>
                </a:lnTo>
                <a:cubicBezTo>
                  <a:pt x="27933" y="25578"/>
                  <a:pt x="29444" y="25000"/>
                  <a:pt x="31267" y="25000"/>
                </a:cubicBezTo>
                <a:lnTo>
                  <a:pt x="31267" y="25000"/>
                </a:lnTo>
                <a:moveTo>
                  <a:pt x="68733" y="31267"/>
                </a:moveTo>
                <a:lnTo>
                  <a:pt x="68733" y="31267"/>
                </a:lnTo>
                <a:lnTo>
                  <a:pt x="31267" y="31267"/>
                </a:lnTo>
                <a:lnTo>
                  <a:pt x="31267" y="68733"/>
                </a:lnTo>
                <a:lnTo>
                  <a:pt x="68733" y="68733"/>
                </a:lnTo>
                <a:lnTo>
                  <a:pt x="68733" y="31267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7084-88"/>
          <p:cNvSpPr/>
          <p:nvPr/>
        </p:nvSpPr>
        <p:spPr>
          <a:xfrm>
            <a:off x="1582341" y="4059436"/>
            <a:ext cx="17859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8538"/>
                </a:moveTo>
                <a:lnTo>
                  <a:pt x="0" y="68538"/>
                </a:lnTo>
                <a:cubicBezTo>
                  <a:pt x="211" y="77667"/>
                  <a:pt x="2368" y="85308"/>
                  <a:pt x="6474" y="91462"/>
                </a:cubicBezTo>
                <a:lnTo>
                  <a:pt x="6474" y="91462"/>
                </a:lnTo>
                <a:lnTo>
                  <a:pt x="6474" y="91462"/>
                </a:lnTo>
                <a:cubicBezTo>
                  <a:pt x="10684" y="97513"/>
                  <a:pt x="15930" y="100692"/>
                  <a:pt x="22211" y="101000"/>
                </a:cubicBezTo>
                <a:lnTo>
                  <a:pt x="22211" y="101000"/>
                </a:lnTo>
                <a:lnTo>
                  <a:pt x="78947" y="101000"/>
                </a:lnTo>
                <a:cubicBezTo>
                  <a:pt x="84491" y="100846"/>
                  <a:pt x="89175" y="98051"/>
                  <a:pt x="93000" y="92615"/>
                </a:cubicBezTo>
                <a:lnTo>
                  <a:pt x="93000" y="92615"/>
                </a:lnTo>
                <a:cubicBezTo>
                  <a:pt x="96684" y="87077"/>
                  <a:pt x="98579" y="80256"/>
                  <a:pt x="98684" y="72154"/>
                </a:cubicBezTo>
                <a:lnTo>
                  <a:pt x="98684" y="72154"/>
                </a:lnTo>
                <a:cubicBezTo>
                  <a:pt x="98579" y="65077"/>
                  <a:pt x="97088" y="58974"/>
                  <a:pt x="94211" y="53846"/>
                </a:cubicBezTo>
                <a:lnTo>
                  <a:pt x="94211" y="53846"/>
                </a:lnTo>
                <a:cubicBezTo>
                  <a:pt x="91228" y="48615"/>
                  <a:pt x="87474" y="45308"/>
                  <a:pt x="82947" y="43923"/>
                </a:cubicBezTo>
                <a:lnTo>
                  <a:pt x="82947" y="43923"/>
                </a:lnTo>
                <a:cubicBezTo>
                  <a:pt x="83579" y="41359"/>
                  <a:pt x="83895" y="38744"/>
                  <a:pt x="83895" y="36077"/>
                </a:cubicBezTo>
                <a:lnTo>
                  <a:pt x="83895" y="36077"/>
                </a:lnTo>
                <a:cubicBezTo>
                  <a:pt x="83789" y="29923"/>
                  <a:pt x="82351" y="24821"/>
                  <a:pt x="79579" y="20769"/>
                </a:cubicBezTo>
                <a:lnTo>
                  <a:pt x="79579" y="20769"/>
                </a:lnTo>
                <a:cubicBezTo>
                  <a:pt x="76807" y="16667"/>
                  <a:pt x="73316" y="14564"/>
                  <a:pt x="69105" y="14462"/>
                </a:cubicBezTo>
                <a:lnTo>
                  <a:pt x="69105" y="14462"/>
                </a:lnTo>
                <a:cubicBezTo>
                  <a:pt x="66018" y="14462"/>
                  <a:pt x="63281" y="15641"/>
                  <a:pt x="60895" y="18000"/>
                </a:cubicBezTo>
                <a:lnTo>
                  <a:pt x="60895" y="18000"/>
                </a:lnTo>
                <a:cubicBezTo>
                  <a:pt x="58649" y="12615"/>
                  <a:pt x="55667" y="8256"/>
                  <a:pt x="51947" y="4923"/>
                </a:cubicBezTo>
                <a:lnTo>
                  <a:pt x="51947" y="4923"/>
                </a:lnTo>
                <a:cubicBezTo>
                  <a:pt x="48263" y="1795"/>
                  <a:pt x="44105" y="154"/>
                  <a:pt x="39474" y="0"/>
                </a:cubicBezTo>
                <a:lnTo>
                  <a:pt x="39474" y="0"/>
                </a:lnTo>
                <a:cubicBezTo>
                  <a:pt x="32491" y="308"/>
                  <a:pt x="26684" y="3846"/>
                  <a:pt x="22053" y="10615"/>
                </a:cubicBezTo>
                <a:lnTo>
                  <a:pt x="22053" y="10615"/>
                </a:lnTo>
                <a:cubicBezTo>
                  <a:pt x="17421" y="17385"/>
                  <a:pt x="15000" y="25872"/>
                  <a:pt x="14789" y="36077"/>
                </a:cubicBezTo>
                <a:lnTo>
                  <a:pt x="14789" y="36077"/>
                </a:lnTo>
                <a:cubicBezTo>
                  <a:pt x="14789" y="36641"/>
                  <a:pt x="14789" y="37231"/>
                  <a:pt x="14789" y="37846"/>
                </a:cubicBezTo>
                <a:lnTo>
                  <a:pt x="14789" y="37846"/>
                </a:lnTo>
                <a:cubicBezTo>
                  <a:pt x="14789" y="37846"/>
                  <a:pt x="14789" y="37846"/>
                  <a:pt x="14789" y="37846"/>
                </a:cubicBezTo>
                <a:lnTo>
                  <a:pt x="14789" y="37846"/>
                </a:lnTo>
                <a:cubicBezTo>
                  <a:pt x="10368" y="40256"/>
                  <a:pt x="6825" y="44179"/>
                  <a:pt x="4158" y="49615"/>
                </a:cubicBezTo>
                <a:lnTo>
                  <a:pt x="4158" y="49615"/>
                </a:lnTo>
                <a:cubicBezTo>
                  <a:pt x="1491" y="55000"/>
                  <a:pt x="105" y="61308"/>
                  <a:pt x="0" y="68538"/>
                </a:cubicBezTo>
                <a:lnTo>
                  <a:pt x="0" y="68538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7084-89"/>
          <p:cNvSpPr/>
          <p:nvPr/>
        </p:nvSpPr>
        <p:spPr>
          <a:xfrm>
            <a:off x="2579787" y="4050506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33"/>
                </a:moveTo>
                <a:lnTo>
                  <a:pt x="0" y="12533"/>
                </a:lnTo>
                <a:cubicBezTo>
                  <a:pt x="200" y="8978"/>
                  <a:pt x="2067" y="6044"/>
                  <a:pt x="5600" y="3733"/>
                </a:cubicBezTo>
                <a:lnTo>
                  <a:pt x="5600" y="3733"/>
                </a:lnTo>
                <a:lnTo>
                  <a:pt x="5600" y="3733"/>
                </a:lnTo>
                <a:cubicBezTo>
                  <a:pt x="9067" y="1378"/>
                  <a:pt x="13467" y="133"/>
                  <a:pt x="18800" y="0"/>
                </a:cubicBezTo>
                <a:lnTo>
                  <a:pt x="18800" y="0"/>
                </a:lnTo>
                <a:lnTo>
                  <a:pt x="84400" y="0"/>
                </a:lnTo>
                <a:cubicBezTo>
                  <a:pt x="89667" y="133"/>
                  <a:pt x="94067" y="1378"/>
                  <a:pt x="97600" y="3733"/>
                </a:cubicBezTo>
                <a:lnTo>
                  <a:pt x="97600" y="3733"/>
                </a:lnTo>
                <a:cubicBezTo>
                  <a:pt x="101067" y="6044"/>
                  <a:pt x="102900" y="8978"/>
                  <a:pt x="103100" y="12533"/>
                </a:cubicBezTo>
                <a:lnTo>
                  <a:pt x="103100" y="12533"/>
                </a:lnTo>
                <a:lnTo>
                  <a:pt x="103100" y="87533"/>
                </a:lnTo>
                <a:cubicBezTo>
                  <a:pt x="102900" y="91044"/>
                  <a:pt x="101067" y="93956"/>
                  <a:pt x="97600" y="96267"/>
                </a:cubicBezTo>
                <a:lnTo>
                  <a:pt x="97600" y="96267"/>
                </a:lnTo>
                <a:cubicBezTo>
                  <a:pt x="94067" y="98622"/>
                  <a:pt x="89667" y="99867"/>
                  <a:pt x="84400" y="100000"/>
                </a:cubicBezTo>
                <a:lnTo>
                  <a:pt x="84400" y="100000"/>
                </a:lnTo>
                <a:lnTo>
                  <a:pt x="18800" y="100000"/>
                </a:lnTo>
                <a:cubicBezTo>
                  <a:pt x="13467" y="99867"/>
                  <a:pt x="9067" y="98622"/>
                  <a:pt x="5600" y="96267"/>
                </a:cubicBezTo>
                <a:lnTo>
                  <a:pt x="5600" y="96267"/>
                </a:lnTo>
                <a:cubicBezTo>
                  <a:pt x="2067" y="93956"/>
                  <a:pt x="200" y="91044"/>
                  <a:pt x="0" y="87533"/>
                </a:cubicBezTo>
                <a:lnTo>
                  <a:pt x="0" y="87533"/>
                </a:lnTo>
                <a:lnTo>
                  <a:pt x="0" y="12533"/>
                </a:lnTo>
                <a:moveTo>
                  <a:pt x="37500" y="87533"/>
                </a:moveTo>
                <a:lnTo>
                  <a:pt x="37500" y="87533"/>
                </a:lnTo>
                <a:cubicBezTo>
                  <a:pt x="37700" y="89444"/>
                  <a:pt x="39267" y="90467"/>
                  <a:pt x="42200" y="90600"/>
                </a:cubicBezTo>
                <a:lnTo>
                  <a:pt x="42200" y="90600"/>
                </a:lnTo>
                <a:lnTo>
                  <a:pt x="60900" y="90600"/>
                </a:lnTo>
                <a:cubicBezTo>
                  <a:pt x="63833" y="90467"/>
                  <a:pt x="65400" y="89444"/>
                  <a:pt x="65600" y="87533"/>
                </a:cubicBezTo>
                <a:lnTo>
                  <a:pt x="65600" y="87533"/>
                </a:lnTo>
                <a:cubicBezTo>
                  <a:pt x="65400" y="85578"/>
                  <a:pt x="63833" y="84533"/>
                  <a:pt x="60900" y="84400"/>
                </a:cubicBezTo>
                <a:lnTo>
                  <a:pt x="60900" y="84400"/>
                </a:lnTo>
                <a:lnTo>
                  <a:pt x="42200" y="84400"/>
                </a:lnTo>
                <a:cubicBezTo>
                  <a:pt x="39267" y="84533"/>
                  <a:pt x="37700" y="85578"/>
                  <a:pt x="37500" y="87533"/>
                </a:cubicBezTo>
                <a:lnTo>
                  <a:pt x="37500" y="87533"/>
                </a:lnTo>
                <a:moveTo>
                  <a:pt x="84400" y="12533"/>
                </a:moveTo>
                <a:lnTo>
                  <a:pt x="84400" y="12533"/>
                </a:lnTo>
                <a:lnTo>
                  <a:pt x="18800" y="12533"/>
                </a:lnTo>
                <a:lnTo>
                  <a:pt x="18800" y="75000"/>
                </a:lnTo>
                <a:lnTo>
                  <a:pt x="84400" y="75000"/>
                </a:lnTo>
                <a:lnTo>
                  <a:pt x="84400" y="12533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7012-25"/>
          <p:cNvSpPr/>
          <p:nvPr/>
        </p:nvSpPr>
        <p:spPr>
          <a:xfrm>
            <a:off x="7522369" y="3996928"/>
            <a:ext cx="1028700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7013-30"/>
          <p:cNvCxnSpPr/>
          <p:nvPr/>
        </p:nvCxnSpPr>
        <p:spPr>
          <a:xfrm>
            <a:off x="7522369" y="4239816"/>
            <a:ext cx="1028700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7085-91"/>
          <p:cNvSpPr/>
          <p:nvPr/>
        </p:nvSpPr>
        <p:spPr>
          <a:xfrm>
            <a:off x="7622381" y="4071938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1B6E9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7023-60"/>
          <p:cNvSpPr txBox="1"/>
          <p:nvPr/>
        </p:nvSpPr>
        <p:spPr>
          <a:xfrm>
            <a:off x="1128713" y="3378994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E8EEF6">
                    <a:alpha val="65000"/>
                  </a:srgbClr>
                </a:solidFill>
                <a:latin typeface="Microsoft YaHei"/>
                <a:ea typeface="Microsoft YaHei"/>
                <a:cs typeface="Microsoft YaHei"/>
              </a:rPr>
              <a:t>传统模式</a:t>
            </a:r>
            <a:endParaRPr/>
          </a:p>
        </p:txBody>
      </p:sp>
      <p:sp>
        <p:nvSpPr>
          <p:cNvPr id="20" name="el-1788319687023-61"/>
          <p:cNvSpPr txBox="1"/>
          <p:nvPr/>
        </p:nvSpPr>
        <p:spPr>
          <a:xfrm>
            <a:off x="1865970" y="3364706"/>
            <a:ext cx="29369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1" name="el-1788319687023-62"/>
          <p:cNvSpPr txBox="1"/>
          <p:nvPr/>
        </p:nvSpPr>
        <p:spPr>
          <a:xfrm>
            <a:off x="2168240" y="3378994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智慧用电</a:t>
            </a:r>
            <a:endParaRPr/>
          </a:p>
        </p:txBody>
      </p:sp>
      <p:sp>
        <p:nvSpPr>
          <p:cNvPr id="22" name="el-1788319687023-63"/>
          <p:cNvSpPr txBox="1"/>
          <p:nvPr/>
        </p:nvSpPr>
        <p:spPr>
          <a:xfrm>
            <a:off x="2848347" y="3378994"/>
            <a:ext cx="56154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E8EEF6">
                    <a:alpha val="65000"/>
                  </a:srgbClr>
                </a:solidFill>
                <a:latin typeface="Microsoft YaHei"/>
                <a:ea typeface="Microsoft YaHei"/>
                <a:cs typeface="Microsoft YaHei"/>
              </a:rPr>
              <a:t>新模式</a:t>
            </a:r>
            <a:endParaRPr/>
          </a:p>
        </p:txBody>
      </p:sp>
      <p:sp>
        <p:nvSpPr>
          <p:cNvPr id="23" name="el-1788319687014-31"/>
          <p:cNvSpPr txBox="1"/>
          <p:nvPr/>
        </p:nvSpPr>
        <p:spPr>
          <a:xfrm>
            <a:off x="7763694" y="3400425"/>
            <a:ext cx="82709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智能 + 人工</a:t>
            </a:r>
            <a:endParaRPr/>
          </a:p>
        </p:txBody>
      </p:sp>
      <p:sp>
        <p:nvSpPr>
          <p:cNvPr id="24" name="el-1788319687018-37"/>
          <p:cNvSpPr txBox="1"/>
          <p:nvPr/>
        </p:nvSpPr>
        <p:spPr>
          <a:xfrm>
            <a:off x="871538" y="4032647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边缘计算</a:t>
            </a:r>
            <a:endParaRPr/>
          </a:p>
        </p:txBody>
      </p:sp>
      <p:sp>
        <p:nvSpPr>
          <p:cNvPr id="25" name="el-1788319687018-38"/>
          <p:cNvSpPr txBox="1"/>
          <p:nvPr/>
        </p:nvSpPr>
        <p:spPr>
          <a:xfrm>
            <a:off x="1828800" y="4032647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云端平台</a:t>
            </a:r>
            <a:endParaRPr/>
          </a:p>
        </p:txBody>
      </p:sp>
      <p:sp>
        <p:nvSpPr>
          <p:cNvPr id="26" name="el-1788319687018-39"/>
          <p:cNvSpPr txBox="1"/>
          <p:nvPr/>
        </p:nvSpPr>
        <p:spPr>
          <a:xfrm>
            <a:off x="2786063" y="4032647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移动告警</a:t>
            </a:r>
            <a:endParaRPr/>
          </a:p>
        </p:txBody>
      </p:sp>
      <p:sp>
        <p:nvSpPr>
          <p:cNvPr id="27" name="el-1788319687014-32"/>
          <p:cNvSpPr txBox="1"/>
          <p:nvPr/>
        </p:nvSpPr>
        <p:spPr>
          <a:xfrm>
            <a:off x="7765256" y="4039791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全流程数字化</a:t>
            </a:r>
            <a:endParaRPr/>
          </a:p>
        </p:txBody>
      </p:sp>
      <p:sp>
        <p:nvSpPr>
          <p:cNvPr id="28" name="el-1788319687012-20"/>
          <p:cNvSpPr/>
          <p:nvPr/>
        </p:nvSpPr>
        <p:spPr>
          <a:xfrm>
            <a:off x="400050" y="1003697"/>
            <a:ext cx="4079081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C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7013-26"/>
          <p:cNvCxnSpPr/>
          <p:nvPr/>
        </p:nvCxnSpPr>
        <p:spPr>
          <a:xfrm>
            <a:off x="400050" y="1025128"/>
            <a:ext cx="4079081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7012-21"/>
          <p:cNvSpPr/>
          <p:nvPr/>
        </p:nvSpPr>
        <p:spPr>
          <a:xfrm>
            <a:off x="4664869" y="1003697"/>
            <a:ext cx="4079081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7013-27"/>
          <p:cNvCxnSpPr/>
          <p:nvPr/>
        </p:nvCxnSpPr>
        <p:spPr>
          <a:xfrm>
            <a:off x="4664869" y="1025128"/>
            <a:ext cx="4079081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7012-22"/>
          <p:cNvSpPr/>
          <p:nvPr/>
        </p:nvSpPr>
        <p:spPr>
          <a:xfrm>
            <a:off x="400050" y="2103834"/>
            <a:ext cx="4079081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7013-28"/>
          <p:cNvCxnSpPr/>
          <p:nvPr/>
        </p:nvCxnSpPr>
        <p:spPr>
          <a:xfrm>
            <a:off x="400050" y="2125266"/>
            <a:ext cx="4079081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7012-23"/>
          <p:cNvSpPr/>
          <p:nvPr/>
        </p:nvSpPr>
        <p:spPr>
          <a:xfrm>
            <a:off x="4664869" y="2103834"/>
            <a:ext cx="4079081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C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7013-29"/>
          <p:cNvCxnSpPr/>
          <p:nvPr/>
        </p:nvCxnSpPr>
        <p:spPr>
          <a:xfrm>
            <a:off x="4664869" y="2125266"/>
            <a:ext cx="4079081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7018-40"/>
          <p:cNvSpPr txBox="1"/>
          <p:nvPr/>
        </p:nvSpPr>
        <p:spPr>
          <a:xfrm>
            <a:off x="3958977" y="1132284"/>
            <a:ext cx="77218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7" name="el-1788319687019-47"/>
          <p:cNvSpPr txBox="1"/>
          <p:nvPr/>
        </p:nvSpPr>
        <p:spPr>
          <a:xfrm>
            <a:off x="8223796" y="1132284"/>
            <a:ext cx="77218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8" name="el-1788319687019-48"/>
          <p:cNvSpPr txBox="1"/>
          <p:nvPr/>
        </p:nvSpPr>
        <p:spPr>
          <a:xfrm>
            <a:off x="3958977" y="2232422"/>
            <a:ext cx="77218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9" name="el-1788319687019-49"/>
          <p:cNvSpPr txBox="1"/>
          <p:nvPr/>
        </p:nvSpPr>
        <p:spPr>
          <a:xfrm>
            <a:off x="8223796" y="2232422"/>
            <a:ext cx="77218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cxnSp>
        <p:nvCxnSpPr>
          <p:cNvPr id="40" name="el-1788319687020-52"/>
          <p:cNvCxnSpPr/>
          <p:nvPr/>
        </p:nvCxnSpPr>
        <p:spPr>
          <a:xfrm>
            <a:off x="564356" y="1460897"/>
            <a:ext cx="3750469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88319687018-42"/>
          <p:cNvCxnSpPr/>
          <p:nvPr/>
        </p:nvCxnSpPr>
        <p:spPr>
          <a:xfrm>
            <a:off x="2528888" y="1771650"/>
            <a:ext cx="414338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8319687019-44"/>
          <p:cNvCxnSpPr/>
          <p:nvPr/>
        </p:nvCxnSpPr>
        <p:spPr>
          <a:xfrm>
            <a:off x="2971800" y="1771650"/>
            <a:ext cx="414338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-1788319687019-46"/>
          <p:cNvCxnSpPr/>
          <p:nvPr/>
        </p:nvCxnSpPr>
        <p:spPr>
          <a:xfrm>
            <a:off x="3414713" y="1771650"/>
            <a:ext cx="714375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8319687020-53"/>
          <p:cNvCxnSpPr/>
          <p:nvPr/>
        </p:nvCxnSpPr>
        <p:spPr>
          <a:xfrm>
            <a:off x="4829175" y="1460897"/>
            <a:ext cx="3750469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8319687020-54"/>
          <p:cNvCxnSpPr/>
          <p:nvPr/>
        </p:nvCxnSpPr>
        <p:spPr>
          <a:xfrm>
            <a:off x="564356" y="2561034"/>
            <a:ext cx="3750469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-1788319687021-55"/>
          <p:cNvCxnSpPr/>
          <p:nvPr/>
        </p:nvCxnSpPr>
        <p:spPr>
          <a:xfrm>
            <a:off x="4829175" y="2561034"/>
            <a:ext cx="3750469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8319687019-51"/>
          <p:cNvCxnSpPr/>
          <p:nvPr/>
        </p:nvCxnSpPr>
        <p:spPr>
          <a:xfrm>
            <a:off x="5788000" y="2871788"/>
            <a:ext cx="1428750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7085-92"/>
          <p:cNvSpPr/>
          <p:nvPr/>
        </p:nvSpPr>
        <p:spPr>
          <a:xfrm>
            <a:off x="600075" y="12001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48" y="40889"/>
                  <a:pt x="2370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74" y="17444"/>
                  <a:pt x="17185" y="11333"/>
                  <a:pt x="25000" y="6667"/>
                </a:cubicBezTo>
                <a:lnTo>
                  <a:pt x="25000" y="6667"/>
                </a:lnTo>
                <a:cubicBezTo>
                  <a:pt x="32926" y="2222"/>
                  <a:pt x="41259" y="0"/>
                  <a:pt x="50000" y="0"/>
                </a:cubicBezTo>
                <a:lnTo>
                  <a:pt x="50000" y="0"/>
                </a:lnTo>
                <a:cubicBezTo>
                  <a:pt x="58741" y="0"/>
                  <a:pt x="67074" y="2222"/>
                  <a:pt x="75000" y="6667"/>
                </a:cubicBezTo>
                <a:lnTo>
                  <a:pt x="75000" y="6667"/>
                </a:lnTo>
                <a:cubicBezTo>
                  <a:pt x="82815" y="11333"/>
                  <a:pt x="88926" y="17444"/>
                  <a:pt x="93333" y="25000"/>
                </a:cubicBezTo>
                <a:lnTo>
                  <a:pt x="93333" y="25000"/>
                </a:lnTo>
                <a:cubicBezTo>
                  <a:pt x="97630" y="32556"/>
                  <a:pt x="99852" y="40889"/>
                  <a:pt x="100000" y="50000"/>
                </a:cubicBezTo>
                <a:lnTo>
                  <a:pt x="100000" y="50000"/>
                </a:lnTo>
                <a:cubicBezTo>
                  <a:pt x="99852" y="59111"/>
                  <a:pt x="97630" y="67444"/>
                  <a:pt x="93333" y="75000"/>
                </a:cubicBezTo>
                <a:lnTo>
                  <a:pt x="93333" y="75000"/>
                </a:lnTo>
                <a:cubicBezTo>
                  <a:pt x="88926" y="82556"/>
                  <a:pt x="82815" y="88667"/>
                  <a:pt x="75000" y="93333"/>
                </a:cubicBezTo>
                <a:lnTo>
                  <a:pt x="75000" y="93333"/>
                </a:lnTo>
                <a:cubicBezTo>
                  <a:pt x="67074" y="97778"/>
                  <a:pt x="58741" y="100000"/>
                  <a:pt x="50000" y="100000"/>
                </a:cubicBezTo>
                <a:lnTo>
                  <a:pt x="50000" y="100000"/>
                </a:lnTo>
                <a:cubicBezTo>
                  <a:pt x="41259" y="100000"/>
                  <a:pt x="32926" y="97778"/>
                  <a:pt x="25000" y="93333"/>
                </a:cubicBezTo>
                <a:lnTo>
                  <a:pt x="25000" y="93333"/>
                </a:lnTo>
                <a:cubicBezTo>
                  <a:pt x="17185" y="88667"/>
                  <a:pt x="11074" y="82556"/>
                  <a:pt x="6667" y="75000"/>
                </a:cubicBezTo>
                <a:lnTo>
                  <a:pt x="6667" y="75000"/>
                </a:lnTo>
                <a:cubicBezTo>
                  <a:pt x="2370" y="67444"/>
                  <a:pt x="148" y="59111"/>
                  <a:pt x="0" y="50000"/>
                </a:cubicBezTo>
                <a:lnTo>
                  <a:pt x="0" y="50000"/>
                </a:lnTo>
                <a:moveTo>
                  <a:pt x="56278" y="18778"/>
                </a:moveTo>
                <a:lnTo>
                  <a:pt x="56278" y="18778"/>
                </a:lnTo>
                <a:cubicBezTo>
                  <a:pt x="56278" y="16926"/>
                  <a:pt x="55685" y="15426"/>
                  <a:pt x="54500" y="14278"/>
                </a:cubicBezTo>
                <a:lnTo>
                  <a:pt x="54500" y="14278"/>
                </a:lnTo>
                <a:lnTo>
                  <a:pt x="54500" y="14278"/>
                </a:lnTo>
                <a:cubicBezTo>
                  <a:pt x="53315" y="13093"/>
                  <a:pt x="51815" y="12500"/>
                  <a:pt x="50000" y="12500"/>
                </a:cubicBezTo>
                <a:lnTo>
                  <a:pt x="50000" y="12500"/>
                </a:lnTo>
                <a:cubicBezTo>
                  <a:pt x="48185" y="12500"/>
                  <a:pt x="46685" y="13093"/>
                  <a:pt x="45500" y="14278"/>
                </a:cubicBezTo>
                <a:lnTo>
                  <a:pt x="45500" y="14278"/>
                </a:lnTo>
                <a:cubicBezTo>
                  <a:pt x="44352" y="15426"/>
                  <a:pt x="43778" y="16926"/>
                  <a:pt x="43778" y="18778"/>
                </a:cubicBezTo>
                <a:lnTo>
                  <a:pt x="43778" y="18778"/>
                </a:lnTo>
                <a:cubicBezTo>
                  <a:pt x="43778" y="20593"/>
                  <a:pt x="44352" y="22074"/>
                  <a:pt x="45500" y="23222"/>
                </a:cubicBezTo>
                <a:lnTo>
                  <a:pt x="45500" y="23222"/>
                </a:lnTo>
                <a:cubicBezTo>
                  <a:pt x="46685" y="24407"/>
                  <a:pt x="48185" y="25000"/>
                  <a:pt x="50000" y="25000"/>
                </a:cubicBezTo>
                <a:lnTo>
                  <a:pt x="50000" y="25000"/>
                </a:lnTo>
                <a:cubicBezTo>
                  <a:pt x="51815" y="25000"/>
                  <a:pt x="53315" y="24407"/>
                  <a:pt x="54500" y="23222"/>
                </a:cubicBezTo>
                <a:lnTo>
                  <a:pt x="54500" y="23222"/>
                </a:lnTo>
                <a:cubicBezTo>
                  <a:pt x="55685" y="22074"/>
                  <a:pt x="56278" y="20593"/>
                  <a:pt x="56278" y="18778"/>
                </a:cubicBezTo>
                <a:lnTo>
                  <a:pt x="56278" y="18778"/>
                </a:lnTo>
                <a:moveTo>
                  <a:pt x="50000" y="81278"/>
                </a:moveTo>
                <a:lnTo>
                  <a:pt x="50000" y="81278"/>
                </a:lnTo>
                <a:cubicBezTo>
                  <a:pt x="53519" y="81130"/>
                  <a:pt x="56444" y="79889"/>
                  <a:pt x="58778" y="77556"/>
                </a:cubicBezTo>
                <a:lnTo>
                  <a:pt x="58778" y="77556"/>
                </a:lnTo>
                <a:lnTo>
                  <a:pt x="58778" y="77556"/>
                </a:lnTo>
                <a:cubicBezTo>
                  <a:pt x="61111" y="75185"/>
                  <a:pt x="62352" y="72259"/>
                  <a:pt x="62500" y="68778"/>
                </a:cubicBezTo>
                <a:lnTo>
                  <a:pt x="62500" y="68778"/>
                </a:lnTo>
                <a:cubicBezTo>
                  <a:pt x="62352" y="65259"/>
                  <a:pt x="61185" y="62315"/>
                  <a:pt x="59000" y="59944"/>
                </a:cubicBezTo>
                <a:lnTo>
                  <a:pt x="59000" y="59944"/>
                </a:lnTo>
                <a:lnTo>
                  <a:pt x="71500" y="31667"/>
                </a:lnTo>
                <a:cubicBezTo>
                  <a:pt x="72389" y="28926"/>
                  <a:pt x="71611" y="26833"/>
                  <a:pt x="69167" y="25389"/>
                </a:cubicBezTo>
                <a:lnTo>
                  <a:pt x="69167" y="25389"/>
                </a:lnTo>
                <a:cubicBezTo>
                  <a:pt x="66426" y="24463"/>
                  <a:pt x="64333" y="25241"/>
                  <a:pt x="62889" y="27722"/>
                </a:cubicBezTo>
                <a:lnTo>
                  <a:pt x="62889" y="27722"/>
                </a:lnTo>
                <a:lnTo>
                  <a:pt x="50389" y="56278"/>
                </a:lnTo>
                <a:cubicBezTo>
                  <a:pt x="50278" y="56278"/>
                  <a:pt x="50222" y="56278"/>
                  <a:pt x="50222" y="56278"/>
                </a:cubicBezTo>
                <a:lnTo>
                  <a:pt x="50222" y="56278"/>
                </a:lnTo>
                <a:cubicBezTo>
                  <a:pt x="50074" y="56278"/>
                  <a:pt x="50000" y="56278"/>
                  <a:pt x="50000" y="56278"/>
                </a:cubicBezTo>
                <a:lnTo>
                  <a:pt x="50000" y="56278"/>
                </a:lnTo>
                <a:cubicBezTo>
                  <a:pt x="46481" y="56389"/>
                  <a:pt x="43556" y="57611"/>
                  <a:pt x="41222" y="59944"/>
                </a:cubicBezTo>
                <a:lnTo>
                  <a:pt x="41222" y="59944"/>
                </a:lnTo>
                <a:cubicBezTo>
                  <a:pt x="38889" y="62315"/>
                  <a:pt x="37648" y="65259"/>
                  <a:pt x="37500" y="68778"/>
                </a:cubicBezTo>
                <a:lnTo>
                  <a:pt x="37500" y="68778"/>
                </a:lnTo>
                <a:cubicBezTo>
                  <a:pt x="37648" y="72259"/>
                  <a:pt x="38889" y="75185"/>
                  <a:pt x="41222" y="77556"/>
                </a:cubicBezTo>
                <a:lnTo>
                  <a:pt x="41222" y="77556"/>
                </a:lnTo>
                <a:cubicBezTo>
                  <a:pt x="43556" y="79889"/>
                  <a:pt x="46481" y="81130"/>
                  <a:pt x="50000" y="81278"/>
                </a:cubicBezTo>
                <a:lnTo>
                  <a:pt x="50000" y="81278"/>
                </a:lnTo>
                <a:moveTo>
                  <a:pt x="34389" y="28111"/>
                </a:moveTo>
                <a:lnTo>
                  <a:pt x="34389" y="28111"/>
                </a:lnTo>
                <a:cubicBezTo>
                  <a:pt x="34389" y="26296"/>
                  <a:pt x="33796" y="24796"/>
                  <a:pt x="32611" y="23611"/>
                </a:cubicBezTo>
                <a:lnTo>
                  <a:pt x="32611" y="23611"/>
                </a:lnTo>
                <a:lnTo>
                  <a:pt x="32611" y="23611"/>
                </a:lnTo>
                <a:cubicBezTo>
                  <a:pt x="31426" y="22463"/>
                  <a:pt x="29926" y="21889"/>
                  <a:pt x="28111" y="21889"/>
                </a:cubicBezTo>
                <a:lnTo>
                  <a:pt x="28111" y="21889"/>
                </a:lnTo>
                <a:cubicBezTo>
                  <a:pt x="26296" y="21889"/>
                  <a:pt x="24796" y="22463"/>
                  <a:pt x="23611" y="23611"/>
                </a:cubicBezTo>
                <a:lnTo>
                  <a:pt x="23611" y="23611"/>
                </a:lnTo>
                <a:cubicBezTo>
                  <a:pt x="22463" y="24796"/>
                  <a:pt x="21889" y="26296"/>
                  <a:pt x="21889" y="28111"/>
                </a:cubicBezTo>
                <a:lnTo>
                  <a:pt x="21889" y="28111"/>
                </a:lnTo>
                <a:cubicBezTo>
                  <a:pt x="21889" y="29926"/>
                  <a:pt x="22463" y="31426"/>
                  <a:pt x="23611" y="32611"/>
                </a:cubicBezTo>
                <a:lnTo>
                  <a:pt x="23611" y="32611"/>
                </a:lnTo>
                <a:cubicBezTo>
                  <a:pt x="24796" y="33796"/>
                  <a:pt x="26296" y="34389"/>
                  <a:pt x="28111" y="34389"/>
                </a:cubicBezTo>
                <a:lnTo>
                  <a:pt x="28111" y="34389"/>
                </a:lnTo>
                <a:cubicBezTo>
                  <a:pt x="29926" y="34389"/>
                  <a:pt x="31426" y="33796"/>
                  <a:pt x="32611" y="32611"/>
                </a:cubicBezTo>
                <a:lnTo>
                  <a:pt x="32611" y="32611"/>
                </a:lnTo>
                <a:cubicBezTo>
                  <a:pt x="33796" y="31426"/>
                  <a:pt x="34389" y="29926"/>
                  <a:pt x="34389" y="28111"/>
                </a:cubicBezTo>
                <a:lnTo>
                  <a:pt x="34389" y="28111"/>
                </a:lnTo>
                <a:moveTo>
                  <a:pt x="18778" y="56278"/>
                </a:moveTo>
                <a:lnTo>
                  <a:pt x="18778" y="56278"/>
                </a:lnTo>
                <a:cubicBezTo>
                  <a:pt x="20593" y="56278"/>
                  <a:pt x="22074" y="55685"/>
                  <a:pt x="23222" y="54500"/>
                </a:cubicBezTo>
                <a:lnTo>
                  <a:pt x="23222" y="54500"/>
                </a:lnTo>
                <a:lnTo>
                  <a:pt x="23222" y="54500"/>
                </a:lnTo>
                <a:cubicBezTo>
                  <a:pt x="24407" y="53315"/>
                  <a:pt x="25000" y="51815"/>
                  <a:pt x="25000" y="50000"/>
                </a:cubicBezTo>
                <a:lnTo>
                  <a:pt x="25000" y="50000"/>
                </a:lnTo>
                <a:cubicBezTo>
                  <a:pt x="25000" y="48185"/>
                  <a:pt x="24407" y="46685"/>
                  <a:pt x="23222" y="45500"/>
                </a:cubicBezTo>
                <a:lnTo>
                  <a:pt x="23222" y="45500"/>
                </a:lnTo>
                <a:cubicBezTo>
                  <a:pt x="22074" y="44352"/>
                  <a:pt x="20593" y="43778"/>
                  <a:pt x="18778" y="43778"/>
                </a:cubicBezTo>
                <a:lnTo>
                  <a:pt x="18778" y="43778"/>
                </a:lnTo>
                <a:cubicBezTo>
                  <a:pt x="16926" y="43778"/>
                  <a:pt x="15426" y="44352"/>
                  <a:pt x="14278" y="45500"/>
                </a:cubicBezTo>
                <a:lnTo>
                  <a:pt x="14278" y="45500"/>
                </a:lnTo>
                <a:cubicBezTo>
                  <a:pt x="13093" y="46685"/>
                  <a:pt x="12500" y="48185"/>
                  <a:pt x="12500" y="50000"/>
                </a:cubicBezTo>
                <a:lnTo>
                  <a:pt x="12500" y="50000"/>
                </a:lnTo>
                <a:cubicBezTo>
                  <a:pt x="12500" y="51815"/>
                  <a:pt x="13093" y="53315"/>
                  <a:pt x="14278" y="54500"/>
                </a:cubicBezTo>
                <a:lnTo>
                  <a:pt x="14278" y="54500"/>
                </a:lnTo>
                <a:cubicBezTo>
                  <a:pt x="15426" y="55685"/>
                  <a:pt x="16926" y="56278"/>
                  <a:pt x="18778" y="56278"/>
                </a:cubicBezTo>
                <a:lnTo>
                  <a:pt x="18778" y="56278"/>
                </a:lnTo>
                <a:moveTo>
                  <a:pt x="87500" y="50000"/>
                </a:moveTo>
                <a:lnTo>
                  <a:pt x="87500" y="50000"/>
                </a:lnTo>
                <a:cubicBezTo>
                  <a:pt x="87500" y="48185"/>
                  <a:pt x="86907" y="46685"/>
                  <a:pt x="85722" y="45500"/>
                </a:cubicBezTo>
                <a:lnTo>
                  <a:pt x="85722" y="45500"/>
                </a:lnTo>
                <a:lnTo>
                  <a:pt x="85722" y="45500"/>
                </a:lnTo>
                <a:cubicBezTo>
                  <a:pt x="84574" y="44352"/>
                  <a:pt x="83093" y="43778"/>
                  <a:pt x="81278" y="43778"/>
                </a:cubicBezTo>
                <a:lnTo>
                  <a:pt x="81278" y="43778"/>
                </a:lnTo>
                <a:cubicBezTo>
                  <a:pt x="79426" y="43778"/>
                  <a:pt x="77926" y="44352"/>
                  <a:pt x="76778" y="45500"/>
                </a:cubicBezTo>
                <a:lnTo>
                  <a:pt x="76778" y="45500"/>
                </a:lnTo>
                <a:cubicBezTo>
                  <a:pt x="75593" y="46685"/>
                  <a:pt x="75000" y="48185"/>
                  <a:pt x="75000" y="50000"/>
                </a:cubicBezTo>
                <a:lnTo>
                  <a:pt x="75000" y="50000"/>
                </a:lnTo>
                <a:cubicBezTo>
                  <a:pt x="75000" y="51815"/>
                  <a:pt x="75593" y="53315"/>
                  <a:pt x="76778" y="54500"/>
                </a:cubicBezTo>
                <a:lnTo>
                  <a:pt x="76778" y="54500"/>
                </a:lnTo>
                <a:cubicBezTo>
                  <a:pt x="77926" y="55685"/>
                  <a:pt x="79426" y="56278"/>
                  <a:pt x="81278" y="56278"/>
                </a:cubicBezTo>
                <a:lnTo>
                  <a:pt x="81278" y="56278"/>
                </a:lnTo>
                <a:cubicBezTo>
                  <a:pt x="83093" y="56278"/>
                  <a:pt x="84574" y="55685"/>
                  <a:pt x="85722" y="54500"/>
                </a:cubicBezTo>
                <a:lnTo>
                  <a:pt x="85722" y="54500"/>
                </a:lnTo>
                <a:cubicBezTo>
                  <a:pt x="86907" y="53315"/>
                  <a:pt x="87500" y="51815"/>
                  <a:pt x="87500" y="50000"/>
                </a:cubicBezTo>
                <a:lnTo>
                  <a:pt x="87500" y="50000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7086-93"/>
          <p:cNvSpPr/>
          <p:nvPr/>
        </p:nvSpPr>
        <p:spPr>
          <a:xfrm>
            <a:off x="4875593" y="1200150"/>
            <a:ext cx="15005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47167" y="0"/>
                  <a:pt x="45479" y="593"/>
                  <a:pt x="44188" y="1778"/>
                </a:cubicBezTo>
                <a:lnTo>
                  <a:pt x="44188" y="1778"/>
                </a:lnTo>
                <a:lnTo>
                  <a:pt x="44188" y="1778"/>
                </a:lnTo>
                <a:cubicBezTo>
                  <a:pt x="42854" y="2926"/>
                  <a:pt x="42188" y="4426"/>
                  <a:pt x="42188" y="6278"/>
                </a:cubicBezTo>
                <a:lnTo>
                  <a:pt x="42188" y="6278"/>
                </a:lnTo>
                <a:lnTo>
                  <a:pt x="42188" y="9944"/>
                </a:lnTo>
                <a:cubicBezTo>
                  <a:pt x="33979" y="11500"/>
                  <a:pt x="27313" y="15093"/>
                  <a:pt x="22188" y="20722"/>
                </a:cubicBezTo>
                <a:lnTo>
                  <a:pt x="22188" y="20722"/>
                </a:lnTo>
                <a:cubicBezTo>
                  <a:pt x="16938" y="26315"/>
                  <a:pt x="14229" y="32944"/>
                  <a:pt x="14063" y="40611"/>
                </a:cubicBezTo>
                <a:lnTo>
                  <a:pt x="14063" y="40611"/>
                </a:lnTo>
                <a:lnTo>
                  <a:pt x="14063" y="44333"/>
                </a:lnTo>
                <a:cubicBezTo>
                  <a:pt x="13938" y="53704"/>
                  <a:pt x="10417" y="61981"/>
                  <a:pt x="3500" y="69167"/>
                </a:cubicBezTo>
                <a:lnTo>
                  <a:pt x="3500" y="69167"/>
                </a:lnTo>
                <a:lnTo>
                  <a:pt x="1750" y="70889"/>
                </a:lnTo>
                <a:cubicBezTo>
                  <a:pt x="-125" y="72852"/>
                  <a:pt x="-479" y="75074"/>
                  <a:pt x="688" y="77556"/>
                </a:cubicBezTo>
                <a:lnTo>
                  <a:pt x="688" y="77556"/>
                </a:lnTo>
                <a:cubicBezTo>
                  <a:pt x="1979" y="79889"/>
                  <a:pt x="4104" y="81130"/>
                  <a:pt x="7062" y="81278"/>
                </a:cubicBezTo>
                <a:lnTo>
                  <a:pt x="7062" y="81278"/>
                </a:lnTo>
                <a:lnTo>
                  <a:pt x="91438" y="81278"/>
                </a:lnTo>
                <a:cubicBezTo>
                  <a:pt x="94354" y="81130"/>
                  <a:pt x="96479" y="79889"/>
                  <a:pt x="97813" y="77556"/>
                </a:cubicBezTo>
                <a:lnTo>
                  <a:pt x="97813" y="77556"/>
                </a:lnTo>
                <a:cubicBezTo>
                  <a:pt x="98979" y="75074"/>
                  <a:pt x="98604" y="72852"/>
                  <a:pt x="96688" y="70889"/>
                </a:cubicBezTo>
                <a:lnTo>
                  <a:pt x="96688" y="70889"/>
                </a:lnTo>
                <a:lnTo>
                  <a:pt x="95125" y="69167"/>
                </a:lnTo>
                <a:cubicBezTo>
                  <a:pt x="88125" y="62130"/>
                  <a:pt x="84542" y="53852"/>
                  <a:pt x="84375" y="44333"/>
                </a:cubicBezTo>
                <a:lnTo>
                  <a:pt x="84375" y="44333"/>
                </a:lnTo>
                <a:lnTo>
                  <a:pt x="84375" y="40611"/>
                </a:lnTo>
                <a:cubicBezTo>
                  <a:pt x="84250" y="32944"/>
                  <a:pt x="81542" y="26315"/>
                  <a:pt x="76250" y="20722"/>
                </a:cubicBezTo>
                <a:lnTo>
                  <a:pt x="76250" y="20722"/>
                </a:lnTo>
                <a:cubicBezTo>
                  <a:pt x="71125" y="15093"/>
                  <a:pt x="64458" y="11500"/>
                  <a:pt x="56250" y="9944"/>
                </a:cubicBezTo>
                <a:lnTo>
                  <a:pt x="56250" y="9944"/>
                </a:lnTo>
                <a:lnTo>
                  <a:pt x="56250" y="6278"/>
                </a:lnTo>
                <a:cubicBezTo>
                  <a:pt x="56250" y="4426"/>
                  <a:pt x="55604" y="2926"/>
                  <a:pt x="54313" y="1778"/>
                </a:cubicBezTo>
                <a:lnTo>
                  <a:pt x="54313" y="1778"/>
                </a:lnTo>
                <a:cubicBezTo>
                  <a:pt x="52979" y="593"/>
                  <a:pt x="51292" y="0"/>
                  <a:pt x="49250" y="0"/>
                </a:cubicBezTo>
                <a:lnTo>
                  <a:pt x="49250" y="0"/>
                </a:lnTo>
                <a:moveTo>
                  <a:pt x="59125" y="96278"/>
                </a:moveTo>
                <a:lnTo>
                  <a:pt x="59125" y="96278"/>
                </a:lnTo>
                <a:cubicBezTo>
                  <a:pt x="61917" y="93796"/>
                  <a:pt x="63313" y="90870"/>
                  <a:pt x="63313" y="87500"/>
                </a:cubicBezTo>
                <a:lnTo>
                  <a:pt x="63313" y="87500"/>
                </a:lnTo>
                <a:lnTo>
                  <a:pt x="49250" y="87500"/>
                </a:lnTo>
                <a:lnTo>
                  <a:pt x="35188" y="87500"/>
                </a:lnTo>
                <a:cubicBezTo>
                  <a:pt x="35188" y="90870"/>
                  <a:pt x="36563" y="93796"/>
                  <a:pt x="39313" y="96278"/>
                </a:cubicBezTo>
                <a:lnTo>
                  <a:pt x="39313" y="96278"/>
                </a:lnTo>
                <a:cubicBezTo>
                  <a:pt x="42104" y="98759"/>
                  <a:pt x="45417" y="100000"/>
                  <a:pt x="49250" y="100000"/>
                </a:cubicBezTo>
                <a:lnTo>
                  <a:pt x="49250" y="100000"/>
                </a:lnTo>
                <a:cubicBezTo>
                  <a:pt x="53042" y="100000"/>
                  <a:pt x="56333" y="98759"/>
                  <a:pt x="59125" y="96278"/>
                </a:cubicBezTo>
                <a:lnTo>
                  <a:pt x="59125" y="9627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7086-95"/>
          <p:cNvSpPr/>
          <p:nvPr/>
        </p:nvSpPr>
        <p:spPr>
          <a:xfrm>
            <a:off x="600075" y="2311003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7062"/>
                </a:moveTo>
                <a:lnTo>
                  <a:pt x="12500" y="7062"/>
                </a:lnTo>
                <a:cubicBezTo>
                  <a:pt x="12500" y="4979"/>
                  <a:pt x="11907" y="3292"/>
                  <a:pt x="10722" y="2000"/>
                </a:cubicBezTo>
                <a:lnTo>
                  <a:pt x="10722" y="2000"/>
                </a:lnTo>
                <a:lnTo>
                  <a:pt x="10722" y="2000"/>
                </a:lnTo>
                <a:cubicBezTo>
                  <a:pt x="9574" y="667"/>
                  <a:pt x="8093" y="0"/>
                  <a:pt x="6278" y="0"/>
                </a:cubicBezTo>
                <a:lnTo>
                  <a:pt x="6278" y="0"/>
                </a:lnTo>
                <a:cubicBezTo>
                  <a:pt x="4426" y="0"/>
                  <a:pt x="2926" y="667"/>
                  <a:pt x="1778" y="2000"/>
                </a:cubicBezTo>
                <a:lnTo>
                  <a:pt x="1778" y="2000"/>
                </a:lnTo>
                <a:cubicBezTo>
                  <a:pt x="593" y="3292"/>
                  <a:pt x="0" y="4979"/>
                  <a:pt x="0" y="7062"/>
                </a:cubicBezTo>
                <a:lnTo>
                  <a:pt x="0" y="7062"/>
                </a:lnTo>
                <a:lnTo>
                  <a:pt x="0" y="80875"/>
                </a:lnTo>
                <a:cubicBezTo>
                  <a:pt x="148" y="85833"/>
                  <a:pt x="1648" y="90000"/>
                  <a:pt x="4500" y="93375"/>
                </a:cubicBezTo>
                <a:lnTo>
                  <a:pt x="4500" y="93375"/>
                </a:lnTo>
                <a:cubicBezTo>
                  <a:pt x="7500" y="96583"/>
                  <a:pt x="11204" y="98271"/>
                  <a:pt x="15611" y="98438"/>
                </a:cubicBezTo>
                <a:lnTo>
                  <a:pt x="15611" y="98438"/>
                </a:lnTo>
                <a:lnTo>
                  <a:pt x="93778" y="98438"/>
                </a:lnTo>
                <a:cubicBezTo>
                  <a:pt x="95593" y="98438"/>
                  <a:pt x="97074" y="97771"/>
                  <a:pt x="98222" y="96438"/>
                </a:cubicBezTo>
                <a:lnTo>
                  <a:pt x="98222" y="96438"/>
                </a:lnTo>
                <a:cubicBezTo>
                  <a:pt x="99407" y="95146"/>
                  <a:pt x="100000" y="93479"/>
                  <a:pt x="100000" y="91438"/>
                </a:cubicBezTo>
                <a:lnTo>
                  <a:pt x="100000" y="91438"/>
                </a:lnTo>
                <a:cubicBezTo>
                  <a:pt x="100000" y="89354"/>
                  <a:pt x="99407" y="87667"/>
                  <a:pt x="98222" y="86375"/>
                </a:cubicBezTo>
                <a:lnTo>
                  <a:pt x="98222" y="86375"/>
                </a:lnTo>
                <a:cubicBezTo>
                  <a:pt x="97074" y="85042"/>
                  <a:pt x="95593" y="84375"/>
                  <a:pt x="93778" y="84375"/>
                </a:cubicBezTo>
                <a:lnTo>
                  <a:pt x="93778" y="84375"/>
                </a:lnTo>
                <a:lnTo>
                  <a:pt x="15611" y="84375"/>
                </a:lnTo>
                <a:cubicBezTo>
                  <a:pt x="13685" y="84208"/>
                  <a:pt x="12648" y="83042"/>
                  <a:pt x="12500" y="80875"/>
                </a:cubicBezTo>
                <a:lnTo>
                  <a:pt x="12500" y="80875"/>
                </a:lnTo>
                <a:lnTo>
                  <a:pt x="12500" y="7062"/>
                </a:lnTo>
                <a:moveTo>
                  <a:pt x="92000" y="26125"/>
                </a:moveTo>
                <a:lnTo>
                  <a:pt x="92000" y="26125"/>
                </a:lnTo>
                <a:cubicBezTo>
                  <a:pt x="93185" y="24667"/>
                  <a:pt x="93778" y="23000"/>
                  <a:pt x="93778" y="21125"/>
                </a:cubicBezTo>
                <a:lnTo>
                  <a:pt x="93778" y="21125"/>
                </a:lnTo>
                <a:lnTo>
                  <a:pt x="93778" y="21125"/>
                </a:lnTo>
                <a:cubicBezTo>
                  <a:pt x="93778" y="19208"/>
                  <a:pt x="93185" y="17521"/>
                  <a:pt x="92000" y="16062"/>
                </a:cubicBezTo>
                <a:lnTo>
                  <a:pt x="92000" y="16062"/>
                </a:lnTo>
                <a:cubicBezTo>
                  <a:pt x="90704" y="14729"/>
                  <a:pt x="89204" y="14063"/>
                  <a:pt x="87500" y="14063"/>
                </a:cubicBezTo>
                <a:lnTo>
                  <a:pt x="87500" y="14063"/>
                </a:lnTo>
                <a:cubicBezTo>
                  <a:pt x="85796" y="14063"/>
                  <a:pt x="84296" y="14729"/>
                  <a:pt x="83000" y="16062"/>
                </a:cubicBezTo>
                <a:lnTo>
                  <a:pt x="83000" y="16062"/>
                </a:lnTo>
                <a:lnTo>
                  <a:pt x="62500" y="39313"/>
                </a:lnTo>
                <a:lnTo>
                  <a:pt x="51389" y="26563"/>
                </a:lnTo>
                <a:cubicBezTo>
                  <a:pt x="50056" y="25271"/>
                  <a:pt x="48556" y="24625"/>
                  <a:pt x="46889" y="24625"/>
                </a:cubicBezTo>
                <a:lnTo>
                  <a:pt x="46889" y="24625"/>
                </a:lnTo>
                <a:cubicBezTo>
                  <a:pt x="45185" y="24625"/>
                  <a:pt x="43685" y="25271"/>
                  <a:pt x="42389" y="26563"/>
                </a:cubicBezTo>
                <a:lnTo>
                  <a:pt x="42389" y="26563"/>
                </a:lnTo>
                <a:lnTo>
                  <a:pt x="20500" y="51188"/>
                </a:lnTo>
                <a:cubicBezTo>
                  <a:pt x="19352" y="52646"/>
                  <a:pt x="18778" y="54333"/>
                  <a:pt x="18778" y="56250"/>
                </a:cubicBezTo>
                <a:lnTo>
                  <a:pt x="18778" y="56250"/>
                </a:lnTo>
                <a:cubicBezTo>
                  <a:pt x="18778" y="58167"/>
                  <a:pt x="19352" y="59854"/>
                  <a:pt x="20500" y="61313"/>
                </a:cubicBezTo>
                <a:lnTo>
                  <a:pt x="20500" y="61313"/>
                </a:lnTo>
                <a:cubicBezTo>
                  <a:pt x="21796" y="62646"/>
                  <a:pt x="23296" y="63313"/>
                  <a:pt x="25000" y="63313"/>
                </a:cubicBezTo>
                <a:lnTo>
                  <a:pt x="25000" y="63313"/>
                </a:lnTo>
                <a:cubicBezTo>
                  <a:pt x="26704" y="63313"/>
                  <a:pt x="28204" y="62646"/>
                  <a:pt x="29500" y="61313"/>
                </a:cubicBezTo>
                <a:lnTo>
                  <a:pt x="29500" y="61313"/>
                </a:lnTo>
                <a:lnTo>
                  <a:pt x="46889" y="41500"/>
                </a:lnTo>
                <a:lnTo>
                  <a:pt x="58000" y="54250"/>
                </a:lnTo>
                <a:cubicBezTo>
                  <a:pt x="59296" y="55583"/>
                  <a:pt x="60796" y="56250"/>
                  <a:pt x="62500" y="56250"/>
                </a:cubicBezTo>
                <a:lnTo>
                  <a:pt x="62500" y="56250"/>
                </a:lnTo>
                <a:cubicBezTo>
                  <a:pt x="64204" y="56250"/>
                  <a:pt x="65704" y="55583"/>
                  <a:pt x="67000" y="54250"/>
                </a:cubicBezTo>
                <a:lnTo>
                  <a:pt x="67000" y="54250"/>
                </a:lnTo>
                <a:lnTo>
                  <a:pt x="92000" y="261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7087-96"/>
          <p:cNvSpPr/>
          <p:nvPr/>
        </p:nvSpPr>
        <p:spPr>
          <a:xfrm>
            <a:off x="4854178" y="2332434"/>
            <a:ext cx="192881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500" y="20455"/>
                </a:moveTo>
                <a:lnTo>
                  <a:pt x="67500" y="20455"/>
                </a:lnTo>
                <a:cubicBezTo>
                  <a:pt x="65867" y="20455"/>
                  <a:pt x="64517" y="19485"/>
                  <a:pt x="63450" y="17545"/>
                </a:cubicBezTo>
                <a:lnTo>
                  <a:pt x="63450" y="17545"/>
                </a:lnTo>
                <a:lnTo>
                  <a:pt x="63450" y="17545"/>
                </a:lnTo>
                <a:cubicBezTo>
                  <a:pt x="62417" y="15667"/>
                  <a:pt x="61900" y="13242"/>
                  <a:pt x="61900" y="10273"/>
                </a:cubicBezTo>
                <a:lnTo>
                  <a:pt x="61900" y="10273"/>
                </a:lnTo>
                <a:cubicBezTo>
                  <a:pt x="61900" y="7242"/>
                  <a:pt x="62417" y="4788"/>
                  <a:pt x="63450" y="2909"/>
                </a:cubicBezTo>
                <a:lnTo>
                  <a:pt x="63450" y="2909"/>
                </a:lnTo>
                <a:cubicBezTo>
                  <a:pt x="64517" y="970"/>
                  <a:pt x="65867" y="0"/>
                  <a:pt x="67500" y="0"/>
                </a:cubicBezTo>
                <a:lnTo>
                  <a:pt x="67500" y="0"/>
                </a:lnTo>
                <a:lnTo>
                  <a:pt x="95650" y="0"/>
                </a:lnTo>
                <a:cubicBezTo>
                  <a:pt x="97283" y="0"/>
                  <a:pt x="98617" y="970"/>
                  <a:pt x="99650" y="2909"/>
                </a:cubicBezTo>
                <a:lnTo>
                  <a:pt x="99650" y="2909"/>
                </a:lnTo>
                <a:cubicBezTo>
                  <a:pt x="100717" y="4788"/>
                  <a:pt x="101250" y="7242"/>
                  <a:pt x="101250" y="10273"/>
                </a:cubicBezTo>
                <a:lnTo>
                  <a:pt x="101250" y="10273"/>
                </a:lnTo>
                <a:lnTo>
                  <a:pt x="101250" y="61364"/>
                </a:lnTo>
                <a:cubicBezTo>
                  <a:pt x="101250" y="64333"/>
                  <a:pt x="100717" y="66788"/>
                  <a:pt x="99650" y="68727"/>
                </a:cubicBezTo>
                <a:lnTo>
                  <a:pt x="99650" y="68727"/>
                </a:lnTo>
                <a:cubicBezTo>
                  <a:pt x="98617" y="70667"/>
                  <a:pt x="97283" y="71636"/>
                  <a:pt x="95650" y="71636"/>
                </a:cubicBezTo>
                <a:lnTo>
                  <a:pt x="95650" y="71636"/>
                </a:lnTo>
                <a:cubicBezTo>
                  <a:pt x="93983" y="71636"/>
                  <a:pt x="92633" y="70667"/>
                  <a:pt x="91600" y="68727"/>
                </a:cubicBezTo>
                <a:lnTo>
                  <a:pt x="91600" y="68727"/>
                </a:lnTo>
                <a:cubicBezTo>
                  <a:pt x="90533" y="66788"/>
                  <a:pt x="90000" y="64333"/>
                  <a:pt x="90000" y="61364"/>
                </a:cubicBezTo>
                <a:lnTo>
                  <a:pt x="90000" y="61364"/>
                </a:lnTo>
                <a:lnTo>
                  <a:pt x="90000" y="34818"/>
                </a:lnTo>
                <a:lnTo>
                  <a:pt x="60300" y="89182"/>
                </a:lnTo>
                <a:cubicBezTo>
                  <a:pt x="59133" y="91121"/>
                  <a:pt x="57783" y="92091"/>
                  <a:pt x="56250" y="92091"/>
                </a:cubicBezTo>
                <a:lnTo>
                  <a:pt x="56250" y="92091"/>
                </a:lnTo>
                <a:cubicBezTo>
                  <a:pt x="54717" y="92091"/>
                  <a:pt x="53367" y="91121"/>
                  <a:pt x="52200" y="89182"/>
                </a:cubicBezTo>
                <a:lnTo>
                  <a:pt x="52200" y="89182"/>
                </a:lnTo>
                <a:lnTo>
                  <a:pt x="33750" y="55273"/>
                </a:lnTo>
                <a:lnTo>
                  <a:pt x="9650" y="99364"/>
                </a:lnTo>
                <a:cubicBezTo>
                  <a:pt x="8483" y="101303"/>
                  <a:pt x="7150" y="102273"/>
                  <a:pt x="5650" y="102273"/>
                </a:cubicBezTo>
                <a:lnTo>
                  <a:pt x="5650" y="102273"/>
                </a:lnTo>
                <a:cubicBezTo>
                  <a:pt x="4117" y="102273"/>
                  <a:pt x="2767" y="101303"/>
                  <a:pt x="1600" y="99364"/>
                </a:cubicBezTo>
                <a:lnTo>
                  <a:pt x="1600" y="99364"/>
                </a:lnTo>
                <a:cubicBezTo>
                  <a:pt x="533" y="97242"/>
                  <a:pt x="0" y="94818"/>
                  <a:pt x="0" y="92091"/>
                </a:cubicBezTo>
                <a:lnTo>
                  <a:pt x="0" y="92091"/>
                </a:lnTo>
                <a:cubicBezTo>
                  <a:pt x="0" y="89303"/>
                  <a:pt x="533" y="86848"/>
                  <a:pt x="1600" y="84727"/>
                </a:cubicBezTo>
                <a:lnTo>
                  <a:pt x="1600" y="84727"/>
                </a:lnTo>
                <a:lnTo>
                  <a:pt x="29700" y="33545"/>
                </a:lnTo>
                <a:cubicBezTo>
                  <a:pt x="30867" y="31667"/>
                  <a:pt x="32217" y="30727"/>
                  <a:pt x="33750" y="30727"/>
                </a:cubicBezTo>
                <a:lnTo>
                  <a:pt x="33750" y="30727"/>
                </a:lnTo>
                <a:cubicBezTo>
                  <a:pt x="35283" y="30727"/>
                  <a:pt x="36633" y="31667"/>
                  <a:pt x="37800" y="33545"/>
                </a:cubicBezTo>
                <a:lnTo>
                  <a:pt x="37800" y="33545"/>
                </a:lnTo>
                <a:lnTo>
                  <a:pt x="56250" y="67455"/>
                </a:lnTo>
                <a:lnTo>
                  <a:pt x="82100" y="20455"/>
                </a:lnTo>
                <a:lnTo>
                  <a:pt x="67500" y="20455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7022-56"/>
          <p:cNvSpPr txBox="1"/>
          <p:nvPr/>
        </p:nvSpPr>
        <p:spPr>
          <a:xfrm>
            <a:off x="892969" y="1175147"/>
            <a:ext cx="81441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实时监测</a:t>
            </a:r>
            <a:endParaRPr/>
          </a:p>
        </p:txBody>
      </p:sp>
      <p:sp>
        <p:nvSpPr>
          <p:cNvPr id="53" name="el-1788319687017-33"/>
          <p:cNvSpPr txBox="1"/>
          <p:nvPr/>
        </p:nvSpPr>
        <p:spPr>
          <a:xfrm>
            <a:off x="564356" y="1539478"/>
            <a:ext cx="3855482" cy="2393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引入智慧用电系统，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实时监测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⁠⁠⁠⁠⁠</a:t>
            </a:r>
            <a:endParaRPr/>
          </a:p>
        </p:txBody>
      </p:sp>
      <p:sp>
        <p:nvSpPr>
          <p:cNvPr id="54" name="el-1788319687018-41"/>
          <p:cNvSpPr/>
          <p:nvPr/>
        </p:nvSpPr>
        <p:spPr>
          <a:xfrm>
            <a:off x="2528888" y="1539478"/>
            <a:ext cx="414338" cy="239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7018-41__text"/>
          <p:cNvSpPr txBox="1"/>
          <p:nvPr/>
        </p:nvSpPr>
        <p:spPr>
          <a:xfrm>
            <a:off x="2528888" y="1539478"/>
            <a:ext cx="414338" cy="2393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电流</a:t>
            </a:r>
            <a:endParaRPr/>
          </a:p>
        </p:txBody>
      </p:sp>
      <p:sp>
        <p:nvSpPr>
          <p:cNvPr id="56" name="el-1788319687019-43"/>
          <p:cNvSpPr/>
          <p:nvPr/>
        </p:nvSpPr>
        <p:spPr>
          <a:xfrm>
            <a:off x="2971800" y="1539478"/>
            <a:ext cx="414338" cy="239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7019-43__text"/>
          <p:cNvSpPr txBox="1"/>
          <p:nvPr/>
        </p:nvSpPr>
        <p:spPr>
          <a:xfrm>
            <a:off x="2971800" y="1539478"/>
            <a:ext cx="414338" cy="2393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电压</a:t>
            </a:r>
            <a:endParaRPr/>
          </a:p>
        </p:txBody>
      </p:sp>
      <p:sp>
        <p:nvSpPr>
          <p:cNvPr id="58" name="el-1788319687019-45"/>
          <p:cNvSpPr/>
          <p:nvPr/>
        </p:nvSpPr>
        <p:spPr>
          <a:xfrm>
            <a:off x="3414713" y="1539478"/>
            <a:ext cx="714375" cy="239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7019-45__text"/>
          <p:cNvSpPr txBox="1"/>
          <p:nvPr/>
        </p:nvSpPr>
        <p:spPr>
          <a:xfrm>
            <a:off x="3414713" y="1539478"/>
            <a:ext cx="714375" cy="2393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漏电参数</a:t>
            </a:r>
            <a:endParaRPr/>
          </a:p>
        </p:txBody>
      </p:sp>
      <p:sp>
        <p:nvSpPr>
          <p:cNvPr id="60" name="el-1788319687022-57"/>
          <p:cNvSpPr txBox="1"/>
          <p:nvPr/>
        </p:nvSpPr>
        <p:spPr>
          <a:xfrm>
            <a:off x="5157788" y="1175147"/>
            <a:ext cx="81441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远程报警</a:t>
            </a:r>
            <a:endParaRPr/>
          </a:p>
        </p:txBody>
      </p:sp>
      <p:sp>
        <p:nvSpPr>
          <p:cNvPr id="61" name="el-1788319687017-34"/>
          <p:cNvSpPr txBox="1"/>
          <p:nvPr/>
        </p:nvSpPr>
        <p:spPr>
          <a:xfrm>
            <a:off x="4829175" y="1539478"/>
            <a:ext cx="3855482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故障即时报警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，大幅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缩短响应时间</a:t>
            </a:r>
            <a:endParaRPr/>
          </a:p>
        </p:txBody>
      </p:sp>
      <p:sp>
        <p:nvSpPr>
          <p:cNvPr id="62" name="el-1788319687023-58"/>
          <p:cNvSpPr txBox="1"/>
          <p:nvPr/>
        </p:nvSpPr>
        <p:spPr>
          <a:xfrm>
            <a:off x="892969" y="2275284"/>
            <a:ext cx="81441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数据积累</a:t>
            </a:r>
            <a:endParaRPr/>
          </a:p>
        </p:txBody>
      </p:sp>
      <p:sp>
        <p:nvSpPr>
          <p:cNvPr id="63" name="el-1788319687017-35"/>
          <p:cNvSpPr txBox="1"/>
          <p:nvPr/>
        </p:nvSpPr>
        <p:spPr>
          <a:xfrm>
            <a:off x="564356" y="2639616"/>
            <a:ext cx="3855482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通过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数据分析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优化用电管理，辅助决策</a:t>
            </a:r>
            <a:endParaRPr/>
          </a:p>
        </p:txBody>
      </p:sp>
      <p:sp>
        <p:nvSpPr>
          <p:cNvPr id="64" name="el-1788319687023-59"/>
          <p:cNvSpPr txBox="1"/>
          <p:nvPr/>
        </p:nvSpPr>
        <p:spPr>
          <a:xfrm>
            <a:off x="5157788" y="2275284"/>
            <a:ext cx="81441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演进趋势</a:t>
            </a:r>
            <a:endParaRPr/>
          </a:p>
        </p:txBody>
      </p:sp>
      <p:sp>
        <p:nvSpPr>
          <p:cNvPr id="65" name="el-1788319687017-36"/>
          <p:cNvSpPr txBox="1"/>
          <p:nvPr/>
        </p:nvSpPr>
        <p:spPr>
          <a:xfrm>
            <a:off x="4829175" y="2639616"/>
            <a:ext cx="3999500" cy="2393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人工巡检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向 </a:t>
            </a:r>
            <a:r>
              <a:rPr sz="114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r>
              <a:rPr sz="118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演进</a:t>
            </a:r>
            <a:endParaRPr/>
          </a:p>
        </p:txBody>
      </p:sp>
      <p:sp>
        <p:nvSpPr>
          <p:cNvPr id="66" name="el-1788319687019-50"/>
          <p:cNvSpPr/>
          <p:nvPr/>
        </p:nvSpPr>
        <p:spPr>
          <a:xfrm>
            <a:off x="5788000" y="2639616"/>
            <a:ext cx="1428750" cy="239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F4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7019-50__text"/>
          <p:cNvSpPr txBox="1"/>
          <p:nvPr/>
        </p:nvSpPr>
        <p:spPr>
          <a:xfrm>
            <a:off x="5788000" y="2639616"/>
            <a:ext cx="1428750" cy="2393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智能监测+人工复核</a:t>
            </a:r>
            <a:endParaRPr/>
          </a:p>
        </p:txBody>
      </p:sp>
      <p:sp>
        <p:nvSpPr>
          <p:cNvPr id="68" name="el-1788319687007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9" name="el-178831968700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8319687007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1" name="el-178831968700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-178831968700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8319687009-15"/>
          <p:cNvSpPr/>
          <p:nvPr/>
        </p:nvSpPr>
        <p:spPr>
          <a:xfrm>
            <a:off x="7348575" y="142875"/>
            <a:ext cx="139537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el-1788319687082-85"/>
          <p:cNvSpPr/>
          <p:nvPr/>
        </p:nvSpPr>
        <p:spPr>
          <a:xfrm>
            <a:off x="7455731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417" y="4667"/>
                </a:moveTo>
                <a:lnTo>
                  <a:pt x="34417" y="4667"/>
                </a:lnTo>
                <a:cubicBezTo>
                  <a:pt x="34139" y="1833"/>
                  <a:pt x="32556" y="278"/>
                  <a:pt x="29667" y="0"/>
                </a:cubicBezTo>
                <a:lnTo>
                  <a:pt x="29667" y="0"/>
                </a:lnTo>
                <a:cubicBezTo>
                  <a:pt x="26833" y="278"/>
                  <a:pt x="25278" y="1833"/>
                  <a:pt x="25000" y="4667"/>
                </a:cubicBezTo>
                <a:lnTo>
                  <a:pt x="25000" y="4667"/>
                </a:lnTo>
                <a:lnTo>
                  <a:pt x="25000" y="12500"/>
                </a:lnTo>
                <a:cubicBezTo>
                  <a:pt x="21500" y="12611"/>
                  <a:pt x="18583" y="13861"/>
                  <a:pt x="16250" y="16250"/>
                </a:cubicBezTo>
                <a:lnTo>
                  <a:pt x="16250" y="16250"/>
                </a:lnTo>
                <a:cubicBezTo>
                  <a:pt x="13861" y="18583"/>
                  <a:pt x="12611" y="21500"/>
                  <a:pt x="12500" y="25000"/>
                </a:cubicBezTo>
                <a:lnTo>
                  <a:pt x="12500" y="25000"/>
                </a:lnTo>
                <a:lnTo>
                  <a:pt x="4667" y="25000"/>
                </a:lnTo>
                <a:cubicBezTo>
                  <a:pt x="1833" y="25278"/>
                  <a:pt x="278" y="26833"/>
                  <a:pt x="0" y="29667"/>
                </a:cubicBezTo>
                <a:lnTo>
                  <a:pt x="0" y="29667"/>
                </a:lnTo>
                <a:cubicBezTo>
                  <a:pt x="278" y="32556"/>
                  <a:pt x="1833" y="34139"/>
                  <a:pt x="4667" y="34417"/>
                </a:cubicBezTo>
                <a:lnTo>
                  <a:pt x="4667" y="34417"/>
                </a:lnTo>
                <a:lnTo>
                  <a:pt x="12500" y="34417"/>
                </a:lnTo>
                <a:lnTo>
                  <a:pt x="12500" y="45333"/>
                </a:lnTo>
                <a:lnTo>
                  <a:pt x="4667" y="45333"/>
                </a:lnTo>
                <a:cubicBezTo>
                  <a:pt x="1833" y="45556"/>
                  <a:pt x="278" y="47111"/>
                  <a:pt x="0" y="50000"/>
                </a:cubicBezTo>
                <a:lnTo>
                  <a:pt x="0" y="50000"/>
                </a:lnTo>
                <a:cubicBezTo>
                  <a:pt x="278" y="52889"/>
                  <a:pt x="1833" y="54444"/>
                  <a:pt x="4667" y="54667"/>
                </a:cubicBezTo>
                <a:lnTo>
                  <a:pt x="4667" y="54667"/>
                </a:lnTo>
                <a:lnTo>
                  <a:pt x="12500" y="54667"/>
                </a:lnTo>
                <a:lnTo>
                  <a:pt x="12500" y="65667"/>
                </a:lnTo>
                <a:lnTo>
                  <a:pt x="4667" y="65667"/>
                </a:lnTo>
                <a:cubicBezTo>
                  <a:pt x="1833" y="65889"/>
                  <a:pt x="278" y="67444"/>
                  <a:pt x="0" y="70333"/>
                </a:cubicBezTo>
                <a:lnTo>
                  <a:pt x="0" y="70333"/>
                </a:lnTo>
                <a:cubicBezTo>
                  <a:pt x="278" y="73167"/>
                  <a:pt x="1833" y="74722"/>
                  <a:pt x="4667" y="75000"/>
                </a:cubicBezTo>
                <a:lnTo>
                  <a:pt x="4667" y="75000"/>
                </a:lnTo>
                <a:lnTo>
                  <a:pt x="12500" y="75000"/>
                </a:lnTo>
                <a:cubicBezTo>
                  <a:pt x="12611" y="78500"/>
                  <a:pt x="13861" y="81417"/>
                  <a:pt x="16250" y="83750"/>
                </a:cubicBezTo>
                <a:lnTo>
                  <a:pt x="16250" y="83750"/>
                </a:lnTo>
                <a:cubicBezTo>
                  <a:pt x="18583" y="86139"/>
                  <a:pt x="21500" y="87389"/>
                  <a:pt x="25000" y="87500"/>
                </a:cubicBezTo>
                <a:lnTo>
                  <a:pt x="25000" y="87500"/>
                </a:lnTo>
                <a:lnTo>
                  <a:pt x="25000" y="95333"/>
                </a:lnTo>
                <a:cubicBezTo>
                  <a:pt x="25278" y="98167"/>
                  <a:pt x="26833" y="99722"/>
                  <a:pt x="29667" y="100000"/>
                </a:cubicBezTo>
                <a:lnTo>
                  <a:pt x="29667" y="100000"/>
                </a:lnTo>
                <a:cubicBezTo>
                  <a:pt x="32556" y="99722"/>
                  <a:pt x="34139" y="98167"/>
                  <a:pt x="34417" y="95333"/>
                </a:cubicBezTo>
                <a:lnTo>
                  <a:pt x="34417" y="95333"/>
                </a:lnTo>
                <a:lnTo>
                  <a:pt x="34417" y="87500"/>
                </a:lnTo>
                <a:lnTo>
                  <a:pt x="45333" y="87500"/>
                </a:lnTo>
                <a:lnTo>
                  <a:pt x="45333" y="95333"/>
                </a:lnTo>
                <a:cubicBezTo>
                  <a:pt x="45556" y="98167"/>
                  <a:pt x="47111" y="99722"/>
                  <a:pt x="50000" y="100000"/>
                </a:cubicBezTo>
                <a:lnTo>
                  <a:pt x="50000" y="100000"/>
                </a:lnTo>
                <a:cubicBezTo>
                  <a:pt x="52889" y="99722"/>
                  <a:pt x="54444" y="98167"/>
                  <a:pt x="54667" y="95333"/>
                </a:cubicBezTo>
                <a:lnTo>
                  <a:pt x="54667" y="95333"/>
                </a:lnTo>
                <a:lnTo>
                  <a:pt x="54667" y="87500"/>
                </a:lnTo>
                <a:lnTo>
                  <a:pt x="65667" y="87500"/>
                </a:lnTo>
                <a:lnTo>
                  <a:pt x="65667" y="95333"/>
                </a:lnTo>
                <a:cubicBezTo>
                  <a:pt x="65889" y="98167"/>
                  <a:pt x="67444" y="99722"/>
                  <a:pt x="70333" y="100000"/>
                </a:cubicBezTo>
                <a:lnTo>
                  <a:pt x="70333" y="100000"/>
                </a:lnTo>
                <a:cubicBezTo>
                  <a:pt x="73167" y="99722"/>
                  <a:pt x="74722" y="98167"/>
                  <a:pt x="75000" y="95333"/>
                </a:cubicBezTo>
                <a:lnTo>
                  <a:pt x="75000" y="95333"/>
                </a:lnTo>
                <a:lnTo>
                  <a:pt x="75000" y="87500"/>
                </a:lnTo>
                <a:cubicBezTo>
                  <a:pt x="78500" y="87389"/>
                  <a:pt x="81417" y="86139"/>
                  <a:pt x="83750" y="83750"/>
                </a:cubicBezTo>
                <a:lnTo>
                  <a:pt x="83750" y="83750"/>
                </a:lnTo>
                <a:cubicBezTo>
                  <a:pt x="86139" y="81417"/>
                  <a:pt x="87389" y="78500"/>
                  <a:pt x="87500" y="75000"/>
                </a:cubicBezTo>
                <a:lnTo>
                  <a:pt x="87500" y="75000"/>
                </a:lnTo>
                <a:lnTo>
                  <a:pt x="95333" y="75000"/>
                </a:lnTo>
                <a:cubicBezTo>
                  <a:pt x="98167" y="74722"/>
                  <a:pt x="99722" y="73167"/>
                  <a:pt x="100000" y="70333"/>
                </a:cubicBezTo>
                <a:lnTo>
                  <a:pt x="100000" y="70333"/>
                </a:lnTo>
                <a:cubicBezTo>
                  <a:pt x="99722" y="67444"/>
                  <a:pt x="98167" y="65889"/>
                  <a:pt x="95333" y="65667"/>
                </a:cubicBezTo>
                <a:lnTo>
                  <a:pt x="95333" y="65667"/>
                </a:lnTo>
                <a:lnTo>
                  <a:pt x="87500" y="65667"/>
                </a:lnTo>
                <a:lnTo>
                  <a:pt x="87500" y="54667"/>
                </a:lnTo>
                <a:lnTo>
                  <a:pt x="95333" y="54667"/>
                </a:lnTo>
                <a:cubicBezTo>
                  <a:pt x="98167" y="54444"/>
                  <a:pt x="99722" y="52889"/>
                  <a:pt x="100000" y="50000"/>
                </a:cubicBezTo>
                <a:lnTo>
                  <a:pt x="100000" y="50000"/>
                </a:lnTo>
                <a:cubicBezTo>
                  <a:pt x="99722" y="47111"/>
                  <a:pt x="98167" y="45556"/>
                  <a:pt x="95333" y="45333"/>
                </a:cubicBezTo>
                <a:lnTo>
                  <a:pt x="95333" y="45333"/>
                </a:lnTo>
                <a:lnTo>
                  <a:pt x="87500" y="45333"/>
                </a:lnTo>
                <a:lnTo>
                  <a:pt x="87500" y="34417"/>
                </a:lnTo>
                <a:lnTo>
                  <a:pt x="95333" y="34417"/>
                </a:lnTo>
                <a:cubicBezTo>
                  <a:pt x="98167" y="34139"/>
                  <a:pt x="99722" y="32556"/>
                  <a:pt x="100000" y="29667"/>
                </a:cubicBezTo>
                <a:lnTo>
                  <a:pt x="100000" y="29667"/>
                </a:lnTo>
                <a:cubicBezTo>
                  <a:pt x="99722" y="26833"/>
                  <a:pt x="98167" y="25278"/>
                  <a:pt x="95333" y="25000"/>
                </a:cubicBezTo>
                <a:lnTo>
                  <a:pt x="95333" y="25000"/>
                </a:lnTo>
                <a:lnTo>
                  <a:pt x="87500" y="25000"/>
                </a:lnTo>
                <a:cubicBezTo>
                  <a:pt x="87389" y="21500"/>
                  <a:pt x="86139" y="18583"/>
                  <a:pt x="83750" y="16250"/>
                </a:cubicBezTo>
                <a:lnTo>
                  <a:pt x="83750" y="16250"/>
                </a:lnTo>
                <a:cubicBezTo>
                  <a:pt x="81417" y="13861"/>
                  <a:pt x="78500" y="12611"/>
                  <a:pt x="75000" y="12500"/>
                </a:cubicBezTo>
                <a:lnTo>
                  <a:pt x="75000" y="12500"/>
                </a:lnTo>
                <a:lnTo>
                  <a:pt x="75000" y="4667"/>
                </a:lnTo>
                <a:cubicBezTo>
                  <a:pt x="74722" y="1833"/>
                  <a:pt x="73167" y="278"/>
                  <a:pt x="70333" y="0"/>
                </a:cubicBezTo>
                <a:lnTo>
                  <a:pt x="70333" y="0"/>
                </a:lnTo>
                <a:cubicBezTo>
                  <a:pt x="67444" y="278"/>
                  <a:pt x="65889" y="1833"/>
                  <a:pt x="65667" y="4667"/>
                </a:cubicBezTo>
                <a:lnTo>
                  <a:pt x="65667" y="4667"/>
                </a:lnTo>
                <a:lnTo>
                  <a:pt x="65667" y="12500"/>
                </a:lnTo>
                <a:lnTo>
                  <a:pt x="54667" y="12500"/>
                </a:lnTo>
                <a:lnTo>
                  <a:pt x="54667" y="4667"/>
                </a:lnTo>
                <a:cubicBezTo>
                  <a:pt x="54444" y="1833"/>
                  <a:pt x="52889" y="278"/>
                  <a:pt x="50000" y="0"/>
                </a:cubicBezTo>
                <a:lnTo>
                  <a:pt x="50000" y="0"/>
                </a:lnTo>
                <a:cubicBezTo>
                  <a:pt x="47111" y="278"/>
                  <a:pt x="45556" y="1833"/>
                  <a:pt x="45333" y="4667"/>
                </a:cubicBezTo>
                <a:lnTo>
                  <a:pt x="45333" y="4667"/>
                </a:lnTo>
                <a:lnTo>
                  <a:pt x="45333" y="12500"/>
                </a:lnTo>
                <a:lnTo>
                  <a:pt x="34417" y="12500"/>
                </a:lnTo>
                <a:lnTo>
                  <a:pt x="34417" y="4667"/>
                </a:lnTo>
                <a:moveTo>
                  <a:pt x="31250" y="25000"/>
                </a:moveTo>
                <a:lnTo>
                  <a:pt x="31250" y="25000"/>
                </a:lnTo>
                <a:lnTo>
                  <a:pt x="68750" y="25000"/>
                </a:lnTo>
                <a:cubicBezTo>
                  <a:pt x="70583" y="25000"/>
                  <a:pt x="72083" y="25583"/>
                  <a:pt x="73250" y="26750"/>
                </a:cubicBezTo>
                <a:lnTo>
                  <a:pt x="73250" y="26750"/>
                </a:lnTo>
                <a:cubicBezTo>
                  <a:pt x="74417" y="27917"/>
                  <a:pt x="75000" y="29417"/>
                  <a:pt x="75000" y="31250"/>
                </a:cubicBezTo>
                <a:lnTo>
                  <a:pt x="75000" y="31250"/>
                </a:lnTo>
                <a:lnTo>
                  <a:pt x="75000" y="68750"/>
                </a:lnTo>
                <a:cubicBezTo>
                  <a:pt x="75000" y="70583"/>
                  <a:pt x="74417" y="72083"/>
                  <a:pt x="73250" y="73250"/>
                </a:cubicBezTo>
                <a:lnTo>
                  <a:pt x="73250" y="73250"/>
                </a:lnTo>
                <a:cubicBezTo>
                  <a:pt x="72083" y="74417"/>
                  <a:pt x="70583" y="75000"/>
                  <a:pt x="68750" y="75000"/>
                </a:cubicBezTo>
                <a:lnTo>
                  <a:pt x="68750" y="75000"/>
                </a:lnTo>
                <a:lnTo>
                  <a:pt x="31250" y="75000"/>
                </a:lnTo>
                <a:cubicBezTo>
                  <a:pt x="29417" y="75000"/>
                  <a:pt x="27917" y="74417"/>
                  <a:pt x="26750" y="73250"/>
                </a:cubicBezTo>
                <a:lnTo>
                  <a:pt x="26750" y="73250"/>
                </a:lnTo>
                <a:cubicBezTo>
                  <a:pt x="25583" y="72083"/>
                  <a:pt x="25000" y="70583"/>
                  <a:pt x="25000" y="68750"/>
                </a:cubicBezTo>
                <a:lnTo>
                  <a:pt x="25000" y="68750"/>
                </a:lnTo>
                <a:lnTo>
                  <a:pt x="25000" y="31250"/>
                </a:lnTo>
                <a:cubicBezTo>
                  <a:pt x="25000" y="29417"/>
                  <a:pt x="25583" y="27917"/>
                  <a:pt x="26750" y="26750"/>
                </a:cubicBezTo>
                <a:lnTo>
                  <a:pt x="26750" y="26750"/>
                </a:lnTo>
                <a:cubicBezTo>
                  <a:pt x="27917" y="25583"/>
                  <a:pt x="29417" y="25000"/>
                  <a:pt x="31250" y="25000"/>
                </a:cubicBezTo>
                <a:lnTo>
                  <a:pt x="31250" y="25000"/>
                </a:lnTo>
                <a:moveTo>
                  <a:pt x="68750" y="31250"/>
                </a:moveTo>
                <a:lnTo>
                  <a:pt x="68750" y="31250"/>
                </a:lnTo>
                <a:lnTo>
                  <a:pt x="31250" y="31250"/>
                </a:lnTo>
                <a:lnTo>
                  <a:pt x="31250" y="68750"/>
                </a:lnTo>
                <a:lnTo>
                  <a:pt x="68750" y="68750"/>
                </a:lnTo>
                <a:lnTo>
                  <a:pt x="68750" y="31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7081-84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el-1788319687009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el-1788319687008-9"/>
          <p:cNvSpPr txBox="1"/>
          <p:nvPr/>
        </p:nvSpPr>
        <p:spPr>
          <a:xfrm>
            <a:off x="557213" y="121444"/>
            <a:ext cx="304655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智慧用电监测系统</a:t>
            </a:r>
            <a:endParaRPr/>
          </a:p>
        </p:txBody>
      </p:sp>
      <p:sp>
        <p:nvSpPr>
          <p:cNvPr id="78" name="el-1788319687011-19"/>
          <p:cNvSpPr txBox="1"/>
          <p:nvPr/>
        </p:nvSpPr>
        <p:spPr>
          <a:xfrm>
            <a:off x="7627181" y="178594"/>
            <a:ext cx="11993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科技赋能 · 智慧管控</a:t>
            </a:r>
            <a:endParaRPr/>
          </a:p>
        </p:txBody>
      </p:sp>
      <p:sp>
        <p:nvSpPr>
          <p:cNvPr id="79" name="el-1788319687010-18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0" name="el-1788319687008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精益管理 · 智慧转型</a:t>
            </a:r>
            <a:endParaRPr/>
          </a:p>
        </p:txBody>
      </p:sp>
      <p:sp>
        <p:nvSpPr>
          <p:cNvPr id="81" name="el-1788319687008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P94 / 110</a:t>
            </a:r>
            <a:endParaRPr/>
          </a:p>
        </p:txBody>
      </p:sp>
      <p:sp>
        <p:nvSpPr>
          <p:cNvPr id="82" name="el-1788319687087-9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7248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724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725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7251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7403-71"/>
          <p:cNvSpPr/>
          <p:nvPr/>
        </p:nvSpPr>
        <p:spPr>
          <a:xfrm>
            <a:off x="7690024" y="196900"/>
            <a:ext cx="114300" cy="1134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917" y="750"/>
                </a:moveTo>
                <a:lnTo>
                  <a:pt x="45917" y="750"/>
                </a:lnTo>
                <a:cubicBezTo>
                  <a:pt x="48639" y="-250"/>
                  <a:pt x="51444" y="-250"/>
                  <a:pt x="54333" y="750"/>
                </a:cubicBezTo>
                <a:lnTo>
                  <a:pt x="54333" y="750"/>
                </a:lnTo>
                <a:lnTo>
                  <a:pt x="91833" y="14083"/>
                </a:lnTo>
                <a:cubicBezTo>
                  <a:pt x="94278" y="15139"/>
                  <a:pt x="96222" y="16694"/>
                  <a:pt x="97667" y="18750"/>
                </a:cubicBezTo>
                <a:lnTo>
                  <a:pt x="97667" y="18750"/>
                </a:lnTo>
                <a:cubicBezTo>
                  <a:pt x="99222" y="20861"/>
                  <a:pt x="100000" y="23278"/>
                  <a:pt x="100000" y="26000"/>
                </a:cubicBezTo>
                <a:lnTo>
                  <a:pt x="100000" y="26000"/>
                </a:lnTo>
                <a:lnTo>
                  <a:pt x="100000" y="73250"/>
                </a:lnTo>
                <a:cubicBezTo>
                  <a:pt x="100000" y="75972"/>
                  <a:pt x="99222" y="78389"/>
                  <a:pt x="97667" y="80500"/>
                </a:cubicBezTo>
                <a:lnTo>
                  <a:pt x="97667" y="80500"/>
                </a:lnTo>
                <a:cubicBezTo>
                  <a:pt x="96222" y="82556"/>
                  <a:pt x="94278" y="84111"/>
                  <a:pt x="91833" y="85167"/>
                </a:cubicBezTo>
                <a:lnTo>
                  <a:pt x="91833" y="85167"/>
                </a:lnTo>
                <a:lnTo>
                  <a:pt x="54333" y="98417"/>
                </a:lnTo>
                <a:cubicBezTo>
                  <a:pt x="51444" y="99472"/>
                  <a:pt x="48556" y="99472"/>
                  <a:pt x="45667" y="98417"/>
                </a:cubicBezTo>
                <a:lnTo>
                  <a:pt x="45667" y="98417"/>
                </a:lnTo>
                <a:lnTo>
                  <a:pt x="8167" y="85167"/>
                </a:lnTo>
                <a:cubicBezTo>
                  <a:pt x="5722" y="84222"/>
                  <a:pt x="3778" y="82667"/>
                  <a:pt x="2333" y="80500"/>
                </a:cubicBezTo>
                <a:lnTo>
                  <a:pt x="2333" y="80500"/>
                </a:lnTo>
                <a:cubicBezTo>
                  <a:pt x="778" y="78389"/>
                  <a:pt x="0" y="75972"/>
                  <a:pt x="0" y="73250"/>
                </a:cubicBezTo>
                <a:lnTo>
                  <a:pt x="0" y="73250"/>
                </a:lnTo>
                <a:lnTo>
                  <a:pt x="0" y="26000"/>
                </a:lnTo>
                <a:cubicBezTo>
                  <a:pt x="0" y="23278"/>
                  <a:pt x="778" y="20861"/>
                  <a:pt x="2333" y="18750"/>
                </a:cubicBezTo>
                <a:lnTo>
                  <a:pt x="2333" y="18750"/>
                </a:lnTo>
                <a:cubicBezTo>
                  <a:pt x="3778" y="16694"/>
                  <a:pt x="5806" y="15139"/>
                  <a:pt x="8417" y="14083"/>
                </a:cubicBezTo>
                <a:lnTo>
                  <a:pt x="8417" y="14083"/>
                </a:lnTo>
                <a:lnTo>
                  <a:pt x="45917" y="750"/>
                </a:lnTo>
                <a:moveTo>
                  <a:pt x="50000" y="12500"/>
                </a:moveTo>
                <a:lnTo>
                  <a:pt x="50000" y="12500"/>
                </a:lnTo>
                <a:lnTo>
                  <a:pt x="16000" y="24583"/>
                </a:lnTo>
                <a:lnTo>
                  <a:pt x="50000" y="36750"/>
                </a:lnTo>
                <a:lnTo>
                  <a:pt x="84000" y="24583"/>
                </a:lnTo>
                <a:lnTo>
                  <a:pt x="50000" y="12500"/>
                </a:lnTo>
                <a:moveTo>
                  <a:pt x="56250" y="84583"/>
                </a:moveTo>
                <a:lnTo>
                  <a:pt x="56250" y="84583"/>
                </a:lnTo>
                <a:lnTo>
                  <a:pt x="87500" y="73417"/>
                </a:lnTo>
                <a:lnTo>
                  <a:pt x="87500" y="36750"/>
                </a:lnTo>
                <a:lnTo>
                  <a:pt x="56250" y="47833"/>
                </a:lnTo>
                <a:lnTo>
                  <a:pt x="56250" y="84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7254-19"/>
          <p:cNvSpPr/>
          <p:nvPr/>
        </p:nvSpPr>
        <p:spPr>
          <a:xfrm>
            <a:off x="400050" y="905805"/>
            <a:ext cx="2686050" cy="1152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255-25"/>
          <p:cNvCxnSpPr/>
          <p:nvPr/>
        </p:nvCxnSpPr>
        <p:spPr>
          <a:xfrm>
            <a:off x="400050" y="927236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8319687259-40"/>
          <p:cNvCxnSpPr/>
          <p:nvPr/>
        </p:nvCxnSpPr>
        <p:spPr>
          <a:xfrm>
            <a:off x="550069" y="1644402"/>
            <a:ext cx="23860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7254-20"/>
          <p:cNvSpPr/>
          <p:nvPr/>
        </p:nvSpPr>
        <p:spPr>
          <a:xfrm>
            <a:off x="3228975" y="905805"/>
            <a:ext cx="2686050" cy="1152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7255-26"/>
          <p:cNvCxnSpPr/>
          <p:nvPr/>
        </p:nvCxnSpPr>
        <p:spPr>
          <a:xfrm>
            <a:off x="3228975" y="927236"/>
            <a:ext cx="2686050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8319687259-41"/>
          <p:cNvCxnSpPr/>
          <p:nvPr/>
        </p:nvCxnSpPr>
        <p:spPr>
          <a:xfrm>
            <a:off x="3378994" y="1644402"/>
            <a:ext cx="2386013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7254-21"/>
          <p:cNvSpPr/>
          <p:nvPr/>
        </p:nvSpPr>
        <p:spPr>
          <a:xfrm>
            <a:off x="6057900" y="905805"/>
            <a:ext cx="2686050" cy="1152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7255-27"/>
          <p:cNvCxnSpPr/>
          <p:nvPr/>
        </p:nvCxnSpPr>
        <p:spPr>
          <a:xfrm>
            <a:off x="6057900" y="927236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8319687259-42"/>
          <p:cNvCxnSpPr/>
          <p:nvPr/>
        </p:nvCxnSpPr>
        <p:spPr>
          <a:xfrm>
            <a:off x="6207919" y="1644402"/>
            <a:ext cx="23860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7255-22"/>
          <p:cNvSpPr/>
          <p:nvPr/>
        </p:nvSpPr>
        <p:spPr>
          <a:xfrm>
            <a:off x="400050" y="2230189"/>
            <a:ext cx="4086225" cy="1557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7256-28"/>
          <p:cNvCxnSpPr/>
          <p:nvPr/>
        </p:nvCxnSpPr>
        <p:spPr>
          <a:xfrm>
            <a:off x="421481" y="2230189"/>
            <a:ext cx="914" cy="1557338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8319687260-43"/>
          <p:cNvCxnSpPr/>
          <p:nvPr/>
        </p:nvCxnSpPr>
        <p:spPr>
          <a:xfrm>
            <a:off x="600075" y="2608808"/>
            <a:ext cx="3721894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7416-74"/>
          <p:cNvSpPr/>
          <p:nvPr/>
        </p:nvSpPr>
        <p:spPr>
          <a:xfrm>
            <a:off x="607386" y="2375798"/>
            <a:ext cx="185403" cy="1445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16" y="53133"/>
                </a:moveTo>
                <a:lnTo>
                  <a:pt x="95316" y="53133"/>
                </a:lnTo>
                <a:cubicBezTo>
                  <a:pt x="100053" y="46689"/>
                  <a:pt x="102421" y="39333"/>
                  <a:pt x="102421" y="31067"/>
                </a:cubicBezTo>
                <a:lnTo>
                  <a:pt x="102421" y="31067"/>
                </a:lnTo>
                <a:lnTo>
                  <a:pt x="102421" y="31067"/>
                </a:lnTo>
                <a:cubicBezTo>
                  <a:pt x="102421" y="22889"/>
                  <a:pt x="100053" y="15578"/>
                  <a:pt x="95316" y="9133"/>
                </a:cubicBezTo>
                <a:lnTo>
                  <a:pt x="95316" y="9133"/>
                </a:lnTo>
                <a:cubicBezTo>
                  <a:pt x="90895" y="3844"/>
                  <a:pt x="85754" y="822"/>
                  <a:pt x="79895" y="67"/>
                </a:cubicBezTo>
                <a:lnTo>
                  <a:pt x="79895" y="67"/>
                </a:lnTo>
                <a:cubicBezTo>
                  <a:pt x="74140" y="-467"/>
                  <a:pt x="68772" y="1467"/>
                  <a:pt x="63789" y="5867"/>
                </a:cubicBezTo>
                <a:lnTo>
                  <a:pt x="63789" y="5867"/>
                </a:lnTo>
                <a:lnTo>
                  <a:pt x="63421" y="6133"/>
                </a:lnTo>
                <a:cubicBezTo>
                  <a:pt x="62193" y="7244"/>
                  <a:pt x="61456" y="8733"/>
                  <a:pt x="61211" y="10600"/>
                </a:cubicBezTo>
                <a:lnTo>
                  <a:pt x="61211" y="10600"/>
                </a:lnTo>
                <a:cubicBezTo>
                  <a:pt x="61000" y="12333"/>
                  <a:pt x="61351" y="14067"/>
                  <a:pt x="62263" y="15800"/>
                </a:cubicBezTo>
                <a:lnTo>
                  <a:pt x="62263" y="15800"/>
                </a:lnTo>
                <a:cubicBezTo>
                  <a:pt x="63140" y="17222"/>
                  <a:pt x="64263" y="18067"/>
                  <a:pt x="65632" y="18333"/>
                </a:cubicBezTo>
                <a:lnTo>
                  <a:pt x="65632" y="18333"/>
                </a:lnTo>
                <a:cubicBezTo>
                  <a:pt x="67105" y="18778"/>
                  <a:pt x="68474" y="18422"/>
                  <a:pt x="69737" y="17267"/>
                </a:cubicBezTo>
                <a:lnTo>
                  <a:pt x="69737" y="17267"/>
                </a:lnTo>
                <a:lnTo>
                  <a:pt x="70053" y="17067"/>
                </a:lnTo>
                <a:cubicBezTo>
                  <a:pt x="72895" y="14622"/>
                  <a:pt x="75895" y="13556"/>
                  <a:pt x="79053" y="13867"/>
                </a:cubicBezTo>
                <a:lnTo>
                  <a:pt x="79053" y="13867"/>
                </a:lnTo>
                <a:cubicBezTo>
                  <a:pt x="82316" y="14133"/>
                  <a:pt x="85193" y="15778"/>
                  <a:pt x="87684" y="18800"/>
                </a:cubicBezTo>
                <a:lnTo>
                  <a:pt x="87684" y="18800"/>
                </a:lnTo>
                <a:cubicBezTo>
                  <a:pt x="90281" y="22356"/>
                  <a:pt x="91579" y="26444"/>
                  <a:pt x="91579" y="31067"/>
                </a:cubicBezTo>
                <a:lnTo>
                  <a:pt x="91579" y="31067"/>
                </a:lnTo>
                <a:cubicBezTo>
                  <a:pt x="91579" y="35778"/>
                  <a:pt x="90281" y="39844"/>
                  <a:pt x="87684" y="43267"/>
                </a:cubicBezTo>
                <a:lnTo>
                  <a:pt x="87684" y="43267"/>
                </a:lnTo>
                <a:lnTo>
                  <a:pt x="68526" y="67533"/>
                </a:lnTo>
                <a:cubicBezTo>
                  <a:pt x="65684" y="70867"/>
                  <a:pt x="62456" y="72533"/>
                  <a:pt x="58842" y="72533"/>
                </a:cubicBezTo>
                <a:lnTo>
                  <a:pt x="58842" y="72533"/>
                </a:lnTo>
                <a:cubicBezTo>
                  <a:pt x="55228" y="72533"/>
                  <a:pt x="52018" y="70867"/>
                  <a:pt x="49211" y="67533"/>
                </a:cubicBezTo>
                <a:lnTo>
                  <a:pt x="49211" y="67533"/>
                </a:lnTo>
                <a:cubicBezTo>
                  <a:pt x="46825" y="64378"/>
                  <a:pt x="45509" y="60733"/>
                  <a:pt x="45263" y="56600"/>
                </a:cubicBezTo>
                <a:lnTo>
                  <a:pt x="45263" y="56600"/>
                </a:lnTo>
                <a:cubicBezTo>
                  <a:pt x="45053" y="52600"/>
                  <a:pt x="45912" y="48800"/>
                  <a:pt x="47842" y="45200"/>
                </a:cubicBezTo>
                <a:lnTo>
                  <a:pt x="47842" y="45200"/>
                </a:lnTo>
                <a:lnTo>
                  <a:pt x="48000" y="44800"/>
                </a:lnTo>
                <a:cubicBezTo>
                  <a:pt x="48807" y="43200"/>
                  <a:pt x="49088" y="41556"/>
                  <a:pt x="48842" y="39867"/>
                </a:cubicBezTo>
                <a:lnTo>
                  <a:pt x="48842" y="39867"/>
                </a:lnTo>
                <a:cubicBezTo>
                  <a:pt x="48632" y="38000"/>
                  <a:pt x="47895" y="36489"/>
                  <a:pt x="46632" y="35333"/>
                </a:cubicBezTo>
                <a:lnTo>
                  <a:pt x="46632" y="35333"/>
                </a:lnTo>
                <a:cubicBezTo>
                  <a:pt x="45404" y="34178"/>
                  <a:pt x="44105" y="33756"/>
                  <a:pt x="42737" y="34067"/>
                </a:cubicBezTo>
                <a:lnTo>
                  <a:pt x="42737" y="34067"/>
                </a:lnTo>
                <a:cubicBezTo>
                  <a:pt x="41263" y="34333"/>
                  <a:pt x="40070" y="35267"/>
                  <a:pt x="39158" y="36867"/>
                </a:cubicBezTo>
                <a:lnTo>
                  <a:pt x="39158" y="36867"/>
                </a:lnTo>
                <a:lnTo>
                  <a:pt x="39000" y="37267"/>
                </a:lnTo>
                <a:cubicBezTo>
                  <a:pt x="35491" y="43578"/>
                  <a:pt x="33965" y="50444"/>
                  <a:pt x="34421" y="57867"/>
                </a:cubicBezTo>
                <a:lnTo>
                  <a:pt x="34421" y="57867"/>
                </a:lnTo>
                <a:cubicBezTo>
                  <a:pt x="34877" y="65200"/>
                  <a:pt x="37263" y="71644"/>
                  <a:pt x="41579" y="77200"/>
                </a:cubicBezTo>
                <a:lnTo>
                  <a:pt x="41579" y="77200"/>
                </a:lnTo>
                <a:cubicBezTo>
                  <a:pt x="46667" y="83244"/>
                  <a:pt x="52421" y="86267"/>
                  <a:pt x="58842" y="86267"/>
                </a:cubicBezTo>
                <a:lnTo>
                  <a:pt x="58842" y="86267"/>
                </a:lnTo>
                <a:cubicBezTo>
                  <a:pt x="65404" y="86267"/>
                  <a:pt x="71228" y="83244"/>
                  <a:pt x="76316" y="77200"/>
                </a:cubicBezTo>
                <a:lnTo>
                  <a:pt x="76316" y="77200"/>
                </a:lnTo>
                <a:lnTo>
                  <a:pt x="95316" y="53133"/>
                </a:lnTo>
                <a:moveTo>
                  <a:pt x="7105" y="48000"/>
                </a:moveTo>
                <a:lnTo>
                  <a:pt x="7105" y="48000"/>
                </a:lnTo>
                <a:cubicBezTo>
                  <a:pt x="2368" y="54444"/>
                  <a:pt x="0" y="61822"/>
                  <a:pt x="0" y="70133"/>
                </a:cubicBezTo>
                <a:lnTo>
                  <a:pt x="0" y="70133"/>
                </a:lnTo>
                <a:lnTo>
                  <a:pt x="0" y="70133"/>
                </a:lnTo>
                <a:cubicBezTo>
                  <a:pt x="0" y="78311"/>
                  <a:pt x="2368" y="85622"/>
                  <a:pt x="7105" y="92067"/>
                </a:cubicBezTo>
                <a:lnTo>
                  <a:pt x="7105" y="92067"/>
                </a:lnTo>
                <a:cubicBezTo>
                  <a:pt x="11526" y="97356"/>
                  <a:pt x="16684" y="100356"/>
                  <a:pt x="22579" y="101067"/>
                </a:cubicBezTo>
                <a:lnTo>
                  <a:pt x="22579" y="101067"/>
                </a:lnTo>
                <a:cubicBezTo>
                  <a:pt x="28333" y="101644"/>
                  <a:pt x="33754" y="99711"/>
                  <a:pt x="38842" y="95267"/>
                </a:cubicBezTo>
                <a:lnTo>
                  <a:pt x="38842" y="95267"/>
                </a:lnTo>
                <a:lnTo>
                  <a:pt x="39000" y="95067"/>
                </a:lnTo>
                <a:cubicBezTo>
                  <a:pt x="40263" y="93911"/>
                  <a:pt x="41000" y="92400"/>
                  <a:pt x="41211" y="90533"/>
                </a:cubicBezTo>
                <a:lnTo>
                  <a:pt x="41211" y="90533"/>
                </a:lnTo>
                <a:cubicBezTo>
                  <a:pt x="41456" y="88844"/>
                  <a:pt x="41175" y="87133"/>
                  <a:pt x="40368" y="85400"/>
                </a:cubicBezTo>
                <a:lnTo>
                  <a:pt x="40368" y="85400"/>
                </a:lnTo>
                <a:cubicBezTo>
                  <a:pt x="39351" y="83978"/>
                  <a:pt x="38158" y="83111"/>
                  <a:pt x="36789" y="82800"/>
                </a:cubicBezTo>
                <a:lnTo>
                  <a:pt x="36789" y="82800"/>
                </a:lnTo>
                <a:cubicBezTo>
                  <a:pt x="35316" y="82400"/>
                  <a:pt x="33965" y="82756"/>
                  <a:pt x="32737" y="83867"/>
                </a:cubicBezTo>
                <a:lnTo>
                  <a:pt x="32737" y="83867"/>
                </a:lnTo>
                <a:lnTo>
                  <a:pt x="32421" y="84133"/>
                </a:lnTo>
                <a:cubicBezTo>
                  <a:pt x="29579" y="86533"/>
                  <a:pt x="26579" y="87600"/>
                  <a:pt x="23421" y="87333"/>
                </a:cubicBezTo>
                <a:lnTo>
                  <a:pt x="23421" y="87333"/>
                </a:lnTo>
                <a:cubicBezTo>
                  <a:pt x="20123" y="87022"/>
                  <a:pt x="17228" y="85378"/>
                  <a:pt x="14737" y="82400"/>
                </a:cubicBezTo>
                <a:lnTo>
                  <a:pt x="14737" y="82400"/>
                </a:lnTo>
                <a:cubicBezTo>
                  <a:pt x="12140" y="78800"/>
                  <a:pt x="10842" y="74711"/>
                  <a:pt x="10842" y="70133"/>
                </a:cubicBezTo>
                <a:lnTo>
                  <a:pt x="10842" y="70133"/>
                </a:lnTo>
                <a:cubicBezTo>
                  <a:pt x="10842" y="65422"/>
                  <a:pt x="12211" y="61333"/>
                  <a:pt x="14947" y="57867"/>
                </a:cubicBezTo>
                <a:lnTo>
                  <a:pt x="14947" y="57867"/>
                </a:lnTo>
                <a:lnTo>
                  <a:pt x="33947" y="33600"/>
                </a:lnTo>
                <a:cubicBezTo>
                  <a:pt x="36754" y="30311"/>
                  <a:pt x="39965" y="28667"/>
                  <a:pt x="43579" y="28667"/>
                </a:cubicBezTo>
                <a:lnTo>
                  <a:pt x="43579" y="28667"/>
                </a:lnTo>
                <a:cubicBezTo>
                  <a:pt x="47193" y="28667"/>
                  <a:pt x="50421" y="30311"/>
                  <a:pt x="53263" y="33600"/>
                </a:cubicBezTo>
                <a:lnTo>
                  <a:pt x="53263" y="33600"/>
                </a:lnTo>
                <a:cubicBezTo>
                  <a:pt x="55649" y="36756"/>
                  <a:pt x="56947" y="40422"/>
                  <a:pt x="57158" y="44600"/>
                </a:cubicBezTo>
                <a:lnTo>
                  <a:pt x="57158" y="44600"/>
                </a:lnTo>
                <a:cubicBezTo>
                  <a:pt x="57368" y="48600"/>
                  <a:pt x="56526" y="52378"/>
                  <a:pt x="54632" y="55933"/>
                </a:cubicBezTo>
                <a:lnTo>
                  <a:pt x="54632" y="55933"/>
                </a:lnTo>
                <a:lnTo>
                  <a:pt x="54421" y="56400"/>
                </a:lnTo>
                <a:cubicBezTo>
                  <a:pt x="53649" y="57956"/>
                  <a:pt x="53368" y="59667"/>
                  <a:pt x="53579" y="61533"/>
                </a:cubicBezTo>
                <a:lnTo>
                  <a:pt x="53579" y="61533"/>
                </a:lnTo>
                <a:cubicBezTo>
                  <a:pt x="53825" y="63267"/>
                  <a:pt x="54561" y="64711"/>
                  <a:pt x="55789" y="65867"/>
                </a:cubicBezTo>
                <a:lnTo>
                  <a:pt x="55789" y="65867"/>
                </a:lnTo>
                <a:cubicBezTo>
                  <a:pt x="57053" y="66978"/>
                  <a:pt x="58351" y="67400"/>
                  <a:pt x="59684" y="67133"/>
                </a:cubicBezTo>
                <a:lnTo>
                  <a:pt x="59684" y="67133"/>
                </a:lnTo>
                <a:cubicBezTo>
                  <a:pt x="61158" y="66822"/>
                  <a:pt x="62351" y="65889"/>
                  <a:pt x="63263" y="64333"/>
                </a:cubicBezTo>
                <a:lnTo>
                  <a:pt x="63263" y="64333"/>
                </a:lnTo>
                <a:lnTo>
                  <a:pt x="63421" y="63933"/>
                </a:lnTo>
                <a:cubicBezTo>
                  <a:pt x="66930" y="57622"/>
                  <a:pt x="68456" y="50733"/>
                  <a:pt x="68000" y="43267"/>
                </a:cubicBezTo>
                <a:lnTo>
                  <a:pt x="68000" y="43267"/>
                </a:lnTo>
                <a:cubicBezTo>
                  <a:pt x="67544" y="35978"/>
                  <a:pt x="65175" y="29533"/>
                  <a:pt x="60895" y="23933"/>
                </a:cubicBezTo>
                <a:lnTo>
                  <a:pt x="60895" y="23933"/>
                </a:lnTo>
                <a:cubicBezTo>
                  <a:pt x="55807" y="17933"/>
                  <a:pt x="50035" y="14933"/>
                  <a:pt x="43579" y="14933"/>
                </a:cubicBezTo>
                <a:lnTo>
                  <a:pt x="43579" y="14933"/>
                </a:lnTo>
                <a:cubicBezTo>
                  <a:pt x="37018" y="14933"/>
                  <a:pt x="31263" y="17933"/>
                  <a:pt x="26316" y="23933"/>
                </a:cubicBezTo>
                <a:lnTo>
                  <a:pt x="26316" y="23933"/>
                </a:lnTo>
                <a:lnTo>
                  <a:pt x="7105" y="48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7263-51"/>
          <p:cNvSpPr/>
          <p:nvPr/>
        </p:nvSpPr>
        <p:spPr>
          <a:xfrm>
            <a:off x="600075" y="2687389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7264-55"/>
          <p:cNvCxnSpPr/>
          <p:nvPr/>
        </p:nvCxnSpPr>
        <p:spPr>
          <a:xfrm>
            <a:off x="614363" y="2687389"/>
            <a:ext cx="914" cy="292894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7417-77"/>
          <p:cNvSpPr/>
          <p:nvPr/>
        </p:nvSpPr>
        <p:spPr>
          <a:xfrm>
            <a:off x="717947" y="2765971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73357" y="41571"/>
                </a:moveTo>
                <a:lnTo>
                  <a:pt x="73357" y="41571"/>
                </a:lnTo>
                <a:lnTo>
                  <a:pt x="47929" y="67000"/>
                </a:lnTo>
                <a:cubicBezTo>
                  <a:pt x="45643" y="68857"/>
                  <a:pt x="43381" y="68857"/>
                  <a:pt x="41143" y="67000"/>
                </a:cubicBezTo>
                <a:lnTo>
                  <a:pt x="41143" y="67000"/>
                </a:lnTo>
                <a:lnTo>
                  <a:pt x="28429" y="54286"/>
                </a:lnTo>
                <a:cubicBezTo>
                  <a:pt x="26571" y="52048"/>
                  <a:pt x="26571" y="49786"/>
                  <a:pt x="28429" y="47500"/>
                </a:cubicBezTo>
                <a:lnTo>
                  <a:pt x="28429" y="47500"/>
                </a:lnTo>
                <a:cubicBezTo>
                  <a:pt x="30667" y="45643"/>
                  <a:pt x="32929" y="45643"/>
                  <a:pt x="35214" y="47500"/>
                </a:cubicBezTo>
                <a:lnTo>
                  <a:pt x="35214" y="47500"/>
                </a:lnTo>
                <a:lnTo>
                  <a:pt x="44500" y="56857"/>
                </a:lnTo>
                <a:lnTo>
                  <a:pt x="66571" y="34786"/>
                </a:lnTo>
                <a:cubicBezTo>
                  <a:pt x="68857" y="32929"/>
                  <a:pt x="71119" y="32929"/>
                  <a:pt x="73357" y="34786"/>
                </a:cubicBezTo>
                <a:lnTo>
                  <a:pt x="73357" y="34786"/>
                </a:lnTo>
                <a:cubicBezTo>
                  <a:pt x="75214" y="37024"/>
                  <a:pt x="75214" y="39286"/>
                  <a:pt x="73357" y="41571"/>
                </a:cubicBezTo>
                <a:lnTo>
                  <a:pt x="73357" y="41571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7263-52"/>
          <p:cNvSpPr/>
          <p:nvPr/>
        </p:nvSpPr>
        <p:spPr>
          <a:xfrm>
            <a:off x="600075" y="3037433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7264-56"/>
          <p:cNvCxnSpPr/>
          <p:nvPr/>
        </p:nvCxnSpPr>
        <p:spPr>
          <a:xfrm>
            <a:off x="614363" y="3037433"/>
            <a:ext cx="914" cy="292894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7379-67"/>
          <p:cNvSpPr/>
          <p:nvPr/>
        </p:nvSpPr>
        <p:spPr>
          <a:xfrm>
            <a:off x="717947" y="3116014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73357" y="41571"/>
                </a:moveTo>
                <a:lnTo>
                  <a:pt x="73357" y="41571"/>
                </a:lnTo>
                <a:lnTo>
                  <a:pt x="47929" y="67000"/>
                </a:lnTo>
                <a:cubicBezTo>
                  <a:pt x="45643" y="68857"/>
                  <a:pt x="43381" y="68857"/>
                  <a:pt x="41143" y="67000"/>
                </a:cubicBezTo>
                <a:lnTo>
                  <a:pt x="41143" y="67000"/>
                </a:lnTo>
                <a:lnTo>
                  <a:pt x="28429" y="54286"/>
                </a:lnTo>
                <a:cubicBezTo>
                  <a:pt x="26571" y="52048"/>
                  <a:pt x="26571" y="49786"/>
                  <a:pt x="28429" y="47500"/>
                </a:cubicBezTo>
                <a:lnTo>
                  <a:pt x="28429" y="47500"/>
                </a:lnTo>
                <a:cubicBezTo>
                  <a:pt x="30667" y="45643"/>
                  <a:pt x="32929" y="45643"/>
                  <a:pt x="35214" y="47500"/>
                </a:cubicBezTo>
                <a:lnTo>
                  <a:pt x="35214" y="47500"/>
                </a:lnTo>
                <a:lnTo>
                  <a:pt x="44500" y="56857"/>
                </a:lnTo>
                <a:lnTo>
                  <a:pt x="66571" y="34786"/>
                </a:lnTo>
                <a:cubicBezTo>
                  <a:pt x="68857" y="32929"/>
                  <a:pt x="71119" y="32929"/>
                  <a:pt x="73357" y="34786"/>
                </a:cubicBezTo>
                <a:lnTo>
                  <a:pt x="73357" y="34786"/>
                </a:lnTo>
                <a:cubicBezTo>
                  <a:pt x="75214" y="37024"/>
                  <a:pt x="75214" y="39286"/>
                  <a:pt x="73357" y="41571"/>
                </a:cubicBezTo>
                <a:lnTo>
                  <a:pt x="73357" y="41571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7263-53"/>
          <p:cNvSpPr/>
          <p:nvPr/>
        </p:nvSpPr>
        <p:spPr>
          <a:xfrm>
            <a:off x="600075" y="3387477"/>
            <a:ext cx="3721894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7264-57"/>
          <p:cNvCxnSpPr/>
          <p:nvPr/>
        </p:nvCxnSpPr>
        <p:spPr>
          <a:xfrm>
            <a:off x="614363" y="3387477"/>
            <a:ext cx="914" cy="292894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7380-68"/>
          <p:cNvSpPr/>
          <p:nvPr/>
        </p:nvSpPr>
        <p:spPr>
          <a:xfrm>
            <a:off x="717947" y="3466058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73357" y="41571"/>
                </a:moveTo>
                <a:lnTo>
                  <a:pt x="73357" y="41571"/>
                </a:lnTo>
                <a:lnTo>
                  <a:pt x="47929" y="67000"/>
                </a:lnTo>
                <a:cubicBezTo>
                  <a:pt x="45643" y="68857"/>
                  <a:pt x="43381" y="68857"/>
                  <a:pt x="41143" y="67000"/>
                </a:cubicBezTo>
                <a:lnTo>
                  <a:pt x="41143" y="67000"/>
                </a:lnTo>
                <a:lnTo>
                  <a:pt x="28429" y="54286"/>
                </a:lnTo>
                <a:cubicBezTo>
                  <a:pt x="26571" y="52048"/>
                  <a:pt x="26571" y="49786"/>
                  <a:pt x="28429" y="47500"/>
                </a:cubicBezTo>
                <a:lnTo>
                  <a:pt x="28429" y="47500"/>
                </a:lnTo>
                <a:cubicBezTo>
                  <a:pt x="30667" y="45643"/>
                  <a:pt x="32929" y="45643"/>
                  <a:pt x="35214" y="47500"/>
                </a:cubicBezTo>
                <a:lnTo>
                  <a:pt x="35214" y="47500"/>
                </a:lnTo>
                <a:lnTo>
                  <a:pt x="44500" y="56857"/>
                </a:lnTo>
                <a:lnTo>
                  <a:pt x="66571" y="34786"/>
                </a:lnTo>
                <a:cubicBezTo>
                  <a:pt x="68857" y="32929"/>
                  <a:pt x="71119" y="32929"/>
                  <a:pt x="73357" y="34786"/>
                </a:cubicBezTo>
                <a:lnTo>
                  <a:pt x="73357" y="34786"/>
                </a:lnTo>
                <a:cubicBezTo>
                  <a:pt x="75214" y="37024"/>
                  <a:pt x="75214" y="39286"/>
                  <a:pt x="73357" y="41571"/>
                </a:cubicBezTo>
                <a:lnTo>
                  <a:pt x="73357" y="41571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7255-23"/>
          <p:cNvSpPr/>
          <p:nvPr/>
        </p:nvSpPr>
        <p:spPr>
          <a:xfrm>
            <a:off x="4657725" y="2230189"/>
            <a:ext cx="4086225" cy="1557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7256-29"/>
          <p:cNvCxnSpPr/>
          <p:nvPr/>
        </p:nvCxnSpPr>
        <p:spPr>
          <a:xfrm>
            <a:off x="4679156" y="2230189"/>
            <a:ext cx="914" cy="1557338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7260-44"/>
          <p:cNvCxnSpPr/>
          <p:nvPr/>
        </p:nvCxnSpPr>
        <p:spPr>
          <a:xfrm>
            <a:off x="4872038" y="2951708"/>
            <a:ext cx="3693319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7416-75"/>
          <p:cNvSpPr/>
          <p:nvPr/>
        </p:nvSpPr>
        <p:spPr>
          <a:xfrm>
            <a:off x="4898809" y="2705751"/>
            <a:ext cx="160770" cy="170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0627" y="0"/>
                  <a:pt x="51529" y="204"/>
                  <a:pt x="52353" y="611"/>
                </a:cubicBezTo>
                <a:lnTo>
                  <a:pt x="52353" y="611"/>
                </a:lnTo>
                <a:lnTo>
                  <a:pt x="91412" y="16222"/>
                </a:lnTo>
                <a:cubicBezTo>
                  <a:pt x="93765" y="17111"/>
                  <a:pt x="95627" y="18537"/>
                  <a:pt x="97000" y="20500"/>
                </a:cubicBezTo>
                <a:lnTo>
                  <a:pt x="97000" y="20500"/>
                </a:lnTo>
                <a:cubicBezTo>
                  <a:pt x="98529" y="22463"/>
                  <a:pt x="99294" y="24741"/>
                  <a:pt x="99294" y="27333"/>
                </a:cubicBezTo>
                <a:lnTo>
                  <a:pt x="99294" y="27333"/>
                </a:lnTo>
                <a:cubicBezTo>
                  <a:pt x="99412" y="33963"/>
                  <a:pt x="98235" y="41778"/>
                  <a:pt x="95765" y="50778"/>
                </a:cubicBezTo>
                <a:lnTo>
                  <a:pt x="95765" y="50778"/>
                </a:lnTo>
                <a:cubicBezTo>
                  <a:pt x="93294" y="59778"/>
                  <a:pt x="88804" y="68500"/>
                  <a:pt x="82294" y="76944"/>
                </a:cubicBezTo>
                <a:lnTo>
                  <a:pt x="82294" y="76944"/>
                </a:lnTo>
                <a:cubicBezTo>
                  <a:pt x="75980" y="85537"/>
                  <a:pt x="66882" y="92630"/>
                  <a:pt x="55000" y="98222"/>
                </a:cubicBezTo>
                <a:lnTo>
                  <a:pt x="55000" y="98222"/>
                </a:lnTo>
                <a:cubicBezTo>
                  <a:pt x="51431" y="99815"/>
                  <a:pt x="47863" y="99815"/>
                  <a:pt x="44294" y="98222"/>
                </a:cubicBezTo>
                <a:lnTo>
                  <a:pt x="44294" y="98222"/>
                </a:lnTo>
                <a:cubicBezTo>
                  <a:pt x="32412" y="92630"/>
                  <a:pt x="23294" y="85537"/>
                  <a:pt x="16941" y="76944"/>
                </a:cubicBezTo>
                <a:lnTo>
                  <a:pt x="16941" y="76944"/>
                </a:lnTo>
                <a:cubicBezTo>
                  <a:pt x="10471" y="68500"/>
                  <a:pt x="6000" y="59778"/>
                  <a:pt x="3529" y="50778"/>
                </a:cubicBezTo>
                <a:lnTo>
                  <a:pt x="3529" y="50778"/>
                </a:lnTo>
                <a:cubicBezTo>
                  <a:pt x="1059" y="41778"/>
                  <a:pt x="-118" y="33963"/>
                  <a:pt x="0" y="27333"/>
                </a:cubicBezTo>
                <a:lnTo>
                  <a:pt x="0" y="27333"/>
                </a:lnTo>
                <a:cubicBezTo>
                  <a:pt x="0" y="24741"/>
                  <a:pt x="765" y="22463"/>
                  <a:pt x="2294" y="20500"/>
                </a:cubicBezTo>
                <a:lnTo>
                  <a:pt x="2294" y="20500"/>
                </a:lnTo>
                <a:cubicBezTo>
                  <a:pt x="3667" y="18537"/>
                  <a:pt x="5529" y="17111"/>
                  <a:pt x="7882" y="16222"/>
                </a:cubicBezTo>
                <a:lnTo>
                  <a:pt x="7882" y="16222"/>
                </a:lnTo>
                <a:lnTo>
                  <a:pt x="46941" y="611"/>
                </a:lnTo>
                <a:cubicBezTo>
                  <a:pt x="47765" y="204"/>
                  <a:pt x="48667" y="0"/>
                  <a:pt x="49647" y="0"/>
                </a:cubicBezTo>
                <a:lnTo>
                  <a:pt x="49647" y="0"/>
                </a:lnTo>
                <a:moveTo>
                  <a:pt x="49647" y="13111"/>
                </a:moveTo>
                <a:lnTo>
                  <a:pt x="49647" y="13111"/>
                </a:lnTo>
                <a:lnTo>
                  <a:pt x="49647" y="86889"/>
                </a:lnTo>
                <a:cubicBezTo>
                  <a:pt x="59020" y="82333"/>
                  <a:pt x="66392" y="76556"/>
                  <a:pt x="71765" y="69556"/>
                </a:cubicBezTo>
                <a:lnTo>
                  <a:pt x="71765" y="69556"/>
                </a:lnTo>
                <a:cubicBezTo>
                  <a:pt x="77020" y="62519"/>
                  <a:pt x="80745" y="55278"/>
                  <a:pt x="82941" y="47833"/>
                </a:cubicBezTo>
                <a:lnTo>
                  <a:pt x="82941" y="47833"/>
                </a:lnTo>
                <a:cubicBezTo>
                  <a:pt x="85020" y="40278"/>
                  <a:pt x="86059" y="33519"/>
                  <a:pt x="86059" y="27556"/>
                </a:cubicBezTo>
                <a:lnTo>
                  <a:pt x="86059" y="27556"/>
                </a:lnTo>
                <a:lnTo>
                  <a:pt x="49647" y="13111"/>
                </a:lnTo>
                <a:lnTo>
                  <a:pt x="49647" y="1311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7262-46"/>
          <p:cNvSpPr/>
          <p:nvPr/>
        </p:nvSpPr>
        <p:spPr>
          <a:xfrm>
            <a:off x="4872038" y="3030289"/>
            <a:ext cx="1172356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7262-49"/>
          <p:cNvCxnSpPr/>
          <p:nvPr/>
        </p:nvCxnSpPr>
        <p:spPr>
          <a:xfrm>
            <a:off x="4886325" y="3030289"/>
            <a:ext cx="914" cy="307181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7416-76"/>
          <p:cNvSpPr/>
          <p:nvPr/>
        </p:nvSpPr>
        <p:spPr>
          <a:xfrm>
            <a:off x="5014996" y="3101811"/>
            <a:ext cx="171283" cy="1712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167" y="1333"/>
                </a:moveTo>
                <a:lnTo>
                  <a:pt x="41167" y="1333"/>
                </a:lnTo>
                <a:cubicBezTo>
                  <a:pt x="39870" y="148"/>
                  <a:pt x="38370" y="-241"/>
                  <a:pt x="36667" y="167"/>
                </a:cubicBezTo>
                <a:lnTo>
                  <a:pt x="36667" y="167"/>
                </a:lnTo>
                <a:cubicBezTo>
                  <a:pt x="34852" y="685"/>
                  <a:pt x="33741" y="1778"/>
                  <a:pt x="33333" y="3444"/>
                </a:cubicBezTo>
                <a:lnTo>
                  <a:pt x="33333" y="3444"/>
                </a:lnTo>
                <a:lnTo>
                  <a:pt x="30222" y="15778"/>
                </a:lnTo>
                <a:lnTo>
                  <a:pt x="18111" y="12278"/>
                </a:lnTo>
                <a:cubicBezTo>
                  <a:pt x="16296" y="11870"/>
                  <a:pt x="14741" y="12259"/>
                  <a:pt x="13444" y="13444"/>
                </a:cubicBezTo>
                <a:lnTo>
                  <a:pt x="13444" y="13444"/>
                </a:lnTo>
                <a:cubicBezTo>
                  <a:pt x="12259" y="14741"/>
                  <a:pt x="11870" y="16296"/>
                  <a:pt x="12278" y="18111"/>
                </a:cubicBezTo>
                <a:lnTo>
                  <a:pt x="12278" y="18111"/>
                </a:lnTo>
                <a:lnTo>
                  <a:pt x="15778" y="30222"/>
                </a:lnTo>
                <a:lnTo>
                  <a:pt x="3444" y="33333"/>
                </a:lnTo>
                <a:cubicBezTo>
                  <a:pt x="1778" y="33741"/>
                  <a:pt x="685" y="34852"/>
                  <a:pt x="167" y="36667"/>
                </a:cubicBezTo>
                <a:lnTo>
                  <a:pt x="167" y="36667"/>
                </a:lnTo>
                <a:cubicBezTo>
                  <a:pt x="-241" y="38370"/>
                  <a:pt x="148" y="39870"/>
                  <a:pt x="1333" y="41167"/>
                </a:cubicBezTo>
                <a:lnTo>
                  <a:pt x="1333" y="41167"/>
                </a:lnTo>
                <a:lnTo>
                  <a:pt x="10500" y="49944"/>
                </a:lnTo>
                <a:lnTo>
                  <a:pt x="1333" y="58722"/>
                </a:lnTo>
                <a:cubicBezTo>
                  <a:pt x="148" y="60019"/>
                  <a:pt x="-241" y="61519"/>
                  <a:pt x="167" y="63222"/>
                </a:cubicBezTo>
                <a:lnTo>
                  <a:pt x="167" y="63222"/>
                </a:lnTo>
                <a:cubicBezTo>
                  <a:pt x="685" y="65037"/>
                  <a:pt x="1778" y="66204"/>
                  <a:pt x="3444" y="66722"/>
                </a:cubicBezTo>
                <a:lnTo>
                  <a:pt x="3444" y="66722"/>
                </a:lnTo>
                <a:lnTo>
                  <a:pt x="15778" y="69667"/>
                </a:lnTo>
                <a:lnTo>
                  <a:pt x="12278" y="81778"/>
                </a:lnTo>
                <a:cubicBezTo>
                  <a:pt x="11870" y="83593"/>
                  <a:pt x="12259" y="85167"/>
                  <a:pt x="13444" y="86500"/>
                </a:cubicBezTo>
                <a:lnTo>
                  <a:pt x="13444" y="86500"/>
                </a:lnTo>
                <a:cubicBezTo>
                  <a:pt x="14741" y="87648"/>
                  <a:pt x="16296" y="88037"/>
                  <a:pt x="18111" y="87667"/>
                </a:cubicBezTo>
                <a:lnTo>
                  <a:pt x="18111" y="87667"/>
                </a:lnTo>
                <a:lnTo>
                  <a:pt x="30222" y="84111"/>
                </a:lnTo>
                <a:lnTo>
                  <a:pt x="33333" y="96444"/>
                </a:lnTo>
                <a:cubicBezTo>
                  <a:pt x="33741" y="98148"/>
                  <a:pt x="34852" y="99259"/>
                  <a:pt x="36667" y="99778"/>
                </a:cubicBezTo>
                <a:lnTo>
                  <a:pt x="36667" y="99778"/>
                </a:lnTo>
                <a:cubicBezTo>
                  <a:pt x="38370" y="100148"/>
                  <a:pt x="39870" y="99759"/>
                  <a:pt x="41167" y="98611"/>
                </a:cubicBezTo>
                <a:lnTo>
                  <a:pt x="41167" y="98611"/>
                </a:lnTo>
                <a:lnTo>
                  <a:pt x="49944" y="89611"/>
                </a:lnTo>
                <a:lnTo>
                  <a:pt x="58722" y="98611"/>
                </a:lnTo>
                <a:cubicBezTo>
                  <a:pt x="60019" y="99759"/>
                  <a:pt x="61519" y="100148"/>
                  <a:pt x="63222" y="99778"/>
                </a:cubicBezTo>
                <a:lnTo>
                  <a:pt x="63222" y="99778"/>
                </a:lnTo>
                <a:cubicBezTo>
                  <a:pt x="65037" y="99259"/>
                  <a:pt x="66204" y="98148"/>
                  <a:pt x="66722" y="96444"/>
                </a:cubicBezTo>
                <a:lnTo>
                  <a:pt x="66722" y="96444"/>
                </a:lnTo>
                <a:lnTo>
                  <a:pt x="69667" y="84111"/>
                </a:lnTo>
                <a:lnTo>
                  <a:pt x="81778" y="87667"/>
                </a:lnTo>
                <a:cubicBezTo>
                  <a:pt x="83593" y="88037"/>
                  <a:pt x="85167" y="87648"/>
                  <a:pt x="86500" y="86500"/>
                </a:cubicBezTo>
                <a:lnTo>
                  <a:pt x="86500" y="86500"/>
                </a:lnTo>
                <a:cubicBezTo>
                  <a:pt x="87648" y="85167"/>
                  <a:pt x="88037" y="83593"/>
                  <a:pt x="87667" y="81778"/>
                </a:cubicBezTo>
                <a:lnTo>
                  <a:pt x="87667" y="81778"/>
                </a:lnTo>
                <a:lnTo>
                  <a:pt x="84111" y="69667"/>
                </a:lnTo>
                <a:lnTo>
                  <a:pt x="96444" y="66722"/>
                </a:lnTo>
                <a:cubicBezTo>
                  <a:pt x="98148" y="66204"/>
                  <a:pt x="99259" y="65037"/>
                  <a:pt x="99778" y="63222"/>
                </a:cubicBezTo>
                <a:lnTo>
                  <a:pt x="99778" y="63222"/>
                </a:lnTo>
                <a:cubicBezTo>
                  <a:pt x="100148" y="61519"/>
                  <a:pt x="99759" y="60019"/>
                  <a:pt x="98611" y="58722"/>
                </a:cubicBezTo>
                <a:lnTo>
                  <a:pt x="98611" y="58722"/>
                </a:lnTo>
                <a:lnTo>
                  <a:pt x="89611" y="49944"/>
                </a:lnTo>
                <a:lnTo>
                  <a:pt x="98611" y="41167"/>
                </a:lnTo>
                <a:cubicBezTo>
                  <a:pt x="99759" y="39870"/>
                  <a:pt x="100148" y="38370"/>
                  <a:pt x="99778" y="36667"/>
                </a:cubicBezTo>
                <a:lnTo>
                  <a:pt x="99778" y="36667"/>
                </a:lnTo>
                <a:cubicBezTo>
                  <a:pt x="99259" y="34852"/>
                  <a:pt x="98148" y="33741"/>
                  <a:pt x="96444" y="33333"/>
                </a:cubicBezTo>
                <a:lnTo>
                  <a:pt x="96444" y="33333"/>
                </a:lnTo>
                <a:lnTo>
                  <a:pt x="84111" y="30222"/>
                </a:lnTo>
                <a:lnTo>
                  <a:pt x="87667" y="18111"/>
                </a:lnTo>
                <a:cubicBezTo>
                  <a:pt x="88037" y="16296"/>
                  <a:pt x="87648" y="14741"/>
                  <a:pt x="86500" y="13444"/>
                </a:cubicBezTo>
                <a:lnTo>
                  <a:pt x="86500" y="13444"/>
                </a:lnTo>
                <a:cubicBezTo>
                  <a:pt x="85167" y="12259"/>
                  <a:pt x="83593" y="11870"/>
                  <a:pt x="81778" y="12278"/>
                </a:cubicBezTo>
                <a:lnTo>
                  <a:pt x="81778" y="12278"/>
                </a:lnTo>
                <a:lnTo>
                  <a:pt x="69667" y="15778"/>
                </a:lnTo>
                <a:lnTo>
                  <a:pt x="66556" y="3444"/>
                </a:lnTo>
                <a:cubicBezTo>
                  <a:pt x="66148" y="1778"/>
                  <a:pt x="65037" y="685"/>
                  <a:pt x="63222" y="167"/>
                </a:cubicBezTo>
                <a:lnTo>
                  <a:pt x="63222" y="167"/>
                </a:lnTo>
                <a:cubicBezTo>
                  <a:pt x="61519" y="-241"/>
                  <a:pt x="60019" y="148"/>
                  <a:pt x="58722" y="1333"/>
                </a:cubicBezTo>
                <a:lnTo>
                  <a:pt x="58722" y="1333"/>
                </a:lnTo>
                <a:lnTo>
                  <a:pt x="49944" y="10500"/>
                </a:lnTo>
                <a:lnTo>
                  <a:pt x="41167" y="1333"/>
                </a:lnTo>
              </a:path>
            </a:pathLst>
          </a:custGeom>
          <a:solidFill>
            <a:srgbClr val="E8EEF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7263-54"/>
          <p:cNvSpPr/>
          <p:nvPr/>
        </p:nvSpPr>
        <p:spPr>
          <a:xfrm>
            <a:off x="7690247" y="3066008"/>
            <a:ext cx="875109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7380-69"/>
          <p:cNvSpPr/>
          <p:nvPr/>
        </p:nvSpPr>
        <p:spPr>
          <a:xfrm>
            <a:off x="7804547" y="311958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7251-13"/>
          <p:cNvSpPr/>
          <p:nvPr/>
        </p:nvSpPr>
        <p:spPr>
          <a:xfrm>
            <a:off x="400050" y="3958977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7251-15"/>
          <p:cNvCxnSpPr/>
          <p:nvPr/>
        </p:nvCxnSpPr>
        <p:spPr>
          <a:xfrm>
            <a:off x="428625" y="3958977"/>
            <a:ext cx="914" cy="47863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415-72"/>
          <p:cNvSpPr/>
          <p:nvPr/>
        </p:nvSpPr>
        <p:spPr>
          <a:xfrm>
            <a:off x="678743" y="4119153"/>
            <a:ext cx="185565" cy="1654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421" y="2235"/>
                </a:moveTo>
                <a:lnTo>
                  <a:pt x="23421" y="2235"/>
                </a:lnTo>
                <a:cubicBezTo>
                  <a:pt x="24333" y="745"/>
                  <a:pt x="25596" y="0"/>
                  <a:pt x="27211" y="0"/>
                </a:cubicBezTo>
                <a:lnTo>
                  <a:pt x="27211" y="0"/>
                </a:lnTo>
                <a:lnTo>
                  <a:pt x="75316" y="0"/>
                </a:lnTo>
                <a:cubicBezTo>
                  <a:pt x="76930" y="0"/>
                  <a:pt x="78193" y="745"/>
                  <a:pt x="79105" y="2235"/>
                </a:cubicBezTo>
                <a:lnTo>
                  <a:pt x="79105" y="2235"/>
                </a:lnTo>
                <a:lnTo>
                  <a:pt x="101579" y="36294"/>
                </a:lnTo>
                <a:cubicBezTo>
                  <a:pt x="102912" y="38686"/>
                  <a:pt x="102842" y="40922"/>
                  <a:pt x="101368" y="43000"/>
                </a:cubicBezTo>
                <a:lnTo>
                  <a:pt x="101368" y="43000"/>
                </a:lnTo>
                <a:lnTo>
                  <a:pt x="54895" y="100353"/>
                </a:lnTo>
                <a:cubicBezTo>
                  <a:pt x="53947" y="101569"/>
                  <a:pt x="52737" y="102176"/>
                  <a:pt x="51263" y="102176"/>
                </a:cubicBezTo>
                <a:lnTo>
                  <a:pt x="51263" y="102176"/>
                </a:lnTo>
                <a:cubicBezTo>
                  <a:pt x="49789" y="102176"/>
                  <a:pt x="48596" y="101569"/>
                  <a:pt x="47684" y="100353"/>
                </a:cubicBezTo>
                <a:lnTo>
                  <a:pt x="47684" y="100353"/>
                </a:lnTo>
                <a:lnTo>
                  <a:pt x="1158" y="43000"/>
                </a:lnTo>
                <a:cubicBezTo>
                  <a:pt x="-316" y="40922"/>
                  <a:pt x="-386" y="38686"/>
                  <a:pt x="947" y="36294"/>
                </a:cubicBezTo>
                <a:lnTo>
                  <a:pt x="947" y="36294"/>
                </a:lnTo>
                <a:lnTo>
                  <a:pt x="23421" y="2235"/>
                </a:lnTo>
                <a:moveTo>
                  <a:pt x="31000" y="11176"/>
                </a:moveTo>
                <a:lnTo>
                  <a:pt x="31000" y="11176"/>
                </a:lnTo>
                <a:cubicBezTo>
                  <a:pt x="30333" y="11804"/>
                  <a:pt x="30211" y="12569"/>
                  <a:pt x="30632" y="13471"/>
                </a:cubicBezTo>
                <a:lnTo>
                  <a:pt x="30632" y="13471"/>
                </a:lnTo>
                <a:lnTo>
                  <a:pt x="42263" y="34941"/>
                </a:lnTo>
                <a:lnTo>
                  <a:pt x="12579" y="37647"/>
                </a:lnTo>
                <a:cubicBezTo>
                  <a:pt x="11772" y="37804"/>
                  <a:pt x="11298" y="38392"/>
                  <a:pt x="11158" y="39412"/>
                </a:cubicBezTo>
                <a:lnTo>
                  <a:pt x="11158" y="39412"/>
                </a:lnTo>
                <a:cubicBezTo>
                  <a:pt x="11298" y="40471"/>
                  <a:pt x="11772" y="41078"/>
                  <a:pt x="12579" y="41235"/>
                </a:cubicBezTo>
                <a:lnTo>
                  <a:pt x="12579" y="41235"/>
                </a:lnTo>
                <a:lnTo>
                  <a:pt x="51053" y="44824"/>
                </a:lnTo>
                <a:cubicBezTo>
                  <a:pt x="51193" y="44824"/>
                  <a:pt x="51263" y="44824"/>
                  <a:pt x="51263" y="44824"/>
                </a:cubicBezTo>
                <a:lnTo>
                  <a:pt x="51263" y="44824"/>
                </a:lnTo>
                <a:cubicBezTo>
                  <a:pt x="51263" y="44824"/>
                  <a:pt x="51333" y="44824"/>
                  <a:pt x="51474" y="44824"/>
                </a:cubicBezTo>
                <a:lnTo>
                  <a:pt x="51474" y="44824"/>
                </a:lnTo>
                <a:lnTo>
                  <a:pt x="89947" y="41235"/>
                </a:lnTo>
                <a:cubicBezTo>
                  <a:pt x="90754" y="41078"/>
                  <a:pt x="91228" y="40471"/>
                  <a:pt x="91368" y="39412"/>
                </a:cubicBezTo>
                <a:lnTo>
                  <a:pt x="91368" y="39412"/>
                </a:lnTo>
                <a:cubicBezTo>
                  <a:pt x="91228" y="38392"/>
                  <a:pt x="90754" y="37804"/>
                  <a:pt x="89947" y="37647"/>
                </a:cubicBezTo>
                <a:lnTo>
                  <a:pt x="89947" y="37647"/>
                </a:lnTo>
                <a:lnTo>
                  <a:pt x="60474" y="34941"/>
                </a:lnTo>
                <a:lnTo>
                  <a:pt x="71895" y="13471"/>
                </a:lnTo>
                <a:cubicBezTo>
                  <a:pt x="72316" y="12569"/>
                  <a:pt x="72193" y="11804"/>
                  <a:pt x="71526" y="11176"/>
                </a:cubicBezTo>
                <a:lnTo>
                  <a:pt x="71526" y="11176"/>
                </a:lnTo>
                <a:cubicBezTo>
                  <a:pt x="70719" y="10588"/>
                  <a:pt x="69982" y="10667"/>
                  <a:pt x="69316" y="11412"/>
                </a:cubicBezTo>
                <a:lnTo>
                  <a:pt x="69316" y="11412"/>
                </a:lnTo>
                <a:lnTo>
                  <a:pt x="51263" y="33176"/>
                </a:lnTo>
                <a:lnTo>
                  <a:pt x="33211" y="11412"/>
                </a:lnTo>
                <a:cubicBezTo>
                  <a:pt x="32544" y="10667"/>
                  <a:pt x="31807" y="10588"/>
                  <a:pt x="31000" y="11176"/>
                </a:cubicBezTo>
                <a:lnTo>
                  <a:pt x="31000" y="1117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255-24"/>
          <p:cNvSpPr/>
          <p:nvPr/>
        </p:nvSpPr>
        <p:spPr>
          <a:xfrm>
            <a:off x="7679531" y="4066133"/>
            <a:ext cx="885825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7415-73"/>
          <p:cNvSpPr/>
          <p:nvPr/>
        </p:nvSpPr>
        <p:spPr>
          <a:xfrm>
            <a:off x="7808040" y="4134048"/>
            <a:ext cx="96598" cy="1284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900" y="1154"/>
                </a:moveTo>
                <a:lnTo>
                  <a:pt x="45900" y="1154"/>
                </a:lnTo>
                <a:cubicBezTo>
                  <a:pt x="49100" y="-385"/>
                  <a:pt x="52267" y="-385"/>
                  <a:pt x="55400" y="1154"/>
                </a:cubicBezTo>
                <a:lnTo>
                  <a:pt x="55400" y="1154"/>
                </a:lnTo>
                <a:lnTo>
                  <a:pt x="60200" y="3385"/>
                </a:lnTo>
                <a:cubicBezTo>
                  <a:pt x="61733" y="4154"/>
                  <a:pt x="63467" y="4538"/>
                  <a:pt x="65400" y="4538"/>
                </a:cubicBezTo>
                <a:lnTo>
                  <a:pt x="65400" y="4538"/>
                </a:lnTo>
                <a:lnTo>
                  <a:pt x="71000" y="4154"/>
                </a:lnTo>
                <a:cubicBezTo>
                  <a:pt x="74867" y="4154"/>
                  <a:pt x="77667" y="5436"/>
                  <a:pt x="79400" y="8000"/>
                </a:cubicBezTo>
                <a:lnTo>
                  <a:pt x="79400" y="8000"/>
                </a:lnTo>
                <a:lnTo>
                  <a:pt x="82000" y="11846"/>
                </a:lnTo>
                <a:cubicBezTo>
                  <a:pt x="82933" y="13077"/>
                  <a:pt x="84167" y="14026"/>
                  <a:pt x="85700" y="14692"/>
                </a:cubicBezTo>
                <a:lnTo>
                  <a:pt x="85700" y="14692"/>
                </a:lnTo>
                <a:lnTo>
                  <a:pt x="91000" y="16769"/>
                </a:lnTo>
                <a:cubicBezTo>
                  <a:pt x="94133" y="18103"/>
                  <a:pt x="95700" y="20256"/>
                  <a:pt x="95700" y="23231"/>
                </a:cubicBezTo>
                <a:lnTo>
                  <a:pt x="95700" y="23231"/>
                </a:lnTo>
                <a:lnTo>
                  <a:pt x="95200" y="27462"/>
                </a:lnTo>
                <a:cubicBezTo>
                  <a:pt x="95200" y="28949"/>
                  <a:pt x="95733" y="30308"/>
                  <a:pt x="96800" y="31538"/>
                </a:cubicBezTo>
                <a:lnTo>
                  <a:pt x="96800" y="31538"/>
                </a:lnTo>
                <a:lnTo>
                  <a:pt x="100000" y="35154"/>
                </a:lnTo>
                <a:cubicBezTo>
                  <a:pt x="101933" y="37615"/>
                  <a:pt x="101933" y="40051"/>
                  <a:pt x="100000" y="42462"/>
                </a:cubicBezTo>
                <a:lnTo>
                  <a:pt x="100000" y="42462"/>
                </a:lnTo>
                <a:lnTo>
                  <a:pt x="96800" y="46154"/>
                </a:lnTo>
                <a:cubicBezTo>
                  <a:pt x="95733" y="47385"/>
                  <a:pt x="95200" y="48744"/>
                  <a:pt x="95200" y="50231"/>
                </a:cubicBezTo>
                <a:lnTo>
                  <a:pt x="95200" y="50231"/>
                </a:lnTo>
                <a:lnTo>
                  <a:pt x="95700" y="54462"/>
                </a:lnTo>
                <a:cubicBezTo>
                  <a:pt x="95700" y="57436"/>
                  <a:pt x="94033" y="59590"/>
                  <a:pt x="90700" y="60923"/>
                </a:cubicBezTo>
                <a:lnTo>
                  <a:pt x="90700" y="60923"/>
                </a:lnTo>
                <a:lnTo>
                  <a:pt x="85700" y="63000"/>
                </a:lnTo>
                <a:cubicBezTo>
                  <a:pt x="84167" y="63667"/>
                  <a:pt x="82933" y="64615"/>
                  <a:pt x="82000" y="65846"/>
                </a:cubicBezTo>
                <a:lnTo>
                  <a:pt x="82000" y="65846"/>
                </a:lnTo>
                <a:lnTo>
                  <a:pt x="79400" y="69846"/>
                </a:lnTo>
                <a:cubicBezTo>
                  <a:pt x="77667" y="72308"/>
                  <a:pt x="74933" y="73538"/>
                  <a:pt x="71200" y="73538"/>
                </a:cubicBezTo>
                <a:lnTo>
                  <a:pt x="71200" y="73538"/>
                </a:lnTo>
                <a:lnTo>
                  <a:pt x="65400" y="73154"/>
                </a:lnTo>
                <a:cubicBezTo>
                  <a:pt x="63467" y="73154"/>
                  <a:pt x="61733" y="73538"/>
                  <a:pt x="60200" y="74308"/>
                </a:cubicBezTo>
                <a:lnTo>
                  <a:pt x="60200" y="74308"/>
                </a:lnTo>
                <a:lnTo>
                  <a:pt x="55400" y="76769"/>
                </a:lnTo>
                <a:cubicBezTo>
                  <a:pt x="52267" y="78256"/>
                  <a:pt x="49100" y="78256"/>
                  <a:pt x="45900" y="76769"/>
                </a:cubicBezTo>
                <a:lnTo>
                  <a:pt x="45900" y="76769"/>
                </a:lnTo>
                <a:lnTo>
                  <a:pt x="41200" y="74308"/>
                </a:lnTo>
                <a:cubicBezTo>
                  <a:pt x="39600" y="73538"/>
                  <a:pt x="37833" y="73154"/>
                  <a:pt x="35900" y="73154"/>
                </a:cubicBezTo>
                <a:lnTo>
                  <a:pt x="35900" y="73154"/>
                </a:lnTo>
                <a:lnTo>
                  <a:pt x="30400" y="73538"/>
                </a:lnTo>
                <a:cubicBezTo>
                  <a:pt x="26533" y="73538"/>
                  <a:pt x="23700" y="72256"/>
                  <a:pt x="21900" y="69692"/>
                </a:cubicBezTo>
                <a:lnTo>
                  <a:pt x="21900" y="69692"/>
                </a:lnTo>
                <a:lnTo>
                  <a:pt x="19300" y="65846"/>
                </a:lnTo>
                <a:cubicBezTo>
                  <a:pt x="18433" y="64615"/>
                  <a:pt x="17200" y="63667"/>
                  <a:pt x="15600" y="63000"/>
                </a:cubicBezTo>
                <a:lnTo>
                  <a:pt x="15600" y="63000"/>
                </a:lnTo>
                <a:lnTo>
                  <a:pt x="10600" y="60923"/>
                </a:lnTo>
                <a:cubicBezTo>
                  <a:pt x="7267" y="59590"/>
                  <a:pt x="5600" y="57513"/>
                  <a:pt x="5600" y="54692"/>
                </a:cubicBezTo>
                <a:lnTo>
                  <a:pt x="5600" y="54692"/>
                </a:lnTo>
                <a:lnTo>
                  <a:pt x="6100" y="50231"/>
                </a:lnTo>
                <a:cubicBezTo>
                  <a:pt x="6100" y="48744"/>
                  <a:pt x="5567" y="47385"/>
                  <a:pt x="4500" y="46154"/>
                </a:cubicBezTo>
                <a:lnTo>
                  <a:pt x="4500" y="46154"/>
                </a:lnTo>
                <a:lnTo>
                  <a:pt x="1600" y="42462"/>
                </a:lnTo>
                <a:cubicBezTo>
                  <a:pt x="-333" y="40051"/>
                  <a:pt x="-333" y="37615"/>
                  <a:pt x="1600" y="35154"/>
                </a:cubicBezTo>
                <a:lnTo>
                  <a:pt x="1600" y="35154"/>
                </a:lnTo>
                <a:lnTo>
                  <a:pt x="4500" y="31538"/>
                </a:lnTo>
                <a:cubicBezTo>
                  <a:pt x="5567" y="30308"/>
                  <a:pt x="6100" y="28949"/>
                  <a:pt x="6100" y="27462"/>
                </a:cubicBezTo>
                <a:lnTo>
                  <a:pt x="6100" y="27462"/>
                </a:lnTo>
                <a:lnTo>
                  <a:pt x="5600" y="23231"/>
                </a:lnTo>
                <a:cubicBezTo>
                  <a:pt x="5600" y="20256"/>
                  <a:pt x="7267" y="18103"/>
                  <a:pt x="10600" y="16769"/>
                </a:cubicBezTo>
                <a:lnTo>
                  <a:pt x="10600" y="16769"/>
                </a:lnTo>
                <a:lnTo>
                  <a:pt x="15600" y="14692"/>
                </a:lnTo>
                <a:cubicBezTo>
                  <a:pt x="17200" y="14026"/>
                  <a:pt x="18433" y="13077"/>
                  <a:pt x="19300" y="11846"/>
                </a:cubicBezTo>
                <a:lnTo>
                  <a:pt x="19300" y="11846"/>
                </a:lnTo>
                <a:lnTo>
                  <a:pt x="21900" y="8000"/>
                </a:lnTo>
                <a:cubicBezTo>
                  <a:pt x="23700" y="5436"/>
                  <a:pt x="26533" y="4154"/>
                  <a:pt x="30400" y="4154"/>
                </a:cubicBezTo>
                <a:lnTo>
                  <a:pt x="30400" y="4154"/>
                </a:lnTo>
                <a:lnTo>
                  <a:pt x="35900" y="4538"/>
                </a:lnTo>
                <a:cubicBezTo>
                  <a:pt x="37833" y="4538"/>
                  <a:pt x="39600" y="4154"/>
                  <a:pt x="41200" y="3385"/>
                </a:cubicBezTo>
                <a:lnTo>
                  <a:pt x="41200" y="3385"/>
                </a:lnTo>
                <a:lnTo>
                  <a:pt x="45900" y="1154"/>
                </a:lnTo>
                <a:moveTo>
                  <a:pt x="71800" y="38846"/>
                </a:moveTo>
                <a:lnTo>
                  <a:pt x="71800" y="38846"/>
                </a:lnTo>
                <a:cubicBezTo>
                  <a:pt x="71600" y="32744"/>
                  <a:pt x="68067" y="28077"/>
                  <a:pt x="61200" y="24846"/>
                </a:cubicBezTo>
                <a:lnTo>
                  <a:pt x="61200" y="24846"/>
                </a:lnTo>
                <a:cubicBezTo>
                  <a:pt x="54200" y="21872"/>
                  <a:pt x="47167" y="21872"/>
                  <a:pt x="40100" y="24846"/>
                </a:cubicBezTo>
                <a:lnTo>
                  <a:pt x="40100" y="24846"/>
                </a:lnTo>
                <a:cubicBezTo>
                  <a:pt x="33233" y="28077"/>
                  <a:pt x="29733" y="32744"/>
                  <a:pt x="29600" y="38846"/>
                </a:cubicBezTo>
                <a:lnTo>
                  <a:pt x="29600" y="38846"/>
                </a:lnTo>
                <a:cubicBezTo>
                  <a:pt x="29733" y="44949"/>
                  <a:pt x="33233" y="49615"/>
                  <a:pt x="40100" y="52846"/>
                </a:cubicBezTo>
                <a:lnTo>
                  <a:pt x="40100" y="52846"/>
                </a:lnTo>
                <a:cubicBezTo>
                  <a:pt x="47167" y="55821"/>
                  <a:pt x="54200" y="55821"/>
                  <a:pt x="61200" y="52846"/>
                </a:cubicBezTo>
                <a:lnTo>
                  <a:pt x="61200" y="52846"/>
                </a:lnTo>
                <a:cubicBezTo>
                  <a:pt x="68067" y="49615"/>
                  <a:pt x="71600" y="44949"/>
                  <a:pt x="71800" y="38846"/>
                </a:cubicBezTo>
                <a:lnTo>
                  <a:pt x="71800" y="38846"/>
                </a:lnTo>
                <a:moveTo>
                  <a:pt x="300" y="89538"/>
                </a:moveTo>
                <a:lnTo>
                  <a:pt x="300" y="89538"/>
                </a:lnTo>
                <a:lnTo>
                  <a:pt x="11600" y="68692"/>
                </a:lnTo>
                <a:cubicBezTo>
                  <a:pt x="11800" y="68692"/>
                  <a:pt x="11900" y="68744"/>
                  <a:pt x="11900" y="68846"/>
                </a:cubicBezTo>
                <a:lnTo>
                  <a:pt x="11900" y="68846"/>
                </a:lnTo>
                <a:lnTo>
                  <a:pt x="14300" y="72692"/>
                </a:lnTo>
                <a:cubicBezTo>
                  <a:pt x="17967" y="77564"/>
                  <a:pt x="23400" y="80000"/>
                  <a:pt x="30600" y="80000"/>
                </a:cubicBezTo>
                <a:lnTo>
                  <a:pt x="30600" y="80000"/>
                </a:lnTo>
                <a:lnTo>
                  <a:pt x="36400" y="79615"/>
                </a:lnTo>
                <a:cubicBezTo>
                  <a:pt x="36400" y="79615"/>
                  <a:pt x="36400" y="79692"/>
                  <a:pt x="36400" y="79846"/>
                </a:cubicBezTo>
                <a:lnTo>
                  <a:pt x="36400" y="79846"/>
                </a:lnTo>
                <a:lnTo>
                  <a:pt x="41200" y="82077"/>
                </a:lnTo>
                <a:cubicBezTo>
                  <a:pt x="42600" y="82744"/>
                  <a:pt x="44000" y="83282"/>
                  <a:pt x="45400" y="83692"/>
                </a:cubicBezTo>
                <a:lnTo>
                  <a:pt x="45400" y="83692"/>
                </a:lnTo>
                <a:lnTo>
                  <a:pt x="35600" y="101692"/>
                </a:lnTo>
                <a:cubicBezTo>
                  <a:pt x="34933" y="102923"/>
                  <a:pt x="33700" y="103615"/>
                  <a:pt x="31900" y="103769"/>
                </a:cubicBezTo>
                <a:lnTo>
                  <a:pt x="31900" y="103769"/>
                </a:lnTo>
                <a:cubicBezTo>
                  <a:pt x="30367" y="103872"/>
                  <a:pt x="29133" y="103385"/>
                  <a:pt x="28200" y="102308"/>
                </a:cubicBezTo>
                <a:lnTo>
                  <a:pt x="28200" y="102308"/>
                </a:lnTo>
                <a:lnTo>
                  <a:pt x="19500" y="92385"/>
                </a:lnTo>
                <a:lnTo>
                  <a:pt x="4800" y="94000"/>
                </a:lnTo>
                <a:cubicBezTo>
                  <a:pt x="3200" y="94154"/>
                  <a:pt x="1867" y="93744"/>
                  <a:pt x="800" y="92769"/>
                </a:cubicBezTo>
                <a:lnTo>
                  <a:pt x="800" y="92769"/>
                </a:lnTo>
                <a:cubicBezTo>
                  <a:pt x="-67" y="91692"/>
                  <a:pt x="-233" y="90615"/>
                  <a:pt x="300" y="89538"/>
                </a:cubicBezTo>
                <a:lnTo>
                  <a:pt x="300" y="89538"/>
                </a:lnTo>
                <a:moveTo>
                  <a:pt x="65700" y="101692"/>
                </a:moveTo>
                <a:lnTo>
                  <a:pt x="65700" y="101692"/>
                </a:lnTo>
                <a:lnTo>
                  <a:pt x="55900" y="83692"/>
                </a:lnTo>
                <a:cubicBezTo>
                  <a:pt x="57300" y="83282"/>
                  <a:pt x="58733" y="82744"/>
                  <a:pt x="60200" y="82077"/>
                </a:cubicBezTo>
                <a:lnTo>
                  <a:pt x="60200" y="82077"/>
                </a:lnTo>
                <a:lnTo>
                  <a:pt x="64900" y="79846"/>
                </a:lnTo>
                <a:cubicBezTo>
                  <a:pt x="64900" y="79692"/>
                  <a:pt x="64900" y="79615"/>
                  <a:pt x="64900" y="79615"/>
                </a:cubicBezTo>
                <a:lnTo>
                  <a:pt x="64900" y="79615"/>
                </a:lnTo>
                <a:lnTo>
                  <a:pt x="70700" y="80000"/>
                </a:lnTo>
                <a:cubicBezTo>
                  <a:pt x="77900" y="80000"/>
                  <a:pt x="83333" y="77564"/>
                  <a:pt x="87000" y="72692"/>
                </a:cubicBezTo>
                <a:lnTo>
                  <a:pt x="87000" y="72692"/>
                </a:lnTo>
                <a:lnTo>
                  <a:pt x="89400" y="68846"/>
                </a:lnTo>
                <a:cubicBezTo>
                  <a:pt x="89400" y="68744"/>
                  <a:pt x="89500" y="68692"/>
                  <a:pt x="89700" y="68692"/>
                </a:cubicBezTo>
                <a:lnTo>
                  <a:pt x="89700" y="68692"/>
                </a:lnTo>
                <a:lnTo>
                  <a:pt x="101000" y="89538"/>
                </a:lnTo>
                <a:cubicBezTo>
                  <a:pt x="101533" y="90615"/>
                  <a:pt x="101367" y="91692"/>
                  <a:pt x="100500" y="92769"/>
                </a:cubicBezTo>
                <a:lnTo>
                  <a:pt x="100500" y="92769"/>
                </a:lnTo>
                <a:cubicBezTo>
                  <a:pt x="99433" y="93744"/>
                  <a:pt x="98100" y="94154"/>
                  <a:pt x="96500" y="94000"/>
                </a:cubicBezTo>
                <a:lnTo>
                  <a:pt x="96500" y="94000"/>
                </a:lnTo>
                <a:lnTo>
                  <a:pt x="81800" y="92385"/>
                </a:lnTo>
                <a:lnTo>
                  <a:pt x="73100" y="102308"/>
                </a:lnTo>
                <a:cubicBezTo>
                  <a:pt x="72233" y="103282"/>
                  <a:pt x="71000" y="103769"/>
                  <a:pt x="69400" y="103769"/>
                </a:cubicBezTo>
                <a:lnTo>
                  <a:pt x="69400" y="103769"/>
                </a:lnTo>
                <a:cubicBezTo>
                  <a:pt x="67600" y="103615"/>
                  <a:pt x="66367" y="102923"/>
                  <a:pt x="65700" y="101692"/>
                </a:cubicBezTo>
                <a:lnTo>
                  <a:pt x="65700" y="10169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724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724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7356-6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7250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8319687250-9"/>
          <p:cNvSpPr txBox="1"/>
          <p:nvPr/>
        </p:nvSpPr>
        <p:spPr>
          <a:xfrm>
            <a:off x="557213" y="121444"/>
            <a:ext cx="304655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 · 标准化配电箱推广</a:t>
            </a:r>
            <a:endParaRPr/>
          </a:p>
        </p:txBody>
      </p:sp>
      <p:sp>
        <p:nvSpPr>
          <p:cNvPr id="48" name="el-1788319687254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9" name="el-1788319687258-34"/>
          <p:cNvSpPr txBox="1"/>
          <p:nvPr/>
        </p:nvSpPr>
        <p:spPr>
          <a:xfrm>
            <a:off x="550069" y="1077255"/>
            <a:ext cx="271148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50" name="el-1788319687258-35"/>
          <p:cNvSpPr txBox="1"/>
          <p:nvPr/>
        </p:nvSpPr>
        <p:spPr>
          <a:xfrm>
            <a:off x="550069" y="1405868"/>
            <a:ext cx="2496026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标准化产品</a:t>
            </a:r>
            <a:endParaRPr/>
          </a:p>
        </p:txBody>
      </p:sp>
      <p:sp>
        <p:nvSpPr>
          <p:cNvPr id="51" name="el-1788319687258-31"/>
          <p:cNvSpPr txBox="1"/>
          <p:nvPr/>
        </p:nvSpPr>
        <p:spPr>
          <a:xfrm>
            <a:off x="550069" y="1737271"/>
            <a:ext cx="24860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推广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标准化、定型化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配电箱产品</a:t>
            </a:r>
            <a:endParaRPr/>
          </a:p>
        </p:txBody>
      </p:sp>
      <p:sp>
        <p:nvSpPr>
          <p:cNvPr id="52" name="el-1788319687258-36"/>
          <p:cNvSpPr txBox="1"/>
          <p:nvPr/>
        </p:nvSpPr>
        <p:spPr>
          <a:xfrm>
            <a:off x="3378994" y="1077255"/>
            <a:ext cx="271148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3" name="el-1788319687258-37"/>
          <p:cNvSpPr txBox="1"/>
          <p:nvPr/>
        </p:nvSpPr>
        <p:spPr>
          <a:xfrm>
            <a:off x="3378994" y="1405868"/>
            <a:ext cx="2496026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统一规范</a:t>
            </a:r>
            <a:endParaRPr/>
          </a:p>
        </p:txBody>
      </p:sp>
      <p:sp>
        <p:nvSpPr>
          <p:cNvPr id="54" name="el-1788319687258-32"/>
          <p:cNvSpPr txBox="1"/>
          <p:nvPr/>
        </p:nvSpPr>
        <p:spPr>
          <a:xfrm>
            <a:off x="3378994" y="1737271"/>
            <a:ext cx="24860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统一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箱体材质、尺寸、标识</a:t>
            </a:r>
            <a:endParaRPr/>
          </a:p>
        </p:txBody>
      </p:sp>
      <p:sp>
        <p:nvSpPr>
          <p:cNvPr id="55" name="el-1788319687259-38"/>
          <p:cNvSpPr txBox="1"/>
          <p:nvPr/>
        </p:nvSpPr>
        <p:spPr>
          <a:xfrm>
            <a:off x="6207919" y="1077255"/>
            <a:ext cx="271148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6" name="el-1788319687259-39"/>
          <p:cNvSpPr txBox="1"/>
          <p:nvPr/>
        </p:nvSpPr>
        <p:spPr>
          <a:xfrm>
            <a:off x="6207919" y="1405868"/>
            <a:ext cx="2496026" cy="1885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内置规范电器</a:t>
            </a:r>
            <a:endParaRPr/>
          </a:p>
        </p:txBody>
      </p:sp>
      <p:sp>
        <p:nvSpPr>
          <p:cNvPr id="57" name="el-1788319687258-33"/>
          <p:cNvSpPr txBox="1"/>
          <p:nvPr/>
        </p:nvSpPr>
        <p:spPr>
          <a:xfrm>
            <a:off x="6207919" y="1737271"/>
            <a:ext cx="24860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隔离开关、断路器、漏保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规范配置</a:t>
            </a:r>
            <a:endParaRPr/>
          </a:p>
        </p:txBody>
      </p:sp>
      <p:sp>
        <p:nvSpPr>
          <p:cNvPr id="58" name="el-1788319687262-47"/>
          <p:cNvSpPr txBox="1"/>
          <p:nvPr/>
        </p:nvSpPr>
        <p:spPr>
          <a:xfrm>
            <a:off x="871538" y="2351633"/>
            <a:ext cx="160455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统一标准 · 执行到位</a:t>
            </a:r>
            <a:endParaRPr/>
          </a:p>
        </p:txBody>
      </p:sp>
      <p:sp>
        <p:nvSpPr>
          <p:cNvPr id="59" name="el-1788319687266-59"/>
          <p:cNvSpPr txBox="1"/>
          <p:nvPr/>
        </p:nvSpPr>
        <p:spPr>
          <a:xfrm>
            <a:off x="928688" y="2744539"/>
            <a:ext cx="223576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材质统一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冷轧钢板 / 阻燃绝缘</a:t>
            </a:r>
            <a:endParaRPr/>
          </a:p>
        </p:txBody>
      </p:sp>
      <p:sp>
        <p:nvSpPr>
          <p:cNvPr id="60" name="el-1788319687267-60"/>
          <p:cNvSpPr txBox="1"/>
          <p:nvPr/>
        </p:nvSpPr>
        <p:spPr>
          <a:xfrm>
            <a:off x="928688" y="3094583"/>
            <a:ext cx="169569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尺寸统一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安装高度一致</a:t>
            </a:r>
            <a:endParaRPr/>
          </a:p>
        </p:txBody>
      </p:sp>
      <p:sp>
        <p:nvSpPr>
          <p:cNvPr id="61" name="el-1788319687267-61"/>
          <p:cNvSpPr txBox="1"/>
          <p:nvPr/>
        </p:nvSpPr>
        <p:spPr>
          <a:xfrm>
            <a:off x="928688" y="3444627"/>
            <a:ext cx="223290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标识统一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铭牌 / 回路 / 警示</a:t>
            </a:r>
            <a:endParaRPr/>
          </a:p>
        </p:txBody>
      </p:sp>
      <p:sp>
        <p:nvSpPr>
          <p:cNvPr id="62" name="el-1788319687262-48"/>
          <p:cNvSpPr txBox="1"/>
          <p:nvPr/>
        </p:nvSpPr>
        <p:spPr>
          <a:xfrm>
            <a:off x="5157788" y="2694533"/>
            <a:ext cx="7193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产品认证</a:t>
            </a:r>
            <a:endParaRPr/>
          </a:p>
        </p:txBody>
      </p:sp>
      <p:sp>
        <p:nvSpPr>
          <p:cNvPr id="63" name="el-1788319687261-45"/>
          <p:cNvSpPr txBox="1"/>
          <p:nvPr/>
        </p:nvSpPr>
        <p:spPr>
          <a:xfrm>
            <a:off x="5014913" y="3073152"/>
            <a:ext cx="13140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28600">
              <a:lnSpc>
                <a:spcPct val="100000"/>
              </a:lnSpc>
            </a:pPr>
            <a:r>
              <a:rPr b="1" sz="1350" spc="113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3C 认证</a:t>
            </a:r>
            <a:endParaRPr/>
          </a:p>
        </p:txBody>
      </p:sp>
      <p:sp>
        <p:nvSpPr>
          <p:cNvPr id="64" name="el-1788319687262-50"/>
          <p:cNvSpPr txBox="1"/>
          <p:nvPr/>
        </p:nvSpPr>
        <p:spPr>
          <a:xfrm>
            <a:off x="6144406" y="3108871"/>
            <a:ext cx="90035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· 合格产品准入</a:t>
            </a:r>
            <a:endParaRPr/>
          </a:p>
        </p:txBody>
      </p:sp>
      <p:sp>
        <p:nvSpPr>
          <p:cNvPr id="65" name="el-1788319687264-58"/>
          <p:cNvSpPr txBox="1"/>
          <p:nvPr/>
        </p:nvSpPr>
        <p:spPr>
          <a:xfrm>
            <a:off x="7979569" y="3108871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放心使用</a:t>
            </a:r>
            <a:endParaRPr/>
          </a:p>
        </p:txBody>
      </p:sp>
      <p:sp>
        <p:nvSpPr>
          <p:cNvPr id="66" name="el-1788319687253-17"/>
          <p:cNvSpPr txBox="1"/>
          <p:nvPr/>
        </p:nvSpPr>
        <p:spPr>
          <a:xfrm>
            <a:off x="1028700" y="4105424"/>
            <a:ext cx="44535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精益价值：</a:t>
            </a: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减少现场制作差异 · 便于统一管理 · 提升安全可靠性</a:t>
            </a:r>
            <a:endParaRPr/>
          </a:p>
        </p:txBody>
      </p:sp>
      <p:sp>
        <p:nvSpPr>
          <p:cNvPr id="67" name="el-1788319687256-30"/>
          <p:cNvSpPr txBox="1"/>
          <p:nvPr/>
        </p:nvSpPr>
        <p:spPr>
          <a:xfrm>
            <a:off x="7965281" y="4123283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品质保障</a:t>
            </a:r>
            <a:endParaRPr/>
          </a:p>
        </p:txBody>
      </p:sp>
      <p:sp>
        <p:nvSpPr>
          <p:cNvPr id="68" name="el-1788319687252-16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9" name="el-1788319687250-10"/>
          <p:cNvSpPr txBox="1"/>
          <p:nvPr/>
        </p:nvSpPr>
        <p:spPr>
          <a:xfrm>
            <a:off x="6813240" y="4904184"/>
            <a:ext cx="151956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标准化 · 定型化 · 3C认证</a:t>
            </a:r>
            <a:endParaRPr/>
          </a:p>
        </p:txBody>
      </p:sp>
      <p:sp>
        <p:nvSpPr>
          <p:cNvPr id="70" name="el-1788319687250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P95 / 110</a:t>
            </a:r>
            <a:endParaRPr/>
          </a:p>
        </p:txBody>
      </p:sp>
      <p:cxnSp>
        <p:nvCxnSpPr>
          <p:cNvPr id="71" name="el-1788319687248-1"/>
          <p:cNvCxnSpPr/>
          <p:nvPr/>
        </p:nvCxnSpPr>
        <p:spPr>
          <a:xfrm>
            <a:off x="200025" y="13073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el-1788319687249-4"/>
          <p:cNvSpPr/>
          <p:nvPr/>
        </p:nvSpPr>
        <p:spPr>
          <a:xfrm>
            <a:off x="8872538" y="46577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8319687249-5"/>
          <p:cNvSpPr/>
          <p:nvPr/>
        </p:nvSpPr>
        <p:spPr>
          <a:xfrm>
            <a:off x="8515350" y="2571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8319687417-7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8319687417-79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7403-70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8319687270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7270-5"/>
          <p:cNvSpPr/>
          <p:nvPr/>
        </p:nvSpPr>
        <p:spPr>
          <a:xfrm>
            <a:off x="8858250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8319687270-1"/>
          <p:cNvCxnSpPr/>
          <p:nvPr/>
        </p:nvCxnSpPr>
        <p:spPr>
          <a:xfrm>
            <a:off x="285750" y="2878931"/>
            <a:ext cx="42863" cy="914"/>
          </a:xfrm>
          <a:prstGeom prst="line">
            <a:avLst/>
          </a:prstGeom>
          <a:ln w="42863" cap="flat">
            <a:solidFill>
              <a:srgbClr val="27AE6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8319687273-13"/>
          <p:cNvSpPr/>
          <p:nvPr/>
        </p:nvSpPr>
        <p:spPr>
          <a:xfrm>
            <a:off x="400050" y="603647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7273-16"/>
          <p:cNvCxnSpPr/>
          <p:nvPr/>
        </p:nvCxnSpPr>
        <p:spPr>
          <a:xfrm>
            <a:off x="435769" y="603647"/>
            <a:ext cx="914" cy="500063"/>
          </a:xfrm>
          <a:prstGeom prst="line">
            <a:avLst/>
          </a:prstGeom>
          <a:ln w="7143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7425-82"/>
          <p:cNvSpPr/>
          <p:nvPr/>
        </p:nvSpPr>
        <p:spPr>
          <a:xfrm>
            <a:off x="721495" y="747192"/>
            <a:ext cx="214359" cy="2272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913" y="0"/>
                </a:moveTo>
                <a:lnTo>
                  <a:pt x="48913" y="0"/>
                </a:lnTo>
                <a:cubicBezTo>
                  <a:pt x="49870" y="0"/>
                  <a:pt x="50754" y="194"/>
                  <a:pt x="51565" y="583"/>
                </a:cubicBezTo>
                <a:lnTo>
                  <a:pt x="51565" y="583"/>
                </a:lnTo>
                <a:lnTo>
                  <a:pt x="90087" y="16208"/>
                </a:lnTo>
                <a:cubicBezTo>
                  <a:pt x="92406" y="17125"/>
                  <a:pt x="94246" y="18556"/>
                  <a:pt x="95609" y="20500"/>
                </a:cubicBezTo>
                <a:lnTo>
                  <a:pt x="95609" y="20500"/>
                </a:lnTo>
                <a:cubicBezTo>
                  <a:pt x="97087" y="22472"/>
                  <a:pt x="97826" y="24750"/>
                  <a:pt x="97826" y="27333"/>
                </a:cubicBezTo>
                <a:lnTo>
                  <a:pt x="97826" y="27333"/>
                </a:lnTo>
                <a:cubicBezTo>
                  <a:pt x="97971" y="33972"/>
                  <a:pt x="96826" y="41792"/>
                  <a:pt x="94391" y="50792"/>
                </a:cubicBezTo>
                <a:lnTo>
                  <a:pt x="94391" y="50792"/>
                </a:lnTo>
                <a:cubicBezTo>
                  <a:pt x="91928" y="59764"/>
                  <a:pt x="87507" y="68486"/>
                  <a:pt x="81130" y="76958"/>
                </a:cubicBezTo>
                <a:lnTo>
                  <a:pt x="81130" y="76958"/>
                </a:lnTo>
                <a:cubicBezTo>
                  <a:pt x="74870" y="85542"/>
                  <a:pt x="65899" y="92639"/>
                  <a:pt x="54217" y="98250"/>
                </a:cubicBezTo>
                <a:lnTo>
                  <a:pt x="54217" y="98250"/>
                </a:lnTo>
                <a:cubicBezTo>
                  <a:pt x="50681" y="99806"/>
                  <a:pt x="47145" y="99806"/>
                  <a:pt x="43609" y="98250"/>
                </a:cubicBezTo>
                <a:lnTo>
                  <a:pt x="43609" y="98250"/>
                </a:lnTo>
                <a:cubicBezTo>
                  <a:pt x="31928" y="92639"/>
                  <a:pt x="22971" y="85542"/>
                  <a:pt x="16739" y="76958"/>
                </a:cubicBezTo>
                <a:lnTo>
                  <a:pt x="16739" y="76958"/>
                </a:lnTo>
                <a:cubicBezTo>
                  <a:pt x="10333" y="68486"/>
                  <a:pt x="5913" y="59764"/>
                  <a:pt x="3478" y="50792"/>
                </a:cubicBezTo>
                <a:lnTo>
                  <a:pt x="3478" y="50792"/>
                </a:lnTo>
                <a:cubicBezTo>
                  <a:pt x="1043" y="41792"/>
                  <a:pt x="-116" y="33972"/>
                  <a:pt x="0" y="27333"/>
                </a:cubicBezTo>
                <a:lnTo>
                  <a:pt x="0" y="27333"/>
                </a:lnTo>
                <a:cubicBezTo>
                  <a:pt x="0" y="24750"/>
                  <a:pt x="754" y="22472"/>
                  <a:pt x="2261" y="20500"/>
                </a:cubicBezTo>
                <a:lnTo>
                  <a:pt x="2261" y="20500"/>
                </a:lnTo>
                <a:cubicBezTo>
                  <a:pt x="3623" y="18556"/>
                  <a:pt x="5449" y="17125"/>
                  <a:pt x="7739" y="16208"/>
                </a:cubicBezTo>
                <a:lnTo>
                  <a:pt x="7739" y="16208"/>
                </a:lnTo>
                <a:lnTo>
                  <a:pt x="46261" y="583"/>
                </a:lnTo>
                <a:cubicBezTo>
                  <a:pt x="47072" y="194"/>
                  <a:pt x="47957" y="0"/>
                  <a:pt x="48913" y="0"/>
                </a:cubicBezTo>
                <a:lnTo>
                  <a:pt x="48913" y="0"/>
                </a:lnTo>
                <a:moveTo>
                  <a:pt x="48913" y="13083"/>
                </a:moveTo>
                <a:lnTo>
                  <a:pt x="48913" y="13083"/>
                </a:lnTo>
                <a:lnTo>
                  <a:pt x="48913" y="86917"/>
                </a:lnTo>
                <a:cubicBezTo>
                  <a:pt x="58159" y="82361"/>
                  <a:pt x="65435" y="76569"/>
                  <a:pt x="70739" y="69542"/>
                </a:cubicBezTo>
                <a:lnTo>
                  <a:pt x="70739" y="69542"/>
                </a:lnTo>
                <a:cubicBezTo>
                  <a:pt x="75899" y="62514"/>
                  <a:pt x="79565" y="55278"/>
                  <a:pt x="81739" y="47833"/>
                </a:cubicBezTo>
                <a:lnTo>
                  <a:pt x="81739" y="47833"/>
                </a:lnTo>
                <a:cubicBezTo>
                  <a:pt x="83768" y="40306"/>
                  <a:pt x="84783" y="33542"/>
                  <a:pt x="84783" y="27542"/>
                </a:cubicBezTo>
                <a:lnTo>
                  <a:pt x="84783" y="27542"/>
                </a:lnTo>
                <a:lnTo>
                  <a:pt x="48913" y="13083"/>
                </a:lnTo>
                <a:lnTo>
                  <a:pt x="48913" y="130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7277-26"/>
          <p:cNvSpPr/>
          <p:nvPr/>
        </p:nvSpPr>
        <p:spPr>
          <a:xfrm>
            <a:off x="7618809" y="717947"/>
            <a:ext cx="95369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7426-84"/>
          <p:cNvSpPr/>
          <p:nvPr/>
        </p:nvSpPr>
        <p:spPr>
          <a:xfrm>
            <a:off x="7747397" y="785813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  <a:moveTo>
                  <a:pt x="73357" y="41571"/>
                </a:moveTo>
                <a:lnTo>
                  <a:pt x="73357" y="41571"/>
                </a:lnTo>
                <a:lnTo>
                  <a:pt x="47929" y="67000"/>
                </a:lnTo>
                <a:cubicBezTo>
                  <a:pt x="45643" y="68857"/>
                  <a:pt x="43381" y="68857"/>
                  <a:pt x="41143" y="67000"/>
                </a:cubicBezTo>
                <a:lnTo>
                  <a:pt x="41143" y="67000"/>
                </a:lnTo>
                <a:lnTo>
                  <a:pt x="28429" y="54286"/>
                </a:lnTo>
                <a:cubicBezTo>
                  <a:pt x="26571" y="52048"/>
                  <a:pt x="26571" y="49786"/>
                  <a:pt x="28429" y="47500"/>
                </a:cubicBezTo>
                <a:lnTo>
                  <a:pt x="28429" y="47500"/>
                </a:lnTo>
                <a:cubicBezTo>
                  <a:pt x="30667" y="45643"/>
                  <a:pt x="32929" y="45643"/>
                  <a:pt x="35214" y="47500"/>
                </a:cubicBezTo>
                <a:lnTo>
                  <a:pt x="35214" y="47500"/>
                </a:lnTo>
                <a:lnTo>
                  <a:pt x="44500" y="56857"/>
                </a:lnTo>
                <a:lnTo>
                  <a:pt x="66571" y="34786"/>
                </a:lnTo>
                <a:cubicBezTo>
                  <a:pt x="68857" y="32929"/>
                  <a:pt x="71119" y="32929"/>
                  <a:pt x="73357" y="34786"/>
                </a:cubicBezTo>
                <a:lnTo>
                  <a:pt x="73357" y="34786"/>
                </a:lnTo>
                <a:cubicBezTo>
                  <a:pt x="75214" y="37024"/>
                  <a:pt x="75214" y="39286"/>
                  <a:pt x="73357" y="41571"/>
                </a:cubicBezTo>
                <a:lnTo>
                  <a:pt x="73357" y="41571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273-14"/>
          <p:cNvSpPr/>
          <p:nvPr/>
        </p:nvSpPr>
        <p:spPr>
          <a:xfrm>
            <a:off x="400050" y="4261247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7273-17"/>
          <p:cNvCxnSpPr/>
          <p:nvPr/>
        </p:nvCxnSpPr>
        <p:spPr>
          <a:xfrm>
            <a:off x="435769" y="4261247"/>
            <a:ext cx="914" cy="478631"/>
          </a:xfrm>
          <a:prstGeom prst="line">
            <a:avLst/>
          </a:prstGeom>
          <a:ln w="7143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7426-83"/>
          <p:cNvSpPr/>
          <p:nvPr/>
        </p:nvSpPr>
        <p:spPr>
          <a:xfrm>
            <a:off x="724969" y="4411342"/>
            <a:ext cx="150263" cy="1998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625" y="1095"/>
                </a:moveTo>
                <a:lnTo>
                  <a:pt x="44625" y="1095"/>
                </a:lnTo>
                <a:cubicBezTo>
                  <a:pt x="47708" y="-365"/>
                  <a:pt x="50792" y="-365"/>
                  <a:pt x="53875" y="1095"/>
                </a:cubicBezTo>
                <a:lnTo>
                  <a:pt x="53875" y="1095"/>
                </a:lnTo>
                <a:lnTo>
                  <a:pt x="58500" y="3238"/>
                </a:lnTo>
                <a:cubicBezTo>
                  <a:pt x="60042" y="4000"/>
                  <a:pt x="61750" y="4381"/>
                  <a:pt x="63625" y="4381"/>
                </a:cubicBezTo>
                <a:lnTo>
                  <a:pt x="63625" y="4381"/>
                </a:lnTo>
                <a:lnTo>
                  <a:pt x="69000" y="4000"/>
                </a:lnTo>
                <a:cubicBezTo>
                  <a:pt x="72750" y="4000"/>
                  <a:pt x="75479" y="5238"/>
                  <a:pt x="77188" y="7714"/>
                </a:cubicBezTo>
                <a:lnTo>
                  <a:pt x="77188" y="7714"/>
                </a:lnTo>
                <a:lnTo>
                  <a:pt x="79750" y="11429"/>
                </a:lnTo>
                <a:cubicBezTo>
                  <a:pt x="80625" y="12603"/>
                  <a:pt x="81833" y="13508"/>
                  <a:pt x="83375" y="14143"/>
                </a:cubicBezTo>
                <a:lnTo>
                  <a:pt x="83375" y="14143"/>
                </a:lnTo>
                <a:lnTo>
                  <a:pt x="88500" y="16095"/>
                </a:lnTo>
                <a:cubicBezTo>
                  <a:pt x="91542" y="17397"/>
                  <a:pt x="93063" y="19492"/>
                  <a:pt x="93063" y="22381"/>
                </a:cubicBezTo>
                <a:lnTo>
                  <a:pt x="93063" y="22381"/>
                </a:lnTo>
                <a:lnTo>
                  <a:pt x="92563" y="26476"/>
                </a:lnTo>
                <a:cubicBezTo>
                  <a:pt x="92563" y="27905"/>
                  <a:pt x="93083" y="29206"/>
                  <a:pt x="94125" y="30381"/>
                </a:cubicBezTo>
                <a:lnTo>
                  <a:pt x="94125" y="30381"/>
                </a:lnTo>
                <a:lnTo>
                  <a:pt x="97188" y="33905"/>
                </a:lnTo>
                <a:cubicBezTo>
                  <a:pt x="99063" y="36222"/>
                  <a:pt x="99063" y="38556"/>
                  <a:pt x="97188" y="40905"/>
                </a:cubicBezTo>
                <a:lnTo>
                  <a:pt x="97188" y="40905"/>
                </a:lnTo>
                <a:lnTo>
                  <a:pt x="94125" y="44429"/>
                </a:lnTo>
                <a:cubicBezTo>
                  <a:pt x="93083" y="45603"/>
                  <a:pt x="92563" y="46905"/>
                  <a:pt x="92563" y="48333"/>
                </a:cubicBezTo>
                <a:lnTo>
                  <a:pt x="92563" y="48333"/>
                </a:lnTo>
                <a:lnTo>
                  <a:pt x="93063" y="52429"/>
                </a:lnTo>
                <a:cubicBezTo>
                  <a:pt x="93063" y="55317"/>
                  <a:pt x="91438" y="57413"/>
                  <a:pt x="88188" y="58714"/>
                </a:cubicBezTo>
                <a:lnTo>
                  <a:pt x="88188" y="58714"/>
                </a:lnTo>
                <a:lnTo>
                  <a:pt x="83375" y="60667"/>
                </a:lnTo>
                <a:cubicBezTo>
                  <a:pt x="81833" y="61302"/>
                  <a:pt x="80625" y="62206"/>
                  <a:pt x="79750" y="63381"/>
                </a:cubicBezTo>
                <a:lnTo>
                  <a:pt x="79750" y="63381"/>
                </a:lnTo>
                <a:lnTo>
                  <a:pt x="77188" y="67286"/>
                </a:lnTo>
                <a:cubicBezTo>
                  <a:pt x="75479" y="69635"/>
                  <a:pt x="72833" y="70810"/>
                  <a:pt x="69250" y="70810"/>
                </a:cubicBezTo>
                <a:lnTo>
                  <a:pt x="69250" y="70810"/>
                </a:lnTo>
                <a:lnTo>
                  <a:pt x="63625" y="70429"/>
                </a:lnTo>
                <a:cubicBezTo>
                  <a:pt x="61750" y="70429"/>
                  <a:pt x="60042" y="70810"/>
                  <a:pt x="58500" y="71571"/>
                </a:cubicBezTo>
                <a:lnTo>
                  <a:pt x="58500" y="71571"/>
                </a:lnTo>
                <a:lnTo>
                  <a:pt x="53875" y="73905"/>
                </a:lnTo>
                <a:cubicBezTo>
                  <a:pt x="50792" y="75365"/>
                  <a:pt x="47708" y="75365"/>
                  <a:pt x="44625" y="73905"/>
                </a:cubicBezTo>
                <a:lnTo>
                  <a:pt x="44625" y="73905"/>
                </a:lnTo>
                <a:lnTo>
                  <a:pt x="40000" y="71571"/>
                </a:lnTo>
                <a:cubicBezTo>
                  <a:pt x="38458" y="70810"/>
                  <a:pt x="36750" y="70429"/>
                  <a:pt x="34875" y="70429"/>
                </a:cubicBezTo>
                <a:lnTo>
                  <a:pt x="34875" y="70429"/>
                </a:lnTo>
                <a:lnTo>
                  <a:pt x="29500" y="70810"/>
                </a:lnTo>
                <a:cubicBezTo>
                  <a:pt x="25750" y="70810"/>
                  <a:pt x="23021" y="69571"/>
                  <a:pt x="21313" y="67095"/>
                </a:cubicBezTo>
                <a:lnTo>
                  <a:pt x="21313" y="67095"/>
                </a:lnTo>
                <a:lnTo>
                  <a:pt x="18750" y="63381"/>
                </a:lnTo>
                <a:cubicBezTo>
                  <a:pt x="17875" y="62206"/>
                  <a:pt x="16688" y="61302"/>
                  <a:pt x="15188" y="60667"/>
                </a:cubicBezTo>
                <a:lnTo>
                  <a:pt x="15188" y="60667"/>
                </a:lnTo>
                <a:lnTo>
                  <a:pt x="10313" y="58714"/>
                </a:lnTo>
                <a:cubicBezTo>
                  <a:pt x="7062" y="57413"/>
                  <a:pt x="5438" y="55381"/>
                  <a:pt x="5438" y="52619"/>
                </a:cubicBezTo>
                <a:lnTo>
                  <a:pt x="5438" y="52619"/>
                </a:lnTo>
                <a:lnTo>
                  <a:pt x="5938" y="48333"/>
                </a:lnTo>
                <a:cubicBezTo>
                  <a:pt x="5938" y="46905"/>
                  <a:pt x="5417" y="45603"/>
                  <a:pt x="4375" y="44429"/>
                </a:cubicBezTo>
                <a:lnTo>
                  <a:pt x="4375" y="44429"/>
                </a:lnTo>
                <a:lnTo>
                  <a:pt x="1563" y="40905"/>
                </a:lnTo>
                <a:cubicBezTo>
                  <a:pt x="-312" y="38556"/>
                  <a:pt x="-312" y="36222"/>
                  <a:pt x="1563" y="33905"/>
                </a:cubicBezTo>
                <a:lnTo>
                  <a:pt x="1563" y="33905"/>
                </a:lnTo>
                <a:lnTo>
                  <a:pt x="4375" y="30381"/>
                </a:lnTo>
                <a:cubicBezTo>
                  <a:pt x="5417" y="29206"/>
                  <a:pt x="5938" y="27905"/>
                  <a:pt x="5938" y="26476"/>
                </a:cubicBezTo>
                <a:lnTo>
                  <a:pt x="5938" y="26476"/>
                </a:lnTo>
                <a:lnTo>
                  <a:pt x="5438" y="22381"/>
                </a:lnTo>
                <a:cubicBezTo>
                  <a:pt x="5438" y="19492"/>
                  <a:pt x="7062" y="17397"/>
                  <a:pt x="10313" y="16095"/>
                </a:cubicBezTo>
                <a:lnTo>
                  <a:pt x="10313" y="16095"/>
                </a:lnTo>
                <a:lnTo>
                  <a:pt x="15188" y="14143"/>
                </a:lnTo>
                <a:cubicBezTo>
                  <a:pt x="16688" y="13508"/>
                  <a:pt x="17875" y="12603"/>
                  <a:pt x="18750" y="11429"/>
                </a:cubicBezTo>
                <a:lnTo>
                  <a:pt x="18750" y="11429"/>
                </a:lnTo>
                <a:lnTo>
                  <a:pt x="21313" y="7714"/>
                </a:lnTo>
                <a:cubicBezTo>
                  <a:pt x="23021" y="5238"/>
                  <a:pt x="25750" y="4000"/>
                  <a:pt x="29500" y="4000"/>
                </a:cubicBezTo>
                <a:lnTo>
                  <a:pt x="29500" y="4000"/>
                </a:lnTo>
                <a:lnTo>
                  <a:pt x="34875" y="4381"/>
                </a:lnTo>
                <a:cubicBezTo>
                  <a:pt x="36750" y="4381"/>
                  <a:pt x="38458" y="4000"/>
                  <a:pt x="40000" y="3238"/>
                </a:cubicBezTo>
                <a:lnTo>
                  <a:pt x="40000" y="3238"/>
                </a:lnTo>
                <a:lnTo>
                  <a:pt x="44625" y="1095"/>
                </a:lnTo>
                <a:moveTo>
                  <a:pt x="69750" y="37381"/>
                </a:moveTo>
                <a:lnTo>
                  <a:pt x="69750" y="37381"/>
                </a:lnTo>
                <a:cubicBezTo>
                  <a:pt x="69583" y="31540"/>
                  <a:pt x="66167" y="27048"/>
                  <a:pt x="59500" y="23905"/>
                </a:cubicBezTo>
                <a:lnTo>
                  <a:pt x="59500" y="23905"/>
                </a:lnTo>
                <a:cubicBezTo>
                  <a:pt x="52667" y="21048"/>
                  <a:pt x="45833" y="21048"/>
                  <a:pt x="39000" y="23905"/>
                </a:cubicBezTo>
                <a:lnTo>
                  <a:pt x="39000" y="23905"/>
                </a:lnTo>
                <a:cubicBezTo>
                  <a:pt x="32333" y="27048"/>
                  <a:pt x="28917" y="31540"/>
                  <a:pt x="28750" y="37381"/>
                </a:cubicBezTo>
                <a:lnTo>
                  <a:pt x="28750" y="37381"/>
                </a:lnTo>
                <a:cubicBezTo>
                  <a:pt x="28917" y="43254"/>
                  <a:pt x="32333" y="47746"/>
                  <a:pt x="39000" y="50857"/>
                </a:cubicBezTo>
                <a:lnTo>
                  <a:pt x="39000" y="50857"/>
                </a:lnTo>
                <a:cubicBezTo>
                  <a:pt x="45833" y="53746"/>
                  <a:pt x="52667" y="53746"/>
                  <a:pt x="59500" y="50857"/>
                </a:cubicBezTo>
                <a:lnTo>
                  <a:pt x="59500" y="50857"/>
                </a:lnTo>
                <a:cubicBezTo>
                  <a:pt x="66167" y="47746"/>
                  <a:pt x="69583" y="43254"/>
                  <a:pt x="69750" y="37381"/>
                </a:cubicBezTo>
                <a:lnTo>
                  <a:pt x="69750" y="37381"/>
                </a:lnTo>
                <a:moveTo>
                  <a:pt x="313" y="86238"/>
                </a:moveTo>
                <a:lnTo>
                  <a:pt x="313" y="86238"/>
                </a:lnTo>
                <a:lnTo>
                  <a:pt x="11313" y="66095"/>
                </a:lnTo>
                <a:cubicBezTo>
                  <a:pt x="11479" y="66095"/>
                  <a:pt x="11563" y="66159"/>
                  <a:pt x="11563" y="66286"/>
                </a:cubicBezTo>
                <a:lnTo>
                  <a:pt x="11563" y="66286"/>
                </a:lnTo>
                <a:lnTo>
                  <a:pt x="13875" y="70000"/>
                </a:lnTo>
                <a:cubicBezTo>
                  <a:pt x="17458" y="74698"/>
                  <a:pt x="22750" y="77048"/>
                  <a:pt x="29750" y="77048"/>
                </a:cubicBezTo>
                <a:lnTo>
                  <a:pt x="29750" y="77048"/>
                </a:lnTo>
                <a:lnTo>
                  <a:pt x="35438" y="76667"/>
                </a:lnTo>
                <a:cubicBezTo>
                  <a:pt x="35438" y="76667"/>
                  <a:pt x="35438" y="76730"/>
                  <a:pt x="35438" y="76857"/>
                </a:cubicBezTo>
                <a:lnTo>
                  <a:pt x="35438" y="76857"/>
                </a:lnTo>
                <a:lnTo>
                  <a:pt x="40000" y="79000"/>
                </a:lnTo>
                <a:cubicBezTo>
                  <a:pt x="41375" y="79667"/>
                  <a:pt x="42750" y="80190"/>
                  <a:pt x="44125" y="80571"/>
                </a:cubicBezTo>
                <a:lnTo>
                  <a:pt x="44125" y="80571"/>
                </a:lnTo>
                <a:lnTo>
                  <a:pt x="34625" y="97952"/>
                </a:lnTo>
                <a:cubicBezTo>
                  <a:pt x="33958" y="99127"/>
                  <a:pt x="32771" y="99778"/>
                  <a:pt x="31063" y="99905"/>
                </a:cubicBezTo>
                <a:lnTo>
                  <a:pt x="31063" y="99905"/>
                </a:lnTo>
                <a:cubicBezTo>
                  <a:pt x="29521" y="100032"/>
                  <a:pt x="28312" y="99571"/>
                  <a:pt x="27437" y="98524"/>
                </a:cubicBezTo>
                <a:lnTo>
                  <a:pt x="27437" y="98524"/>
                </a:lnTo>
                <a:lnTo>
                  <a:pt x="19000" y="88952"/>
                </a:lnTo>
                <a:lnTo>
                  <a:pt x="4625" y="90524"/>
                </a:lnTo>
                <a:cubicBezTo>
                  <a:pt x="3083" y="90651"/>
                  <a:pt x="1812" y="90254"/>
                  <a:pt x="813" y="89333"/>
                </a:cubicBezTo>
                <a:lnTo>
                  <a:pt x="813" y="89333"/>
                </a:lnTo>
                <a:cubicBezTo>
                  <a:pt x="-63" y="88317"/>
                  <a:pt x="-229" y="87286"/>
                  <a:pt x="313" y="86238"/>
                </a:cubicBezTo>
                <a:lnTo>
                  <a:pt x="313" y="86238"/>
                </a:lnTo>
                <a:moveTo>
                  <a:pt x="63875" y="97952"/>
                </a:moveTo>
                <a:lnTo>
                  <a:pt x="63875" y="97952"/>
                </a:lnTo>
                <a:lnTo>
                  <a:pt x="54375" y="80571"/>
                </a:lnTo>
                <a:cubicBezTo>
                  <a:pt x="55750" y="80190"/>
                  <a:pt x="57125" y="79667"/>
                  <a:pt x="58500" y="79000"/>
                </a:cubicBezTo>
                <a:lnTo>
                  <a:pt x="58500" y="79000"/>
                </a:lnTo>
                <a:lnTo>
                  <a:pt x="63063" y="76857"/>
                </a:lnTo>
                <a:cubicBezTo>
                  <a:pt x="63063" y="76730"/>
                  <a:pt x="63063" y="76667"/>
                  <a:pt x="63063" y="76667"/>
                </a:cubicBezTo>
                <a:lnTo>
                  <a:pt x="63063" y="76667"/>
                </a:lnTo>
                <a:lnTo>
                  <a:pt x="68750" y="77048"/>
                </a:lnTo>
                <a:cubicBezTo>
                  <a:pt x="75750" y="77048"/>
                  <a:pt x="81042" y="74698"/>
                  <a:pt x="84625" y="70000"/>
                </a:cubicBezTo>
                <a:lnTo>
                  <a:pt x="84625" y="70000"/>
                </a:lnTo>
                <a:lnTo>
                  <a:pt x="86938" y="66286"/>
                </a:lnTo>
                <a:cubicBezTo>
                  <a:pt x="86938" y="66159"/>
                  <a:pt x="87021" y="66095"/>
                  <a:pt x="87188" y="66095"/>
                </a:cubicBezTo>
                <a:lnTo>
                  <a:pt x="87188" y="66095"/>
                </a:lnTo>
                <a:lnTo>
                  <a:pt x="98188" y="86238"/>
                </a:lnTo>
                <a:cubicBezTo>
                  <a:pt x="98729" y="87286"/>
                  <a:pt x="98563" y="88317"/>
                  <a:pt x="97688" y="89333"/>
                </a:cubicBezTo>
                <a:lnTo>
                  <a:pt x="97688" y="89333"/>
                </a:lnTo>
                <a:cubicBezTo>
                  <a:pt x="96688" y="90254"/>
                  <a:pt x="95417" y="90651"/>
                  <a:pt x="93875" y="90524"/>
                </a:cubicBezTo>
                <a:lnTo>
                  <a:pt x="93875" y="90524"/>
                </a:lnTo>
                <a:lnTo>
                  <a:pt x="79500" y="88952"/>
                </a:lnTo>
                <a:lnTo>
                  <a:pt x="71063" y="98524"/>
                </a:lnTo>
                <a:cubicBezTo>
                  <a:pt x="70188" y="99444"/>
                  <a:pt x="68979" y="99905"/>
                  <a:pt x="67438" y="99905"/>
                </a:cubicBezTo>
                <a:lnTo>
                  <a:pt x="67438" y="99905"/>
                </a:lnTo>
                <a:cubicBezTo>
                  <a:pt x="65729" y="99778"/>
                  <a:pt x="64542" y="99127"/>
                  <a:pt x="63875" y="97952"/>
                </a:cubicBezTo>
                <a:lnTo>
                  <a:pt x="63875" y="9795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7277-27"/>
          <p:cNvSpPr/>
          <p:nvPr/>
        </p:nvSpPr>
        <p:spPr>
          <a:xfrm>
            <a:off x="7647384" y="4368403"/>
            <a:ext cx="917972" cy="26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7427-85"/>
          <p:cNvSpPr/>
          <p:nvPr/>
        </p:nvSpPr>
        <p:spPr>
          <a:xfrm>
            <a:off x="7775972" y="443626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7275-19"/>
          <p:cNvSpPr txBox="1"/>
          <p:nvPr/>
        </p:nvSpPr>
        <p:spPr>
          <a:xfrm>
            <a:off x="1143000" y="746522"/>
            <a:ext cx="321954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45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临时用电安全管理体系</a:t>
            </a:r>
            <a:r>
              <a:rPr b="1" sz="757" spc="45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1010" spc="45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四大板块 · 一个闭环</a:t>
            </a:r>
            <a:endParaRPr/>
          </a:p>
        </p:txBody>
      </p:sp>
      <p:sp>
        <p:nvSpPr>
          <p:cNvPr id="17" name="el-1788319687278-32"/>
          <p:cNvSpPr txBox="1"/>
          <p:nvPr/>
        </p:nvSpPr>
        <p:spPr>
          <a:xfrm>
            <a:off x="7943850" y="775097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体系完整</a:t>
            </a:r>
            <a:endParaRPr/>
          </a:p>
        </p:txBody>
      </p:sp>
      <p:sp>
        <p:nvSpPr>
          <p:cNvPr id="18" name="el-1788319687275-20"/>
          <p:cNvSpPr txBox="1"/>
          <p:nvPr/>
        </p:nvSpPr>
        <p:spPr>
          <a:xfrm>
            <a:off x="1085850" y="4396978"/>
            <a:ext cx="492340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系统合规 · 设备可靠 · 人员专业 · 管理闭环</a:t>
            </a: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→ 安全管理体系</a:t>
            </a:r>
            <a:endParaRPr/>
          </a:p>
        </p:txBody>
      </p:sp>
      <p:sp>
        <p:nvSpPr>
          <p:cNvPr id="19" name="el-1788319687278-33"/>
          <p:cNvSpPr txBox="1"/>
          <p:nvPr/>
        </p:nvSpPr>
        <p:spPr>
          <a:xfrm>
            <a:off x="7965281" y="4425553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缺一不可</a:t>
            </a:r>
            <a:endParaRPr/>
          </a:p>
        </p:txBody>
      </p:sp>
      <p:sp>
        <p:nvSpPr>
          <p:cNvPr id="20" name="el-1788319687276-22"/>
          <p:cNvSpPr/>
          <p:nvPr/>
        </p:nvSpPr>
        <p:spPr>
          <a:xfrm>
            <a:off x="400050" y="1275159"/>
            <a:ext cx="4086225" cy="1321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7277-28"/>
          <p:cNvCxnSpPr/>
          <p:nvPr/>
        </p:nvCxnSpPr>
        <p:spPr>
          <a:xfrm>
            <a:off x="400050" y="1296591"/>
            <a:ext cx="408622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7276-23"/>
          <p:cNvSpPr/>
          <p:nvPr/>
        </p:nvSpPr>
        <p:spPr>
          <a:xfrm>
            <a:off x="4657725" y="1275159"/>
            <a:ext cx="4086225" cy="1321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7277-29"/>
          <p:cNvCxnSpPr/>
          <p:nvPr/>
        </p:nvCxnSpPr>
        <p:spPr>
          <a:xfrm>
            <a:off x="4657725" y="1296591"/>
            <a:ext cx="4086225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7276-24"/>
          <p:cNvSpPr/>
          <p:nvPr/>
        </p:nvSpPr>
        <p:spPr>
          <a:xfrm>
            <a:off x="400050" y="2739628"/>
            <a:ext cx="4086225" cy="1321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7277-30"/>
          <p:cNvCxnSpPr/>
          <p:nvPr/>
        </p:nvCxnSpPr>
        <p:spPr>
          <a:xfrm>
            <a:off x="400050" y="2761059"/>
            <a:ext cx="408622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7276-25"/>
          <p:cNvSpPr/>
          <p:nvPr/>
        </p:nvSpPr>
        <p:spPr>
          <a:xfrm>
            <a:off x="4657725" y="2739628"/>
            <a:ext cx="4086225" cy="1321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7278-31"/>
          <p:cNvCxnSpPr/>
          <p:nvPr/>
        </p:nvCxnSpPr>
        <p:spPr>
          <a:xfrm>
            <a:off x="4657725" y="2761059"/>
            <a:ext cx="4086225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7280-34"/>
          <p:cNvSpPr txBox="1"/>
          <p:nvPr/>
        </p:nvSpPr>
        <p:spPr>
          <a:xfrm>
            <a:off x="4064794" y="1418034"/>
            <a:ext cx="48577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29" name="el-1788319687280-36"/>
          <p:cNvSpPr txBox="1"/>
          <p:nvPr/>
        </p:nvSpPr>
        <p:spPr>
          <a:xfrm>
            <a:off x="8322469" y="1418034"/>
            <a:ext cx="48577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30" name="el-1788319687280-38"/>
          <p:cNvSpPr txBox="1"/>
          <p:nvPr/>
        </p:nvSpPr>
        <p:spPr>
          <a:xfrm>
            <a:off x="4064794" y="2882503"/>
            <a:ext cx="48577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31" name="el-1788319687280-40"/>
          <p:cNvSpPr txBox="1"/>
          <p:nvPr/>
        </p:nvSpPr>
        <p:spPr>
          <a:xfrm>
            <a:off x="8322469" y="2882503"/>
            <a:ext cx="48577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cxnSp>
        <p:nvCxnSpPr>
          <p:cNvPr id="32" name="el-1788319687282-42"/>
          <p:cNvCxnSpPr/>
          <p:nvPr/>
        </p:nvCxnSpPr>
        <p:spPr>
          <a:xfrm>
            <a:off x="564356" y="1782366"/>
            <a:ext cx="37576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8319687282-43"/>
          <p:cNvCxnSpPr/>
          <p:nvPr/>
        </p:nvCxnSpPr>
        <p:spPr>
          <a:xfrm>
            <a:off x="4822031" y="1782366"/>
            <a:ext cx="3757613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87282-44"/>
          <p:cNvCxnSpPr/>
          <p:nvPr/>
        </p:nvCxnSpPr>
        <p:spPr>
          <a:xfrm>
            <a:off x="564356" y="3246834"/>
            <a:ext cx="37576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7282-45"/>
          <p:cNvCxnSpPr/>
          <p:nvPr/>
        </p:nvCxnSpPr>
        <p:spPr>
          <a:xfrm>
            <a:off x="4822031" y="3246834"/>
            <a:ext cx="3757613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7284-50"/>
          <p:cNvSpPr/>
          <p:nvPr/>
        </p:nvSpPr>
        <p:spPr>
          <a:xfrm>
            <a:off x="564356" y="1446609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7427-86"/>
          <p:cNvSpPr/>
          <p:nvPr/>
        </p:nvSpPr>
        <p:spPr>
          <a:xfrm>
            <a:off x="649154" y="1514466"/>
            <a:ext cx="101868" cy="13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273" y="8929"/>
                </a:moveTo>
                <a:lnTo>
                  <a:pt x="80273" y="8929"/>
                </a:lnTo>
                <a:cubicBezTo>
                  <a:pt x="81788" y="5881"/>
                  <a:pt x="80939" y="3310"/>
                  <a:pt x="77727" y="1214"/>
                </a:cubicBezTo>
                <a:lnTo>
                  <a:pt x="77727" y="1214"/>
                </a:lnTo>
                <a:cubicBezTo>
                  <a:pt x="74152" y="-500"/>
                  <a:pt x="70758" y="-381"/>
                  <a:pt x="67545" y="1571"/>
                </a:cubicBezTo>
                <a:lnTo>
                  <a:pt x="67545" y="1571"/>
                </a:lnTo>
                <a:lnTo>
                  <a:pt x="2818" y="46143"/>
                </a:lnTo>
                <a:cubicBezTo>
                  <a:pt x="91" y="48143"/>
                  <a:pt x="-667" y="50452"/>
                  <a:pt x="545" y="53071"/>
                </a:cubicBezTo>
                <a:lnTo>
                  <a:pt x="545" y="53071"/>
                </a:lnTo>
                <a:cubicBezTo>
                  <a:pt x="2061" y="55738"/>
                  <a:pt x="4576" y="57143"/>
                  <a:pt x="8091" y="57286"/>
                </a:cubicBezTo>
                <a:lnTo>
                  <a:pt x="8091" y="57286"/>
                </a:lnTo>
                <a:lnTo>
                  <a:pt x="36455" y="57286"/>
                </a:lnTo>
                <a:lnTo>
                  <a:pt x="17000" y="92857"/>
                </a:lnTo>
                <a:cubicBezTo>
                  <a:pt x="15485" y="95905"/>
                  <a:pt x="16333" y="98476"/>
                  <a:pt x="19545" y="100571"/>
                </a:cubicBezTo>
                <a:lnTo>
                  <a:pt x="19545" y="100571"/>
                </a:lnTo>
                <a:cubicBezTo>
                  <a:pt x="23061" y="102333"/>
                  <a:pt x="26424" y="102214"/>
                  <a:pt x="29636" y="100214"/>
                </a:cubicBezTo>
                <a:lnTo>
                  <a:pt x="29636" y="100214"/>
                </a:lnTo>
                <a:lnTo>
                  <a:pt x="94364" y="55643"/>
                </a:lnTo>
                <a:cubicBezTo>
                  <a:pt x="97091" y="53690"/>
                  <a:pt x="97879" y="51381"/>
                  <a:pt x="96727" y="48714"/>
                </a:cubicBezTo>
                <a:lnTo>
                  <a:pt x="96727" y="48714"/>
                </a:lnTo>
                <a:cubicBezTo>
                  <a:pt x="95333" y="46048"/>
                  <a:pt x="92788" y="44667"/>
                  <a:pt x="89091" y="44571"/>
                </a:cubicBezTo>
                <a:lnTo>
                  <a:pt x="89091" y="44571"/>
                </a:lnTo>
                <a:lnTo>
                  <a:pt x="61000" y="44571"/>
                </a:lnTo>
                <a:lnTo>
                  <a:pt x="80273" y="89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7284-51"/>
          <p:cNvSpPr/>
          <p:nvPr/>
        </p:nvSpPr>
        <p:spPr>
          <a:xfrm>
            <a:off x="564356" y="2218134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7287-67"/>
          <p:cNvCxnSpPr/>
          <p:nvPr/>
        </p:nvCxnSpPr>
        <p:spPr>
          <a:xfrm>
            <a:off x="578644" y="2218134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427-87"/>
          <p:cNvSpPr/>
          <p:nvPr/>
        </p:nvSpPr>
        <p:spPr>
          <a:xfrm>
            <a:off x="696069" y="232037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285-52"/>
          <p:cNvSpPr/>
          <p:nvPr/>
        </p:nvSpPr>
        <p:spPr>
          <a:xfrm>
            <a:off x="1571625" y="2218134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7287-68"/>
          <p:cNvCxnSpPr/>
          <p:nvPr/>
        </p:nvCxnSpPr>
        <p:spPr>
          <a:xfrm>
            <a:off x="1585913" y="2218134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7428-88"/>
          <p:cNvSpPr/>
          <p:nvPr/>
        </p:nvSpPr>
        <p:spPr>
          <a:xfrm>
            <a:off x="1703338" y="232037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7285-53"/>
          <p:cNvSpPr/>
          <p:nvPr/>
        </p:nvSpPr>
        <p:spPr>
          <a:xfrm>
            <a:off x="2578894" y="2218134"/>
            <a:ext cx="71593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7287-69"/>
          <p:cNvCxnSpPr/>
          <p:nvPr/>
        </p:nvCxnSpPr>
        <p:spPr>
          <a:xfrm>
            <a:off x="2593181" y="2218134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7428-89"/>
          <p:cNvSpPr/>
          <p:nvPr/>
        </p:nvSpPr>
        <p:spPr>
          <a:xfrm>
            <a:off x="2710607" y="232037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7285-54"/>
          <p:cNvSpPr/>
          <p:nvPr/>
        </p:nvSpPr>
        <p:spPr>
          <a:xfrm>
            <a:off x="4822031" y="1446609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7428-90"/>
          <p:cNvSpPr/>
          <p:nvPr/>
        </p:nvSpPr>
        <p:spPr>
          <a:xfrm>
            <a:off x="4889897" y="1514475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00" y="4786"/>
                </a:moveTo>
                <a:lnTo>
                  <a:pt x="35000" y="4786"/>
                </a:lnTo>
                <a:cubicBezTo>
                  <a:pt x="34714" y="1881"/>
                  <a:pt x="33119" y="286"/>
                  <a:pt x="30214" y="0"/>
                </a:cubicBezTo>
                <a:lnTo>
                  <a:pt x="30214" y="0"/>
                </a:lnTo>
                <a:cubicBezTo>
                  <a:pt x="27310" y="286"/>
                  <a:pt x="25714" y="1881"/>
                  <a:pt x="25429" y="4786"/>
                </a:cubicBezTo>
                <a:lnTo>
                  <a:pt x="25429" y="4786"/>
                </a:lnTo>
                <a:lnTo>
                  <a:pt x="25429" y="12714"/>
                </a:lnTo>
                <a:cubicBezTo>
                  <a:pt x="21857" y="12857"/>
                  <a:pt x="18881" y="14119"/>
                  <a:pt x="16500" y="16500"/>
                </a:cubicBezTo>
                <a:lnTo>
                  <a:pt x="16500" y="16500"/>
                </a:lnTo>
                <a:cubicBezTo>
                  <a:pt x="14119" y="18881"/>
                  <a:pt x="12857" y="21857"/>
                  <a:pt x="12714" y="25429"/>
                </a:cubicBezTo>
                <a:lnTo>
                  <a:pt x="12714" y="25429"/>
                </a:lnTo>
                <a:lnTo>
                  <a:pt x="4786" y="25429"/>
                </a:lnTo>
                <a:cubicBezTo>
                  <a:pt x="1881" y="25714"/>
                  <a:pt x="286" y="27310"/>
                  <a:pt x="0" y="30214"/>
                </a:cubicBezTo>
                <a:lnTo>
                  <a:pt x="0" y="30214"/>
                </a:lnTo>
                <a:cubicBezTo>
                  <a:pt x="286" y="33119"/>
                  <a:pt x="1881" y="34714"/>
                  <a:pt x="4786" y="35000"/>
                </a:cubicBezTo>
                <a:lnTo>
                  <a:pt x="4786" y="35000"/>
                </a:lnTo>
                <a:lnTo>
                  <a:pt x="12714" y="35000"/>
                </a:lnTo>
                <a:lnTo>
                  <a:pt x="12714" y="46143"/>
                </a:lnTo>
                <a:lnTo>
                  <a:pt x="4786" y="46143"/>
                </a:lnTo>
                <a:cubicBezTo>
                  <a:pt x="1881" y="46381"/>
                  <a:pt x="286" y="47976"/>
                  <a:pt x="0" y="50929"/>
                </a:cubicBezTo>
                <a:lnTo>
                  <a:pt x="0" y="50929"/>
                </a:lnTo>
                <a:cubicBezTo>
                  <a:pt x="286" y="53833"/>
                  <a:pt x="1881" y="55405"/>
                  <a:pt x="4786" y="55643"/>
                </a:cubicBezTo>
                <a:lnTo>
                  <a:pt x="4786" y="55643"/>
                </a:lnTo>
                <a:lnTo>
                  <a:pt x="12714" y="55643"/>
                </a:lnTo>
                <a:lnTo>
                  <a:pt x="12714" y="66786"/>
                </a:lnTo>
                <a:lnTo>
                  <a:pt x="4786" y="66786"/>
                </a:lnTo>
                <a:cubicBezTo>
                  <a:pt x="1881" y="67071"/>
                  <a:pt x="286" y="68667"/>
                  <a:pt x="0" y="71571"/>
                </a:cubicBezTo>
                <a:lnTo>
                  <a:pt x="0" y="71571"/>
                </a:lnTo>
                <a:cubicBezTo>
                  <a:pt x="286" y="74476"/>
                  <a:pt x="1881" y="76071"/>
                  <a:pt x="4786" y="76357"/>
                </a:cubicBezTo>
                <a:lnTo>
                  <a:pt x="4786" y="76357"/>
                </a:lnTo>
                <a:lnTo>
                  <a:pt x="12714" y="76357"/>
                </a:lnTo>
                <a:cubicBezTo>
                  <a:pt x="12857" y="79929"/>
                  <a:pt x="14119" y="82905"/>
                  <a:pt x="16500" y="85286"/>
                </a:cubicBezTo>
                <a:lnTo>
                  <a:pt x="16500" y="85286"/>
                </a:lnTo>
                <a:cubicBezTo>
                  <a:pt x="18881" y="87667"/>
                  <a:pt x="21857" y="88929"/>
                  <a:pt x="25429" y="89071"/>
                </a:cubicBezTo>
                <a:lnTo>
                  <a:pt x="25429" y="89071"/>
                </a:lnTo>
                <a:lnTo>
                  <a:pt x="25429" y="97000"/>
                </a:lnTo>
                <a:cubicBezTo>
                  <a:pt x="25714" y="99905"/>
                  <a:pt x="27310" y="101500"/>
                  <a:pt x="30214" y="101786"/>
                </a:cubicBezTo>
                <a:lnTo>
                  <a:pt x="30214" y="101786"/>
                </a:lnTo>
                <a:cubicBezTo>
                  <a:pt x="33119" y="101500"/>
                  <a:pt x="34714" y="99905"/>
                  <a:pt x="35000" y="97000"/>
                </a:cubicBezTo>
                <a:lnTo>
                  <a:pt x="35000" y="97000"/>
                </a:lnTo>
                <a:lnTo>
                  <a:pt x="35000" y="89071"/>
                </a:lnTo>
                <a:lnTo>
                  <a:pt x="46143" y="89071"/>
                </a:lnTo>
                <a:lnTo>
                  <a:pt x="46143" y="97000"/>
                </a:lnTo>
                <a:cubicBezTo>
                  <a:pt x="46381" y="99905"/>
                  <a:pt x="47976" y="101500"/>
                  <a:pt x="50929" y="101786"/>
                </a:cubicBezTo>
                <a:lnTo>
                  <a:pt x="50929" y="101786"/>
                </a:lnTo>
                <a:cubicBezTo>
                  <a:pt x="53833" y="101500"/>
                  <a:pt x="55405" y="99905"/>
                  <a:pt x="55643" y="97000"/>
                </a:cubicBezTo>
                <a:lnTo>
                  <a:pt x="55643" y="97000"/>
                </a:lnTo>
                <a:lnTo>
                  <a:pt x="55643" y="89071"/>
                </a:lnTo>
                <a:lnTo>
                  <a:pt x="66786" y="89071"/>
                </a:lnTo>
                <a:lnTo>
                  <a:pt x="66786" y="97000"/>
                </a:lnTo>
                <a:cubicBezTo>
                  <a:pt x="67071" y="99905"/>
                  <a:pt x="68667" y="101500"/>
                  <a:pt x="71571" y="101786"/>
                </a:cubicBezTo>
                <a:lnTo>
                  <a:pt x="71571" y="101786"/>
                </a:lnTo>
                <a:cubicBezTo>
                  <a:pt x="74476" y="101500"/>
                  <a:pt x="76071" y="99905"/>
                  <a:pt x="76357" y="97000"/>
                </a:cubicBezTo>
                <a:lnTo>
                  <a:pt x="76357" y="97000"/>
                </a:lnTo>
                <a:lnTo>
                  <a:pt x="76357" y="89071"/>
                </a:lnTo>
                <a:cubicBezTo>
                  <a:pt x="79929" y="88929"/>
                  <a:pt x="82905" y="87667"/>
                  <a:pt x="85286" y="85286"/>
                </a:cubicBezTo>
                <a:lnTo>
                  <a:pt x="85286" y="85286"/>
                </a:lnTo>
                <a:cubicBezTo>
                  <a:pt x="87667" y="82905"/>
                  <a:pt x="88929" y="79929"/>
                  <a:pt x="89071" y="76357"/>
                </a:cubicBezTo>
                <a:lnTo>
                  <a:pt x="89071" y="76357"/>
                </a:lnTo>
                <a:lnTo>
                  <a:pt x="97000" y="76357"/>
                </a:lnTo>
                <a:cubicBezTo>
                  <a:pt x="99905" y="76071"/>
                  <a:pt x="101500" y="74476"/>
                  <a:pt x="101786" y="71571"/>
                </a:cubicBezTo>
                <a:lnTo>
                  <a:pt x="101786" y="71571"/>
                </a:lnTo>
                <a:cubicBezTo>
                  <a:pt x="101500" y="68667"/>
                  <a:pt x="99905" y="67071"/>
                  <a:pt x="97000" y="66786"/>
                </a:cubicBezTo>
                <a:lnTo>
                  <a:pt x="97000" y="66786"/>
                </a:lnTo>
                <a:lnTo>
                  <a:pt x="89071" y="66786"/>
                </a:lnTo>
                <a:lnTo>
                  <a:pt x="89071" y="55643"/>
                </a:lnTo>
                <a:lnTo>
                  <a:pt x="97000" y="55643"/>
                </a:lnTo>
                <a:cubicBezTo>
                  <a:pt x="99905" y="55405"/>
                  <a:pt x="101500" y="53833"/>
                  <a:pt x="101786" y="50929"/>
                </a:cubicBezTo>
                <a:lnTo>
                  <a:pt x="101786" y="50929"/>
                </a:lnTo>
                <a:cubicBezTo>
                  <a:pt x="101500" y="47976"/>
                  <a:pt x="99905" y="46381"/>
                  <a:pt x="97000" y="46143"/>
                </a:cubicBezTo>
                <a:lnTo>
                  <a:pt x="97000" y="46143"/>
                </a:lnTo>
                <a:lnTo>
                  <a:pt x="89071" y="46143"/>
                </a:lnTo>
                <a:lnTo>
                  <a:pt x="89071" y="35000"/>
                </a:lnTo>
                <a:lnTo>
                  <a:pt x="97000" y="35000"/>
                </a:lnTo>
                <a:cubicBezTo>
                  <a:pt x="99905" y="34714"/>
                  <a:pt x="101500" y="33119"/>
                  <a:pt x="101786" y="30214"/>
                </a:cubicBezTo>
                <a:lnTo>
                  <a:pt x="101786" y="30214"/>
                </a:lnTo>
                <a:cubicBezTo>
                  <a:pt x="101500" y="27310"/>
                  <a:pt x="99905" y="25714"/>
                  <a:pt x="97000" y="25429"/>
                </a:cubicBezTo>
                <a:lnTo>
                  <a:pt x="97000" y="25429"/>
                </a:lnTo>
                <a:lnTo>
                  <a:pt x="89071" y="25429"/>
                </a:lnTo>
                <a:cubicBezTo>
                  <a:pt x="88929" y="21857"/>
                  <a:pt x="87667" y="18881"/>
                  <a:pt x="85286" y="16500"/>
                </a:cubicBezTo>
                <a:lnTo>
                  <a:pt x="85286" y="16500"/>
                </a:lnTo>
                <a:cubicBezTo>
                  <a:pt x="82905" y="14119"/>
                  <a:pt x="79929" y="12857"/>
                  <a:pt x="76357" y="12714"/>
                </a:cubicBezTo>
                <a:lnTo>
                  <a:pt x="76357" y="12714"/>
                </a:lnTo>
                <a:lnTo>
                  <a:pt x="76357" y="4786"/>
                </a:lnTo>
                <a:cubicBezTo>
                  <a:pt x="76071" y="1881"/>
                  <a:pt x="74476" y="286"/>
                  <a:pt x="71571" y="0"/>
                </a:cubicBezTo>
                <a:lnTo>
                  <a:pt x="71571" y="0"/>
                </a:lnTo>
                <a:cubicBezTo>
                  <a:pt x="68667" y="286"/>
                  <a:pt x="67071" y="1881"/>
                  <a:pt x="66786" y="4786"/>
                </a:cubicBezTo>
                <a:lnTo>
                  <a:pt x="66786" y="4786"/>
                </a:lnTo>
                <a:lnTo>
                  <a:pt x="66786" y="12714"/>
                </a:lnTo>
                <a:lnTo>
                  <a:pt x="55643" y="12714"/>
                </a:lnTo>
                <a:lnTo>
                  <a:pt x="55643" y="4786"/>
                </a:lnTo>
                <a:cubicBezTo>
                  <a:pt x="55405" y="1881"/>
                  <a:pt x="53833" y="286"/>
                  <a:pt x="50929" y="0"/>
                </a:cubicBezTo>
                <a:lnTo>
                  <a:pt x="50929" y="0"/>
                </a:lnTo>
                <a:cubicBezTo>
                  <a:pt x="47976" y="286"/>
                  <a:pt x="46381" y="1881"/>
                  <a:pt x="46143" y="4786"/>
                </a:cubicBezTo>
                <a:lnTo>
                  <a:pt x="46143" y="4786"/>
                </a:lnTo>
                <a:lnTo>
                  <a:pt x="46143" y="12714"/>
                </a:lnTo>
                <a:lnTo>
                  <a:pt x="35000" y="12714"/>
                </a:lnTo>
                <a:lnTo>
                  <a:pt x="35000" y="4786"/>
                </a:lnTo>
                <a:moveTo>
                  <a:pt x="31786" y="25429"/>
                </a:moveTo>
                <a:lnTo>
                  <a:pt x="31786" y="25429"/>
                </a:lnTo>
                <a:lnTo>
                  <a:pt x="70000" y="25429"/>
                </a:lnTo>
                <a:cubicBezTo>
                  <a:pt x="71857" y="25429"/>
                  <a:pt x="73381" y="26024"/>
                  <a:pt x="74571" y="27214"/>
                </a:cubicBezTo>
                <a:lnTo>
                  <a:pt x="74571" y="27214"/>
                </a:lnTo>
                <a:cubicBezTo>
                  <a:pt x="75762" y="28405"/>
                  <a:pt x="76357" y="29929"/>
                  <a:pt x="76357" y="31786"/>
                </a:cubicBezTo>
                <a:lnTo>
                  <a:pt x="76357" y="31786"/>
                </a:lnTo>
                <a:lnTo>
                  <a:pt x="76357" y="70000"/>
                </a:lnTo>
                <a:cubicBezTo>
                  <a:pt x="76357" y="71857"/>
                  <a:pt x="75762" y="73381"/>
                  <a:pt x="74571" y="74571"/>
                </a:cubicBezTo>
                <a:lnTo>
                  <a:pt x="74571" y="74571"/>
                </a:lnTo>
                <a:cubicBezTo>
                  <a:pt x="73381" y="75762"/>
                  <a:pt x="71857" y="76357"/>
                  <a:pt x="70000" y="76357"/>
                </a:cubicBezTo>
                <a:lnTo>
                  <a:pt x="70000" y="76357"/>
                </a:lnTo>
                <a:lnTo>
                  <a:pt x="31786" y="76357"/>
                </a:lnTo>
                <a:cubicBezTo>
                  <a:pt x="29929" y="76357"/>
                  <a:pt x="28405" y="75762"/>
                  <a:pt x="27214" y="74571"/>
                </a:cubicBezTo>
                <a:lnTo>
                  <a:pt x="27214" y="74571"/>
                </a:lnTo>
                <a:cubicBezTo>
                  <a:pt x="26024" y="73381"/>
                  <a:pt x="25429" y="71857"/>
                  <a:pt x="25429" y="70000"/>
                </a:cubicBezTo>
                <a:lnTo>
                  <a:pt x="25429" y="70000"/>
                </a:lnTo>
                <a:lnTo>
                  <a:pt x="25429" y="31786"/>
                </a:lnTo>
                <a:cubicBezTo>
                  <a:pt x="25429" y="29929"/>
                  <a:pt x="26024" y="28405"/>
                  <a:pt x="27214" y="27214"/>
                </a:cubicBezTo>
                <a:lnTo>
                  <a:pt x="27214" y="27214"/>
                </a:lnTo>
                <a:cubicBezTo>
                  <a:pt x="28405" y="26024"/>
                  <a:pt x="29929" y="25429"/>
                  <a:pt x="31786" y="25429"/>
                </a:cubicBezTo>
                <a:lnTo>
                  <a:pt x="31786" y="25429"/>
                </a:lnTo>
                <a:moveTo>
                  <a:pt x="70000" y="31786"/>
                </a:moveTo>
                <a:lnTo>
                  <a:pt x="70000" y="31786"/>
                </a:lnTo>
                <a:lnTo>
                  <a:pt x="31786" y="31786"/>
                </a:lnTo>
                <a:lnTo>
                  <a:pt x="31786" y="70000"/>
                </a:lnTo>
                <a:lnTo>
                  <a:pt x="70000" y="70000"/>
                </a:lnTo>
                <a:lnTo>
                  <a:pt x="70000" y="317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7285-55"/>
          <p:cNvSpPr/>
          <p:nvPr/>
        </p:nvSpPr>
        <p:spPr>
          <a:xfrm>
            <a:off x="4822031" y="2218134"/>
            <a:ext cx="778669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0" name="el-1788319687287-70"/>
          <p:cNvCxnSpPr/>
          <p:nvPr/>
        </p:nvCxnSpPr>
        <p:spPr>
          <a:xfrm>
            <a:off x="4836319" y="2218134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8319687428-91"/>
          <p:cNvSpPr/>
          <p:nvPr/>
        </p:nvSpPr>
        <p:spPr>
          <a:xfrm>
            <a:off x="4953744" y="232037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7285-56"/>
          <p:cNvSpPr/>
          <p:nvPr/>
        </p:nvSpPr>
        <p:spPr>
          <a:xfrm>
            <a:off x="5700713" y="2218134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7287-71"/>
          <p:cNvCxnSpPr/>
          <p:nvPr/>
        </p:nvCxnSpPr>
        <p:spPr>
          <a:xfrm>
            <a:off x="5715000" y="2218134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7429-92"/>
          <p:cNvSpPr/>
          <p:nvPr/>
        </p:nvSpPr>
        <p:spPr>
          <a:xfrm>
            <a:off x="5832425" y="232037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7285-57"/>
          <p:cNvSpPr/>
          <p:nvPr/>
        </p:nvSpPr>
        <p:spPr>
          <a:xfrm>
            <a:off x="6707981" y="2218134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6" name="el-1788319687287-72"/>
          <p:cNvCxnSpPr/>
          <p:nvPr/>
        </p:nvCxnSpPr>
        <p:spPr>
          <a:xfrm>
            <a:off x="6722269" y="2218134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7429-93"/>
          <p:cNvSpPr/>
          <p:nvPr/>
        </p:nvSpPr>
        <p:spPr>
          <a:xfrm>
            <a:off x="6839694" y="232037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7285-58"/>
          <p:cNvSpPr/>
          <p:nvPr/>
        </p:nvSpPr>
        <p:spPr>
          <a:xfrm>
            <a:off x="564356" y="2911078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7429-94"/>
          <p:cNvSpPr/>
          <p:nvPr/>
        </p:nvSpPr>
        <p:spPr>
          <a:xfrm>
            <a:off x="623739" y="2987427"/>
            <a:ext cx="152698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563" y="0"/>
                </a:moveTo>
                <a:lnTo>
                  <a:pt x="44563" y="0"/>
                </a:lnTo>
                <a:cubicBezTo>
                  <a:pt x="42938" y="0"/>
                  <a:pt x="41583" y="694"/>
                  <a:pt x="40500" y="2083"/>
                </a:cubicBezTo>
                <a:lnTo>
                  <a:pt x="40500" y="2083"/>
                </a:lnTo>
                <a:lnTo>
                  <a:pt x="40500" y="2083"/>
                </a:lnTo>
                <a:cubicBezTo>
                  <a:pt x="39458" y="3472"/>
                  <a:pt x="38938" y="5250"/>
                  <a:pt x="38938" y="7417"/>
                </a:cubicBezTo>
                <a:lnTo>
                  <a:pt x="38938" y="7417"/>
                </a:lnTo>
                <a:lnTo>
                  <a:pt x="38938" y="7917"/>
                </a:lnTo>
                <a:lnTo>
                  <a:pt x="38938" y="31083"/>
                </a:lnTo>
                <a:cubicBezTo>
                  <a:pt x="38854" y="32472"/>
                  <a:pt x="38292" y="33250"/>
                  <a:pt x="37250" y="33417"/>
                </a:cubicBezTo>
                <a:lnTo>
                  <a:pt x="37250" y="33417"/>
                </a:lnTo>
                <a:cubicBezTo>
                  <a:pt x="36542" y="33417"/>
                  <a:pt x="36021" y="33028"/>
                  <a:pt x="35688" y="32250"/>
                </a:cubicBezTo>
                <a:lnTo>
                  <a:pt x="35688" y="32250"/>
                </a:lnTo>
                <a:lnTo>
                  <a:pt x="27313" y="12750"/>
                </a:lnTo>
                <a:cubicBezTo>
                  <a:pt x="20813" y="17083"/>
                  <a:pt x="15583" y="23361"/>
                  <a:pt x="11625" y="31583"/>
                </a:cubicBezTo>
                <a:lnTo>
                  <a:pt x="11625" y="31583"/>
                </a:lnTo>
                <a:cubicBezTo>
                  <a:pt x="7708" y="39750"/>
                  <a:pt x="5688" y="49028"/>
                  <a:pt x="5563" y="59417"/>
                </a:cubicBezTo>
                <a:lnTo>
                  <a:pt x="5563" y="59417"/>
                </a:lnTo>
                <a:lnTo>
                  <a:pt x="5563" y="74250"/>
                </a:lnTo>
                <a:lnTo>
                  <a:pt x="94625" y="74250"/>
                </a:lnTo>
                <a:lnTo>
                  <a:pt x="94625" y="58917"/>
                </a:lnTo>
                <a:cubicBezTo>
                  <a:pt x="94375" y="48528"/>
                  <a:pt x="92354" y="39333"/>
                  <a:pt x="88563" y="31333"/>
                </a:cubicBezTo>
                <a:lnTo>
                  <a:pt x="88563" y="31333"/>
                </a:lnTo>
                <a:cubicBezTo>
                  <a:pt x="84604" y="23278"/>
                  <a:pt x="79375" y="17083"/>
                  <a:pt x="72875" y="12750"/>
                </a:cubicBezTo>
                <a:lnTo>
                  <a:pt x="72875" y="12750"/>
                </a:lnTo>
                <a:lnTo>
                  <a:pt x="64563" y="32250"/>
                </a:lnTo>
                <a:cubicBezTo>
                  <a:pt x="64188" y="33028"/>
                  <a:pt x="63667" y="33417"/>
                  <a:pt x="63000" y="33417"/>
                </a:cubicBezTo>
                <a:lnTo>
                  <a:pt x="63000" y="33417"/>
                </a:lnTo>
                <a:cubicBezTo>
                  <a:pt x="61917" y="33250"/>
                  <a:pt x="61333" y="32472"/>
                  <a:pt x="61250" y="31083"/>
                </a:cubicBezTo>
                <a:lnTo>
                  <a:pt x="61250" y="31083"/>
                </a:lnTo>
                <a:lnTo>
                  <a:pt x="61250" y="7917"/>
                </a:lnTo>
                <a:lnTo>
                  <a:pt x="61250" y="7417"/>
                </a:lnTo>
                <a:cubicBezTo>
                  <a:pt x="61250" y="5250"/>
                  <a:pt x="60729" y="3472"/>
                  <a:pt x="59688" y="2083"/>
                </a:cubicBezTo>
                <a:lnTo>
                  <a:pt x="59688" y="2083"/>
                </a:lnTo>
                <a:cubicBezTo>
                  <a:pt x="58646" y="694"/>
                  <a:pt x="57313" y="0"/>
                  <a:pt x="55688" y="0"/>
                </a:cubicBezTo>
                <a:lnTo>
                  <a:pt x="55688" y="0"/>
                </a:lnTo>
                <a:lnTo>
                  <a:pt x="44563" y="0"/>
                </a:lnTo>
                <a:moveTo>
                  <a:pt x="2938" y="81667"/>
                </a:moveTo>
                <a:lnTo>
                  <a:pt x="2938" y="81667"/>
                </a:lnTo>
                <a:cubicBezTo>
                  <a:pt x="1104" y="81778"/>
                  <a:pt x="125" y="83083"/>
                  <a:pt x="0" y="85583"/>
                </a:cubicBezTo>
                <a:lnTo>
                  <a:pt x="0" y="85583"/>
                </a:lnTo>
                <a:cubicBezTo>
                  <a:pt x="0" y="86639"/>
                  <a:pt x="354" y="87556"/>
                  <a:pt x="1063" y="88333"/>
                </a:cubicBezTo>
                <a:lnTo>
                  <a:pt x="1063" y="88333"/>
                </a:lnTo>
                <a:cubicBezTo>
                  <a:pt x="2771" y="90500"/>
                  <a:pt x="7583" y="93528"/>
                  <a:pt x="15500" y="97417"/>
                </a:cubicBezTo>
                <a:lnTo>
                  <a:pt x="15500" y="97417"/>
                </a:lnTo>
                <a:cubicBezTo>
                  <a:pt x="23375" y="101306"/>
                  <a:pt x="34917" y="103472"/>
                  <a:pt x="50125" y="103917"/>
                </a:cubicBezTo>
                <a:lnTo>
                  <a:pt x="50125" y="103917"/>
                </a:lnTo>
                <a:cubicBezTo>
                  <a:pt x="65292" y="103472"/>
                  <a:pt x="76813" y="101306"/>
                  <a:pt x="84688" y="97417"/>
                </a:cubicBezTo>
                <a:lnTo>
                  <a:pt x="84688" y="97417"/>
                </a:lnTo>
                <a:cubicBezTo>
                  <a:pt x="92604" y="93528"/>
                  <a:pt x="97417" y="90500"/>
                  <a:pt x="99125" y="88333"/>
                </a:cubicBezTo>
                <a:lnTo>
                  <a:pt x="99125" y="88333"/>
                </a:lnTo>
                <a:cubicBezTo>
                  <a:pt x="99833" y="87556"/>
                  <a:pt x="100188" y="86639"/>
                  <a:pt x="100188" y="85583"/>
                </a:cubicBezTo>
                <a:lnTo>
                  <a:pt x="100188" y="85583"/>
                </a:lnTo>
                <a:cubicBezTo>
                  <a:pt x="100063" y="83083"/>
                  <a:pt x="99083" y="81778"/>
                  <a:pt x="97250" y="81667"/>
                </a:cubicBezTo>
                <a:lnTo>
                  <a:pt x="97250" y="81667"/>
                </a:lnTo>
                <a:lnTo>
                  <a:pt x="2938" y="81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7285-59"/>
          <p:cNvSpPr/>
          <p:nvPr/>
        </p:nvSpPr>
        <p:spPr>
          <a:xfrm>
            <a:off x="564356" y="3682603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87287-73"/>
          <p:cNvCxnSpPr/>
          <p:nvPr/>
        </p:nvCxnSpPr>
        <p:spPr>
          <a:xfrm>
            <a:off x="578644" y="3682603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7430-95"/>
          <p:cNvSpPr/>
          <p:nvPr/>
        </p:nvSpPr>
        <p:spPr>
          <a:xfrm>
            <a:off x="696069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7286-60"/>
          <p:cNvSpPr/>
          <p:nvPr/>
        </p:nvSpPr>
        <p:spPr>
          <a:xfrm>
            <a:off x="1571625" y="3682603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4" name="el-1788319687287-74"/>
          <p:cNvCxnSpPr/>
          <p:nvPr/>
        </p:nvCxnSpPr>
        <p:spPr>
          <a:xfrm>
            <a:off x="1585913" y="3682603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88319687430-96"/>
          <p:cNvSpPr/>
          <p:nvPr/>
        </p:nvSpPr>
        <p:spPr>
          <a:xfrm>
            <a:off x="1703338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7286-61"/>
          <p:cNvSpPr/>
          <p:nvPr/>
        </p:nvSpPr>
        <p:spPr>
          <a:xfrm>
            <a:off x="2578894" y="3682603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7" name="el-1788319687287-75"/>
          <p:cNvCxnSpPr/>
          <p:nvPr/>
        </p:nvCxnSpPr>
        <p:spPr>
          <a:xfrm>
            <a:off x="2593181" y="3682603"/>
            <a:ext cx="914" cy="271463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8319687430-97"/>
          <p:cNvSpPr/>
          <p:nvPr/>
        </p:nvSpPr>
        <p:spPr>
          <a:xfrm>
            <a:off x="2710607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7286-62"/>
          <p:cNvSpPr/>
          <p:nvPr/>
        </p:nvSpPr>
        <p:spPr>
          <a:xfrm>
            <a:off x="4822031" y="2911078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8319687430-98"/>
          <p:cNvSpPr/>
          <p:nvPr/>
        </p:nvSpPr>
        <p:spPr>
          <a:xfrm>
            <a:off x="4906863" y="2978944"/>
            <a:ext cx="101798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45" y="0"/>
                </a:moveTo>
                <a:lnTo>
                  <a:pt x="48545" y="0"/>
                </a:lnTo>
                <a:cubicBezTo>
                  <a:pt x="43152" y="143"/>
                  <a:pt x="38455" y="1333"/>
                  <a:pt x="34455" y="3571"/>
                </a:cubicBezTo>
                <a:lnTo>
                  <a:pt x="34455" y="3571"/>
                </a:lnTo>
                <a:lnTo>
                  <a:pt x="34455" y="3571"/>
                </a:lnTo>
                <a:cubicBezTo>
                  <a:pt x="30394" y="5952"/>
                  <a:pt x="27515" y="9000"/>
                  <a:pt x="25818" y="12714"/>
                </a:cubicBezTo>
                <a:lnTo>
                  <a:pt x="25818" y="12714"/>
                </a:lnTo>
                <a:lnTo>
                  <a:pt x="16182" y="12714"/>
                </a:lnTo>
                <a:cubicBezTo>
                  <a:pt x="11636" y="12857"/>
                  <a:pt x="7848" y="14119"/>
                  <a:pt x="4818" y="16500"/>
                </a:cubicBezTo>
                <a:lnTo>
                  <a:pt x="4818" y="16500"/>
                </a:lnTo>
                <a:cubicBezTo>
                  <a:pt x="1788" y="18881"/>
                  <a:pt x="182" y="21857"/>
                  <a:pt x="0" y="25429"/>
                </a:cubicBezTo>
                <a:lnTo>
                  <a:pt x="0" y="25429"/>
                </a:lnTo>
                <a:lnTo>
                  <a:pt x="0" y="89071"/>
                </a:lnTo>
                <a:cubicBezTo>
                  <a:pt x="182" y="92643"/>
                  <a:pt x="1788" y="95619"/>
                  <a:pt x="4818" y="98000"/>
                </a:cubicBezTo>
                <a:lnTo>
                  <a:pt x="4818" y="98000"/>
                </a:lnTo>
                <a:cubicBezTo>
                  <a:pt x="7848" y="100381"/>
                  <a:pt x="11636" y="101643"/>
                  <a:pt x="16182" y="101786"/>
                </a:cubicBezTo>
                <a:lnTo>
                  <a:pt x="16182" y="101786"/>
                </a:lnTo>
                <a:lnTo>
                  <a:pt x="81000" y="101786"/>
                </a:lnTo>
                <a:cubicBezTo>
                  <a:pt x="85545" y="101643"/>
                  <a:pt x="89333" y="100381"/>
                  <a:pt x="92364" y="98000"/>
                </a:cubicBezTo>
                <a:lnTo>
                  <a:pt x="92364" y="98000"/>
                </a:lnTo>
                <a:cubicBezTo>
                  <a:pt x="95394" y="95619"/>
                  <a:pt x="97000" y="92643"/>
                  <a:pt x="97182" y="89071"/>
                </a:cubicBezTo>
                <a:lnTo>
                  <a:pt x="97182" y="89071"/>
                </a:lnTo>
                <a:lnTo>
                  <a:pt x="97182" y="25429"/>
                </a:lnTo>
                <a:cubicBezTo>
                  <a:pt x="97000" y="21857"/>
                  <a:pt x="95394" y="18881"/>
                  <a:pt x="92364" y="16500"/>
                </a:cubicBezTo>
                <a:lnTo>
                  <a:pt x="92364" y="16500"/>
                </a:lnTo>
                <a:cubicBezTo>
                  <a:pt x="89333" y="14119"/>
                  <a:pt x="85545" y="12857"/>
                  <a:pt x="81000" y="12714"/>
                </a:cubicBezTo>
                <a:lnTo>
                  <a:pt x="81000" y="12714"/>
                </a:lnTo>
                <a:lnTo>
                  <a:pt x="71636" y="12714"/>
                </a:lnTo>
                <a:cubicBezTo>
                  <a:pt x="69758" y="9000"/>
                  <a:pt x="66788" y="5952"/>
                  <a:pt x="62727" y="3571"/>
                </a:cubicBezTo>
                <a:lnTo>
                  <a:pt x="62727" y="3571"/>
                </a:lnTo>
                <a:cubicBezTo>
                  <a:pt x="58667" y="1333"/>
                  <a:pt x="53939" y="143"/>
                  <a:pt x="48545" y="0"/>
                </a:cubicBezTo>
                <a:lnTo>
                  <a:pt x="48545" y="0"/>
                </a:lnTo>
                <a:moveTo>
                  <a:pt x="48545" y="12714"/>
                </a:moveTo>
                <a:lnTo>
                  <a:pt x="48545" y="12714"/>
                </a:lnTo>
                <a:cubicBezTo>
                  <a:pt x="50909" y="12714"/>
                  <a:pt x="52848" y="13310"/>
                  <a:pt x="54364" y="14500"/>
                </a:cubicBezTo>
                <a:lnTo>
                  <a:pt x="54364" y="14500"/>
                </a:lnTo>
                <a:lnTo>
                  <a:pt x="54364" y="14500"/>
                </a:lnTo>
                <a:cubicBezTo>
                  <a:pt x="55879" y="15690"/>
                  <a:pt x="56636" y="17214"/>
                  <a:pt x="56636" y="19071"/>
                </a:cubicBezTo>
                <a:lnTo>
                  <a:pt x="56636" y="19071"/>
                </a:lnTo>
                <a:cubicBezTo>
                  <a:pt x="56636" y="20929"/>
                  <a:pt x="55879" y="22452"/>
                  <a:pt x="54364" y="23643"/>
                </a:cubicBezTo>
                <a:lnTo>
                  <a:pt x="54364" y="23643"/>
                </a:lnTo>
                <a:cubicBezTo>
                  <a:pt x="52848" y="24833"/>
                  <a:pt x="50909" y="25429"/>
                  <a:pt x="48545" y="25429"/>
                </a:cubicBezTo>
                <a:lnTo>
                  <a:pt x="48545" y="25429"/>
                </a:lnTo>
                <a:cubicBezTo>
                  <a:pt x="46182" y="25429"/>
                  <a:pt x="44242" y="24833"/>
                  <a:pt x="42727" y="23643"/>
                </a:cubicBezTo>
                <a:lnTo>
                  <a:pt x="42727" y="23643"/>
                </a:lnTo>
                <a:cubicBezTo>
                  <a:pt x="41212" y="22452"/>
                  <a:pt x="40455" y="20929"/>
                  <a:pt x="40455" y="19071"/>
                </a:cubicBezTo>
                <a:lnTo>
                  <a:pt x="40455" y="19071"/>
                </a:lnTo>
                <a:cubicBezTo>
                  <a:pt x="40455" y="17214"/>
                  <a:pt x="41212" y="15690"/>
                  <a:pt x="42727" y="14500"/>
                </a:cubicBezTo>
                <a:lnTo>
                  <a:pt x="42727" y="14500"/>
                </a:lnTo>
                <a:cubicBezTo>
                  <a:pt x="44242" y="13310"/>
                  <a:pt x="46182" y="12714"/>
                  <a:pt x="48545" y="12714"/>
                </a:cubicBezTo>
                <a:lnTo>
                  <a:pt x="48545" y="12714"/>
                </a:lnTo>
                <a:moveTo>
                  <a:pt x="77182" y="54286"/>
                </a:moveTo>
                <a:lnTo>
                  <a:pt x="77182" y="54286"/>
                </a:lnTo>
                <a:lnTo>
                  <a:pt x="44818" y="79714"/>
                </a:lnTo>
                <a:cubicBezTo>
                  <a:pt x="41909" y="81571"/>
                  <a:pt x="39030" y="81571"/>
                  <a:pt x="36182" y="79714"/>
                </a:cubicBezTo>
                <a:lnTo>
                  <a:pt x="36182" y="79714"/>
                </a:lnTo>
                <a:lnTo>
                  <a:pt x="20000" y="67000"/>
                </a:lnTo>
                <a:cubicBezTo>
                  <a:pt x="17636" y="64762"/>
                  <a:pt x="17636" y="62500"/>
                  <a:pt x="20000" y="60214"/>
                </a:cubicBezTo>
                <a:lnTo>
                  <a:pt x="20000" y="60214"/>
                </a:lnTo>
                <a:cubicBezTo>
                  <a:pt x="22848" y="58357"/>
                  <a:pt x="25727" y="58357"/>
                  <a:pt x="28636" y="60214"/>
                </a:cubicBezTo>
                <a:lnTo>
                  <a:pt x="28636" y="60214"/>
                </a:lnTo>
                <a:lnTo>
                  <a:pt x="40455" y="69571"/>
                </a:lnTo>
                <a:lnTo>
                  <a:pt x="68545" y="47500"/>
                </a:lnTo>
                <a:cubicBezTo>
                  <a:pt x="71455" y="45643"/>
                  <a:pt x="74333" y="45643"/>
                  <a:pt x="77182" y="47500"/>
                </a:cubicBezTo>
                <a:lnTo>
                  <a:pt x="77182" y="47500"/>
                </a:lnTo>
                <a:cubicBezTo>
                  <a:pt x="79545" y="49786"/>
                  <a:pt x="79545" y="52048"/>
                  <a:pt x="77182" y="54286"/>
                </a:cubicBezTo>
                <a:lnTo>
                  <a:pt x="77182" y="54286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7286-63"/>
          <p:cNvSpPr/>
          <p:nvPr/>
        </p:nvSpPr>
        <p:spPr>
          <a:xfrm>
            <a:off x="4822031" y="3682603"/>
            <a:ext cx="65008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7288-76"/>
          <p:cNvCxnSpPr/>
          <p:nvPr/>
        </p:nvCxnSpPr>
        <p:spPr>
          <a:xfrm>
            <a:off x="4836319" y="3682603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8319687431-99"/>
          <p:cNvSpPr/>
          <p:nvPr/>
        </p:nvSpPr>
        <p:spPr>
          <a:xfrm>
            <a:off x="4953744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8319687286-64"/>
          <p:cNvSpPr/>
          <p:nvPr/>
        </p:nvSpPr>
        <p:spPr>
          <a:xfrm>
            <a:off x="5572125" y="3682603"/>
            <a:ext cx="65008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5" name="el-1788319687288-77"/>
          <p:cNvCxnSpPr/>
          <p:nvPr/>
        </p:nvCxnSpPr>
        <p:spPr>
          <a:xfrm>
            <a:off x="5586413" y="3682603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7431-100"/>
          <p:cNvSpPr/>
          <p:nvPr/>
        </p:nvSpPr>
        <p:spPr>
          <a:xfrm>
            <a:off x="5703838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7286-65"/>
          <p:cNvSpPr/>
          <p:nvPr/>
        </p:nvSpPr>
        <p:spPr>
          <a:xfrm>
            <a:off x="6322219" y="3682603"/>
            <a:ext cx="907256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8" name="el-1788319687288-78"/>
          <p:cNvCxnSpPr/>
          <p:nvPr/>
        </p:nvCxnSpPr>
        <p:spPr>
          <a:xfrm>
            <a:off x="6336506" y="3682603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7431-101"/>
          <p:cNvSpPr/>
          <p:nvPr/>
        </p:nvSpPr>
        <p:spPr>
          <a:xfrm>
            <a:off x="6453932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el-1788319687286-66"/>
          <p:cNvSpPr/>
          <p:nvPr/>
        </p:nvSpPr>
        <p:spPr>
          <a:xfrm>
            <a:off x="7329488" y="3682603"/>
            <a:ext cx="650081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1" name="el-1788319687288-79"/>
          <p:cNvCxnSpPr/>
          <p:nvPr/>
        </p:nvCxnSpPr>
        <p:spPr>
          <a:xfrm>
            <a:off x="7343775" y="3682603"/>
            <a:ext cx="914" cy="271463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7431-102"/>
          <p:cNvSpPr/>
          <p:nvPr/>
        </p:nvSpPr>
        <p:spPr>
          <a:xfrm>
            <a:off x="7461200" y="37848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" name="el-1788319687283-46"/>
          <p:cNvSpPr txBox="1"/>
          <p:nvPr/>
        </p:nvSpPr>
        <p:spPr>
          <a:xfrm>
            <a:off x="921544" y="1471613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系统合规</a:t>
            </a:r>
            <a:endParaRPr/>
          </a:p>
        </p:txBody>
      </p:sp>
      <p:sp>
        <p:nvSpPr>
          <p:cNvPr id="84" name="el-1788319687280-35"/>
          <p:cNvSpPr txBox="1"/>
          <p:nvPr/>
        </p:nvSpPr>
        <p:spPr>
          <a:xfrm>
            <a:off x="564356" y="1875234"/>
            <a:ext cx="445198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三级配电 · 两级保护 · TN-S · 一机一闸一漏一箱</a:t>
            </a:r>
            <a:endParaRPr/>
          </a:p>
        </p:txBody>
      </p:sp>
      <p:sp>
        <p:nvSpPr>
          <p:cNvPr id="85" name="el-1788319687288-80"/>
          <p:cNvSpPr txBox="1"/>
          <p:nvPr/>
        </p:nvSpPr>
        <p:spPr>
          <a:xfrm>
            <a:off x="864394" y="2268141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endParaRPr/>
          </a:p>
        </p:txBody>
      </p:sp>
      <p:sp>
        <p:nvSpPr>
          <p:cNvPr id="86" name="el-1788319687288-81"/>
          <p:cNvSpPr txBox="1"/>
          <p:nvPr/>
        </p:nvSpPr>
        <p:spPr>
          <a:xfrm>
            <a:off x="1871663" y="2268141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endParaRPr/>
          </a:p>
        </p:txBody>
      </p:sp>
      <p:sp>
        <p:nvSpPr>
          <p:cNvPr id="87" name="el-1788319687288-82"/>
          <p:cNvSpPr txBox="1"/>
          <p:nvPr/>
        </p:nvSpPr>
        <p:spPr>
          <a:xfrm>
            <a:off x="2878931" y="2268141"/>
            <a:ext cx="5776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TN-S</a:t>
            </a:r>
            <a:endParaRPr/>
          </a:p>
        </p:txBody>
      </p:sp>
      <p:sp>
        <p:nvSpPr>
          <p:cNvPr id="88" name="el-1788319687283-47"/>
          <p:cNvSpPr txBox="1"/>
          <p:nvPr/>
        </p:nvSpPr>
        <p:spPr>
          <a:xfrm>
            <a:off x="5179219" y="1471613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设备可靠</a:t>
            </a:r>
            <a:endParaRPr/>
          </a:p>
        </p:txBody>
      </p:sp>
      <p:sp>
        <p:nvSpPr>
          <p:cNvPr id="89" name="el-1788319687280-37"/>
          <p:cNvSpPr txBox="1"/>
          <p:nvPr/>
        </p:nvSpPr>
        <p:spPr>
          <a:xfrm>
            <a:off x="4822031" y="1875234"/>
            <a:ext cx="413194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标准化配电箱 · 合格电器 · 定期检测</a:t>
            </a:r>
            <a:endParaRPr/>
          </a:p>
        </p:txBody>
      </p:sp>
      <p:sp>
        <p:nvSpPr>
          <p:cNvPr id="90" name="el-1788319687288-83"/>
          <p:cNvSpPr txBox="1"/>
          <p:nvPr/>
        </p:nvSpPr>
        <p:spPr>
          <a:xfrm>
            <a:off x="5122069" y="2268141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标准箱</a:t>
            </a:r>
            <a:endParaRPr/>
          </a:p>
        </p:txBody>
      </p:sp>
      <p:sp>
        <p:nvSpPr>
          <p:cNvPr id="91" name="el-1788319687288-84"/>
          <p:cNvSpPr txBox="1"/>
          <p:nvPr/>
        </p:nvSpPr>
        <p:spPr>
          <a:xfrm>
            <a:off x="6000750" y="2268141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合格电器</a:t>
            </a:r>
            <a:endParaRPr/>
          </a:p>
        </p:txBody>
      </p:sp>
      <p:sp>
        <p:nvSpPr>
          <p:cNvPr id="92" name="el-1788319687289-85"/>
          <p:cNvSpPr txBox="1"/>
          <p:nvPr/>
        </p:nvSpPr>
        <p:spPr>
          <a:xfrm>
            <a:off x="7008019" y="2268141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定期检测</a:t>
            </a:r>
            <a:endParaRPr/>
          </a:p>
        </p:txBody>
      </p:sp>
      <p:sp>
        <p:nvSpPr>
          <p:cNvPr id="93" name="el-1788319687284-48"/>
          <p:cNvSpPr txBox="1"/>
          <p:nvPr/>
        </p:nvSpPr>
        <p:spPr>
          <a:xfrm>
            <a:off x="921544" y="2936081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人员专业</a:t>
            </a:r>
            <a:endParaRPr/>
          </a:p>
        </p:txBody>
      </p:sp>
      <p:sp>
        <p:nvSpPr>
          <p:cNvPr id="94" name="el-1788319687280-39"/>
          <p:cNvSpPr txBox="1"/>
          <p:nvPr/>
        </p:nvSpPr>
        <p:spPr>
          <a:xfrm>
            <a:off x="564356" y="3339703"/>
            <a:ext cx="413194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持证上岗 · 教育培训 · 每日巡检</a:t>
            </a:r>
            <a:endParaRPr/>
          </a:p>
        </p:txBody>
      </p:sp>
      <p:sp>
        <p:nvSpPr>
          <p:cNvPr id="95" name="el-1788319687289-86"/>
          <p:cNvSpPr txBox="1"/>
          <p:nvPr/>
        </p:nvSpPr>
        <p:spPr>
          <a:xfrm>
            <a:off x="864394" y="3732609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持证上岗</a:t>
            </a:r>
            <a:endParaRPr/>
          </a:p>
        </p:txBody>
      </p:sp>
      <p:sp>
        <p:nvSpPr>
          <p:cNvPr id="96" name="el-1788319687289-87"/>
          <p:cNvSpPr txBox="1"/>
          <p:nvPr/>
        </p:nvSpPr>
        <p:spPr>
          <a:xfrm>
            <a:off x="1871663" y="3732609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教育培训</a:t>
            </a:r>
            <a:endParaRPr/>
          </a:p>
        </p:txBody>
      </p:sp>
      <p:sp>
        <p:nvSpPr>
          <p:cNvPr id="97" name="el-1788319687289-88"/>
          <p:cNvSpPr txBox="1"/>
          <p:nvPr/>
        </p:nvSpPr>
        <p:spPr>
          <a:xfrm>
            <a:off x="2878931" y="3732609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每日巡检</a:t>
            </a:r>
            <a:endParaRPr/>
          </a:p>
        </p:txBody>
      </p:sp>
      <p:sp>
        <p:nvSpPr>
          <p:cNvPr id="98" name="el-1788319687284-49"/>
          <p:cNvSpPr txBox="1"/>
          <p:nvPr/>
        </p:nvSpPr>
        <p:spPr>
          <a:xfrm>
            <a:off x="5179219" y="2936081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管理闭环</a:t>
            </a:r>
            <a:endParaRPr/>
          </a:p>
        </p:txBody>
      </p:sp>
      <p:sp>
        <p:nvSpPr>
          <p:cNvPr id="99" name="el-1788319687281-41"/>
          <p:cNvSpPr txBox="1"/>
          <p:nvPr/>
        </p:nvSpPr>
        <p:spPr>
          <a:xfrm>
            <a:off x="4822031" y="3339703"/>
            <a:ext cx="426910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方案编制 · 验收投用 · 隐患治理 · 台账归档</a:t>
            </a:r>
            <a:endParaRPr/>
          </a:p>
        </p:txBody>
      </p:sp>
      <p:sp>
        <p:nvSpPr>
          <p:cNvPr id="100" name="el-1788319687289-89"/>
          <p:cNvSpPr txBox="1"/>
          <p:nvPr/>
        </p:nvSpPr>
        <p:spPr>
          <a:xfrm>
            <a:off x="5122069" y="373260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方案</a:t>
            </a:r>
            <a:endParaRPr/>
          </a:p>
        </p:txBody>
      </p:sp>
      <p:sp>
        <p:nvSpPr>
          <p:cNvPr id="101" name="el-1788319687289-90"/>
          <p:cNvSpPr txBox="1"/>
          <p:nvPr/>
        </p:nvSpPr>
        <p:spPr>
          <a:xfrm>
            <a:off x="5872163" y="373260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验收</a:t>
            </a:r>
            <a:endParaRPr/>
          </a:p>
        </p:txBody>
      </p:sp>
      <p:sp>
        <p:nvSpPr>
          <p:cNvPr id="102" name="el-1788319687289-91"/>
          <p:cNvSpPr txBox="1"/>
          <p:nvPr/>
        </p:nvSpPr>
        <p:spPr>
          <a:xfrm>
            <a:off x="6622256" y="3732609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隐患治理</a:t>
            </a:r>
            <a:endParaRPr/>
          </a:p>
        </p:txBody>
      </p:sp>
      <p:sp>
        <p:nvSpPr>
          <p:cNvPr id="103" name="el-1788319687289-92"/>
          <p:cNvSpPr txBox="1"/>
          <p:nvPr/>
        </p:nvSpPr>
        <p:spPr>
          <a:xfrm>
            <a:off x="7629525" y="373260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归档</a:t>
            </a:r>
            <a:endParaRPr/>
          </a:p>
        </p:txBody>
      </p:sp>
      <p:sp>
        <p:nvSpPr>
          <p:cNvPr id="104" name="el-178831968727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5" name="el-178831968727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el-178831968727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7" name="el-178831968727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el-178831968727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el-1788319687273-15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el-1788319687425-81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cubicBezTo>
                  <a:pt x="95" y="7424"/>
                  <a:pt x="881" y="5000"/>
                  <a:pt x="2357" y="3000"/>
                </a:cubicBezTo>
                <a:lnTo>
                  <a:pt x="2357" y="3000"/>
                </a:lnTo>
                <a:lnTo>
                  <a:pt x="2357" y="3000"/>
                </a:lnTo>
                <a:cubicBezTo>
                  <a:pt x="3929" y="1121"/>
                  <a:pt x="5833" y="121"/>
                  <a:pt x="8071" y="0"/>
                </a:cubicBezTo>
                <a:lnTo>
                  <a:pt x="8071" y="0"/>
                </a:lnTo>
                <a:lnTo>
                  <a:pt x="24143" y="0"/>
                </a:lnTo>
                <a:cubicBezTo>
                  <a:pt x="26333" y="121"/>
                  <a:pt x="28214" y="1121"/>
                  <a:pt x="29786" y="3000"/>
                </a:cubicBezTo>
                <a:lnTo>
                  <a:pt x="29786" y="3000"/>
                </a:lnTo>
                <a:cubicBezTo>
                  <a:pt x="31262" y="5000"/>
                  <a:pt x="32048" y="7424"/>
                  <a:pt x="32143" y="10273"/>
                </a:cubicBezTo>
                <a:lnTo>
                  <a:pt x="32143" y="10273"/>
                </a:lnTo>
                <a:lnTo>
                  <a:pt x="32143" y="13636"/>
                </a:lnTo>
                <a:lnTo>
                  <a:pt x="64286" y="13636"/>
                </a:lnTo>
                <a:lnTo>
                  <a:pt x="64286" y="10273"/>
                </a:lnTo>
                <a:cubicBezTo>
                  <a:pt x="64381" y="7424"/>
                  <a:pt x="65167" y="5000"/>
                  <a:pt x="66643" y="3000"/>
                </a:cubicBezTo>
                <a:lnTo>
                  <a:pt x="66643" y="3000"/>
                </a:lnTo>
                <a:cubicBezTo>
                  <a:pt x="68214" y="1121"/>
                  <a:pt x="70119" y="121"/>
                  <a:pt x="72357" y="0"/>
                </a:cubicBezTo>
                <a:lnTo>
                  <a:pt x="72357" y="0"/>
                </a:lnTo>
                <a:lnTo>
                  <a:pt x="88429" y="0"/>
                </a:lnTo>
                <a:cubicBezTo>
                  <a:pt x="90619" y="121"/>
                  <a:pt x="92500" y="1121"/>
                  <a:pt x="94071" y="3000"/>
                </a:cubicBezTo>
                <a:lnTo>
                  <a:pt x="94071" y="3000"/>
                </a:lnTo>
                <a:cubicBezTo>
                  <a:pt x="95548" y="5000"/>
                  <a:pt x="96333" y="7424"/>
                  <a:pt x="96429" y="10273"/>
                </a:cubicBezTo>
                <a:lnTo>
                  <a:pt x="96429" y="10273"/>
                </a:lnTo>
                <a:lnTo>
                  <a:pt x="96429" y="30727"/>
                </a:lnTo>
                <a:cubicBezTo>
                  <a:pt x="96333" y="33515"/>
                  <a:pt x="95548" y="35909"/>
                  <a:pt x="94071" y="37909"/>
                </a:cubicBezTo>
                <a:lnTo>
                  <a:pt x="94071" y="37909"/>
                </a:lnTo>
                <a:cubicBezTo>
                  <a:pt x="92500" y="39788"/>
                  <a:pt x="90619" y="40788"/>
                  <a:pt x="88429" y="40909"/>
                </a:cubicBezTo>
                <a:lnTo>
                  <a:pt x="88429" y="40909"/>
                </a:lnTo>
                <a:lnTo>
                  <a:pt x="72357" y="40909"/>
                </a:lnTo>
                <a:cubicBezTo>
                  <a:pt x="70119" y="40788"/>
                  <a:pt x="68214" y="39788"/>
                  <a:pt x="66643" y="37909"/>
                </a:cubicBezTo>
                <a:lnTo>
                  <a:pt x="66643" y="37909"/>
                </a:lnTo>
                <a:cubicBezTo>
                  <a:pt x="65167" y="35909"/>
                  <a:pt x="64381" y="33515"/>
                  <a:pt x="64286" y="30727"/>
                </a:cubicBezTo>
                <a:lnTo>
                  <a:pt x="64286" y="30727"/>
                </a:lnTo>
                <a:lnTo>
                  <a:pt x="64286" y="27273"/>
                </a:lnTo>
                <a:lnTo>
                  <a:pt x="32143" y="27273"/>
                </a:lnTo>
                <a:lnTo>
                  <a:pt x="32143" y="30727"/>
                </a:lnTo>
                <a:cubicBezTo>
                  <a:pt x="32143" y="31152"/>
                  <a:pt x="32143" y="31485"/>
                  <a:pt x="32143" y="31727"/>
                </a:cubicBezTo>
                <a:lnTo>
                  <a:pt x="32143" y="31727"/>
                </a:lnTo>
                <a:lnTo>
                  <a:pt x="45571" y="54545"/>
                </a:lnTo>
                <a:lnTo>
                  <a:pt x="61643" y="54545"/>
                </a:lnTo>
                <a:cubicBezTo>
                  <a:pt x="63833" y="54667"/>
                  <a:pt x="65714" y="55667"/>
                  <a:pt x="67286" y="57545"/>
                </a:cubicBezTo>
                <a:lnTo>
                  <a:pt x="67286" y="57545"/>
                </a:lnTo>
                <a:cubicBezTo>
                  <a:pt x="68762" y="59545"/>
                  <a:pt x="69548" y="61970"/>
                  <a:pt x="69643" y="64818"/>
                </a:cubicBezTo>
                <a:lnTo>
                  <a:pt x="69643" y="64818"/>
                </a:lnTo>
                <a:lnTo>
                  <a:pt x="69643" y="85273"/>
                </a:lnTo>
                <a:cubicBezTo>
                  <a:pt x="69548" y="88061"/>
                  <a:pt x="68762" y="90455"/>
                  <a:pt x="67286" y="92455"/>
                </a:cubicBezTo>
                <a:lnTo>
                  <a:pt x="67286" y="92455"/>
                </a:lnTo>
                <a:cubicBezTo>
                  <a:pt x="65714" y="94333"/>
                  <a:pt x="63833" y="95333"/>
                  <a:pt x="61643" y="95455"/>
                </a:cubicBezTo>
                <a:lnTo>
                  <a:pt x="61643" y="95455"/>
                </a:lnTo>
                <a:lnTo>
                  <a:pt x="45571" y="95455"/>
                </a:lnTo>
                <a:cubicBezTo>
                  <a:pt x="43333" y="95333"/>
                  <a:pt x="41429" y="94333"/>
                  <a:pt x="39857" y="92455"/>
                </a:cubicBezTo>
                <a:lnTo>
                  <a:pt x="39857" y="92455"/>
                </a:lnTo>
                <a:cubicBezTo>
                  <a:pt x="38381" y="90455"/>
                  <a:pt x="37595" y="88061"/>
                  <a:pt x="37500" y="85273"/>
                </a:cubicBezTo>
                <a:lnTo>
                  <a:pt x="37500" y="85273"/>
                </a:lnTo>
                <a:lnTo>
                  <a:pt x="37500" y="64818"/>
                </a:lnTo>
                <a:cubicBezTo>
                  <a:pt x="37500" y="64333"/>
                  <a:pt x="37500" y="63970"/>
                  <a:pt x="37500" y="63727"/>
                </a:cubicBezTo>
                <a:lnTo>
                  <a:pt x="37500" y="63727"/>
                </a:lnTo>
                <a:lnTo>
                  <a:pt x="24143" y="40909"/>
                </a:lnTo>
                <a:lnTo>
                  <a:pt x="8071" y="40909"/>
                </a:lnTo>
                <a:cubicBezTo>
                  <a:pt x="5833" y="40788"/>
                  <a:pt x="3929" y="39788"/>
                  <a:pt x="2357" y="37909"/>
                </a:cubicBezTo>
                <a:lnTo>
                  <a:pt x="2357" y="37909"/>
                </a:lnTo>
                <a:cubicBezTo>
                  <a:pt x="881" y="35909"/>
                  <a:pt x="95" y="33515"/>
                  <a:pt x="0" y="30727"/>
                </a:cubicBezTo>
                <a:lnTo>
                  <a:pt x="0" y="30727"/>
                </a:lnTo>
                <a:lnTo>
                  <a:pt x="0" y="10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1" name="el-1788319687424-8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el-178831968727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el-1788319687272-9"/>
          <p:cNvSpPr txBox="1"/>
          <p:nvPr/>
        </p:nvSpPr>
        <p:spPr>
          <a:xfrm>
            <a:off x="557213" y="121444"/>
            <a:ext cx="304655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总结 · 临时用电安全管理体系</a:t>
            </a:r>
            <a:endParaRPr/>
          </a:p>
        </p:txBody>
      </p:sp>
      <p:sp>
        <p:nvSpPr>
          <p:cNvPr id="114" name="el-1788319687276-21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15" name="el-1788319687274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16" name="el-1788319687272-10"/>
          <p:cNvSpPr txBox="1"/>
          <p:nvPr/>
        </p:nvSpPr>
        <p:spPr>
          <a:xfrm>
            <a:off x="6858558" y="4904184"/>
            <a:ext cx="150853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系统 · 设备 · 人员 · 管理</a:t>
            </a:r>
            <a:endParaRPr/>
          </a:p>
        </p:txBody>
      </p:sp>
      <p:sp>
        <p:nvSpPr>
          <p:cNvPr id="117" name="el-178831968727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P96 / 110</a:t>
            </a:r>
            <a:endParaRPr/>
          </a:p>
        </p:txBody>
      </p:sp>
      <p:sp>
        <p:nvSpPr>
          <p:cNvPr id="118" name="el-1788319687432-10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el-1788319687432-104"/>
          <p:cNvSpPr/>
          <p:nvPr/>
        </p:nvSpPr>
        <p:spPr>
          <a:xfrm>
            <a:off x="8758238" y="100013"/>
            <a:ext cx="71438" cy="71438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7328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7328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8319687435-10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7329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7330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" name="el-1788319687329-10"/>
          <p:cNvSpPr txBox="1"/>
          <p:nvPr/>
        </p:nvSpPr>
        <p:spPr>
          <a:xfrm>
            <a:off x="6501147" y="4904184"/>
            <a:ext cx="166020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五大核心记忆点 · 培训重点回顾</a:t>
            </a:r>
            <a:endParaRPr/>
          </a:p>
        </p:txBody>
      </p:sp>
      <p:sp>
        <p:nvSpPr>
          <p:cNvPr id="8" name="el-1788319687329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P97 / 110</a:t>
            </a:r>
            <a:endParaRPr/>
          </a:p>
        </p:txBody>
      </p:sp>
      <p:cxnSp>
        <p:nvCxnSpPr>
          <p:cNvPr id="9" name="el-1788319687327-1"/>
          <p:cNvCxnSpPr/>
          <p:nvPr/>
        </p:nvCxnSpPr>
        <p:spPr>
          <a:xfrm>
            <a:off x="214313" y="1164431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7328-4"/>
          <p:cNvSpPr/>
          <p:nvPr/>
        </p:nvSpPr>
        <p:spPr>
          <a:xfrm>
            <a:off x="8872538" y="4679156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328-5"/>
          <p:cNvSpPr/>
          <p:nvPr/>
        </p:nvSpPr>
        <p:spPr>
          <a:xfrm>
            <a:off x="8658225" y="2714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9BD8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7330-13"/>
          <p:cNvSpPr/>
          <p:nvPr/>
        </p:nvSpPr>
        <p:spPr>
          <a:xfrm>
            <a:off x="400050" y="3664744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7330-15"/>
          <p:cNvCxnSpPr/>
          <p:nvPr/>
        </p:nvCxnSpPr>
        <p:spPr>
          <a:xfrm>
            <a:off x="428625" y="3664744"/>
            <a:ext cx="914" cy="457200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7435-107"/>
          <p:cNvSpPr/>
          <p:nvPr/>
        </p:nvSpPr>
        <p:spPr>
          <a:xfrm>
            <a:off x="692944" y="3804047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50" y="0"/>
                </a:moveTo>
                <a:lnTo>
                  <a:pt x="35050" y="0"/>
                </a:lnTo>
                <a:cubicBezTo>
                  <a:pt x="38083" y="133"/>
                  <a:pt x="40617" y="1150"/>
                  <a:pt x="42650" y="3050"/>
                </a:cubicBezTo>
                <a:lnTo>
                  <a:pt x="42650" y="3050"/>
                </a:lnTo>
                <a:lnTo>
                  <a:pt x="42650" y="3050"/>
                </a:lnTo>
                <a:cubicBezTo>
                  <a:pt x="44550" y="5083"/>
                  <a:pt x="45567" y="7617"/>
                  <a:pt x="45700" y="10650"/>
                </a:cubicBezTo>
                <a:lnTo>
                  <a:pt x="45700" y="10650"/>
                </a:lnTo>
                <a:lnTo>
                  <a:pt x="45700" y="86850"/>
                </a:lnTo>
                <a:cubicBezTo>
                  <a:pt x="45567" y="89883"/>
                  <a:pt x="44550" y="92417"/>
                  <a:pt x="42650" y="94450"/>
                </a:cubicBezTo>
                <a:lnTo>
                  <a:pt x="42650" y="94450"/>
                </a:lnTo>
                <a:cubicBezTo>
                  <a:pt x="40617" y="96350"/>
                  <a:pt x="38083" y="97367"/>
                  <a:pt x="35050" y="97500"/>
                </a:cubicBezTo>
                <a:lnTo>
                  <a:pt x="35050" y="97500"/>
                </a:lnTo>
                <a:cubicBezTo>
                  <a:pt x="32250" y="97500"/>
                  <a:pt x="29833" y="96617"/>
                  <a:pt x="27800" y="94850"/>
                </a:cubicBezTo>
                <a:lnTo>
                  <a:pt x="27800" y="94850"/>
                </a:lnTo>
                <a:cubicBezTo>
                  <a:pt x="25900" y="93050"/>
                  <a:pt x="24767" y="90767"/>
                  <a:pt x="24400" y="88000"/>
                </a:cubicBezTo>
                <a:lnTo>
                  <a:pt x="24400" y="88000"/>
                </a:lnTo>
                <a:cubicBezTo>
                  <a:pt x="23367" y="88233"/>
                  <a:pt x="22350" y="88350"/>
                  <a:pt x="21350" y="88350"/>
                </a:cubicBezTo>
                <a:lnTo>
                  <a:pt x="21350" y="88350"/>
                </a:lnTo>
                <a:cubicBezTo>
                  <a:pt x="17917" y="88217"/>
                  <a:pt x="15050" y="87017"/>
                  <a:pt x="12750" y="84750"/>
                </a:cubicBezTo>
                <a:lnTo>
                  <a:pt x="12750" y="84750"/>
                </a:lnTo>
                <a:cubicBezTo>
                  <a:pt x="10483" y="82450"/>
                  <a:pt x="9283" y="79583"/>
                  <a:pt x="9150" y="76150"/>
                </a:cubicBezTo>
                <a:lnTo>
                  <a:pt x="9150" y="76150"/>
                </a:lnTo>
                <a:cubicBezTo>
                  <a:pt x="9150" y="74783"/>
                  <a:pt x="9400" y="73450"/>
                  <a:pt x="9900" y="72150"/>
                </a:cubicBezTo>
                <a:lnTo>
                  <a:pt x="9900" y="72150"/>
                </a:lnTo>
                <a:cubicBezTo>
                  <a:pt x="6967" y="71017"/>
                  <a:pt x="4550" y="69183"/>
                  <a:pt x="2650" y="66650"/>
                </a:cubicBezTo>
                <a:lnTo>
                  <a:pt x="2650" y="66650"/>
                </a:lnTo>
                <a:cubicBezTo>
                  <a:pt x="883" y="64117"/>
                  <a:pt x="0" y="61200"/>
                  <a:pt x="0" y="57900"/>
                </a:cubicBezTo>
                <a:lnTo>
                  <a:pt x="0" y="57900"/>
                </a:lnTo>
                <a:cubicBezTo>
                  <a:pt x="0" y="54833"/>
                  <a:pt x="833" y="52100"/>
                  <a:pt x="2500" y="49700"/>
                </a:cubicBezTo>
                <a:lnTo>
                  <a:pt x="2500" y="49700"/>
                </a:lnTo>
                <a:cubicBezTo>
                  <a:pt x="4000" y="47300"/>
                  <a:pt x="6083" y="45467"/>
                  <a:pt x="8750" y="44200"/>
                </a:cubicBezTo>
                <a:lnTo>
                  <a:pt x="8750" y="44200"/>
                </a:lnTo>
                <a:cubicBezTo>
                  <a:pt x="6983" y="42033"/>
                  <a:pt x="6100" y="39483"/>
                  <a:pt x="6100" y="36550"/>
                </a:cubicBezTo>
                <a:lnTo>
                  <a:pt x="6100" y="36550"/>
                </a:lnTo>
                <a:cubicBezTo>
                  <a:pt x="6100" y="33650"/>
                  <a:pt x="6983" y="31117"/>
                  <a:pt x="8750" y="28950"/>
                </a:cubicBezTo>
                <a:lnTo>
                  <a:pt x="8750" y="28950"/>
                </a:lnTo>
                <a:cubicBezTo>
                  <a:pt x="10550" y="26783"/>
                  <a:pt x="12833" y="25317"/>
                  <a:pt x="15600" y="24550"/>
                </a:cubicBezTo>
                <a:lnTo>
                  <a:pt x="15600" y="24550"/>
                </a:lnTo>
                <a:cubicBezTo>
                  <a:pt x="15367" y="23550"/>
                  <a:pt x="15250" y="22483"/>
                  <a:pt x="15250" y="21350"/>
                </a:cubicBezTo>
                <a:lnTo>
                  <a:pt x="15250" y="21350"/>
                </a:lnTo>
                <a:cubicBezTo>
                  <a:pt x="15250" y="18417"/>
                  <a:pt x="16133" y="15867"/>
                  <a:pt x="17900" y="13700"/>
                </a:cubicBezTo>
                <a:lnTo>
                  <a:pt x="17900" y="13700"/>
                </a:lnTo>
                <a:cubicBezTo>
                  <a:pt x="19567" y="11667"/>
                  <a:pt x="21733" y="10267"/>
                  <a:pt x="24400" y="9500"/>
                </a:cubicBezTo>
                <a:lnTo>
                  <a:pt x="24400" y="9500"/>
                </a:lnTo>
                <a:cubicBezTo>
                  <a:pt x="24767" y="6733"/>
                  <a:pt x="25900" y="4450"/>
                  <a:pt x="27800" y="2650"/>
                </a:cubicBezTo>
                <a:lnTo>
                  <a:pt x="27800" y="2650"/>
                </a:lnTo>
                <a:cubicBezTo>
                  <a:pt x="29833" y="883"/>
                  <a:pt x="32250" y="0"/>
                  <a:pt x="35050" y="0"/>
                </a:cubicBezTo>
                <a:lnTo>
                  <a:pt x="35050" y="0"/>
                </a:lnTo>
                <a:moveTo>
                  <a:pt x="62450" y="0"/>
                </a:moveTo>
                <a:lnTo>
                  <a:pt x="62450" y="0"/>
                </a:lnTo>
                <a:cubicBezTo>
                  <a:pt x="65250" y="0"/>
                  <a:pt x="67667" y="883"/>
                  <a:pt x="69700" y="2650"/>
                </a:cubicBezTo>
                <a:lnTo>
                  <a:pt x="69700" y="2650"/>
                </a:lnTo>
                <a:lnTo>
                  <a:pt x="69700" y="2650"/>
                </a:lnTo>
                <a:cubicBezTo>
                  <a:pt x="71600" y="4450"/>
                  <a:pt x="72750" y="6733"/>
                  <a:pt x="73150" y="9500"/>
                </a:cubicBezTo>
                <a:lnTo>
                  <a:pt x="73150" y="9500"/>
                </a:lnTo>
                <a:cubicBezTo>
                  <a:pt x="75783" y="10267"/>
                  <a:pt x="77933" y="11667"/>
                  <a:pt x="79600" y="13700"/>
                </a:cubicBezTo>
                <a:lnTo>
                  <a:pt x="79600" y="13700"/>
                </a:lnTo>
                <a:cubicBezTo>
                  <a:pt x="81367" y="15867"/>
                  <a:pt x="82250" y="18417"/>
                  <a:pt x="82250" y="21350"/>
                </a:cubicBezTo>
                <a:lnTo>
                  <a:pt x="82250" y="21350"/>
                </a:lnTo>
                <a:cubicBezTo>
                  <a:pt x="82250" y="22483"/>
                  <a:pt x="82133" y="23550"/>
                  <a:pt x="81900" y="24550"/>
                </a:cubicBezTo>
                <a:lnTo>
                  <a:pt x="81900" y="24550"/>
                </a:lnTo>
                <a:cubicBezTo>
                  <a:pt x="84667" y="25317"/>
                  <a:pt x="86950" y="26783"/>
                  <a:pt x="88750" y="28950"/>
                </a:cubicBezTo>
                <a:lnTo>
                  <a:pt x="88750" y="28950"/>
                </a:lnTo>
                <a:cubicBezTo>
                  <a:pt x="90517" y="31117"/>
                  <a:pt x="91400" y="33650"/>
                  <a:pt x="91400" y="36550"/>
                </a:cubicBezTo>
                <a:lnTo>
                  <a:pt x="91400" y="36550"/>
                </a:lnTo>
                <a:cubicBezTo>
                  <a:pt x="91400" y="39483"/>
                  <a:pt x="90517" y="42033"/>
                  <a:pt x="88750" y="44200"/>
                </a:cubicBezTo>
                <a:lnTo>
                  <a:pt x="88750" y="44200"/>
                </a:lnTo>
                <a:cubicBezTo>
                  <a:pt x="91417" y="45467"/>
                  <a:pt x="93500" y="47300"/>
                  <a:pt x="95000" y="49700"/>
                </a:cubicBezTo>
                <a:lnTo>
                  <a:pt x="95000" y="49700"/>
                </a:lnTo>
                <a:cubicBezTo>
                  <a:pt x="96667" y="52100"/>
                  <a:pt x="97500" y="54833"/>
                  <a:pt x="97500" y="57900"/>
                </a:cubicBezTo>
                <a:lnTo>
                  <a:pt x="97500" y="57900"/>
                </a:lnTo>
                <a:cubicBezTo>
                  <a:pt x="97500" y="61200"/>
                  <a:pt x="96617" y="64117"/>
                  <a:pt x="94850" y="66650"/>
                </a:cubicBezTo>
                <a:lnTo>
                  <a:pt x="94850" y="66650"/>
                </a:lnTo>
                <a:cubicBezTo>
                  <a:pt x="92950" y="69183"/>
                  <a:pt x="90533" y="71017"/>
                  <a:pt x="87600" y="72150"/>
                </a:cubicBezTo>
                <a:lnTo>
                  <a:pt x="87600" y="72150"/>
                </a:lnTo>
                <a:cubicBezTo>
                  <a:pt x="88100" y="73450"/>
                  <a:pt x="88350" y="74783"/>
                  <a:pt x="88350" y="76150"/>
                </a:cubicBezTo>
                <a:lnTo>
                  <a:pt x="88350" y="76150"/>
                </a:lnTo>
                <a:cubicBezTo>
                  <a:pt x="88217" y="79583"/>
                  <a:pt x="87017" y="82450"/>
                  <a:pt x="84750" y="84750"/>
                </a:cubicBezTo>
                <a:lnTo>
                  <a:pt x="84750" y="84750"/>
                </a:lnTo>
                <a:cubicBezTo>
                  <a:pt x="82450" y="87017"/>
                  <a:pt x="79583" y="88217"/>
                  <a:pt x="76150" y="88350"/>
                </a:cubicBezTo>
                <a:lnTo>
                  <a:pt x="76150" y="88350"/>
                </a:lnTo>
                <a:cubicBezTo>
                  <a:pt x="75150" y="88350"/>
                  <a:pt x="74150" y="88233"/>
                  <a:pt x="73150" y="88000"/>
                </a:cubicBezTo>
                <a:lnTo>
                  <a:pt x="73150" y="88000"/>
                </a:lnTo>
                <a:cubicBezTo>
                  <a:pt x="72750" y="90767"/>
                  <a:pt x="71600" y="93050"/>
                  <a:pt x="69700" y="94850"/>
                </a:cubicBezTo>
                <a:lnTo>
                  <a:pt x="69700" y="94850"/>
                </a:lnTo>
                <a:cubicBezTo>
                  <a:pt x="67667" y="96617"/>
                  <a:pt x="65250" y="97500"/>
                  <a:pt x="62450" y="97500"/>
                </a:cubicBezTo>
                <a:lnTo>
                  <a:pt x="62450" y="97500"/>
                </a:lnTo>
                <a:cubicBezTo>
                  <a:pt x="59417" y="97367"/>
                  <a:pt x="56883" y="96350"/>
                  <a:pt x="54850" y="94450"/>
                </a:cubicBezTo>
                <a:lnTo>
                  <a:pt x="54850" y="94450"/>
                </a:lnTo>
                <a:cubicBezTo>
                  <a:pt x="52950" y="92417"/>
                  <a:pt x="51933" y="89883"/>
                  <a:pt x="51800" y="86850"/>
                </a:cubicBezTo>
                <a:lnTo>
                  <a:pt x="51800" y="86850"/>
                </a:lnTo>
                <a:lnTo>
                  <a:pt x="51800" y="10650"/>
                </a:lnTo>
                <a:cubicBezTo>
                  <a:pt x="51933" y="7617"/>
                  <a:pt x="52950" y="5083"/>
                  <a:pt x="54850" y="3050"/>
                </a:cubicBezTo>
                <a:lnTo>
                  <a:pt x="54850" y="3050"/>
                </a:lnTo>
                <a:cubicBezTo>
                  <a:pt x="56883" y="1150"/>
                  <a:pt x="59417" y="133"/>
                  <a:pt x="62450" y="0"/>
                </a:cubicBezTo>
                <a:lnTo>
                  <a:pt x="62450" y="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7333-24"/>
          <p:cNvSpPr/>
          <p:nvPr/>
        </p:nvSpPr>
        <p:spPr>
          <a:xfrm>
            <a:off x="7544693" y="3764756"/>
            <a:ext cx="1027807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7436-108"/>
          <p:cNvSpPr/>
          <p:nvPr/>
        </p:nvSpPr>
        <p:spPr>
          <a:xfrm>
            <a:off x="7708193" y="3825471"/>
            <a:ext cx="140023" cy="1357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333" y="3571"/>
                </a:moveTo>
                <a:lnTo>
                  <a:pt x="54333" y="3571"/>
                </a:lnTo>
                <a:cubicBezTo>
                  <a:pt x="53222" y="1333"/>
                  <a:pt x="51422" y="143"/>
                  <a:pt x="48933" y="0"/>
                </a:cubicBezTo>
                <a:lnTo>
                  <a:pt x="48933" y="0"/>
                </a:lnTo>
                <a:cubicBezTo>
                  <a:pt x="46578" y="143"/>
                  <a:pt x="44778" y="1333"/>
                  <a:pt x="43533" y="3571"/>
                </a:cubicBezTo>
                <a:lnTo>
                  <a:pt x="43533" y="3571"/>
                </a:lnTo>
                <a:lnTo>
                  <a:pt x="31667" y="29786"/>
                </a:lnTo>
                <a:lnTo>
                  <a:pt x="5000" y="34214"/>
                </a:lnTo>
                <a:cubicBezTo>
                  <a:pt x="2644" y="34595"/>
                  <a:pt x="1089" y="35976"/>
                  <a:pt x="333" y="38357"/>
                </a:cubicBezTo>
                <a:lnTo>
                  <a:pt x="333" y="38357"/>
                </a:lnTo>
                <a:cubicBezTo>
                  <a:pt x="-422" y="40881"/>
                  <a:pt x="67" y="43071"/>
                  <a:pt x="1800" y="44929"/>
                </a:cubicBezTo>
                <a:lnTo>
                  <a:pt x="1800" y="44929"/>
                </a:lnTo>
                <a:lnTo>
                  <a:pt x="21133" y="65429"/>
                </a:lnTo>
                <a:lnTo>
                  <a:pt x="16467" y="94429"/>
                </a:lnTo>
                <a:cubicBezTo>
                  <a:pt x="16244" y="96952"/>
                  <a:pt x="17044" y="99000"/>
                  <a:pt x="18867" y="100571"/>
                </a:cubicBezTo>
                <a:lnTo>
                  <a:pt x="18867" y="100571"/>
                </a:lnTo>
                <a:cubicBezTo>
                  <a:pt x="20867" y="102048"/>
                  <a:pt x="22978" y="102190"/>
                  <a:pt x="25200" y="101000"/>
                </a:cubicBezTo>
                <a:lnTo>
                  <a:pt x="25200" y="101000"/>
                </a:lnTo>
                <a:lnTo>
                  <a:pt x="48933" y="87500"/>
                </a:lnTo>
                <a:lnTo>
                  <a:pt x="72867" y="101000"/>
                </a:lnTo>
                <a:cubicBezTo>
                  <a:pt x="75000" y="102190"/>
                  <a:pt x="77044" y="102048"/>
                  <a:pt x="79000" y="100571"/>
                </a:cubicBezTo>
                <a:lnTo>
                  <a:pt x="79000" y="100571"/>
                </a:lnTo>
                <a:cubicBezTo>
                  <a:pt x="81000" y="99000"/>
                  <a:pt x="81800" y="96952"/>
                  <a:pt x="81400" y="94429"/>
                </a:cubicBezTo>
                <a:lnTo>
                  <a:pt x="81400" y="94429"/>
                </a:lnTo>
                <a:lnTo>
                  <a:pt x="76933" y="65429"/>
                </a:lnTo>
                <a:lnTo>
                  <a:pt x="96267" y="44929"/>
                </a:lnTo>
                <a:cubicBezTo>
                  <a:pt x="97867" y="43071"/>
                  <a:pt x="98356" y="40881"/>
                  <a:pt x="97733" y="38357"/>
                </a:cubicBezTo>
                <a:lnTo>
                  <a:pt x="97733" y="38357"/>
                </a:lnTo>
                <a:cubicBezTo>
                  <a:pt x="96889" y="35976"/>
                  <a:pt x="95289" y="34595"/>
                  <a:pt x="92933" y="34214"/>
                </a:cubicBezTo>
                <a:lnTo>
                  <a:pt x="92933" y="34214"/>
                </a:lnTo>
                <a:lnTo>
                  <a:pt x="66200" y="29786"/>
                </a:lnTo>
                <a:lnTo>
                  <a:pt x="54333" y="3571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7332-17"/>
          <p:cNvSpPr txBox="1"/>
          <p:nvPr/>
        </p:nvSpPr>
        <p:spPr>
          <a:xfrm>
            <a:off x="1057275" y="3796903"/>
            <a:ext cx="641648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五大记忆点 · 牢记于心</a:t>
            </a:r>
            <a:r>
              <a:rPr b="1"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— 三级配电 · 一机一闸 · TN‑S · 每日试跳 · 持证上岗</a:t>
            </a:r>
            <a:endParaRPr/>
          </a:p>
        </p:txBody>
      </p:sp>
      <p:sp>
        <p:nvSpPr>
          <p:cNvPr id="18" name="el-1788319687334-30"/>
          <p:cNvSpPr txBox="1"/>
          <p:nvPr/>
        </p:nvSpPr>
        <p:spPr>
          <a:xfrm>
            <a:off x="7915275" y="3814763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核心必背</a:t>
            </a:r>
            <a:endParaRPr/>
          </a:p>
        </p:txBody>
      </p:sp>
      <p:sp>
        <p:nvSpPr>
          <p:cNvPr id="19" name="el-1788319687332-19"/>
          <p:cNvSpPr/>
          <p:nvPr/>
        </p:nvSpPr>
        <p:spPr>
          <a:xfrm>
            <a:off x="400050" y="1221581"/>
            <a:ext cx="157731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7333-25"/>
          <p:cNvCxnSpPr/>
          <p:nvPr/>
        </p:nvCxnSpPr>
        <p:spPr>
          <a:xfrm>
            <a:off x="400050" y="1243013"/>
            <a:ext cx="1577318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7332-20"/>
          <p:cNvSpPr/>
          <p:nvPr/>
        </p:nvSpPr>
        <p:spPr>
          <a:xfrm>
            <a:off x="2091668" y="1221581"/>
            <a:ext cx="157731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7333-26"/>
          <p:cNvCxnSpPr/>
          <p:nvPr/>
        </p:nvCxnSpPr>
        <p:spPr>
          <a:xfrm>
            <a:off x="2091668" y="1243013"/>
            <a:ext cx="1577318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7333-21"/>
          <p:cNvSpPr/>
          <p:nvPr/>
        </p:nvSpPr>
        <p:spPr>
          <a:xfrm>
            <a:off x="3783285" y="1221581"/>
            <a:ext cx="157731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7333-27"/>
          <p:cNvCxnSpPr/>
          <p:nvPr/>
        </p:nvCxnSpPr>
        <p:spPr>
          <a:xfrm>
            <a:off x="3783285" y="1243013"/>
            <a:ext cx="1577318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7333-22"/>
          <p:cNvSpPr/>
          <p:nvPr/>
        </p:nvSpPr>
        <p:spPr>
          <a:xfrm>
            <a:off x="5474903" y="1221581"/>
            <a:ext cx="157731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7333-28"/>
          <p:cNvCxnSpPr/>
          <p:nvPr/>
        </p:nvCxnSpPr>
        <p:spPr>
          <a:xfrm>
            <a:off x="5474903" y="1243013"/>
            <a:ext cx="1577318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7333-23"/>
          <p:cNvSpPr/>
          <p:nvPr/>
        </p:nvSpPr>
        <p:spPr>
          <a:xfrm>
            <a:off x="7166521" y="1221581"/>
            <a:ext cx="1577429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7334-29"/>
          <p:cNvCxnSpPr/>
          <p:nvPr/>
        </p:nvCxnSpPr>
        <p:spPr>
          <a:xfrm>
            <a:off x="7166521" y="1243013"/>
            <a:ext cx="1577429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7336-35"/>
          <p:cNvSpPr txBox="1"/>
          <p:nvPr/>
        </p:nvSpPr>
        <p:spPr>
          <a:xfrm>
            <a:off x="1527311" y="1350169"/>
            <a:ext cx="58293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30" name="el-1788319687337-37"/>
          <p:cNvSpPr txBox="1"/>
          <p:nvPr/>
        </p:nvSpPr>
        <p:spPr>
          <a:xfrm>
            <a:off x="3218929" y="1350169"/>
            <a:ext cx="58293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31" name="el-1788319687337-39"/>
          <p:cNvSpPr txBox="1"/>
          <p:nvPr/>
        </p:nvSpPr>
        <p:spPr>
          <a:xfrm>
            <a:off x="4910547" y="1350169"/>
            <a:ext cx="58293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32" name="el-1788319687337-41"/>
          <p:cNvSpPr txBox="1"/>
          <p:nvPr/>
        </p:nvSpPr>
        <p:spPr>
          <a:xfrm>
            <a:off x="6602164" y="1350169"/>
            <a:ext cx="58293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sp>
        <p:nvSpPr>
          <p:cNvPr id="33" name="el-1788319687337-43"/>
          <p:cNvSpPr txBox="1"/>
          <p:nvPr/>
        </p:nvSpPr>
        <p:spPr>
          <a:xfrm>
            <a:off x="8293894" y="1350169"/>
            <a:ext cx="58293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伍</a:t>
            </a:r>
            <a:endParaRPr/>
          </a:p>
        </p:txBody>
      </p:sp>
      <p:sp>
        <p:nvSpPr>
          <p:cNvPr id="34" name="el-1788319687338-46"/>
          <p:cNvSpPr/>
          <p:nvPr/>
        </p:nvSpPr>
        <p:spPr>
          <a:xfrm>
            <a:off x="507206" y="1393031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7337-36"/>
          <p:cNvCxnSpPr/>
          <p:nvPr/>
        </p:nvCxnSpPr>
        <p:spPr>
          <a:xfrm>
            <a:off x="507206" y="2118792"/>
            <a:ext cx="13630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7338-47"/>
          <p:cNvSpPr/>
          <p:nvPr/>
        </p:nvSpPr>
        <p:spPr>
          <a:xfrm>
            <a:off x="2198824" y="1393031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7337-45"/>
          <p:cNvCxnSpPr/>
          <p:nvPr/>
        </p:nvCxnSpPr>
        <p:spPr>
          <a:xfrm>
            <a:off x="2198824" y="2118792"/>
            <a:ext cx="1363005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7338-48"/>
          <p:cNvSpPr/>
          <p:nvPr/>
        </p:nvSpPr>
        <p:spPr>
          <a:xfrm>
            <a:off x="3890442" y="1393031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7337-40"/>
          <p:cNvCxnSpPr/>
          <p:nvPr/>
        </p:nvCxnSpPr>
        <p:spPr>
          <a:xfrm>
            <a:off x="3890442" y="2118792"/>
            <a:ext cx="13630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338-49"/>
          <p:cNvSpPr/>
          <p:nvPr/>
        </p:nvSpPr>
        <p:spPr>
          <a:xfrm>
            <a:off x="5582059" y="1393031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7337-42"/>
          <p:cNvCxnSpPr/>
          <p:nvPr/>
        </p:nvCxnSpPr>
        <p:spPr>
          <a:xfrm>
            <a:off x="5582059" y="2118792"/>
            <a:ext cx="1363005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7338-50"/>
          <p:cNvSpPr/>
          <p:nvPr/>
        </p:nvSpPr>
        <p:spPr>
          <a:xfrm>
            <a:off x="7273677" y="1393031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7337-44"/>
          <p:cNvCxnSpPr/>
          <p:nvPr/>
        </p:nvCxnSpPr>
        <p:spPr>
          <a:xfrm>
            <a:off x="7273677" y="2118792"/>
            <a:ext cx="136311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7436-109"/>
          <p:cNvSpPr/>
          <p:nvPr/>
        </p:nvSpPr>
        <p:spPr>
          <a:xfrm>
            <a:off x="592931" y="1478756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76" y="941"/>
                </a:moveTo>
                <a:lnTo>
                  <a:pt x="44176" y="941"/>
                </a:lnTo>
                <a:cubicBezTo>
                  <a:pt x="47078" y="-314"/>
                  <a:pt x="50039" y="-314"/>
                  <a:pt x="53059" y="941"/>
                </a:cubicBezTo>
                <a:lnTo>
                  <a:pt x="53059" y="941"/>
                </a:lnTo>
                <a:lnTo>
                  <a:pt x="94412" y="20118"/>
                </a:lnTo>
                <a:cubicBezTo>
                  <a:pt x="96059" y="20980"/>
                  <a:pt x="96941" y="22373"/>
                  <a:pt x="97059" y="24294"/>
                </a:cubicBezTo>
                <a:lnTo>
                  <a:pt x="97059" y="24294"/>
                </a:lnTo>
                <a:cubicBezTo>
                  <a:pt x="96941" y="26176"/>
                  <a:pt x="96059" y="27549"/>
                  <a:pt x="94412" y="28412"/>
                </a:cubicBezTo>
                <a:lnTo>
                  <a:pt x="94412" y="28412"/>
                </a:lnTo>
                <a:lnTo>
                  <a:pt x="52882" y="47588"/>
                </a:lnTo>
                <a:cubicBezTo>
                  <a:pt x="49980" y="48843"/>
                  <a:pt x="47020" y="48843"/>
                  <a:pt x="44000" y="47588"/>
                </a:cubicBezTo>
                <a:lnTo>
                  <a:pt x="44000" y="47588"/>
                </a:lnTo>
                <a:lnTo>
                  <a:pt x="2647" y="28412"/>
                </a:lnTo>
                <a:cubicBezTo>
                  <a:pt x="1000" y="27549"/>
                  <a:pt x="118" y="26176"/>
                  <a:pt x="0" y="24294"/>
                </a:cubicBezTo>
                <a:lnTo>
                  <a:pt x="0" y="24294"/>
                </a:lnTo>
                <a:cubicBezTo>
                  <a:pt x="118" y="22373"/>
                  <a:pt x="1000" y="20980"/>
                  <a:pt x="2647" y="20118"/>
                </a:cubicBezTo>
                <a:lnTo>
                  <a:pt x="2647" y="20118"/>
                </a:lnTo>
                <a:lnTo>
                  <a:pt x="44176" y="941"/>
                </a:lnTo>
                <a:moveTo>
                  <a:pt x="84353" y="39824"/>
                </a:moveTo>
                <a:lnTo>
                  <a:pt x="84353" y="39824"/>
                </a:lnTo>
                <a:lnTo>
                  <a:pt x="94412" y="44353"/>
                </a:lnTo>
                <a:cubicBezTo>
                  <a:pt x="96059" y="45255"/>
                  <a:pt x="96941" y="46647"/>
                  <a:pt x="97059" y="48529"/>
                </a:cubicBezTo>
                <a:lnTo>
                  <a:pt x="97059" y="48529"/>
                </a:lnTo>
                <a:cubicBezTo>
                  <a:pt x="96941" y="50412"/>
                  <a:pt x="96059" y="51804"/>
                  <a:pt x="94412" y="52706"/>
                </a:cubicBezTo>
                <a:lnTo>
                  <a:pt x="94412" y="52706"/>
                </a:lnTo>
                <a:lnTo>
                  <a:pt x="52882" y="71824"/>
                </a:lnTo>
                <a:cubicBezTo>
                  <a:pt x="49980" y="73118"/>
                  <a:pt x="47020" y="73118"/>
                  <a:pt x="44000" y="71824"/>
                </a:cubicBezTo>
                <a:lnTo>
                  <a:pt x="44000" y="71824"/>
                </a:lnTo>
                <a:lnTo>
                  <a:pt x="2647" y="52706"/>
                </a:lnTo>
                <a:cubicBezTo>
                  <a:pt x="1000" y="51804"/>
                  <a:pt x="118" y="50412"/>
                  <a:pt x="0" y="48529"/>
                </a:cubicBezTo>
                <a:lnTo>
                  <a:pt x="0" y="48529"/>
                </a:lnTo>
                <a:cubicBezTo>
                  <a:pt x="118" y="46647"/>
                  <a:pt x="1000" y="45255"/>
                  <a:pt x="2647" y="44353"/>
                </a:cubicBezTo>
                <a:lnTo>
                  <a:pt x="2647" y="44353"/>
                </a:lnTo>
                <a:lnTo>
                  <a:pt x="12706" y="39824"/>
                </a:lnTo>
                <a:lnTo>
                  <a:pt x="41529" y="53059"/>
                </a:lnTo>
                <a:cubicBezTo>
                  <a:pt x="46196" y="55098"/>
                  <a:pt x="50863" y="55098"/>
                  <a:pt x="55529" y="53059"/>
                </a:cubicBezTo>
                <a:lnTo>
                  <a:pt x="55529" y="53059"/>
                </a:lnTo>
                <a:lnTo>
                  <a:pt x="84353" y="39824"/>
                </a:lnTo>
                <a:moveTo>
                  <a:pt x="55529" y="77353"/>
                </a:moveTo>
                <a:lnTo>
                  <a:pt x="55529" y="77353"/>
                </a:lnTo>
                <a:lnTo>
                  <a:pt x="84353" y="64059"/>
                </a:lnTo>
                <a:lnTo>
                  <a:pt x="94412" y="68647"/>
                </a:lnTo>
                <a:cubicBezTo>
                  <a:pt x="96059" y="69510"/>
                  <a:pt x="96941" y="70902"/>
                  <a:pt x="97059" y="72824"/>
                </a:cubicBezTo>
                <a:lnTo>
                  <a:pt x="97059" y="72824"/>
                </a:lnTo>
                <a:cubicBezTo>
                  <a:pt x="96941" y="74706"/>
                  <a:pt x="96059" y="76078"/>
                  <a:pt x="94412" y="76941"/>
                </a:cubicBezTo>
                <a:lnTo>
                  <a:pt x="94412" y="76941"/>
                </a:lnTo>
                <a:lnTo>
                  <a:pt x="52882" y="96118"/>
                </a:lnTo>
                <a:cubicBezTo>
                  <a:pt x="49980" y="97373"/>
                  <a:pt x="47020" y="97373"/>
                  <a:pt x="44000" y="96118"/>
                </a:cubicBezTo>
                <a:lnTo>
                  <a:pt x="44000" y="96118"/>
                </a:lnTo>
                <a:lnTo>
                  <a:pt x="2647" y="76941"/>
                </a:lnTo>
                <a:cubicBezTo>
                  <a:pt x="1000" y="76078"/>
                  <a:pt x="118" y="74706"/>
                  <a:pt x="0" y="72824"/>
                </a:cubicBezTo>
                <a:lnTo>
                  <a:pt x="0" y="72824"/>
                </a:lnTo>
                <a:cubicBezTo>
                  <a:pt x="118" y="70902"/>
                  <a:pt x="1000" y="69510"/>
                  <a:pt x="2647" y="68647"/>
                </a:cubicBezTo>
                <a:lnTo>
                  <a:pt x="2647" y="68647"/>
                </a:lnTo>
                <a:lnTo>
                  <a:pt x="12706" y="64059"/>
                </a:lnTo>
                <a:lnTo>
                  <a:pt x="41529" y="77353"/>
                </a:lnTo>
                <a:cubicBezTo>
                  <a:pt x="46196" y="79353"/>
                  <a:pt x="50863" y="79353"/>
                  <a:pt x="55529" y="77353"/>
                </a:cubicBezTo>
                <a:lnTo>
                  <a:pt x="55529" y="7735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7438-114"/>
          <p:cNvSpPr/>
          <p:nvPr/>
        </p:nvSpPr>
        <p:spPr>
          <a:xfrm>
            <a:off x="549622" y="225273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7438-115"/>
          <p:cNvSpPr/>
          <p:nvPr/>
        </p:nvSpPr>
        <p:spPr>
          <a:xfrm>
            <a:off x="549622" y="263559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7439-116"/>
          <p:cNvSpPr/>
          <p:nvPr/>
        </p:nvSpPr>
        <p:spPr>
          <a:xfrm>
            <a:off x="549622" y="2848459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7436-110"/>
          <p:cNvSpPr/>
          <p:nvPr/>
        </p:nvSpPr>
        <p:spPr>
          <a:xfrm>
            <a:off x="2304194" y="1478756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750" y="0"/>
                </a:moveTo>
                <a:lnTo>
                  <a:pt x="25750" y="0"/>
                </a:lnTo>
                <a:cubicBezTo>
                  <a:pt x="23250" y="0"/>
                  <a:pt x="21194" y="569"/>
                  <a:pt x="19583" y="1706"/>
                </a:cubicBezTo>
                <a:lnTo>
                  <a:pt x="19583" y="1706"/>
                </a:lnTo>
                <a:lnTo>
                  <a:pt x="19583" y="1706"/>
                </a:lnTo>
                <a:cubicBezTo>
                  <a:pt x="17972" y="2843"/>
                  <a:pt x="17167" y="4294"/>
                  <a:pt x="17167" y="6059"/>
                </a:cubicBezTo>
                <a:lnTo>
                  <a:pt x="17167" y="6059"/>
                </a:lnTo>
                <a:lnTo>
                  <a:pt x="17167" y="24294"/>
                </a:lnTo>
                <a:lnTo>
                  <a:pt x="34417" y="24294"/>
                </a:lnTo>
                <a:lnTo>
                  <a:pt x="34417" y="6059"/>
                </a:lnTo>
                <a:cubicBezTo>
                  <a:pt x="34417" y="4294"/>
                  <a:pt x="33583" y="2843"/>
                  <a:pt x="31917" y="1706"/>
                </a:cubicBezTo>
                <a:lnTo>
                  <a:pt x="31917" y="1706"/>
                </a:lnTo>
                <a:cubicBezTo>
                  <a:pt x="30306" y="569"/>
                  <a:pt x="28250" y="0"/>
                  <a:pt x="25750" y="0"/>
                </a:cubicBezTo>
                <a:lnTo>
                  <a:pt x="25750" y="0"/>
                </a:lnTo>
                <a:moveTo>
                  <a:pt x="77333" y="0"/>
                </a:moveTo>
                <a:lnTo>
                  <a:pt x="77333" y="0"/>
                </a:lnTo>
                <a:cubicBezTo>
                  <a:pt x="74833" y="0"/>
                  <a:pt x="72778" y="569"/>
                  <a:pt x="71167" y="1706"/>
                </a:cubicBezTo>
                <a:lnTo>
                  <a:pt x="71167" y="1706"/>
                </a:lnTo>
                <a:lnTo>
                  <a:pt x="71167" y="1706"/>
                </a:lnTo>
                <a:cubicBezTo>
                  <a:pt x="69556" y="2843"/>
                  <a:pt x="68750" y="4294"/>
                  <a:pt x="68750" y="6059"/>
                </a:cubicBezTo>
                <a:lnTo>
                  <a:pt x="68750" y="6059"/>
                </a:lnTo>
                <a:lnTo>
                  <a:pt x="68750" y="24294"/>
                </a:lnTo>
                <a:lnTo>
                  <a:pt x="85917" y="24294"/>
                </a:lnTo>
                <a:lnTo>
                  <a:pt x="85917" y="6059"/>
                </a:lnTo>
                <a:cubicBezTo>
                  <a:pt x="85917" y="4294"/>
                  <a:pt x="85111" y="2843"/>
                  <a:pt x="83500" y="1706"/>
                </a:cubicBezTo>
                <a:lnTo>
                  <a:pt x="83500" y="1706"/>
                </a:lnTo>
                <a:cubicBezTo>
                  <a:pt x="81889" y="569"/>
                  <a:pt x="79833" y="0"/>
                  <a:pt x="77333" y="0"/>
                </a:cubicBezTo>
                <a:lnTo>
                  <a:pt x="77333" y="0"/>
                </a:lnTo>
                <a:moveTo>
                  <a:pt x="8583" y="30353"/>
                </a:moveTo>
                <a:lnTo>
                  <a:pt x="8583" y="30353"/>
                </a:lnTo>
                <a:cubicBezTo>
                  <a:pt x="6083" y="30353"/>
                  <a:pt x="4028" y="30922"/>
                  <a:pt x="2417" y="32059"/>
                </a:cubicBezTo>
                <a:lnTo>
                  <a:pt x="2417" y="32059"/>
                </a:lnTo>
                <a:lnTo>
                  <a:pt x="2417" y="32059"/>
                </a:lnTo>
                <a:cubicBezTo>
                  <a:pt x="806" y="33196"/>
                  <a:pt x="0" y="34647"/>
                  <a:pt x="0" y="36412"/>
                </a:cubicBezTo>
                <a:lnTo>
                  <a:pt x="0" y="36412"/>
                </a:lnTo>
                <a:cubicBezTo>
                  <a:pt x="0" y="38176"/>
                  <a:pt x="806" y="39627"/>
                  <a:pt x="2417" y="40765"/>
                </a:cubicBezTo>
                <a:lnTo>
                  <a:pt x="2417" y="40765"/>
                </a:lnTo>
                <a:cubicBezTo>
                  <a:pt x="4028" y="41902"/>
                  <a:pt x="6083" y="42471"/>
                  <a:pt x="8583" y="42471"/>
                </a:cubicBezTo>
                <a:lnTo>
                  <a:pt x="8583" y="42471"/>
                </a:lnTo>
                <a:lnTo>
                  <a:pt x="8583" y="48529"/>
                </a:lnTo>
                <a:cubicBezTo>
                  <a:pt x="8750" y="55980"/>
                  <a:pt x="12056" y="62431"/>
                  <a:pt x="18500" y="67882"/>
                </a:cubicBezTo>
                <a:lnTo>
                  <a:pt x="18500" y="67882"/>
                </a:lnTo>
                <a:cubicBezTo>
                  <a:pt x="24778" y="73294"/>
                  <a:pt x="32944" y="76765"/>
                  <a:pt x="43000" y="78294"/>
                </a:cubicBezTo>
                <a:lnTo>
                  <a:pt x="43000" y="78294"/>
                </a:lnTo>
                <a:lnTo>
                  <a:pt x="43000" y="91000"/>
                </a:lnTo>
                <a:cubicBezTo>
                  <a:pt x="43000" y="92765"/>
                  <a:pt x="43806" y="94216"/>
                  <a:pt x="45417" y="95353"/>
                </a:cubicBezTo>
                <a:lnTo>
                  <a:pt x="45417" y="95353"/>
                </a:lnTo>
                <a:cubicBezTo>
                  <a:pt x="47028" y="96490"/>
                  <a:pt x="49083" y="97059"/>
                  <a:pt x="51583" y="97059"/>
                </a:cubicBezTo>
                <a:lnTo>
                  <a:pt x="51583" y="97059"/>
                </a:lnTo>
                <a:cubicBezTo>
                  <a:pt x="54083" y="97059"/>
                  <a:pt x="56139" y="96490"/>
                  <a:pt x="57750" y="95353"/>
                </a:cubicBezTo>
                <a:lnTo>
                  <a:pt x="57750" y="95353"/>
                </a:lnTo>
                <a:cubicBezTo>
                  <a:pt x="59361" y="94216"/>
                  <a:pt x="60167" y="92765"/>
                  <a:pt x="60167" y="91000"/>
                </a:cubicBezTo>
                <a:lnTo>
                  <a:pt x="60167" y="91000"/>
                </a:lnTo>
                <a:lnTo>
                  <a:pt x="60167" y="78294"/>
                </a:lnTo>
                <a:cubicBezTo>
                  <a:pt x="70167" y="76765"/>
                  <a:pt x="78306" y="73294"/>
                  <a:pt x="84583" y="67882"/>
                </a:cubicBezTo>
                <a:lnTo>
                  <a:pt x="84583" y="67882"/>
                </a:lnTo>
                <a:cubicBezTo>
                  <a:pt x="91028" y="62431"/>
                  <a:pt x="94333" y="55980"/>
                  <a:pt x="94500" y="48529"/>
                </a:cubicBezTo>
                <a:lnTo>
                  <a:pt x="94500" y="48529"/>
                </a:lnTo>
                <a:lnTo>
                  <a:pt x="94500" y="42471"/>
                </a:lnTo>
                <a:cubicBezTo>
                  <a:pt x="97000" y="42471"/>
                  <a:pt x="99056" y="41902"/>
                  <a:pt x="100667" y="40765"/>
                </a:cubicBezTo>
                <a:lnTo>
                  <a:pt x="100667" y="40765"/>
                </a:lnTo>
                <a:cubicBezTo>
                  <a:pt x="102333" y="39627"/>
                  <a:pt x="103167" y="38176"/>
                  <a:pt x="103167" y="36412"/>
                </a:cubicBezTo>
                <a:lnTo>
                  <a:pt x="103167" y="36412"/>
                </a:lnTo>
                <a:cubicBezTo>
                  <a:pt x="103167" y="34647"/>
                  <a:pt x="102333" y="33196"/>
                  <a:pt x="100667" y="32059"/>
                </a:cubicBezTo>
                <a:lnTo>
                  <a:pt x="100667" y="32059"/>
                </a:lnTo>
                <a:cubicBezTo>
                  <a:pt x="99056" y="30922"/>
                  <a:pt x="97000" y="30353"/>
                  <a:pt x="94500" y="30353"/>
                </a:cubicBezTo>
                <a:lnTo>
                  <a:pt x="94500" y="30353"/>
                </a:lnTo>
                <a:lnTo>
                  <a:pt x="8583" y="3035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7440-117"/>
          <p:cNvSpPr/>
          <p:nvPr/>
        </p:nvSpPr>
        <p:spPr>
          <a:xfrm>
            <a:off x="2241240" y="225273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7440-118"/>
          <p:cNvSpPr/>
          <p:nvPr/>
        </p:nvSpPr>
        <p:spPr>
          <a:xfrm>
            <a:off x="2241240" y="246559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7440-119"/>
          <p:cNvSpPr/>
          <p:nvPr/>
        </p:nvSpPr>
        <p:spPr>
          <a:xfrm>
            <a:off x="2241240" y="2678460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7437-111"/>
          <p:cNvSpPr/>
          <p:nvPr/>
        </p:nvSpPr>
        <p:spPr>
          <a:xfrm>
            <a:off x="3981070" y="1479217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7441-120"/>
          <p:cNvSpPr/>
          <p:nvPr/>
        </p:nvSpPr>
        <p:spPr>
          <a:xfrm>
            <a:off x="3932858" y="225273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7442-121"/>
          <p:cNvSpPr/>
          <p:nvPr/>
        </p:nvSpPr>
        <p:spPr>
          <a:xfrm>
            <a:off x="3932858" y="246559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7442-122"/>
          <p:cNvSpPr/>
          <p:nvPr/>
        </p:nvSpPr>
        <p:spPr>
          <a:xfrm>
            <a:off x="3932858" y="2678460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7437-112"/>
          <p:cNvSpPr/>
          <p:nvPr/>
        </p:nvSpPr>
        <p:spPr>
          <a:xfrm>
            <a:off x="5648139" y="1488579"/>
            <a:ext cx="19645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667" y="7357"/>
                </a:moveTo>
                <a:lnTo>
                  <a:pt x="19667" y="7357"/>
                </a:lnTo>
                <a:cubicBezTo>
                  <a:pt x="19667" y="5214"/>
                  <a:pt x="20127" y="3452"/>
                  <a:pt x="21048" y="2071"/>
                </a:cubicBezTo>
                <a:lnTo>
                  <a:pt x="21048" y="2071"/>
                </a:lnTo>
                <a:lnTo>
                  <a:pt x="21048" y="2071"/>
                </a:lnTo>
                <a:cubicBezTo>
                  <a:pt x="21968" y="690"/>
                  <a:pt x="23143" y="0"/>
                  <a:pt x="24571" y="0"/>
                </a:cubicBezTo>
                <a:lnTo>
                  <a:pt x="24571" y="0"/>
                </a:lnTo>
                <a:lnTo>
                  <a:pt x="49095" y="0"/>
                </a:lnTo>
                <a:cubicBezTo>
                  <a:pt x="50524" y="0"/>
                  <a:pt x="51698" y="690"/>
                  <a:pt x="52619" y="2071"/>
                </a:cubicBezTo>
                <a:lnTo>
                  <a:pt x="52619" y="2071"/>
                </a:lnTo>
                <a:cubicBezTo>
                  <a:pt x="53540" y="3452"/>
                  <a:pt x="54000" y="5214"/>
                  <a:pt x="54000" y="7357"/>
                </a:cubicBezTo>
                <a:lnTo>
                  <a:pt x="54000" y="7357"/>
                </a:lnTo>
                <a:lnTo>
                  <a:pt x="54000" y="88429"/>
                </a:lnTo>
                <a:lnTo>
                  <a:pt x="68762" y="88429"/>
                </a:lnTo>
                <a:lnTo>
                  <a:pt x="68762" y="51571"/>
                </a:lnTo>
                <a:cubicBezTo>
                  <a:pt x="68762" y="49429"/>
                  <a:pt x="69222" y="47667"/>
                  <a:pt x="70143" y="46286"/>
                </a:cubicBezTo>
                <a:lnTo>
                  <a:pt x="70143" y="46286"/>
                </a:lnTo>
                <a:cubicBezTo>
                  <a:pt x="71063" y="44905"/>
                  <a:pt x="72238" y="44214"/>
                  <a:pt x="73667" y="44214"/>
                </a:cubicBezTo>
                <a:lnTo>
                  <a:pt x="73667" y="44214"/>
                </a:lnTo>
                <a:lnTo>
                  <a:pt x="93286" y="44214"/>
                </a:lnTo>
                <a:cubicBezTo>
                  <a:pt x="94714" y="44214"/>
                  <a:pt x="95889" y="44905"/>
                  <a:pt x="96810" y="46286"/>
                </a:cubicBezTo>
                <a:lnTo>
                  <a:pt x="96810" y="46286"/>
                </a:lnTo>
                <a:cubicBezTo>
                  <a:pt x="97762" y="47667"/>
                  <a:pt x="98238" y="49429"/>
                  <a:pt x="98238" y="51571"/>
                </a:cubicBezTo>
                <a:lnTo>
                  <a:pt x="98238" y="51571"/>
                </a:lnTo>
                <a:cubicBezTo>
                  <a:pt x="98238" y="53714"/>
                  <a:pt x="97762" y="55476"/>
                  <a:pt x="96810" y="56857"/>
                </a:cubicBezTo>
                <a:lnTo>
                  <a:pt x="96810" y="56857"/>
                </a:lnTo>
                <a:cubicBezTo>
                  <a:pt x="95889" y="58238"/>
                  <a:pt x="94714" y="58929"/>
                  <a:pt x="93286" y="58929"/>
                </a:cubicBezTo>
                <a:lnTo>
                  <a:pt x="93286" y="58929"/>
                </a:lnTo>
                <a:lnTo>
                  <a:pt x="78571" y="58929"/>
                </a:lnTo>
                <a:lnTo>
                  <a:pt x="78571" y="95786"/>
                </a:lnTo>
                <a:cubicBezTo>
                  <a:pt x="78571" y="97929"/>
                  <a:pt x="78111" y="99690"/>
                  <a:pt x="77190" y="101071"/>
                </a:cubicBezTo>
                <a:lnTo>
                  <a:pt x="77190" y="101071"/>
                </a:lnTo>
                <a:cubicBezTo>
                  <a:pt x="76270" y="102452"/>
                  <a:pt x="75095" y="103143"/>
                  <a:pt x="73667" y="103143"/>
                </a:cubicBezTo>
                <a:lnTo>
                  <a:pt x="73667" y="103143"/>
                </a:lnTo>
                <a:lnTo>
                  <a:pt x="49095" y="103143"/>
                </a:lnTo>
                <a:cubicBezTo>
                  <a:pt x="47667" y="103143"/>
                  <a:pt x="46492" y="102452"/>
                  <a:pt x="45571" y="101071"/>
                </a:cubicBezTo>
                <a:lnTo>
                  <a:pt x="45571" y="101071"/>
                </a:lnTo>
                <a:cubicBezTo>
                  <a:pt x="44651" y="99690"/>
                  <a:pt x="44190" y="97929"/>
                  <a:pt x="44190" y="95786"/>
                </a:cubicBezTo>
                <a:lnTo>
                  <a:pt x="44190" y="95786"/>
                </a:lnTo>
                <a:lnTo>
                  <a:pt x="44190" y="14714"/>
                </a:lnTo>
                <a:lnTo>
                  <a:pt x="29476" y="14714"/>
                </a:lnTo>
                <a:lnTo>
                  <a:pt x="29476" y="51571"/>
                </a:lnTo>
                <a:cubicBezTo>
                  <a:pt x="29476" y="53714"/>
                  <a:pt x="29016" y="55476"/>
                  <a:pt x="28095" y="56857"/>
                </a:cubicBezTo>
                <a:lnTo>
                  <a:pt x="28095" y="56857"/>
                </a:lnTo>
                <a:cubicBezTo>
                  <a:pt x="27175" y="58238"/>
                  <a:pt x="26000" y="58929"/>
                  <a:pt x="24571" y="58929"/>
                </a:cubicBezTo>
                <a:lnTo>
                  <a:pt x="24571" y="58929"/>
                </a:lnTo>
                <a:lnTo>
                  <a:pt x="4905" y="58929"/>
                </a:lnTo>
                <a:cubicBezTo>
                  <a:pt x="3476" y="58929"/>
                  <a:pt x="2302" y="58238"/>
                  <a:pt x="1381" y="56857"/>
                </a:cubicBezTo>
                <a:lnTo>
                  <a:pt x="1381" y="56857"/>
                </a:lnTo>
                <a:cubicBezTo>
                  <a:pt x="460" y="55476"/>
                  <a:pt x="0" y="53714"/>
                  <a:pt x="0" y="51571"/>
                </a:cubicBezTo>
                <a:lnTo>
                  <a:pt x="0" y="51571"/>
                </a:lnTo>
                <a:cubicBezTo>
                  <a:pt x="0" y="49429"/>
                  <a:pt x="460" y="47667"/>
                  <a:pt x="1381" y="46286"/>
                </a:cubicBezTo>
                <a:lnTo>
                  <a:pt x="1381" y="46286"/>
                </a:lnTo>
                <a:cubicBezTo>
                  <a:pt x="2302" y="44905"/>
                  <a:pt x="3476" y="44214"/>
                  <a:pt x="4905" y="44214"/>
                </a:cubicBezTo>
                <a:lnTo>
                  <a:pt x="4905" y="44214"/>
                </a:lnTo>
                <a:lnTo>
                  <a:pt x="19667" y="44214"/>
                </a:lnTo>
                <a:lnTo>
                  <a:pt x="19667" y="7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7443-123"/>
          <p:cNvSpPr/>
          <p:nvPr/>
        </p:nvSpPr>
        <p:spPr>
          <a:xfrm>
            <a:off x="5624475" y="225273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7443-124"/>
          <p:cNvSpPr/>
          <p:nvPr/>
        </p:nvSpPr>
        <p:spPr>
          <a:xfrm>
            <a:off x="5624475" y="246559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7443-125"/>
          <p:cNvSpPr/>
          <p:nvPr/>
        </p:nvSpPr>
        <p:spPr>
          <a:xfrm>
            <a:off x="5624475" y="2678460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8319687437-113"/>
          <p:cNvSpPr/>
          <p:nvPr/>
        </p:nvSpPr>
        <p:spPr>
          <a:xfrm>
            <a:off x="7359479" y="1478833"/>
            <a:ext cx="157009" cy="157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38" y="1375"/>
                </a:moveTo>
                <a:lnTo>
                  <a:pt x="42438" y="1375"/>
                </a:lnTo>
                <a:cubicBezTo>
                  <a:pt x="41104" y="167"/>
                  <a:pt x="39563" y="-250"/>
                  <a:pt x="37813" y="125"/>
                </a:cubicBezTo>
                <a:lnTo>
                  <a:pt x="37813" y="125"/>
                </a:lnTo>
                <a:cubicBezTo>
                  <a:pt x="35938" y="667"/>
                  <a:pt x="34792" y="1813"/>
                  <a:pt x="34375" y="3562"/>
                </a:cubicBezTo>
                <a:lnTo>
                  <a:pt x="34375" y="3562"/>
                </a:lnTo>
                <a:lnTo>
                  <a:pt x="31188" y="16250"/>
                </a:lnTo>
                <a:lnTo>
                  <a:pt x="18688" y="12625"/>
                </a:lnTo>
                <a:cubicBezTo>
                  <a:pt x="16813" y="12250"/>
                  <a:pt x="15208" y="12667"/>
                  <a:pt x="13875" y="13875"/>
                </a:cubicBezTo>
                <a:lnTo>
                  <a:pt x="13875" y="13875"/>
                </a:lnTo>
                <a:cubicBezTo>
                  <a:pt x="12667" y="15208"/>
                  <a:pt x="12250" y="16813"/>
                  <a:pt x="12625" y="18688"/>
                </a:cubicBezTo>
                <a:lnTo>
                  <a:pt x="12625" y="18688"/>
                </a:lnTo>
                <a:lnTo>
                  <a:pt x="16250" y="31188"/>
                </a:lnTo>
                <a:lnTo>
                  <a:pt x="3562" y="34375"/>
                </a:lnTo>
                <a:cubicBezTo>
                  <a:pt x="1813" y="34792"/>
                  <a:pt x="667" y="35938"/>
                  <a:pt x="125" y="37813"/>
                </a:cubicBezTo>
                <a:lnTo>
                  <a:pt x="125" y="37813"/>
                </a:lnTo>
                <a:cubicBezTo>
                  <a:pt x="-250" y="39563"/>
                  <a:pt x="167" y="41104"/>
                  <a:pt x="1375" y="42438"/>
                </a:cubicBezTo>
                <a:lnTo>
                  <a:pt x="1375" y="42438"/>
                </a:lnTo>
                <a:lnTo>
                  <a:pt x="10813" y="51500"/>
                </a:lnTo>
                <a:lnTo>
                  <a:pt x="1375" y="60563"/>
                </a:lnTo>
                <a:cubicBezTo>
                  <a:pt x="167" y="61896"/>
                  <a:pt x="-250" y="63438"/>
                  <a:pt x="125" y="65188"/>
                </a:cubicBezTo>
                <a:lnTo>
                  <a:pt x="125" y="65188"/>
                </a:lnTo>
                <a:cubicBezTo>
                  <a:pt x="667" y="67063"/>
                  <a:pt x="1813" y="68271"/>
                  <a:pt x="3562" y="68813"/>
                </a:cubicBezTo>
                <a:lnTo>
                  <a:pt x="3562" y="68813"/>
                </a:lnTo>
                <a:lnTo>
                  <a:pt x="16250" y="71875"/>
                </a:lnTo>
                <a:lnTo>
                  <a:pt x="12625" y="84313"/>
                </a:lnTo>
                <a:cubicBezTo>
                  <a:pt x="12250" y="86229"/>
                  <a:pt x="12667" y="87854"/>
                  <a:pt x="13875" y="89188"/>
                </a:cubicBezTo>
                <a:lnTo>
                  <a:pt x="13875" y="89188"/>
                </a:lnTo>
                <a:cubicBezTo>
                  <a:pt x="15208" y="90396"/>
                  <a:pt x="16813" y="90792"/>
                  <a:pt x="18688" y="90375"/>
                </a:cubicBezTo>
                <a:lnTo>
                  <a:pt x="18688" y="90375"/>
                </a:lnTo>
                <a:lnTo>
                  <a:pt x="31188" y="86750"/>
                </a:lnTo>
                <a:lnTo>
                  <a:pt x="34375" y="99438"/>
                </a:lnTo>
                <a:cubicBezTo>
                  <a:pt x="34792" y="101187"/>
                  <a:pt x="35938" y="102333"/>
                  <a:pt x="37813" y="102875"/>
                </a:cubicBezTo>
                <a:lnTo>
                  <a:pt x="37813" y="102875"/>
                </a:lnTo>
                <a:cubicBezTo>
                  <a:pt x="39563" y="103292"/>
                  <a:pt x="41104" y="102896"/>
                  <a:pt x="42438" y="101688"/>
                </a:cubicBezTo>
                <a:lnTo>
                  <a:pt x="42438" y="101688"/>
                </a:lnTo>
                <a:lnTo>
                  <a:pt x="51500" y="92375"/>
                </a:lnTo>
                <a:lnTo>
                  <a:pt x="60563" y="101688"/>
                </a:lnTo>
                <a:cubicBezTo>
                  <a:pt x="61896" y="102896"/>
                  <a:pt x="63438" y="103292"/>
                  <a:pt x="65188" y="102875"/>
                </a:cubicBezTo>
                <a:lnTo>
                  <a:pt x="65188" y="102875"/>
                </a:lnTo>
                <a:cubicBezTo>
                  <a:pt x="67063" y="102333"/>
                  <a:pt x="68271" y="101187"/>
                  <a:pt x="68813" y="99438"/>
                </a:cubicBezTo>
                <a:lnTo>
                  <a:pt x="68813" y="99438"/>
                </a:lnTo>
                <a:lnTo>
                  <a:pt x="71875" y="86750"/>
                </a:lnTo>
                <a:lnTo>
                  <a:pt x="84313" y="90375"/>
                </a:lnTo>
                <a:cubicBezTo>
                  <a:pt x="86229" y="90792"/>
                  <a:pt x="87854" y="90396"/>
                  <a:pt x="89188" y="89188"/>
                </a:cubicBezTo>
                <a:lnTo>
                  <a:pt x="89188" y="89188"/>
                </a:lnTo>
                <a:cubicBezTo>
                  <a:pt x="90396" y="87854"/>
                  <a:pt x="90792" y="86229"/>
                  <a:pt x="90375" y="84313"/>
                </a:cubicBezTo>
                <a:lnTo>
                  <a:pt x="90375" y="84313"/>
                </a:lnTo>
                <a:lnTo>
                  <a:pt x="86750" y="71875"/>
                </a:lnTo>
                <a:lnTo>
                  <a:pt x="99438" y="68813"/>
                </a:lnTo>
                <a:cubicBezTo>
                  <a:pt x="101187" y="68271"/>
                  <a:pt x="102333" y="67063"/>
                  <a:pt x="102875" y="65188"/>
                </a:cubicBezTo>
                <a:lnTo>
                  <a:pt x="102875" y="65188"/>
                </a:lnTo>
                <a:cubicBezTo>
                  <a:pt x="103292" y="63438"/>
                  <a:pt x="102896" y="61896"/>
                  <a:pt x="101688" y="60563"/>
                </a:cubicBezTo>
                <a:lnTo>
                  <a:pt x="101688" y="60563"/>
                </a:lnTo>
                <a:lnTo>
                  <a:pt x="92375" y="51500"/>
                </a:lnTo>
                <a:lnTo>
                  <a:pt x="101688" y="42438"/>
                </a:lnTo>
                <a:cubicBezTo>
                  <a:pt x="102896" y="41104"/>
                  <a:pt x="103292" y="39563"/>
                  <a:pt x="102875" y="37813"/>
                </a:cubicBezTo>
                <a:lnTo>
                  <a:pt x="102875" y="37813"/>
                </a:lnTo>
                <a:cubicBezTo>
                  <a:pt x="102333" y="35938"/>
                  <a:pt x="101187" y="34792"/>
                  <a:pt x="99438" y="34375"/>
                </a:cubicBezTo>
                <a:lnTo>
                  <a:pt x="99438" y="34375"/>
                </a:lnTo>
                <a:lnTo>
                  <a:pt x="86750" y="31188"/>
                </a:lnTo>
                <a:lnTo>
                  <a:pt x="90375" y="18688"/>
                </a:lnTo>
                <a:cubicBezTo>
                  <a:pt x="90792" y="16813"/>
                  <a:pt x="90396" y="15208"/>
                  <a:pt x="89188" y="13875"/>
                </a:cubicBezTo>
                <a:lnTo>
                  <a:pt x="89188" y="13875"/>
                </a:lnTo>
                <a:cubicBezTo>
                  <a:pt x="87854" y="12667"/>
                  <a:pt x="86229" y="12250"/>
                  <a:pt x="84313" y="12625"/>
                </a:cubicBezTo>
                <a:lnTo>
                  <a:pt x="84313" y="12625"/>
                </a:lnTo>
                <a:lnTo>
                  <a:pt x="71875" y="16250"/>
                </a:lnTo>
                <a:lnTo>
                  <a:pt x="68625" y="3562"/>
                </a:lnTo>
                <a:cubicBezTo>
                  <a:pt x="68208" y="1813"/>
                  <a:pt x="67063" y="667"/>
                  <a:pt x="65188" y="125"/>
                </a:cubicBezTo>
                <a:lnTo>
                  <a:pt x="65188" y="125"/>
                </a:lnTo>
                <a:cubicBezTo>
                  <a:pt x="63438" y="-250"/>
                  <a:pt x="61896" y="167"/>
                  <a:pt x="60563" y="1375"/>
                </a:cubicBezTo>
                <a:lnTo>
                  <a:pt x="60563" y="1375"/>
                </a:lnTo>
                <a:lnTo>
                  <a:pt x="51500" y="10813"/>
                </a:lnTo>
                <a:lnTo>
                  <a:pt x="42438" y="1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7444-126"/>
          <p:cNvSpPr/>
          <p:nvPr/>
        </p:nvSpPr>
        <p:spPr>
          <a:xfrm>
            <a:off x="7316093" y="225273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7444-127"/>
          <p:cNvSpPr/>
          <p:nvPr/>
        </p:nvSpPr>
        <p:spPr>
          <a:xfrm>
            <a:off x="7316093" y="246559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7444-128"/>
          <p:cNvSpPr/>
          <p:nvPr/>
        </p:nvSpPr>
        <p:spPr>
          <a:xfrm>
            <a:off x="7316093" y="2678460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7336-31"/>
          <p:cNvSpPr txBox="1"/>
          <p:nvPr/>
        </p:nvSpPr>
        <p:spPr>
          <a:xfrm>
            <a:off x="507206" y="1835944"/>
            <a:ext cx="147301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endParaRPr/>
          </a:p>
        </p:txBody>
      </p:sp>
      <p:sp>
        <p:nvSpPr>
          <p:cNvPr id="65" name="el-1788319687347-51"/>
          <p:cNvSpPr txBox="1"/>
          <p:nvPr/>
        </p:nvSpPr>
        <p:spPr>
          <a:xfrm>
            <a:off x="692944" y="2211660"/>
            <a:ext cx="1177268" cy="339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3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总箱 → 分配箱 → 开关箱</a:t>
            </a:r>
            <a:endParaRPr/>
          </a:p>
        </p:txBody>
      </p:sp>
      <p:sp>
        <p:nvSpPr>
          <p:cNvPr id="66" name="el-1788319687347-52"/>
          <p:cNvSpPr txBox="1"/>
          <p:nvPr/>
        </p:nvSpPr>
        <p:spPr>
          <a:xfrm>
            <a:off x="692944" y="2594521"/>
            <a:ext cx="1335109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总箱 + 开关箱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双漏保</a:t>
            </a:r>
            <a:endParaRPr/>
          </a:p>
        </p:txBody>
      </p:sp>
      <p:sp>
        <p:nvSpPr>
          <p:cNvPr id="67" name="el-1788319687349-63"/>
          <p:cNvSpPr txBox="1"/>
          <p:nvPr/>
        </p:nvSpPr>
        <p:spPr>
          <a:xfrm>
            <a:off x="692944" y="2807382"/>
            <a:ext cx="1274275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逐级配电 · 二级保护</a:t>
            </a:r>
            <a:endParaRPr/>
          </a:p>
        </p:txBody>
      </p:sp>
      <p:sp>
        <p:nvSpPr>
          <p:cNvPr id="68" name="el-1788319687337-38"/>
          <p:cNvSpPr txBox="1"/>
          <p:nvPr/>
        </p:nvSpPr>
        <p:spPr>
          <a:xfrm>
            <a:off x="2198824" y="1835944"/>
            <a:ext cx="147301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endParaRPr/>
          </a:p>
        </p:txBody>
      </p:sp>
      <p:sp>
        <p:nvSpPr>
          <p:cNvPr id="69" name="el-1788319687348-53"/>
          <p:cNvSpPr txBox="1"/>
          <p:nvPr/>
        </p:nvSpPr>
        <p:spPr>
          <a:xfrm>
            <a:off x="2384561" y="2211660"/>
            <a:ext cx="117800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每台设备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独立开关箱</a:t>
            </a:r>
            <a:endParaRPr/>
          </a:p>
        </p:txBody>
      </p:sp>
      <p:sp>
        <p:nvSpPr>
          <p:cNvPr id="70" name="el-1788319687348-54"/>
          <p:cNvSpPr txBox="1"/>
          <p:nvPr/>
        </p:nvSpPr>
        <p:spPr>
          <a:xfrm>
            <a:off x="2384561" y="2424522"/>
            <a:ext cx="1274275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独立漏保</a:t>
            </a: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独立控制</a:t>
            </a:r>
            <a:endParaRPr/>
          </a:p>
        </p:txBody>
      </p:sp>
      <p:sp>
        <p:nvSpPr>
          <p:cNvPr id="71" name="el-1788319687348-55"/>
          <p:cNvSpPr txBox="1"/>
          <p:nvPr/>
        </p:nvSpPr>
        <p:spPr>
          <a:xfrm>
            <a:off x="2384561" y="2637383"/>
            <a:ext cx="813673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一闸多机</a:t>
            </a:r>
            <a:endParaRPr/>
          </a:p>
        </p:txBody>
      </p:sp>
      <p:sp>
        <p:nvSpPr>
          <p:cNvPr id="72" name="el-1788319687336-32"/>
          <p:cNvSpPr txBox="1"/>
          <p:nvPr/>
        </p:nvSpPr>
        <p:spPr>
          <a:xfrm>
            <a:off x="3890442" y="1835944"/>
            <a:ext cx="172447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TN‑S 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接零保护</a:t>
            </a:r>
            <a:endParaRPr/>
          </a:p>
        </p:txBody>
      </p:sp>
      <p:sp>
        <p:nvSpPr>
          <p:cNvPr id="73" name="el-1788319687348-56"/>
          <p:cNvSpPr txBox="1"/>
          <p:nvPr/>
        </p:nvSpPr>
        <p:spPr>
          <a:xfrm>
            <a:off x="4076179" y="2211660"/>
            <a:ext cx="128627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 与 N 严格分离</a:t>
            </a:r>
            <a:endParaRPr/>
          </a:p>
        </p:txBody>
      </p:sp>
      <p:sp>
        <p:nvSpPr>
          <p:cNvPr id="74" name="el-1788319687348-57"/>
          <p:cNvSpPr txBox="1"/>
          <p:nvPr/>
        </p:nvSpPr>
        <p:spPr>
          <a:xfrm>
            <a:off x="4076179" y="2424522"/>
            <a:ext cx="1303538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PE 线 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黄绿双色</a:t>
            </a: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专用</a:t>
            </a:r>
            <a:endParaRPr/>
          </a:p>
        </p:txBody>
      </p:sp>
      <p:sp>
        <p:nvSpPr>
          <p:cNvPr id="75" name="el-1788319687349-58"/>
          <p:cNvSpPr txBox="1"/>
          <p:nvPr/>
        </p:nvSpPr>
        <p:spPr>
          <a:xfrm>
            <a:off x="4076179" y="2637383"/>
            <a:ext cx="1056561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保护零线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严禁混接</a:t>
            </a:r>
            <a:endParaRPr/>
          </a:p>
        </p:txBody>
      </p:sp>
      <p:sp>
        <p:nvSpPr>
          <p:cNvPr id="76" name="el-1788319687336-33"/>
          <p:cNvSpPr txBox="1"/>
          <p:nvPr/>
        </p:nvSpPr>
        <p:spPr>
          <a:xfrm>
            <a:off x="5582059" y="1835944"/>
            <a:ext cx="147301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每日</a:t>
            </a:r>
            <a:r>
              <a:rPr b="1" sz="1230">
                <a:solidFill>
                  <a:srgbClr val="1B6E9B"/>
                </a:solidFill>
                <a:latin typeface="Microsoft YaHei"/>
                <a:ea typeface="Microsoft YaHei"/>
                <a:cs typeface="Microsoft YaHei"/>
              </a:rPr>
              <a:t>漏保试跳</a:t>
            </a:r>
            <a:endParaRPr/>
          </a:p>
        </p:txBody>
      </p:sp>
      <p:sp>
        <p:nvSpPr>
          <p:cNvPr id="77" name="el-1788319687349-59"/>
          <p:cNvSpPr txBox="1"/>
          <p:nvPr/>
        </p:nvSpPr>
        <p:spPr>
          <a:xfrm>
            <a:off x="5767797" y="2211660"/>
            <a:ext cx="117800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每天使用前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试跳一次</a:t>
            </a:r>
            <a:endParaRPr/>
          </a:p>
        </p:txBody>
      </p:sp>
      <p:sp>
        <p:nvSpPr>
          <p:cNvPr id="78" name="el-1788319687349-60"/>
          <p:cNvSpPr txBox="1"/>
          <p:nvPr/>
        </p:nvSpPr>
        <p:spPr>
          <a:xfrm>
            <a:off x="5767797" y="2424522"/>
            <a:ext cx="935117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试跳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不正常禁用</a:t>
            </a:r>
            <a:endParaRPr/>
          </a:p>
        </p:txBody>
      </p:sp>
      <p:sp>
        <p:nvSpPr>
          <p:cNvPr id="79" name="el-1788319687350-64"/>
          <p:cNvSpPr txBox="1"/>
          <p:nvPr/>
        </p:nvSpPr>
        <p:spPr>
          <a:xfrm>
            <a:off x="5767797" y="2637383"/>
            <a:ext cx="1274275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记录台账 · 日常必查</a:t>
            </a:r>
            <a:endParaRPr/>
          </a:p>
        </p:txBody>
      </p:sp>
      <p:sp>
        <p:nvSpPr>
          <p:cNvPr id="80" name="el-1788319687336-34"/>
          <p:cNvSpPr txBox="1"/>
          <p:nvPr/>
        </p:nvSpPr>
        <p:spPr>
          <a:xfrm>
            <a:off x="7273677" y="1835944"/>
            <a:ext cx="147313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持证</a:t>
            </a:r>
            <a:r>
              <a:rPr b="1" sz="123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上岗</a:t>
            </a:r>
            <a:endParaRPr/>
          </a:p>
        </p:txBody>
      </p:sp>
      <p:sp>
        <p:nvSpPr>
          <p:cNvPr id="81" name="el-1788319687349-61"/>
          <p:cNvSpPr txBox="1"/>
          <p:nvPr/>
        </p:nvSpPr>
        <p:spPr>
          <a:xfrm>
            <a:off x="7459414" y="2211660"/>
            <a:ext cx="117800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电工持有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特种作业证</a:t>
            </a:r>
            <a:endParaRPr/>
          </a:p>
        </p:txBody>
      </p:sp>
      <p:sp>
        <p:nvSpPr>
          <p:cNvPr id="82" name="el-1788319687349-62"/>
          <p:cNvSpPr txBox="1"/>
          <p:nvPr/>
        </p:nvSpPr>
        <p:spPr>
          <a:xfrm>
            <a:off x="7459414" y="2424522"/>
            <a:ext cx="117800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非电工严禁</a:t>
            </a: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电气操作</a:t>
            </a:r>
            <a:endParaRPr/>
          </a:p>
        </p:txBody>
      </p:sp>
      <p:sp>
        <p:nvSpPr>
          <p:cNvPr id="83" name="el-1788319687350-65"/>
          <p:cNvSpPr txBox="1"/>
          <p:nvPr/>
        </p:nvSpPr>
        <p:spPr>
          <a:xfrm>
            <a:off x="7459414" y="2637383"/>
            <a:ext cx="1274275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每日巡检 · 专人监护</a:t>
            </a:r>
            <a:endParaRPr/>
          </a:p>
        </p:txBody>
      </p:sp>
      <p:sp>
        <p:nvSpPr>
          <p:cNvPr id="84" name="el-1788319687328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5" name="el-178831968732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el-1788319687329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el-1788319687330-14"/>
          <p:cNvSpPr/>
          <p:nvPr/>
        </p:nvSpPr>
        <p:spPr>
          <a:xfrm>
            <a:off x="7834350" y="142875"/>
            <a:ext cx="90960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el-1788319687435-106"/>
          <p:cNvSpPr/>
          <p:nvPr/>
        </p:nvSpPr>
        <p:spPr>
          <a:xfrm>
            <a:off x="7945078" y="196453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8319687329-9"/>
          <p:cNvSpPr txBox="1"/>
          <p:nvPr/>
        </p:nvSpPr>
        <p:spPr>
          <a:xfrm>
            <a:off x="557213" y="121444"/>
            <a:ext cx="325372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培训要点回顾 · 五大核心记忆点</a:t>
            </a:r>
            <a:endParaRPr/>
          </a:p>
        </p:txBody>
      </p:sp>
      <p:sp>
        <p:nvSpPr>
          <p:cNvPr id="90" name="el-1788319687332-18"/>
          <p:cNvSpPr txBox="1"/>
          <p:nvPr/>
        </p:nvSpPr>
        <p:spPr>
          <a:xfrm>
            <a:off x="8084381" y="178594"/>
            <a:ext cx="7421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必背 · 核心</a:t>
            </a:r>
            <a:endParaRPr/>
          </a:p>
        </p:txBody>
      </p:sp>
      <p:sp>
        <p:nvSpPr>
          <p:cNvPr id="91" name="el-1788319687444-12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el-1788319687445-130"/>
          <p:cNvSpPr/>
          <p:nvPr/>
        </p:nvSpPr>
        <p:spPr>
          <a:xfrm>
            <a:off x="8772525" y="100013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7709-104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7710-105"/>
          <p:cNvSpPr/>
          <p:nvPr/>
        </p:nvSpPr>
        <p:spPr>
          <a:xfrm>
            <a:off x="0" y="28575"/>
            <a:ext cx="9144000" cy="5114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2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7651-4"/>
          <p:cNvSpPr/>
          <p:nvPr/>
        </p:nvSpPr>
        <p:spPr>
          <a:xfrm>
            <a:off x="214313" y="124301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7651-5"/>
          <p:cNvSpPr/>
          <p:nvPr/>
        </p:nvSpPr>
        <p:spPr>
          <a:xfrm>
            <a:off x="881538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7650-1"/>
          <p:cNvCxnSpPr/>
          <p:nvPr/>
        </p:nvCxnSpPr>
        <p:spPr>
          <a:xfrm>
            <a:off x="8529638" y="305038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7653-13"/>
          <p:cNvSpPr/>
          <p:nvPr/>
        </p:nvSpPr>
        <p:spPr>
          <a:xfrm>
            <a:off x="400050" y="400385"/>
            <a:ext cx="8343900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653-16"/>
          <p:cNvCxnSpPr/>
          <p:nvPr/>
        </p:nvCxnSpPr>
        <p:spPr>
          <a:xfrm>
            <a:off x="428625" y="400385"/>
            <a:ext cx="914" cy="36433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7702-77"/>
          <p:cNvSpPr/>
          <p:nvPr/>
        </p:nvSpPr>
        <p:spPr>
          <a:xfrm>
            <a:off x="657225" y="507541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941" y="48529"/>
                </a:moveTo>
                <a:lnTo>
                  <a:pt x="84941" y="48529"/>
                </a:lnTo>
                <a:cubicBezTo>
                  <a:pt x="84941" y="41941"/>
                  <a:pt x="83294" y="35882"/>
                  <a:pt x="80000" y="30353"/>
                </a:cubicBezTo>
                <a:lnTo>
                  <a:pt x="80000" y="30353"/>
                </a:lnTo>
                <a:lnTo>
                  <a:pt x="80000" y="30353"/>
                </a:lnTo>
                <a:cubicBezTo>
                  <a:pt x="76824" y="24784"/>
                  <a:pt x="72392" y="20353"/>
                  <a:pt x="66706" y="17059"/>
                </a:cubicBezTo>
                <a:lnTo>
                  <a:pt x="66706" y="17059"/>
                </a:lnTo>
                <a:cubicBezTo>
                  <a:pt x="61020" y="13765"/>
                  <a:pt x="54961" y="12118"/>
                  <a:pt x="48529" y="12118"/>
                </a:cubicBezTo>
                <a:lnTo>
                  <a:pt x="48529" y="12118"/>
                </a:lnTo>
                <a:cubicBezTo>
                  <a:pt x="42098" y="12118"/>
                  <a:pt x="36039" y="13765"/>
                  <a:pt x="30353" y="17059"/>
                </a:cubicBezTo>
                <a:lnTo>
                  <a:pt x="30353" y="17059"/>
                </a:lnTo>
                <a:cubicBezTo>
                  <a:pt x="24667" y="20353"/>
                  <a:pt x="20235" y="24784"/>
                  <a:pt x="17059" y="30353"/>
                </a:cubicBezTo>
                <a:lnTo>
                  <a:pt x="17059" y="30353"/>
                </a:lnTo>
                <a:cubicBezTo>
                  <a:pt x="13765" y="35882"/>
                  <a:pt x="12118" y="41941"/>
                  <a:pt x="12118" y="48529"/>
                </a:cubicBezTo>
                <a:lnTo>
                  <a:pt x="12118" y="48529"/>
                </a:lnTo>
                <a:cubicBezTo>
                  <a:pt x="12118" y="55118"/>
                  <a:pt x="13765" y="61176"/>
                  <a:pt x="17059" y="66706"/>
                </a:cubicBezTo>
                <a:lnTo>
                  <a:pt x="17059" y="66706"/>
                </a:lnTo>
                <a:cubicBezTo>
                  <a:pt x="20235" y="72275"/>
                  <a:pt x="24667" y="76706"/>
                  <a:pt x="30353" y="80000"/>
                </a:cubicBezTo>
                <a:lnTo>
                  <a:pt x="30353" y="80000"/>
                </a:lnTo>
                <a:cubicBezTo>
                  <a:pt x="36039" y="83294"/>
                  <a:pt x="42098" y="84941"/>
                  <a:pt x="48529" y="84941"/>
                </a:cubicBezTo>
                <a:lnTo>
                  <a:pt x="48529" y="84941"/>
                </a:lnTo>
                <a:cubicBezTo>
                  <a:pt x="54961" y="84941"/>
                  <a:pt x="61020" y="83294"/>
                  <a:pt x="66706" y="80000"/>
                </a:cubicBezTo>
                <a:lnTo>
                  <a:pt x="66706" y="80000"/>
                </a:lnTo>
                <a:cubicBezTo>
                  <a:pt x="72392" y="76706"/>
                  <a:pt x="76824" y="72275"/>
                  <a:pt x="80000" y="66706"/>
                </a:cubicBezTo>
                <a:lnTo>
                  <a:pt x="80000" y="66706"/>
                </a:lnTo>
                <a:cubicBezTo>
                  <a:pt x="83294" y="61176"/>
                  <a:pt x="84941" y="55118"/>
                  <a:pt x="84941" y="48529"/>
                </a:cubicBezTo>
                <a:lnTo>
                  <a:pt x="84941" y="48529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48529" y="63706"/>
                </a:moveTo>
                <a:lnTo>
                  <a:pt x="48529" y="63706"/>
                </a:lnTo>
                <a:cubicBezTo>
                  <a:pt x="54216" y="63588"/>
                  <a:pt x="58569" y="61059"/>
                  <a:pt x="61588" y="56118"/>
                </a:cubicBezTo>
                <a:lnTo>
                  <a:pt x="61588" y="56118"/>
                </a:lnTo>
                <a:cubicBezTo>
                  <a:pt x="64373" y="51059"/>
                  <a:pt x="64373" y="46000"/>
                  <a:pt x="61588" y="40941"/>
                </a:cubicBezTo>
                <a:lnTo>
                  <a:pt x="61588" y="40941"/>
                </a:lnTo>
                <a:cubicBezTo>
                  <a:pt x="58569" y="36000"/>
                  <a:pt x="54216" y="33471"/>
                  <a:pt x="48529" y="33353"/>
                </a:cubicBezTo>
                <a:lnTo>
                  <a:pt x="48529" y="33353"/>
                </a:lnTo>
                <a:cubicBezTo>
                  <a:pt x="42843" y="33471"/>
                  <a:pt x="38490" y="36000"/>
                  <a:pt x="35471" y="40941"/>
                </a:cubicBezTo>
                <a:lnTo>
                  <a:pt x="35471" y="40941"/>
                </a:lnTo>
                <a:cubicBezTo>
                  <a:pt x="32686" y="46000"/>
                  <a:pt x="32686" y="51059"/>
                  <a:pt x="35471" y="56118"/>
                </a:cubicBezTo>
                <a:lnTo>
                  <a:pt x="35471" y="56118"/>
                </a:lnTo>
                <a:cubicBezTo>
                  <a:pt x="38490" y="61059"/>
                  <a:pt x="42843" y="63588"/>
                  <a:pt x="48529" y="63706"/>
                </a:cubicBezTo>
                <a:lnTo>
                  <a:pt x="48529" y="63706"/>
                </a:lnTo>
                <a:moveTo>
                  <a:pt x="48529" y="21235"/>
                </a:moveTo>
                <a:lnTo>
                  <a:pt x="48529" y="21235"/>
                </a:lnTo>
                <a:cubicBezTo>
                  <a:pt x="53471" y="21235"/>
                  <a:pt x="58020" y="22431"/>
                  <a:pt x="62176" y="24824"/>
                </a:cubicBezTo>
                <a:lnTo>
                  <a:pt x="62176" y="24824"/>
                </a:lnTo>
                <a:lnTo>
                  <a:pt x="62176" y="24824"/>
                </a:lnTo>
                <a:cubicBezTo>
                  <a:pt x="66333" y="27216"/>
                  <a:pt x="69686" y="30569"/>
                  <a:pt x="72235" y="34882"/>
                </a:cubicBezTo>
                <a:lnTo>
                  <a:pt x="72235" y="34882"/>
                </a:lnTo>
                <a:cubicBezTo>
                  <a:pt x="74627" y="39196"/>
                  <a:pt x="75824" y="43745"/>
                  <a:pt x="75824" y="48529"/>
                </a:cubicBezTo>
                <a:lnTo>
                  <a:pt x="75824" y="48529"/>
                </a:lnTo>
                <a:cubicBezTo>
                  <a:pt x="75824" y="53314"/>
                  <a:pt x="74627" y="57863"/>
                  <a:pt x="72235" y="62176"/>
                </a:cubicBezTo>
                <a:lnTo>
                  <a:pt x="72235" y="62176"/>
                </a:lnTo>
                <a:cubicBezTo>
                  <a:pt x="69686" y="66490"/>
                  <a:pt x="66333" y="69843"/>
                  <a:pt x="62176" y="72235"/>
                </a:cubicBezTo>
                <a:lnTo>
                  <a:pt x="62176" y="72235"/>
                </a:lnTo>
                <a:cubicBezTo>
                  <a:pt x="58020" y="74627"/>
                  <a:pt x="53471" y="75824"/>
                  <a:pt x="48529" y="75824"/>
                </a:cubicBezTo>
                <a:lnTo>
                  <a:pt x="48529" y="75824"/>
                </a:lnTo>
                <a:cubicBezTo>
                  <a:pt x="43588" y="75824"/>
                  <a:pt x="39039" y="74627"/>
                  <a:pt x="34882" y="72235"/>
                </a:cubicBezTo>
                <a:lnTo>
                  <a:pt x="34882" y="72235"/>
                </a:lnTo>
                <a:cubicBezTo>
                  <a:pt x="30725" y="69843"/>
                  <a:pt x="27373" y="66490"/>
                  <a:pt x="24824" y="62176"/>
                </a:cubicBezTo>
                <a:lnTo>
                  <a:pt x="24824" y="62176"/>
                </a:lnTo>
                <a:cubicBezTo>
                  <a:pt x="22431" y="57863"/>
                  <a:pt x="21235" y="53314"/>
                  <a:pt x="21235" y="48529"/>
                </a:cubicBezTo>
                <a:lnTo>
                  <a:pt x="21235" y="48529"/>
                </a:lnTo>
                <a:cubicBezTo>
                  <a:pt x="21235" y="43745"/>
                  <a:pt x="22431" y="39196"/>
                  <a:pt x="24824" y="34882"/>
                </a:cubicBezTo>
                <a:lnTo>
                  <a:pt x="24824" y="34882"/>
                </a:lnTo>
                <a:cubicBezTo>
                  <a:pt x="27373" y="30569"/>
                  <a:pt x="30725" y="27216"/>
                  <a:pt x="34882" y="24824"/>
                </a:cubicBezTo>
                <a:lnTo>
                  <a:pt x="34882" y="24824"/>
                </a:lnTo>
                <a:cubicBezTo>
                  <a:pt x="39039" y="22431"/>
                  <a:pt x="43588" y="21235"/>
                  <a:pt x="48529" y="21235"/>
                </a:cubicBezTo>
                <a:lnTo>
                  <a:pt x="48529" y="21235"/>
                </a:lnTo>
                <a:moveTo>
                  <a:pt x="42471" y="48529"/>
                </a:move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7656-24"/>
          <p:cNvSpPr/>
          <p:nvPr/>
        </p:nvSpPr>
        <p:spPr>
          <a:xfrm>
            <a:off x="7733109" y="482538"/>
            <a:ext cx="84653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702-79"/>
          <p:cNvSpPr/>
          <p:nvPr/>
        </p:nvSpPr>
        <p:spPr>
          <a:xfrm>
            <a:off x="7847409" y="5254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7655-20"/>
          <p:cNvSpPr/>
          <p:nvPr/>
        </p:nvSpPr>
        <p:spPr>
          <a:xfrm>
            <a:off x="400050" y="921879"/>
            <a:ext cx="4086225" cy="17768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7656-26"/>
          <p:cNvCxnSpPr/>
          <p:nvPr/>
        </p:nvCxnSpPr>
        <p:spPr>
          <a:xfrm>
            <a:off x="400050" y="939738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7659-34"/>
          <p:cNvCxnSpPr/>
          <p:nvPr/>
        </p:nvCxnSpPr>
        <p:spPr>
          <a:xfrm>
            <a:off x="550069" y="1343360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7704-83"/>
          <p:cNvSpPr/>
          <p:nvPr/>
        </p:nvSpPr>
        <p:spPr>
          <a:xfrm>
            <a:off x="569714" y="1114010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7706-90"/>
          <p:cNvSpPr/>
          <p:nvPr/>
        </p:nvSpPr>
        <p:spPr>
          <a:xfrm>
            <a:off x="573732" y="1499183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7706-91"/>
          <p:cNvSpPr/>
          <p:nvPr/>
        </p:nvSpPr>
        <p:spPr>
          <a:xfrm>
            <a:off x="573732" y="174597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7706-92"/>
          <p:cNvSpPr/>
          <p:nvPr/>
        </p:nvSpPr>
        <p:spPr>
          <a:xfrm>
            <a:off x="573732" y="1992771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7706-93"/>
          <p:cNvSpPr/>
          <p:nvPr/>
        </p:nvSpPr>
        <p:spPr>
          <a:xfrm>
            <a:off x="573732" y="2239566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7707-94"/>
          <p:cNvSpPr/>
          <p:nvPr/>
        </p:nvSpPr>
        <p:spPr>
          <a:xfrm>
            <a:off x="573732" y="2486360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7655-21"/>
          <p:cNvSpPr/>
          <p:nvPr/>
        </p:nvSpPr>
        <p:spPr>
          <a:xfrm>
            <a:off x="4657725" y="921879"/>
            <a:ext cx="4086225" cy="17768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7656-27"/>
          <p:cNvCxnSpPr/>
          <p:nvPr/>
        </p:nvCxnSpPr>
        <p:spPr>
          <a:xfrm>
            <a:off x="4657725" y="939738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8319687660-35"/>
          <p:cNvCxnSpPr/>
          <p:nvPr/>
        </p:nvCxnSpPr>
        <p:spPr>
          <a:xfrm>
            <a:off x="4807744" y="1343360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7704-84"/>
          <p:cNvSpPr/>
          <p:nvPr/>
        </p:nvSpPr>
        <p:spPr>
          <a:xfrm>
            <a:off x="4836313" y="1104038"/>
            <a:ext cx="142887" cy="1428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467" y="1000"/>
                </a:moveTo>
                <a:lnTo>
                  <a:pt x="15467" y="1000"/>
                </a:lnTo>
                <a:cubicBezTo>
                  <a:pt x="13244" y="-422"/>
                  <a:pt x="11156" y="-289"/>
                  <a:pt x="9200" y="1400"/>
                </a:cubicBezTo>
                <a:lnTo>
                  <a:pt x="9200" y="1400"/>
                </a:lnTo>
                <a:lnTo>
                  <a:pt x="1400" y="9200"/>
                </a:lnTo>
                <a:cubicBezTo>
                  <a:pt x="-289" y="11156"/>
                  <a:pt x="-422" y="13244"/>
                  <a:pt x="1000" y="15467"/>
                </a:cubicBezTo>
                <a:lnTo>
                  <a:pt x="1000" y="15467"/>
                </a:lnTo>
                <a:lnTo>
                  <a:pt x="16600" y="35733"/>
                </a:lnTo>
                <a:cubicBezTo>
                  <a:pt x="17533" y="36933"/>
                  <a:pt x="18778" y="37533"/>
                  <a:pt x="20333" y="37533"/>
                </a:cubicBezTo>
                <a:lnTo>
                  <a:pt x="20333" y="37533"/>
                </a:lnTo>
                <a:lnTo>
                  <a:pt x="30867" y="37533"/>
                </a:lnTo>
                <a:lnTo>
                  <a:pt x="52133" y="58800"/>
                </a:lnTo>
                <a:cubicBezTo>
                  <a:pt x="50711" y="61644"/>
                  <a:pt x="50267" y="64711"/>
                  <a:pt x="50800" y="68000"/>
                </a:cubicBezTo>
                <a:lnTo>
                  <a:pt x="50800" y="68000"/>
                </a:lnTo>
                <a:cubicBezTo>
                  <a:pt x="51200" y="71111"/>
                  <a:pt x="52556" y="73911"/>
                  <a:pt x="54867" y="76400"/>
                </a:cubicBezTo>
                <a:lnTo>
                  <a:pt x="54867" y="76400"/>
                </a:lnTo>
                <a:lnTo>
                  <a:pt x="76733" y="98267"/>
                </a:lnTo>
                <a:cubicBezTo>
                  <a:pt x="78067" y="99422"/>
                  <a:pt x="79578" y="100000"/>
                  <a:pt x="81267" y="100000"/>
                </a:cubicBezTo>
                <a:lnTo>
                  <a:pt x="81267" y="100000"/>
                </a:lnTo>
                <a:cubicBezTo>
                  <a:pt x="82956" y="100000"/>
                  <a:pt x="84444" y="99422"/>
                  <a:pt x="85733" y="98267"/>
                </a:cubicBezTo>
                <a:lnTo>
                  <a:pt x="85733" y="98267"/>
                </a:lnTo>
                <a:lnTo>
                  <a:pt x="98267" y="85733"/>
                </a:lnTo>
                <a:cubicBezTo>
                  <a:pt x="99422" y="84444"/>
                  <a:pt x="100000" y="82956"/>
                  <a:pt x="100000" y="81267"/>
                </a:cubicBezTo>
                <a:lnTo>
                  <a:pt x="100000" y="81267"/>
                </a:lnTo>
                <a:cubicBezTo>
                  <a:pt x="100000" y="79578"/>
                  <a:pt x="99422" y="78067"/>
                  <a:pt x="98267" y="76733"/>
                </a:cubicBezTo>
                <a:lnTo>
                  <a:pt x="98267" y="76733"/>
                </a:lnTo>
                <a:lnTo>
                  <a:pt x="76400" y="54867"/>
                </a:lnTo>
                <a:cubicBezTo>
                  <a:pt x="73911" y="52556"/>
                  <a:pt x="71111" y="51200"/>
                  <a:pt x="68000" y="50800"/>
                </a:cubicBezTo>
                <a:lnTo>
                  <a:pt x="68000" y="50800"/>
                </a:lnTo>
                <a:cubicBezTo>
                  <a:pt x="64711" y="50267"/>
                  <a:pt x="61644" y="50711"/>
                  <a:pt x="58800" y="52133"/>
                </a:cubicBezTo>
                <a:lnTo>
                  <a:pt x="58800" y="52133"/>
                </a:lnTo>
                <a:lnTo>
                  <a:pt x="37533" y="30867"/>
                </a:lnTo>
                <a:lnTo>
                  <a:pt x="37533" y="20333"/>
                </a:lnTo>
                <a:cubicBezTo>
                  <a:pt x="37533" y="18778"/>
                  <a:pt x="36933" y="17533"/>
                  <a:pt x="35733" y="16600"/>
                </a:cubicBezTo>
                <a:lnTo>
                  <a:pt x="35733" y="16600"/>
                </a:lnTo>
                <a:lnTo>
                  <a:pt x="15467" y="1000"/>
                </a:lnTo>
                <a:moveTo>
                  <a:pt x="3933" y="77333"/>
                </a:moveTo>
                <a:lnTo>
                  <a:pt x="3933" y="77333"/>
                </a:lnTo>
                <a:cubicBezTo>
                  <a:pt x="1311" y="79956"/>
                  <a:pt x="0" y="83089"/>
                  <a:pt x="0" y="86733"/>
                </a:cubicBezTo>
                <a:lnTo>
                  <a:pt x="0" y="86733"/>
                </a:lnTo>
                <a:cubicBezTo>
                  <a:pt x="133" y="90511"/>
                  <a:pt x="1444" y="93644"/>
                  <a:pt x="3933" y="96133"/>
                </a:cubicBezTo>
                <a:lnTo>
                  <a:pt x="3933" y="96133"/>
                </a:lnTo>
                <a:cubicBezTo>
                  <a:pt x="6378" y="98578"/>
                  <a:pt x="9489" y="99867"/>
                  <a:pt x="13267" y="100000"/>
                </a:cubicBezTo>
                <a:lnTo>
                  <a:pt x="13267" y="100000"/>
                </a:lnTo>
                <a:cubicBezTo>
                  <a:pt x="16911" y="100000"/>
                  <a:pt x="20044" y="98711"/>
                  <a:pt x="22667" y="96133"/>
                </a:cubicBezTo>
                <a:lnTo>
                  <a:pt x="22667" y="96133"/>
                </a:lnTo>
                <a:lnTo>
                  <a:pt x="45733" y="73067"/>
                </a:lnTo>
                <a:cubicBezTo>
                  <a:pt x="44178" y="68889"/>
                  <a:pt x="43911" y="64644"/>
                  <a:pt x="44933" y="60333"/>
                </a:cubicBezTo>
                <a:lnTo>
                  <a:pt x="44933" y="60333"/>
                </a:lnTo>
                <a:lnTo>
                  <a:pt x="32800" y="48267"/>
                </a:lnTo>
                <a:lnTo>
                  <a:pt x="3933" y="77333"/>
                </a:lnTo>
                <a:moveTo>
                  <a:pt x="100000" y="28133"/>
                </a:moveTo>
                <a:lnTo>
                  <a:pt x="100000" y="28133"/>
                </a:lnTo>
                <a:cubicBezTo>
                  <a:pt x="100000" y="26044"/>
                  <a:pt x="99800" y="24089"/>
                  <a:pt x="99400" y="22267"/>
                </a:cubicBezTo>
                <a:lnTo>
                  <a:pt x="99400" y="22267"/>
                </a:lnTo>
                <a:cubicBezTo>
                  <a:pt x="99044" y="21111"/>
                  <a:pt x="98400" y="20400"/>
                  <a:pt x="97467" y="20133"/>
                </a:cubicBezTo>
                <a:lnTo>
                  <a:pt x="97467" y="20133"/>
                </a:lnTo>
                <a:cubicBezTo>
                  <a:pt x="96444" y="20000"/>
                  <a:pt x="95533" y="20333"/>
                  <a:pt x="94733" y="21133"/>
                </a:cubicBezTo>
                <a:lnTo>
                  <a:pt x="94733" y="21133"/>
                </a:lnTo>
                <a:lnTo>
                  <a:pt x="82267" y="33400"/>
                </a:lnTo>
                <a:cubicBezTo>
                  <a:pt x="81600" y="34067"/>
                  <a:pt x="80800" y="34400"/>
                  <a:pt x="79867" y="34400"/>
                </a:cubicBezTo>
                <a:lnTo>
                  <a:pt x="79867" y="34400"/>
                </a:lnTo>
                <a:lnTo>
                  <a:pt x="68733" y="34400"/>
                </a:lnTo>
                <a:cubicBezTo>
                  <a:pt x="66778" y="34267"/>
                  <a:pt x="65733" y="33222"/>
                  <a:pt x="65600" y="31267"/>
                </a:cubicBezTo>
                <a:lnTo>
                  <a:pt x="65600" y="31267"/>
                </a:lnTo>
                <a:lnTo>
                  <a:pt x="65600" y="20133"/>
                </a:lnTo>
                <a:cubicBezTo>
                  <a:pt x="65600" y="19200"/>
                  <a:pt x="65933" y="18422"/>
                  <a:pt x="66600" y="17800"/>
                </a:cubicBezTo>
                <a:lnTo>
                  <a:pt x="66600" y="17800"/>
                </a:lnTo>
                <a:lnTo>
                  <a:pt x="79133" y="5267"/>
                </a:lnTo>
                <a:cubicBezTo>
                  <a:pt x="79889" y="4511"/>
                  <a:pt x="80133" y="3600"/>
                  <a:pt x="79867" y="2533"/>
                </a:cubicBezTo>
                <a:lnTo>
                  <a:pt x="79867" y="2533"/>
                </a:lnTo>
                <a:cubicBezTo>
                  <a:pt x="79644" y="1644"/>
                  <a:pt x="79000" y="1000"/>
                  <a:pt x="77933" y="600"/>
                </a:cubicBezTo>
                <a:lnTo>
                  <a:pt x="77933" y="600"/>
                </a:lnTo>
                <a:cubicBezTo>
                  <a:pt x="75978" y="200"/>
                  <a:pt x="73956" y="0"/>
                  <a:pt x="71867" y="0"/>
                </a:cubicBezTo>
                <a:lnTo>
                  <a:pt x="71867" y="0"/>
                </a:lnTo>
                <a:cubicBezTo>
                  <a:pt x="63956" y="267"/>
                  <a:pt x="57311" y="3000"/>
                  <a:pt x="51933" y="8200"/>
                </a:cubicBezTo>
                <a:lnTo>
                  <a:pt x="51933" y="8200"/>
                </a:lnTo>
                <a:cubicBezTo>
                  <a:pt x="46733" y="13533"/>
                  <a:pt x="44000" y="20178"/>
                  <a:pt x="43733" y="28133"/>
                </a:cubicBezTo>
                <a:lnTo>
                  <a:pt x="43733" y="28133"/>
                </a:lnTo>
                <a:lnTo>
                  <a:pt x="43733" y="28333"/>
                </a:lnTo>
                <a:lnTo>
                  <a:pt x="60333" y="44933"/>
                </a:lnTo>
                <a:cubicBezTo>
                  <a:pt x="63978" y="44000"/>
                  <a:pt x="67578" y="44000"/>
                  <a:pt x="71133" y="44933"/>
                </a:cubicBezTo>
                <a:lnTo>
                  <a:pt x="71133" y="44933"/>
                </a:lnTo>
                <a:cubicBezTo>
                  <a:pt x="74778" y="45956"/>
                  <a:pt x="77956" y="47844"/>
                  <a:pt x="80667" y="50600"/>
                </a:cubicBezTo>
                <a:lnTo>
                  <a:pt x="80667" y="50600"/>
                </a:lnTo>
                <a:lnTo>
                  <a:pt x="83800" y="53733"/>
                </a:lnTo>
                <a:cubicBezTo>
                  <a:pt x="88600" y="51378"/>
                  <a:pt x="92511" y="47933"/>
                  <a:pt x="95533" y="43400"/>
                </a:cubicBezTo>
                <a:lnTo>
                  <a:pt x="95533" y="43400"/>
                </a:lnTo>
                <a:cubicBezTo>
                  <a:pt x="98378" y="38956"/>
                  <a:pt x="99867" y="33867"/>
                  <a:pt x="100000" y="28133"/>
                </a:cubicBezTo>
                <a:lnTo>
                  <a:pt x="100000" y="28133"/>
                </a:lnTo>
                <a:moveTo>
                  <a:pt x="10933" y="84400"/>
                </a:moveTo>
                <a:lnTo>
                  <a:pt x="10933" y="84400"/>
                </a:lnTo>
                <a:cubicBezTo>
                  <a:pt x="11200" y="81511"/>
                  <a:pt x="12756" y="79933"/>
                  <a:pt x="15600" y="79667"/>
                </a:cubicBezTo>
                <a:lnTo>
                  <a:pt x="15600" y="79667"/>
                </a:lnTo>
                <a:cubicBezTo>
                  <a:pt x="18489" y="79933"/>
                  <a:pt x="20067" y="81511"/>
                  <a:pt x="20333" y="84400"/>
                </a:cubicBezTo>
                <a:lnTo>
                  <a:pt x="20333" y="84400"/>
                </a:lnTo>
                <a:cubicBezTo>
                  <a:pt x="20067" y="87244"/>
                  <a:pt x="18489" y="88800"/>
                  <a:pt x="15600" y="89067"/>
                </a:cubicBezTo>
                <a:lnTo>
                  <a:pt x="15600" y="89067"/>
                </a:lnTo>
                <a:cubicBezTo>
                  <a:pt x="12756" y="88800"/>
                  <a:pt x="11200" y="87244"/>
                  <a:pt x="10933" y="84400"/>
                </a:cubicBezTo>
                <a:lnTo>
                  <a:pt x="10933" y="84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7707-95"/>
          <p:cNvSpPr/>
          <p:nvPr/>
        </p:nvSpPr>
        <p:spPr>
          <a:xfrm>
            <a:off x="4831407" y="1499183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7707-96"/>
          <p:cNvSpPr/>
          <p:nvPr/>
        </p:nvSpPr>
        <p:spPr>
          <a:xfrm>
            <a:off x="4831407" y="174597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7707-97"/>
          <p:cNvSpPr/>
          <p:nvPr/>
        </p:nvSpPr>
        <p:spPr>
          <a:xfrm>
            <a:off x="4831407" y="1992771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7708-98"/>
          <p:cNvSpPr/>
          <p:nvPr/>
        </p:nvSpPr>
        <p:spPr>
          <a:xfrm>
            <a:off x="4831407" y="2239566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7656-22"/>
          <p:cNvSpPr/>
          <p:nvPr/>
        </p:nvSpPr>
        <p:spPr>
          <a:xfrm>
            <a:off x="400050" y="2827362"/>
            <a:ext cx="4086225" cy="15301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7656-28"/>
          <p:cNvCxnSpPr/>
          <p:nvPr/>
        </p:nvCxnSpPr>
        <p:spPr>
          <a:xfrm>
            <a:off x="400050" y="2845222"/>
            <a:ext cx="4086225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8319687660-36"/>
          <p:cNvCxnSpPr/>
          <p:nvPr/>
        </p:nvCxnSpPr>
        <p:spPr>
          <a:xfrm>
            <a:off x="550069" y="3248844"/>
            <a:ext cx="37861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7704-85"/>
          <p:cNvSpPr/>
          <p:nvPr/>
        </p:nvSpPr>
        <p:spPr>
          <a:xfrm>
            <a:off x="579341" y="3018458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7703-80"/>
          <p:cNvSpPr/>
          <p:nvPr/>
        </p:nvSpPr>
        <p:spPr>
          <a:xfrm>
            <a:off x="573732" y="340466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7703-81"/>
          <p:cNvSpPr/>
          <p:nvPr/>
        </p:nvSpPr>
        <p:spPr>
          <a:xfrm>
            <a:off x="573732" y="3651461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7708-99"/>
          <p:cNvSpPr/>
          <p:nvPr/>
        </p:nvSpPr>
        <p:spPr>
          <a:xfrm>
            <a:off x="573732" y="3898255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7675-62"/>
          <p:cNvCxnSpPr/>
          <p:nvPr/>
        </p:nvCxnSpPr>
        <p:spPr>
          <a:xfrm>
            <a:off x="750094" y="4013895"/>
            <a:ext cx="628650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7656-23"/>
          <p:cNvSpPr/>
          <p:nvPr/>
        </p:nvSpPr>
        <p:spPr>
          <a:xfrm>
            <a:off x="4657725" y="2827362"/>
            <a:ext cx="4086225" cy="15301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7657-29"/>
          <p:cNvCxnSpPr/>
          <p:nvPr/>
        </p:nvCxnSpPr>
        <p:spPr>
          <a:xfrm>
            <a:off x="4657725" y="2845222"/>
            <a:ext cx="4086225" cy="914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88319687660-37"/>
          <p:cNvCxnSpPr/>
          <p:nvPr/>
        </p:nvCxnSpPr>
        <p:spPr>
          <a:xfrm>
            <a:off x="4807744" y="3248844"/>
            <a:ext cx="3786188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705-86"/>
          <p:cNvSpPr/>
          <p:nvPr/>
        </p:nvSpPr>
        <p:spPr>
          <a:xfrm>
            <a:off x="4827389" y="3009528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059" y="0"/>
                </a:moveTo>
                <a:lnTo>
                  <a:pt x="11059" y="0"/>
                </a:lnTo>
                <a:cubicBezTo>
                  <a:pt x="7922" y="133"/>
                  <a:pt x="5333" y="1378"/>
                  <a:pt x="3294" y="3733"/>
                </a:cubicBezTo>
                <a:lnTo>
                  <a:pt x="3294" y="3733"/>
                </a:lnTo>
                <a:lnTo>
                  <a:pt x="3294" y="3733"/>
                </a:lnTo>
                <a:cubicBezTo>
                  <a:pt x="1216" y="6044"/>
                  <a:pt x="118" y="8978"/>
                  <a:pt x="0" y="12533"/>
                </a:cubicBezTo>
                <a:lnTo>
                  <a:pt x="0" y="12533"/>
                </a:lnTo>
                <a:lnTo>
                  <a:pt x="0" y="87533"/>
                </a:lnTo>
                <a:cubicBezTo>
                  <a:pt x="118" y="91044"/>
                  <a:pt x="1216" y="93956"/>
                  <a:pt x="3294" y="96267"/>
                </a:cubicBezTo>
                <a:lnTo>
                  <a:pt x="3294" y="96267"/>
                </a:lnTo>
                <a:cubicBezTo>
                  <a:pt x="5333" y="98622"/>
                  <a:pt x="7922" y="99867"/>
                  <a:pt x="11059" y="100000"/>
                </a:cubicBezTo>
                <a:lnTo>
                  <a:pt x="11059" y="100000"/>
                </a:lnTo>
                <a:lnTo>
                  <a:pt x="55176" y="100000"/>
                </a:lnTo>
                <a:cubicBezTo>
                  <a:pt x="58275" y="99867"/>
                  <a:pt x="60843" y="98622"/>
                  <a:pt x="62882" y="96267"/>
                </a:cubicBezTo>
                <a:lnTo>
                  <a:pt x="62882" y="96267"/>
                </a:lnTo>
                <a:cubicBezTo>
                  <a:pt x="64961" y="93956"/>
                  <a:pt x="66059" y="91044"/>
                  <a:pt x="66176" y="87533"/>
                </a:cubicBezTo>
                <a:lnTo>
                  <a:pt x="66176" y="87533"/>
                </a:lnTo>
                <a:lnTo>
                  <a:pt x="66176" y="83800"/>
                </a:lnTo>
                <a:cubicBezTo>
                  <a:pt x="65706" y="83933"/>
                  <a:pt x="65255" y="84067"/>
                  <a:pt x="64824" y="84200"/>
                </a:cubicBezTo>
                <a:lnTo>
                  <a:pt x="64824" y="84200"/>
                </a:lnTo>
                <a:lnTo>
                  <a:pt x="54471" y="87133"/>
                </a:lnTo>
                <a:cubicBezTo>
                  <a:pt x="53882" y="87267"/>
                  <a:pt x="53353" y="87400"/>
                  <a:pt x="52882" y="87533"/>
                </a:cubicBezTo>
                <a:lnTo>
                  <a:pt x="52882" y="87533"/>
                </a:lnTo>
                <a:cubicBezTo>
                  <a:pt x="52686" y="87533"/>
                  <a:pt x="52529" y="87533"/>
                  <a:pt x="52412" y="87533"/>
                </a:cubicBezTo>
                <a:lnTo>
                  <a:pt x="52412" y="87533"/>
                </a:lnTo>
                <a:lnTo>
                  <a:pt x="41353" y="87533"/>
                </a:lnTo>
                <a:cubicBezTo>
                  <a:pt x="40216" y="87533"/>
                  <a:pt x="39412" y="86933"/>
                  <a:pt x="38941" y="85733"/>
                </a:cubicBezTo>
                <a:lnTo>
                  <a:pt x="38941" y="85733"/>
                </a:lnTo>
                <a:lnTo>
                  <a:pt x="37412" y="82400"/>
                </a:lnTo>
                <a:cubicBezTo>
                  <a:pt x="37059" y="81644"/>
                  <a:pt x="36529" y="81267"/>
                  <a:pt x="35824" y="81267"/>
                </a:cubicBezTo>
                <a:lnTo>
                  <a:pt x="35824" y="81267"/>
                </a:lnTo>
                <a:cubicBezTo>
                  <a:pt x="35157" y="81267"/>
                  <a:pt x="34647" y="81644"/>
                  <a:pt x="34294" y="82400"/>
                </a:cubicBezTo>
                <a:lnTo>
                  <a:pt x="34294" y="82400"/>
                </a:lnTo>
                <a:lnTo>
                  <a:pt x="32765" y="85733"/>
                </a:lnTo>
                <a:cubicBezTo>
                  <a:pt x="32176" y="86933"/>
                  <a:pt x="31314" y="87533"/>
                  <a:pt x="30176" y="87533"/>
                </a:cubicBezTo>
                <a:lnTo>
                  <a:pt x="30176" y="87533"/>
                </a:lnTo>
                <a:cubicBezTo>
                  <a:pt x="28882" y="87400"/>
                  <a:pt x="28078" y="86667"/>
                  <a:pt x="27765" y="85333"/>
                </a:cubicBezTo>
                <a:lnTo>
                  <a:pt x="27765" y="85333"/>
                </a:lnTo>
                <a:lnTo>
                  <a:pt x="24824" y="74400"/>
                </a:lnTo>
                <a:lnTo>
                  <a:pt x="23118" y="80867"/>
                </a:lnTo>
                <a:cubicBezTo>
                  <a:pt x="21824" y="85044"/>
                  <a:pt x="19176" y="87267"/>
                  <a:pt x="15176" y="87533"/>
                </a:cubicBezTo>
                <a:lnTo>
                  <a:pt x="15176" y="87533"/>
                </a:lnTo>
                <a:lnTo>
                  <a:pt x="13765" y="87533"/>
                </a:lnTo>
                <a:cubicBezTo>
                  <a:pt x="12039" y="87400"/>
                  <a:pt x="11137" y="86356"/>
                  <a:pt x="11059" y="84400"/>
                </a:cubicBezTo>
                <a:lnTo>
                  <a:pt x="11059" y="84400"/>
                </a:lnTo>
                <a:cubicBezTo>
                  <a:pt x="11137" y="82444"/>
                  <a:pt x="12039" y="81400"/>
                  <a:pt x="13765" y="81267"/>
                </a:cubicBezTo>
                <a:lnTo>
                  <a:pt x="13765" y="81267"/>
                </a:lnTo>
                <a:lnTo>
                  <a:pt x="15176" y="81267"/>
                </a:lnTo>
                <a:cubicBezTo>
                  <a:pt x="16549" y="81133"/>
                  <a:pt x="17471" y="80422"/>
                  <a:pt x="17941" y="79133"/>
                </a:cubicBezTo>
                <a:lnTo>
                  <a:pt x="17941" y="79133"/>
                </a:lnTo>
                <a:lnTo>
                  <a:pt x="20353" y="69333"/>
                </a:lnTo>
                <a:cubicBezTo>
                  <a:pt x="21137" y="66978"/>
                  <a:pt x="22627" y="65733"/>
                  <a:pt x="24824" y="65600"/>
                </a:cubicBezTo>
                <a:lnTo>
                  <a:pt x="24824" y="65600"/>
                </a:lnTo>
                <a:cubicBezTo>
                  <a:pt x="27020" y="65733"/>
                  <a:pt x="28510" y="66978"/>
                  <a:pt x="29294" y="69333"/>
                </a:cubicBezTo>
                <a:lnTo>
                  <a:pt x="29294" y="69333"/>
                </a:lnTo>
                <a:lnTo>
                  <a:pt x="31176" y="76933"/>
                </a:lnTo>
                <a:cubicBezTo>
                  <a:pt x="32549" y="75644"/>
                  <a:pt x="34098" y="75000"/>
                  <a:pt x="35824" y="75000"/>
                </a:cubicBezTo>
                <a:lnTo>
                  <a:pt x="35824" y="75000"/>
                </a:lnTo>
                <a:cubicBezTo>
                  <a:pt x="38725" y="75133"/>
                  <a:pt x="40922" y="76622"/>
                  <a:pt x="42412" y="79467"/>
                </a:cubicBezTo>
                <a:lnTo>
                  <a:pt x="42412" y="79467"/>
                </a:lnTo>
                <a:lnTo>
                  <a:pt x="43059" y="81267"/>
                </a:lnTo>
                <a:lnTo>
                  <a:pt x="44647" y="81267"/>
                </a:lnTo>
                <a:cubicBezTo>
                  <a:pt x="44059" y="79578"/>
                  <a:pt x="43941" y="77756"/>
                  <a:pt x="44294" y="75800"/>
                </a:cubicBezTo>
                <a:lnTo>
                  <a:pt x="44294" y="75800"/>
                </a:lnTo>
                <a:lnTo>
                  <a:pt x="46882" y="64067"/>
                </a:lnTo>
                <a:cubicBezTo>
                  <a:pt x="47471" y="61844"/>
                  <a:pt x="48451" y="59889"/>
                  <a:pt x="49824" y="58200"/>
                </a:cubicBezTo>
                <a:lnTo>
                  <a:pt x="49824" y="58200"/>
                </a:lnTo>
                <a:lnTo>
                  <a:pt x="66176" y="39867"/>
                </a:lnTo>
                <a:lnTo>
                  <a:pt x="66176" y="31267"/>
                </a:lnTo>
                <a:lnTo>
                  <a:pt x="44118" y="31267"/>
                </a:lnTo>
                <a:cubicBezTo>
                  <a:pt x="42510" y="31267"/>
                  <a:pt x="41196" y="30667"/>
                  <a:pt x="40176" y="29467"/>
                </a:cubicBezTo>
                <a:lnTo>
                  <a:pt x="40176" y="29467"/>
                </a:lnTo>
                <a:cubicBezTo>
                  <a:pt x="39118" y="28311"/>
                  <a:pt x="38588" y="26822"/>
                  <a:pt x="38588" y="25000"/>
                </a:cubicBezTo>
                <a:lnTo>
                  <a:pt x="38588" y="25000"/>
                </a:lnTo>
                <a:lnTo>
                  <a:pt x="38588" y="0"/>
                </a:lnTo>
                <a:lnTo>
                  <a:pt x="11059" y="0"/>
                </a:lnTo>
                <a:moveTo>
                  <a:pt x="44118" y="0"/>
                </a:moveTo>
                <a:lnTo>
                  <a:pt x="44118" y="0"/>
                </a:lnTo>
                <a:lnTo>
                  <a:pt x="44118" y="25000"/>
                </a:lnTo>
                <a:lnTo>
                  <a:pt x="66176" y="25000"/>
                </a:lnTo>
                <a:lnTo>
                  <a:pt x="44118" y="0"/>
                </a:lnTo>
                <a:moveTo>
                  <a:pt x="94765" y="27333"/>
                </a:moveTo>
                <a:lnTo>
                  <a:pt x="94765" y="27333"/>
                </a:lnTo>
                <a:cubicBezTo>
                  <a:pt x="93275" y="25778"/>
                  <a:pt x="91667" y="25000"/>
                  <a:pt x="89941" y="25000"/>
                </a:cubicBezTo>
                <a:lnTo>
                  <a:pt x="89941" y="25000"/>
                </a:lnTo>
                <a:lnTo>
                  <a:pt x="89941" y="25000"/>
                </a:lnTo>
                <a:cubicBezTo>
                  <a:pt x="88098" y="25000"/>
                  <a:pt x="86431" y="25778"/>
                  <a:pt x="84941" y="27333"/>
                </a:cubicBezTo>
                <a:lnTo>
                  <a:pt x="84941" y="27333"/>
                </a:lnTo>
                <a:lnTo>
                  <a:pt x="79941" y="33000"/>
                </a:lnTo>
                <a:lnTo>
                  <a:pt x="92176" y="46867"/>
                </a:lnTo>
                <a:lnTo>
                  <a:pt x="97176" y="41200"/>
                </a:lnTo>
                <a:cubicBezTo>
                  <a:pt x="98588" y="39511"/>
                  <a:pt x="99294" y="37622"/>
                  <a:pt x="99294" y="35533"/>
                </a:cubicBezTo>
                <a:lnTo>
                  <a:pt x="99294" y="35533"/>
                </a:lnTo>
                <a:cubicBezTo>
                  <a:pt x="99294" y="33444"/>
                  <a:pt x="98588" y="31622"/>
                  <a:pt x="97176" y="30067"/>
                </a:cubicBezTo>
                <a:lnTo>
                  <a:pt x="97176" y="30067"/>
                </a:lnTo>
                <a:lnTo>
                  <a:pt x="94765" y="27333"/>
                </a:lnTo>
                <a:moveTo>
                  <a:pt x="53765" y="62667"/>
                </a:moveTo>
                <a:lnTo>
                  <a:pt x="53765" y="62667"/>
                </a:lnTo>
                <a:cubicBezTo>
                  <a:pt x="53059" y="63467"/>
                  <a:pt x="52608" y="64444"/>
                  <a:pt x="52412" y="65600"/>
                </a:cubicBezTo>
                <a:lnTo>
                  <a:pt x="52412" y="65600"/>
                </a:lnTo>
                <a:lnTo>
                  <a:pt x="49824" y="77333"/>
                </a:lnTo>
                <a:cubicBezTo>
                  <a:pt x="49588" y="78533"/>
                  <a:pt x="49804" y="79511"/>
                  <a:pt x="50471" y="80267"/>
                </a:cubicBezTo>
                <a:lnTo>
                  <a:pt x="50471" y="80267"/>
                </a:lnTo>
                <a:cubicBezTo>
                  <a:pt x="51176" y="81067"/>
                  <a:pt x="52039" y="81333"/>
                  <a:pt x="53059" y="81067"/>
                </a:cubicBezTo>
                <a:lnTo>
                  <a:pt x="53059" y="81067"/>
                </a:lnTo>
                <a:lnTo>
                  <a:pt x="63412" y="78133"/>
                </a:lnTo>
                <a:cubicBezTo>
                  <a:pt x="64431" y="77867"/>
                  <a:pt x="65294" y="77333"/>
                  <a:pt x="66000" y="76533"/>
                </a:cubicBezTo>
                <a:lnTo>
                  <a:pt x="66000" y="76533"/>
                </a:lnTo>
                <a:lnTo>
                  <a:pt x="88235" y="51400"/>
                </a:lnTo>
                <a:lnTo>
                  <a:pt x="76000" y="37533"/>
                </a:lnTo>
                <a:lnTo>
                  <a:pt x="53765" y="626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708-100"/>
          <p:cNvSpPr/>
          <p:nvPr/>
        </p:nvSpPr>
        <p:spPr>
          <a:xfrm>
            <a:off x="4831407" y="3404667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7709-101"/>
          <p:cNvSpPr/>
          <p:nvPr/>
        </p:nvSpPr>
        <p:spPr>
          <a:xfrm>
            <a:off x="4831407" y="3651461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7709-102"/>
          <p:cNvSpPr/>
          <p:nvPr/>
        </p:nvSpPr>
        <p:spPr>
          <a:xfrm>
            <a:off x="4831407" y="3898255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7709-103"/>
          <p:cNvSpPr/>
          <p:nvPr/>
        </p:nvSpPr>
        <p:spPr>
          <a:xfrm>
            <a:off x="4831407" y="4145049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556"/>
                </a:moveTo>
                <a:lnTo>
                  <a:pt x="0" y="13556"/>
                </a:lnTo>
                <a:cubicBezTo>
                  <a:pt x="148" y="9704"/>
                  <a:pt x="1481" y="6519"/>
                  <a:pt x="4000" y="4000"/>
                </a:cubicBezTo>
                <a:lnTo>
                  <a:pt x="4000" y="4000"/>
                </a:lnTo>
                <a:lnTo>
                  <a:pt x="4000" y="4000"/>
                </a:lnTo>
                <a:cubicBezTo>
                  <a:pt x="6519" y="1481"/>
                  <a:pt x="9704" y="148"/>
                  <a:pt x="13556" y="0"/>
                </a:cubicBezTo>
                <a:lnTo>
                  <a:pt x="13556" y="0"/>
                </a:lnTo>
                <a:lnTo>
                  <a:pt x="81222" y="0"/>
                </a:lnTo>
                <a:cubicBezTo>
                  <a:pt x="85074" y="148"/>
                  <a:pt x="88259" y="1481"/>
                  <a:pt x="90778" y="4000"/>
                </a:cubicBezTo>
                <a:lnTo>
                  <a:pt x="90778" y="4000"/>
                </a:lnTo>
                <a:cubicBezTo>
                  <a:pt x="93296" y="6519"/>
                  <a:pt x="94630" y="9704"/>
                  <a:pt x="94778" y="13556"/>
                </a:cubicBezTo>
                <a:lnTo>
                  <a:pt x="94778" y="13556"/>
                </a:lnTo>
                <a:lnTo>
                  <a:pt x="94778" y="81222"/>
                </a:lnTo>
                <a:cubicBezTo>
                  <a:pt x="94630" y="85074"/>
                  <a:pt x="93296" y="88259"/>
                  <a:pt x="90778" y="90778"/>
                </a:cubicBezTo>
                <a:lnTo>
                  <a:pt x="90778" y="90778"/>
                </a:lnTo>
                <a:cubicBezTo>
                  <a:pt x="88259" y="93296"/>
                  <a:pt x="85074" y="94630"/>
                  <a:pt x="81222" y="94778"/>
                </a:cubicBezTo>
                <a:lnTo>
                  <a:pt x="81222" y="94778"/>
                </a:lnTo>
                <a:lnTo>
                  <a:pt x="13556" y="94778"/>
                </a:lnTo>
                <a:cubicBezTo>
                  <a:pt x="9704" y="94630"/>
                  <a:pt x="6519" y="93296"/>
                  <a:pt x="4000" y="90778"/>
                </a:cubicBezTo>
                <a:lnTo>
                  <a:pt x="4000" y="90778"/>
                </a:lnTo>
                <a:cubicBezTo>
                  <a:pt x="1481" y="88259"/>
                  <a:pt x="148" y="85074"/>
                  <a:pt x="0" y="81222"/>
                </a:cubicBezTo>
                <a:lnTo>
                  <a:pt x="0" y="81222"/>
                </a:lnTo>
                <a:lnTo>
                  <a:pt x="0" y="1355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7653-14"/>
          <p:cNvSpPr/>
          <p:nvPr/>
        </p:nvSpPr>
        <p:spPr>
          <a:xfrm>
            <a:off x="400050" y="4514627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7653-17"/>
          <p:cNvCxnSpPr/>
          <p:nvPr/>
        </p:nvCxnSpPr>
        <p:spPr>
          <a:xfrm>
            <a:off x="428625" y="4514627"/>
            <a:ext cx="914" cy="457200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7702-78"/>
          <p:cNvSpPr/>
          <p:nvPr/>
        </p:nvSpPr>
        <p:spPr>
          <a:xfrm>
            <a:off x="692944" y="4653930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" y="7250"/>
                </a:moveTo>
                <a:lnTo>
                  <a:pt x="750" y="7250"/>
                </a:lnTo>
                <a:cubicBezTo>
                  <a:pt x="250" y="6483"/>
                  <a:pt x="0" y="5650"/>
                  <a:pt x="0" y="4750"/>
                </a:cubicBezTo>
                <a:lnTo>
                  <a:pt x="0" y="4750"/>
                </a:lnTo>
                <a:cubicBezTo>
                  <a:pt x="267" y="1850"/>
                  <a:pt x="1850" y="267"/>
                  <a:pt x="4750" y="0"/>
                </a:cubicBezTo>
                <a:lnTo>
                  <a:pt x="4750" y="0"/>
                </a:lnTo>
                <a:lnTo>
                  <a:pt x="25500" y="0"/>
                </a:lnTo>
                <a:cubicBezTo>
                  <a:pt x="27800" y="133"/>
                  <a:pt x="29517" y="1150"/>
                  <a:pt x="30650" y="3050"/>
                </a:cubicBezTo>
                <a:lnTo>
                  <a:pt x="30650" y="3050"/>
                </a:lnTo>
                <a:lnTo>
                  <a:pt x="43800" y="24750"/>
                </a:lnTo>
                <a:cubicBezTo>
                  <a:pt x="34400" y="26017"/>
                  <a:pt x="26533" y="29950"/>
                  <a:pt x="20200" y="36550"/>
                </a:cubicBezTo>
                <a:lnTo>
                  <a:pt x="20200" y="36550"/>
                </a:lnTo>
                <a:lnTo>
                  <a:pt x="750" y="7250"/>
                </a:lnTo>
                <a:moveTo>
                  <a:pt x="96750" y="7250"/>
                </a:moveTo>
                <a:lnTo>
                  <a:pt x="96750" y="7250"/>
                </a:lnTo>
                <a:lnTo>
                  <a:pt x="77300" y="36550"/>
                </a:lnTo>
                <a:cubicBezTo>
                  <a:pt x="70967" y="29950"/>
                  <a:pt x="63100" y="26017"/>
                  <a:pt x="53700" y="24750"/>
                </a:cubicBezTo>
                <a:lnTo>
                  <a:pt x="53700" y="24750"/>
                </a:lnTo>
                <a:lnTo>
                  <a:pt x="66850" y="3050"/>
                </a:lnTo>
                <a:cubicBezTo>
                  <a:pt x="67983" y="1150"/>
                  <a:pt x="69700" y="133"/>
                  <a:pt x="72000" y="0"/>
                </a:cubicBezTo>
                <a:lnTo>
                  <a:pt x="72000" y="0"/>
                </a:lnTo>
                <a:lnTo>
                  <a:pt x="92750" y="0"/>
                </a:lnTo>
                <a:cubicBezTo>
                  <a:pt x="95650" y="267"/>
                  <a:pt x="97233" y="1850"/>
                  <a:pt x="97500" y="4750"/>
                </a:cubicBezTo>
                <a:lnTo>
                  <a:pt x="97500" y="4750"/>
                </a:lnTo>
                <a:cubicBezTo>
                  <a:pt x="97500" y="5650"/>
                  <a:pt x="97250" y="6483"/>
                  <a:pt x="96750" y="7250"/>
                </a:cubicBezTo>
                <a:lnTo>
                  <a:pt x="96750" y="7250"/>
                </a:lnTo>
                <a:moveTo>
                  <a:pt x="15250" y="64000"/>
                </a:moveTo>
                <a:lnTo>
                  <a:pt x="15250" y="64000"/>
                </a:lnTo>
                <a:cubicBezTo>
                  <a:pt x="15250" y="57900"/>
                  <a:pt x="16767" y="52317"/>
                  <a:pt x="19800" y="47250"/>
                </a:cubicBezTo>
                <a:lnTo>
                  <a:pt x="19800" y="47250"/>
                </a:lnTo>
                <a:lnTo>
                  <a:pt x="19800" y="47250"/>
                </a:lnTo>
                <a:cubicBezTo>
                  <a:pt x="22733" y="42150"/>
                  <a:pt x="26800" y="38083"/>
                  <a:pt x="32000" y="35050"/>
                </a:cubicBezTo>
                <a:lnTo>
                  <a:pt x="32000" y="35050"/>
                </a:lnTo>
                <a:cubicBezTo>
                  <a:pt x="37333" y="31983"/>
                  <a:pt x="42917" y="30450"/>
                  <a:pt x="48750" y="30450"/>
                </a:cubicBezTo>
                <a:lnTo>
                  <a:pt x="48750" y="30450"/>
                </a:lnTo>
                <a:cubicBezTo>
                  <a:pt x="54583" y="30450"/>
                  <a:pt x="60167" y="31983"/>
                  <a:pt x="65500" y="35050"/>
                </a:cubicBezTo>
                <a:lnTo>
                  <a:pt x="65500" y="35050"/>
                </a:lnTo>
                <a:cubicBezTo>
                  <a:pt x="70700" y="38083"/>
                  <a:pt x="74767" y="42150"/>
                  <a:pt x="77700" y="47250"/>
                </a:cubicBezTo>
                <a:lnTo>
                  <a:pt x="77700" y="47250"/>
                </a:lnTo>
                <a:cubicBezTo>
                  <a:pt x="80733" y="52317"/>
                  <a:pt x="82250" y="57900"/>
                  <a:pt x="82250" y="64000"/>
                </a:cubicBezTo>
                <a:lnTo>
                  <a:pt x="82250" y="64000"/>
                </a:lnTo>
                <a:cubicBezTo>
                  <a:pt x="82250" y="70100"/>
                  <a:pt x="80733" y="75683"/>
                  <a:pt x="77700" y="80750"/>
                </a:cubicBezTo>
                <a:lnTo>
                  <a:pt x="77700" y="80750"/>
                </a:lnTo>
                <a:cubicBezTo>
                  <a:pt x="74767" y="85817"/>
                  <a:pt x="70700" y="89883"/>
                  <a:pt x="65500" y="92950"/>
                </a:cubicBezTo>
                <a:lnTo>
                  <a:pt x="65500" y="92950"/>
                </a:lnTo>
                <a:cubicBezTo>
                  <a:pt x="60167" y="95983"/>
                  <a:pt x="54583" y="97500"/>
                  <a:pt x="48750" y="97500"/>
                </a:cubicBezTo>
                <a:lnTo>
                  <a:pt x="48750" y="97500"/>
                </a:lnTo>
                <a:cubicBezTo>
                  <a:pt x="42917" y="97500"/>
                  <a:pt x="37333" y="95983"/>
                  <a:pt x="32000" y="92950"/>
                </a:cubicBezTo>
                <a:lnTo>
                  <a:pt x="32000" y="92950"/>
                </a:lnTo>
                <a:cubicBezTo>
                  <a:pt x="26800" y="89883"/>
                  <a:pt x="22733" y="85817"/>
                  <a:pt x="19800" y="80750"/>
                </a:cubicBezTo>
                <a:lnTo>
                  <a:pt x="19800" y="80750"/>
                </a:lnTo>
                <a:cubicBezTo>
                  <a:pt x="16767" y="75683"/>
                  <a:pt x="15250" y="70100"/>
                  <a:pt x="15250" y="64000"/>
                </a:cubicBezTo>
                <a:lnTo>
                  <a:pt x="15250" y="64000"/>
                </a:lnTo>
                <a:moveTo>
                  <a:pt x="50250" y="45900"/>
                </a:moveTo>
                <a:lnTo>
                  <a:pt x="50250" y="45900"/>
                </a:lnTo>
                <a:cubicBezTo>
                  <a:pt x="49250" y="44633"/>
                  <a:pt x="48250" y="44633"/>
                  <a:pt x="47250" y="45900"/>
                </a:cubicBezTo>
                <a:lnTo>
                  <a:pt x="47250" y="45900"/>
                </a:lnTo>
                <a:lnTo>
                  <a:pt x="42850" y="54650"/>
                </a:lnTo>
                <a:cubicBezTo>
                  <a:pt x="42583" y="55150"/>
                  <a:pt x="42133" y="55467"/>
                  <a:pt x="41500" y="55600"/>
                </a:cubicBezTo>
                <a:lnTo>
                  <a:pt x="41500" y="55600"/>
                </a:lnTo>
                <a:lnTo>
                  <a:pt x="32000" y="56950"/>
                </a:lnTo>
                <a:cubicBezTo>
                  <a:pt x="30467" y="57583"/>
                  <a:pt x="30150" y="58600"/>
                  <a:pt x="31050" y="60000"/>
                </a:cubicBezTo>
                <a:lnTo>
                  <a:pt x="31050" y="60000"/>
                </a:lnTo>
                <a:lnTo>
                  <a:pt x="37900" y="66650"/>
                </a:lnTo>
                <a:cubicBezTo>
                  <a:pt x="38267" y="67150"/>
                  <a:pt x="38450" y="67717"/>
                  <a:pt x="38450" y="68350"/>
                </a:cubicBezTo>
                <a:lnTo>
                  <a:pt x="38450" y="68350"/>
                </a:lnTo>
                <a:lnTo>
                  <a:pt x="36750" y="77700"/>
                </a:lnTo>
                <a:cubicBezTo>
                  <a:pt x="36750" y="78467"/>
                  <a:pt x="37000" y="79100"/>
                  <a:pt x="37500" y="79600"/>
                </a:cubicBezTo>
                <a:lnTo>
                  <a:pt x="37500" y="79600"/>
                </a:lnTo>
                <a:cubicBezTo>
                  <a:pt x="38033" y="79967"/>
                  <a:pt x="38667" y="79967"/>
                  <a:pt x="39400" y="79600"/>
                </a:cubicBezTo>
                <a:lnTo>
                  <a:pt x="39400" y="79600"/>
                </a:lnTo>
                <a:lnTo>
                  <a:pt x="48000" y="75200"/>
                </a:lnTo>
                <a:cubicBezTo>
                  <a:pt x="48500" y="74967"/>
                  <a:pt x="49000" y="74967"/>
                  <a:pt x="49500" y="75200"/>
                </a:cubicBezTo>
                <a:lnTo>
                  <a:pt x="49500" y="75200"/>
                </a:lnTo>
                <a:lnTo>
                  <a:pt x="58100" y="79600"/>
                </a:lnTo>
                <a:cubicBezTo>
                  <a:pt x="59733" y="80100"/>
                  <a:pt x="60617" y="79467"/>
                  <a:pt x="60750" y="77700"/>
                </a:cubicBezTo>
                <a:lnTo>
                  <a:pt x="60750" y="77700"/>
                </a:lnTo>
                <a:lnTo>
                  <a:pt x="59050" y="68350"/>
                </a:lnTo>
                <a:cubicBezTo>
                  <a:pt x="58917" y="67717"/>
                  <a:pt x="59100" y="67150"/>
                  <a:pt x="59600" y="66650"/>
                </a:cubicBezTo>
                <a:lnTo>
                  <a:pt x="59600" y="66650"/>
                </a:lnTo>
                <a:lnTo>
                  <a:pt x="66450" y="60000"/>
                </a:lnTo>
                <a:cubicBezTo>
                  <a:pt x="67350" y="58600"/>
                  <a:pt x="67033" y="57583"/>
                  <a:pt x="65500" y="56950"/>
                </a:cubicBezTo>
                <a:lnTo>
                  <a:pt x="65500" y="56950"/>
                </a:lnTo>
                <a:lnTo>
                  <a:pt x="56000" y="55600"/>
                </a:lnTo>
                <a:cubicBezTo>
                  <a:pt x="55367" y="55467"/>
                  <a:pt x="54917" y="55150"/>
                  <a:pt x="54650" y="54650"/>
                </a:cubicBezTo>
                <a:lnTo>
                  <a:pt x="54650" y="54650"/>
                </a:lnTo>
                <a:lnTo>
                  <a:pt x="50250" y="459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8319687705-87"/>
          <p:cNvSpPr/>
          <p:nvPr/>
        </p:nvSpPr>
        <p:spPr>
          <a:xfrm>
            <a:off x="1085850" y="467893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8319687705-88"/>
          <p:cNvSpPr/>
          <p:nvPr/>
        </p:nvSpPr>
        <p:spPr>
          <a:xfrm>
            <a:off x="2120354" y="467893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7705-89"/>
          <p:cNvSpPr/>
          <p:nvPr/>
        </p:nvSpPr>
        <p:spPr>
          <a:xfrm>
            <a:off x="3154859" y="467893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7656-25"/>
          <p:cNvSpPr/>
          <p:nvPr/>
        </p:nvSpPr>
        <p:spPr>
          <a:xfrm>
            <a:off x="7590234" y="4614639"/>
            <a:ext cx="975122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7703-82"/>
          <p:cNvSpPr/>
          <p:nvPr/>
        </p:nvSpPr>
        <p:spPr>
          <a:xfrm>
            <a:off x="7733109" y="467893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7659-33"/>
          <p:cNvSpPr txBox="1"/>
          <p:nvPr/>
        </p:nvSpPr>
        <p:spPr>
          <a:xfrm>
            <a:off x="957263" y="489682"/>
            <a:ext cx="12430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考核是培训的闭环</a:t>
            </a:r>
            <a:endParaRPr/>
          </a:p>
        </p:txBody>
      </p:sp>
      <p:sp>
        <p:nvSpPr>
          <p:cNvPr id="54" name="el-1788319687657-30"/>
          <p:cNvSpPr txBox="1"/>
          <p:nvPr/>
        </p:nvSpPr>
        <p:spPr>
          <a:xfrm>
            <a:off x="2157413" y="489682"/>
            <a:ext cx="247591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· 理论 + 实操 + 红线 三项全能</a:t>
            </a:r>
            <a:endParaRPr/>
          </a:p>
        </p:txBody>
      </p:sp>
      <p:sp>
        <p:nvSpPr>
          <p:cNvPr id="55" name="el-1788319687657-31"/>
          <p:cNvSpPr txBox="1"/>
          <p:nvPr/>
        </p:nvSpPr>
        <p:spPr>
          <a:xfrm>
            <a:off x="8022431" y="511113"/>
            <a:ext cx="5179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合格上岗</a:t>
            </a:r>
            <a:endParaRPr/>
          </a:p>
        </p:txBody>
      </p:sp>
      <p:sp>
        <p:nvSpPr>
          <p:cNvPr id="56" name="el-1788319687664-41"/>
          <p:cNvSpPr txBox="1"/>
          <p:nvPr/>
        </p:nvSpPr>
        <p:spPr>
          <a:xfrm>
            <a:off x="821531" y="1071897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理论考核</a:t>
            </a:r>
            <a:endParaRPr/>
          </a:p>
        </p:txBody>
      </p:sp>
      <p:sp>
        <p:nvSpPr>
          <p:cNvPr id="57" name="el-1788319687671-45"/>
          <p:cNvSpPr txBox="1"/>
          <p:nvPr/>
        </p:nvSpPr>
        <p:spPr>
          <a:xfrm>
            <a:off x="750094" y="1421941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原理理解</a:t>
            </a:r>
            <a:endParaRPr/>
          </a:p>
        </p:txBody>
      </p:sp>
      <p:sp>
        <p:nvSpPr>
          <p:cNvPr id="58" name="el-1788319687671-46"/>
          <p:cNvSpPr txBox="1"/>
          <p:nvPr/>
        </p:nvSpPr>
        <p:spPr>
          <a:xfrm>
            <a:off x="750094" y="1668735"/>
            <a:ext cx="1424138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TN-S系统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架构掌握</a:t>
            </a:r>
            <a:endParaRPr/>
          </a:p>
        </p:txBody>
      </p:sp>
      <p:sp>
        <p:nvSpPr>
          <p:cNvPr id="59" name="el-1788319687671-47"/>
          <p:cNvSpPr txBox="1"/>
          <p:nvPr/>
        </p:nvSpPr>
        <p:spPr>
          <a:xfrm>
            <a:off x="750094" y="1915530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漏保参数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选型计算</a:t>
            </a:r>
            <a:endParaRPr/>
          </a:p>
        </p:txBody>
      </p:sp>
      <p:sp>
        <p:nvSpPr>
          <p:cNvPr id="60" name="el-1788319687671-48"/>
          <p:cNvSpPr txBox="1"/>
          <p:nvPr/>
        </p:nvSpPr>
        <p:spPr>
          <a:xfrm>
            <a:off x="750094" y="2162324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安全距离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速记应用</a:t>
            </a:r>
            <a:endParaRPr/>
          </a:p>
        </p:txBody>
      </p:sp>
      <p:sp>
        <p:nvSpPr>
          <p:cNvPr id="61" name="el-1788319687671-49"/>
          <p:cNvSpPr txBox="1"/>
          <p:nvPr/>
        </p:nvSpPr>
        <p:spPr>
          <a:xfrm>
            <a:off x="750094" y="2409118"/>
            <a:ext cx="1045131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接地电阻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标准值</a:t>
            </a:r>
            <a:endParaRPr/>
          </a:p>
        </p:txBody>
      </p:sp>
      <p:sp>
        <p:nvSpPr>
          <p:cNvPr id="62" name="el-1788319687664-42"/>
          <p:cNvSpPr txBox="1"/>
          <p:nvPr/>
        </p:nvSpPr>
        <p:spPr>
          <a:xfrm>
            <a:off x="5079206" y="1071897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实操考核</a:t>
            </a:r>
            <a:endParaRPr/>
          </a:p>
        </p:txBody>
      </p:sp>
      <p:sp>
        <p:nvSpPr>
          <p:cNvPr id="63" name="el-1788319687672-50"/>
          <p:cNvSpPr txBox="1"/>
          <p:nvPr/>
        </p:nvSpPr>
        <p:spPr>
          <a:xfrm>
            <a:off x="5007769" y="1421941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配电箱接线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规范化</a:t>
            </a:r>
            <a:endParaRPr/>
          </a:p>
        </p:txBody>
      </p:sp>
      <p:sp>
        <p:nvSpPr>
          <p:cNvPr id="64" name="el-1788319687672-51"/>
          <p:cNvSpPr txBox="1"/>
          <p:nvPr/>
        </p:nvSpPr>
        <p:spPr>
          <a:xfrm>
            <a:off x="5007769" y="1668735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漏保试跳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操作熟练</a:t>
            </a:r>
            <a:endParaRPr/>
          </a:p>
        </p:txBody>
      </p:sp>
      <p:sp>
        <p:nvSpPr>
          <p:cNvPr id="65" name="el-1788319687672-52"/>
          <p:cNvSpPr txBox="1"/>
          <p:nvPr/>
        </p:nvSpPr>
        <p:spPr>
          <a:xfrm>
            <a:off x="5007769" y="1915530"/>
            <a:ext cx="1316593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停送电顺序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严格执行</a:t>
            </a:r>
            <a:endParaRPr/>
          </a:p>
        </p:txBody>
      </p:sp>
      <p:sp>
        <p:nvSpPr>
          <p:cNvPr id="66" name="el-1788319687672-53"/>
          <p:cNvSpPr txBox="1"/>
          <p:nvPr/>
        </p:nvSpPr>
        <p:spPr>
          <a:xfrm>
            <a:off x="5007769" y="2162324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应急处置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流程演练</a:t>
            </a:r>
            <a:endParaRPr/>
          </a:p>
        </p:txBody>
      </p:sp>
      <p:sp>
        <p:nvSpPr>
          <p:cNvPr id="67" name="el-1788319687664-43"/>
          <p:cNvSpPr txBox="1"/>
          <p:nvPr/>
        </p:nvSpPr>
        <p:spPr>
          <a:xfrm>
            <a:off x="821531" y="2977381"/>
            <a:ext cx="10744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安全红线考核</a:t>
            </a:r>
            <a:endParaRPr/>
          </a:p>
        </p:txBody>
      </p:sp>
      <p:sp>
        <p:nvSpPr>
          <p:cNvPr id="68" name="el-1788319687672-54"/>
          <p:cNvSpPr txBox="1"/>
          <p:nvPr/>
        </p:nvSpPr>
        <p:spPr>
          <a:xfrm>
            <a:off x="750094" y="3327425"/>
            <a:ext cx="909399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十条红线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背诵</a:t>
            </a:r>
            <a:endParaRPr/>
          </a:p>
        </p:txBody>
      </p:sp>
      <p:sp>
        <p:nvSpPr>
          <p:cNvPr id="69" name="el-1788319687672-55"/>
          <p:cNvSpPr txBox="1"/>
          <p:nvPr/>
        </p:nvSpPr>
        <p:spPr>
          <a:xfrm>
            <a:off x="750094" y="3574219"/>
            <a:ext cx="1180862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隐患识别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能力检验</a:t>
            </a:r>
            <a:endParaRPr/>
          </a:p>
        </p:txBody>
      </p:sp>
      <p:sp>
        <p:nvSpPr>
          <p:cNvPr id="70" name="el-1788319687673-56"/>
          <p:cNvSpPr txBox="1"/>
          <p:nvPr/>
        </p:nvSpPr>
        <p:spPr>
          <a:xfrm>
            <a:off x="750094" y="3821013"/>
            <a:ext cx="1673781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28650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红线行为零容忍</a:t>
            </a:r>
            <a:endParaRPr/>
          </a:p>
        </p:txBody>
      </p:sp>
      <p:sp>
        <p:nvSpPr>
          <p:cNvPr id="71" name="el-1788319687675-61"/>
          <p:cNvSpPr/>
          <p:nvPr/>
        </p:nvSpPr>
        <p:spPr>
          <a:xfrm>
            <a:off x="750094" y="3828157"/>
            <a:ext cx="628650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8319687675-61__text"/>
          <p:cNvSpPr txBox="1"/>
          <p:nvPr/>
        </p:nvSpPr>
        <p:spPr>
          <a:xfrm>
            <a:off x="750094" y="3828157"/>
            <a:ext cx="62865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一票否决</a:t>
            </a:r>
            <a:endParaRPr/>
          </a:p>
        </p:txBody>
      </p:sp>
      <p:sp>
        <p:nvSpPr>
          <p:cNvPr id="73" name="el-1788319687664-44"/>
          <p:cNvSpPr txBox="1"/>
          <p:nvPr/>
        </p:nvSpPr>
        <p:spPr>
          <a:xfrm>
            <a:off x="5079206" y="2977381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考核形式</a:t>
            </a:r>
            <a:endParaRPr/>
          </a:p>
        </p:txBody>
      </p:sp>
      <p:sp>
        <p:nvSpPr>
          <p:cNvPr id="74" name="el-1788319687673-57"/>
          <p:cNvSpPr txBox="1"/>
          <p:nvPr/>
        </p:nvSpPr>
        <p:spPr>
          <a:xfrm>
            <a:off x="5007769" y="3327425"/>
            <a:ext cx="1152774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笔试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理论夯实</a:t>
            </a:r>
            <a:endParaRPr/>
          </a:p>
        </p:txBody>
      </p:sp>
      <p:sp>
        <p:nvSpPr>
          <p:cNvPr id="75" name="el-1788319687673-58"/>
          <p:cNvSpPr txBox="1"/>
          <p:nvPr/>
        </p:nvSpPr>
        <p:spPr>
          <a:xfrm>
            <a:off x="5007769" y="3574219"/>
            <a:ext cx="1152774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实操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技能过关</a:t>
            </a:r>
            <a:endParaRPr/>
          </a:p>
        </p:txBody>
      </p:sp>
      <p:sp>
        <p:nvSpPr>
          <p:cNvPr id="76" name="el-1788319687673-59"/>
          <p:cNvSpPr txBox="1"/>
          <p:nvPr/>
        </p:nvSpPr>
        <p:spPr>
          <a:xfrm>
            <a:off x="5007769" y="3821013"/>
            <a:ext cx="1152774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案例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应变分析</a:t>
            </a:r>
            <a:endParaRPr/>
          </a:p>
        </p:txBody>
      </p:sp>
      <p:sp>
        <p:nvSpPr>
          <p:cNvPr id="77" name="el-1788319687674-60"/>
          <p:cNvSpPr txBox="1"/>
          <p:nvPr/>
        </p:nvSpPr>
        <p:spPr>
          <a:xfrm>
            <a:off x="5007769" y="4067808"/>
            <a:ext cx="1830550" cy="196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三项</a:t>
            </a: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综合评分</a:t>
            </a:r>
            <a:r>
              <a:rPr sz="106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≥ 80分合格</a:t>
            </a:r>
            <a:endParaRPr/>
          </a:p>
        </p:txBody>
      </p:sp>
      <p:sp>
        <p:nvSpPr>
          <p:cNvPr id="78" name="el-1788319687663-38"/>
          <p:cNvSpPr txBox="1"/>
          <p:nvPr/>
        </p:nvSpPr>
        <p:spPr>
          <a:xfrm>
            <a:off x="1300163" y="4653930"/>
            <a:ext cx="8603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理论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40%</a:t>
            </a:r>
            <a:endParaRPr/>
          </a:p>
        </p:txBody>
      </p:sp>
      <p:sp>
        <p:nvSpPr>
          <p:cNvPr id="79" name="el-1788319687663-39"/>
          <p:cNvSpPr txBox="1"/>
          <p:nvPr/>
        </p:nvSpPr>
        <p:spPr>
          <a:xfrm>
            <a:off x="2334667" y="4653930"/>
            <a:ext cx="8603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实操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40%</a:t>
            </a:r>
            <a:endParaRPr/>
          </a:p>
        </p:txBody>
      </p:sp>
      <p:sp>
        <p:nvSpPr>
          <p:cNvPr id="80" name="el-1788319687664-40"/>
          <p:cNvSpPr txBox="1"/>
          <p:nvPr/>
        </p:nvSpPr>
        <p:spPr>
          <a:xfrm>
            <a:off x="3369171" y="4653930"/>
            <a:ext cx="8603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案例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20%</a:t>
            </a:r>
            <a:endParaRPr/>
          </a:p>
        </p:txBody>
      </p:sp>
      <p:sp>
        <p:nvSpPr>
          <p:cNvPr id="81" name="el-1788319687657-32"/>
          <p:cNvSpPr txBox="1"/>
          <p:nvPr/>
        </p:nvSpPr>
        <p:spPr>
          <a:xfrm>
            <a:off x="7922419" y="4664646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综合合格</a:t>
            </a:r>
            <a:endParaRPr/>
          </a:p>
        </p:txBody>
      </p:sp>
      <p:sp>
        <p:nvSpPr>
          <p:cNvPr id="82" name="el-1788319687650-2"/>
          <p:cNvSpPr/>
          <p:nvPr/>
        </p:nvSpPr>
        <p:spPr>
          <a:xfrm>
            <a:off x="0" y="28575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8319687651-6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el-178831968765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5" name="el-178831968765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el-1788319687652-8"/>
          <p:cNvCxnSpPr/>
          <p:nvPr/>
        </p:nvCxnSpPr>
        <p:spPr>
          <a:xfrm>
            <a:off x="421481" y="182166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el-1788319687653-15"/>
          <p:cNvSpPr/>
          <p:nvPr/>
        </p:nvSpPr>
        <p:spPr>
          <a:xfrm>
            <a:off x="7611442" y="171450"/>
            <a:ext cx="113250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el-1788319687702-76"/>
          <p:cNvSpPr/>
          <p:nvPr/>
        </p:nvSpPr>
        <p:spPr>
          <a:xfrm>
            <a:off x="7718599" y="22502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4444" y="111"/>
                  <a:pt x="39593" y="1278"/>
                  <a:pt x="35444" y="3500"/>
                </a:cubicBezTo>
                <a:lnTo>
                  <a:pt x="35444" y="3500"/>
                </a:lnTo>
                <a:lnTo>
                  <a:pt x="35444" y="3500"/>
                </a:lnTo>
                <a:cubicBezTo>
                  <a:pt x="31296" y="5833"/>
                  <a:pt x="28333" y="8833"/>
                  <a:pt x="26556" y="12500"/>
                </a:cubicBezTo>
                <a:lnTo>
                  <a:pt x="26556" y="12500"/>
                </a:lnTo>
                <a:lnTo>
                  <a:pt x="16667" y="12500"/>
                </a:lnTo>
                <a:cubicBezTo>
                  <a:pt x="12000" y="12611"/>
                  <a:pt x="8111" y="13861"/>
                  <a:pt x="5000" y="16250"/>
                </a:cubicBezTo>
                <a:lnTo>
                  <a:pt x="5000" y="16250"/>
                </a:lnTo>
                <a:cubicBezTo>
                  <a:pt x="1815" y="18583"/>
                  <a:pt x="148" y="21500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25000"/>
                </a:lnTo>
                <a:cubicBezTo>
                  <a:pt x="99852" y="21500"/>
                  <a:pt x="98185" y="18583"/>
                  <a:pt x="95000" y="16250"/>
                </a:cubicBezTo>
                <a:lnTo>
                  <a:pt x="95000" y="16250"/>
                </a:lnTo>
                <a:cubicBezTo>
                  <a:pt x="91889" y="13861"/>
                  <a:pt x="88000" y="12611"/>
                  <a:pt x="83333" y="12500"/>
                </a:cubicBezTo>
                <a:lnTo>
                  <a:pt x="83333" y="12500"/>
                </a:lnTo>
                <a:lnTo>
                  <a:pt x="73667" y="12500"/>
                </a:lnTo>
                <a:cubicBezTo>
                  <a:pt x="71815" y="8833"/>
                  <a:pt x="68778" y="5833"/>
                  <a:pt x="64556" y="3500"/>
                </a:cubicBezTo>
                <a:lnTo>
                  <a:pt x="64556" y="3500"/>
                </a:lnTo>
                <a:cubicBezTo>
                  <a:pt x="60407" y="1278"/>
                  <a:pt x="55556" y="111"/>
                  <a:pt x="50000" y="0"/>
                </a:cubicBezTo>
                <a:lnTo>
                  <a:pt x="50000" y="0"/>
                </a:lnTo>
                <a:moveTo>
                  <a:pt x="50000" y="12500"/>
                </a:moveTo>
                <a:lnTo>
                  <a:pt x="50000" y="12500"/>
                </a:lnTo>
                <a:cubicBezTo>
                  <a:pt x="52444" y="12500"/>
                  <a:pt x="54444" y="13083"/>
                  <a:pt x="56000" y="14250"/>
                </a:cubicBezTo>
                <a:lnTo>
                  <a:pt x="56000" y="14250"/>
                </a:lnTo>
                <a:lnTo>
                  <a:pt x="56000" y="14250"/>
                </a:lnTo>
                <a:cubicBezTo>
                  <a:pt x="57556" y="15417"/>
                  <a:pt x="58333" y="16917"/>
                  <a:pt x="58333" y="18750"/>
                </a:cubicBezTo>
                <a:lnTo>
                  <a:pt x="58333" y="18750"/>
                </a:lnTo>
                <a:cubicBezTo>
                  <a:pt x="58333" y="20583"/>
                  <a:pt x="57556" y="22083"/>
                  <a:pt x="56000" y="23250"/>
                </a:cubicBezTo>
                <a:lnTo>
                  <a:pt x="56000" y="23250"/>
                </a:lnTo>
                <a:cubicBezTo>
                  <a:pt x="54444" y="24417"/>
                  <a:pt x="52444" y="25000"/>
                  <a:pt x="50000" y="25000"/>
                </a:cubicBezTo>
                <a:lnTo>
                  <a:pt x="50000" y="25000"/>
                </a:lnTo>
                <a:cubicBezTo>
                  <a:pt x="47556" y="25000"/>
                  <a:pt x="45556" y="24417"/>
                  <a:pt x="44000" y="23250"/>
                </a:cubicBezTo>
                <a:lnTo>
                  <a:pt x="44000" y="23250"/>
                </a:lnTo>
                <a:cubicBezTo>
                  <a:pt x="42444" y="22083"/>
                  <a:pt x="41667" y="20583"/>
                  <a:pt x="41667" y="18750"/>
                </a:cubicBezTo>
                <a:lnTo>
                  <a:pt x="41667" y="18750"/>
                </a:lnTo>
                <a:cubicBezTo>
                  <a:pt x="41667" y="16917"/>
                  <a:pt x="42444" y="15417"/>
                  <a:pt x="44000" y="14250"/>
                </a:cubicBezTo>
                <a:lnTo>
                  <a:pt x="44000" y="14250"/>
                </a:lnTo>
                <a:cubicBezTo>
                  <a:pt x="45556" y="13083"/>
                  <a:pt x="47556" y="12500"/>
                  <a:pt x="50000" y="12500"/>
                </a:cubicBezTo>
                <a:lnTo>
                  <a:pt x="50000" y="12500"/>
                </a:lnTo>
                <a:moveTo>
                  <a:pt x="79444" y="53333"/>
                </a:moveTo>
                <a:lnTo>
                  <a:pt x="79444" y="53333"/>
                </a:lnTo>
                <a:lnTo>
                  <a:pt x="46111" y="78333"/>
                </a:lnTo>
                <a:cubicBezTo>
                  <a:pt x="43148" y="80167"/>
                  <a:pt x="40185" y="80167"/>
                  <a:pt x="37222" y="78333"/>
                </a:cubicBezTo>
                <a:lnTo>
                  <a:pt x="37222" y="78333"/>
                </a:lnTo>
                <a:lnTo>
                  <a:pt x="20556" y="65833"/>
                </a:lnTo>
                <a:cubicBezTo>
                  <a:pt x="18111" y="63611"/>
                  <a:pt x="18111" y="61389"/>
                  <a:pt x="20556" y="59167"/>
                </a:cubicBezTo>
                <a:lnTo>
                  <a:pt x="20556" y="59167"/>
                </a:lnTo>
                <a:cubicBezTo>
                  <a:pt x="23519" y="57333"/>
                  <a:pt x="26481" y="57333"/>
                  <a:pt x="29444" y="59167"/>
                </a:cubicBezTo>
                <a:lnTo>
                  <a:pt x="29444" y="59167"/>
                </a:lnTo>
                <a:lnTo>
                  <a:pt x="41667" y="68333"/>
                </a:lnTo>
                <a:lnTo>
                  <a:pt x="70556" y="46667"/>
                </a:lnTo>
                <a:cubicBezTo>
                  <a:pt x="73519" y="44833"/>
                  <a:pt x="76481" y="44833"/>
                  <a:pt x="79444" y="46667"/>
                </a:cubicBezTo>
                <a:lnTo>
                  <a:pt x="79444" y="46667"/>
                </a:lnTo>
                <a:cubicBezTo>
                  <a:pt x="81889" y="48889"/>
                  <a:pt x="81889" y="51111"/>
                  <a:pt x="79444" y="53333"/>
                </a:cubicBezTo>
                <a:lnTo>
                  <a:pt x="79444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8319687701-75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el-1788319687652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el-1788319687652-9"/>
          <p:cNvSpPr txBox="1"/>
          <p:nvPr/>
        </p:nvSpPr>
        <p:spPr>
          <a:xfrm>
            <a:off x="557213" y="150019"/>
            <a:ext cx="1383030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培训考核要点</a:t>
            </a:r>
            <a:endParaRPr/>
          </a:p>
        </p:txBody>
      </p:sp>
      <p:sp>
        <p:nvSpPr>
          <p:cNvPr id="92" name="el-1788319687655-19"/>
          <p:cNvSpPr txBox="1"/>
          <p:nvPr/>
        </p:nvSpPr>
        <p:spPr>
          <a:xfrm>
            <a:off x="7861474" y="207169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93" name="el-1788319687654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94" name="el-1788319687652-10"/>
          <p:cNvSpPr txBox="1"/>
          <p:nvPr/>
        </p:nvSpPr>
        <p:spPr>
          <a:xfrm>
            <a:off x="6721153" y="4904184"/>
            <a:ext cx="144020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理论+实操+红线 三项合一</a:t>
            </a:r>
            <a:endParaRPr/>
          </a:p>
        </p:txBody>
      </p:sp>
      <p:sp>
        <p:nvSpPr>
          <p:cNvPr id="95" name="el-1788319687652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P98 / 110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7636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7636-5"/>
          <p:cNvSpPr/>
          <p:nvPr/>
        </p:nvSpPr>
        <p:spPr>
          <a:xfrm>
            <a:off x="8815388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7636-1"/>
          <p:cNvCxnSpPr/>
          <p:nvPr/>
        </p:nvCxnSpPr>
        <p:spPr>
          <a:xfrm>
            <a:off x="285750" y="28789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7638-13"/>
          <p:cNvSpPr/>
          <p:nvPr/>
        </p:nvSpPr>
        <p:spPr>
          <a:xfrm>
            <a:off x="400050" y="885825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7639-16"/>
          <p:cNvCxnSpPr/>
          <p:nvPr/>
        </p:nvCxnSpPr>
        <p:spPr>
          <a:xfrm>
            <a:off x="428625" y="885825"/>
            <a:ext cx="914" cy="47863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7695-65"/>
          <p:cNvSpPr/>
          <p:nvPr/>
        </p:nvSpPr>
        <p:spPr>
          <a:xfrm>
            <a:off x="675084" y="1048345"/>
            <a:ext cx="250031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346" y="12778"/>
                </a:moveTo>
                <a:lnTo>
                  <a:pt x="11346" y="12778"/>
                </a:lnTo>
                <a:cubicBezTo>
                  <a:pt x="11449" y="7889"/>
                  <a:pt x="12923" y="4241"/>
                  <a:pt x="15769" y="1833"/>
                </a:cubicBezTo>
                <a:lnTo>
                  <a:pt x="15769" y="1833"/>
                </a:lnTo>
                <a:cubicBezTo>
                  <a:pt x="18718" y="-611"/>
                  <a:pt x="21667" y="-611"/>
                  <a:pt x="24615" y="1833"/>
                </a:cubicBezTo>
                <a:lnTo>
                  <a:pt x="24615" y="1833"/>
                </a:lnTo>
                <a:cubicBezTo>
                  <a:pt x="27462" y="4241"/>
                  <a:pt x="28936" y="7889"/>
                  <a:pt x="29038" y="12778"/>
                </a:cubicBezTo>
                <a:lnTo>
                  <a:pt x="29038" y="12778"/>
                </a:lnTo>
                <a:cubicBezTo>
                  <a:pt x="28936" y="17630"/>
                  <a:pt x="27462" y="21278"/>
                  <a:pt x="24615" y="23722"/>
                </a:cubicBezTo>
                <a:lnTo>
                  <a:pt x="24615" y="23722"/>
                </a:lnTo>
                <a:cubicBezTo>
                  <a:pt x="21667" y="26130"/>
                  <a:pt x="18718" y="26130"/>
                  <a:pt x="15769" y="23722"/>
                </a:cubicBezTo>
                <a:lnTo>
                  <a:pt x="15769" y="23722"/>
                </a:lnTo>
                <a:cubicBezTo>
                  <a:pt x="12923" y="21278"/>
                  <a:pt x="11449" y="17630"/>
                  <a:pt x="11346" y="12778"/>
                </a:cubicBezTo>
                <a:lnTo>
                  <a:pt x="11346" y="12778"/>
                </a:lnTo>
                <a:moveTo>
                  <a:pt x="10115" y="48778"/>
                </a:moveTo>
                <a:lnTo>
                  <a:pt x="10115" y="48778"/>
                </a:lnTo>
                <a:cubicBezTo>
                  <a:pt x="8526" y="51333"/>
                  <a:pt x="7679" y="54519"/>
                  <a:pt x="7577" y="58333"/>
                </a:cubicBezTo>
                <a:lnTo>
                  <a:pt x="7577" y="58333"/>
                </a:lnTo>
                <a:cubicBezTo>
                  <a:pt x="7679" y="62148"/>
                  <a:pt x="8526" y="65333"/>
                  <a:pt x="10115" y="67889"/>
                </a:cubicBezTo>
                <a:lnTo>
                  <a:pt x="10115" y="67889"/>
                </a:lnTo>
                <a:lnTo>
                  <a:pt x="10115" y="48778"/>
                </a:lnTo>
                <a:moveTo>
                  <a:pt x="32808" y="37389"/>
                </a:moveTo>
                <a:lnTo>
                  <a:pt x="32808" y="37389"/>
                </a:lnTo>
                <a:cubicBezTo>
                  <a:pt x="27962" y="43759"/>
                  <a:pt x="25436" y="51963"/>
                  <a:pt x="25231" y="62000"/>
                </a:cubicBezTo>
                <a:lnTo>
                  <a:pt x="25231" y="62000"/>
                </a:lnTo>
                <a:cubicBezTo>
                  <a:pt x="25333" y="69889"/>
                  <a:pt x="27026" y="76796"/>
                  <a:pt x="30308" y="82722"/>
                </a:cubicBezTo>
                <a:lnTo>
                  <a:pt x="30308" y="82722"/>
                </a:lnTo>
                <a:lnTo>
                  <a:pt x="30308" y="87500"/>
                </a:lnTo>
                <a:cubicBezTo>
                  <a:pt x="30308" y="89611"/>
                  <a:pt x="29833" y="91352"/>
                  <a:pt x="28885" y="92722"/>
                </a:cubicBezTo>
                <a:lnTo>
                  <a:pt x="28885" y="92722"/>
                </a:lnTo>
                <a:cubicBezTo>
                  <a:pt x="27936" y="94093"/>
                  <a:pt x="26718" y="94778"/>
                  <a:pt x="25231" y="94778"/>
                </a:cubicBezTo>
                <a:lnTo>
                  <a:pt x="25231" y="94778"/>
                </a:lnTo>
                <a:lnTo>
                  <a:pt x="15154" y="94778"/>
                </a:lnTo>
                <a:cubicBezTo>
                  <a:pt x="13667" y="94778"/>
                  <a:pt x="12449" y="94093"/>
                  <a:pt x="11500" y="92722"/>
                </a:cubicBezTo>
                <a:lnTo>
                  <a:pt x="11500" y="92722"/>
                </a:lnTo>
                <a:cubicBezTo>
                  <a:pt x="10577" y="91352"/>
                  <a:pt x="10115" y="89611"/>
                  <a:pt x="10115" y="87500"/>
                </a:cubicBezTo>
                <a:lnTo>
                  <a:pt x="10115" y="87500"/>
                </a:lnTo>
                <a:lnTo>
                  <a:pt x="10115" y="81333"/>
                </a:lnTo>
                <a:cubicBezTo>
                  <a:pt x="7064" y="79222"/>
                  <a:pt x="4641" y="76185"/>
                  <a:pt x="2846" y="72222"/>
                </a:cubicBezTo>
                <a:lnTo>
                  <a:pt x="2846" y="72222"/>
                </a:lnTo>
                <a:cubicBezTo>
                  <a:pt x="949" y="68111"/>
                  <a:pt x="0" y="63481"/>
                  <a:pt x="0" y="58333"/>
                </a:cubicBezTo>
                <a:lnTo>
                  <a:pt x="0" y="58333"/>
                </a:lnTo>
                <a:cubicBezTo>
                  <a:pt x="103" y="51037"/>
                  <a:pt x="1833" y="45037"/>
                  <a:pt x="5192" y="40333"/>
                </a:cubicBezTo>
                <a:lnTo>
                  <a:pt x="5192" y="40333"/>
                </a:lnTo>
                <a:cubicBezTo>
                  <a:pt x="8474" y="35481"/>
                  <a:pt x="12628" y="32981"/>
                  <a:pt x="17654" y="32833"/>
                </a:cubicBezTo>
                <a:lnTo>
                  <a:pt x="17654" y="32833"/>
                </a:lnTo>
                <a:lnTo>
                  <a:pt x="22731" y="32833"/>
                </a:lnTo>
                <a:cubicBezTo>
                  <a:pt x="26603" y="32981"/>
                  <a:pt x="29962" y="34500"/>
                  <a:pt x="32808" y="37389"/>
                </a:cubicBezTo>
                <a:lnTo>
                  <a:pt x="32808" y="37389"/>
                </a:lnTo>
                <a:moveTo>
                  <a:pt x="70692" y="87500"/>
                </a:moveTo>
                <a:lnTo>
                  <a:pt x="70692" y="87500"/>
                </a:lnTo>
                <a:lnTo>
                  <a:pt x="70692" y="82722"/>
                </a:lnTo>
                <a:cubicBezTo>
                  <a:pt x="73949" y="76796"/>
                  <a:pt x="75628" y="69889"/>
                  <a:pt x="75731" y="62000"/>
                </a:cubicBezTo>
                <a:lnTo>
                  <a:pt x="75731" y="62000"/>
                </a:lnTo>
                <a:cubicBezTo>
                  <a:pt x="75526" y="51963"/>
                  <a:pt x="73000" y="43759"/>
                  <a:pt x="68154" y="37389"/>
                </a:cubicBezTo>
                <a:lnTo>
                  <a:pt x="68154" y="37389"/>
                </a:lnTo>
                <a:cubicBezTo>
                  <a:pt x="71000" y="34500"/>
                  <a:pt x="74359" y="32981"/>
                  <a:pt x="78231" y="32833"/>
                </a:cubicBezTo>
                <a:lnTo>
                  <a:pt x="78231" y="32833"/>
                </a:lnTo>
                <a:lnTo>
                  <a:pt x="83308" y="32833"/>
                </a:lnTo>
                <a:cubicBezTo>
                  <a:pt x="88359" y="32981"/>
                  <a:pt x="92513" y="35481"/>
                  <a:pt x="95769" y="40333"/>
                </a:cubicBezTo>
                <a:lnTo>
                  <a:pt x="95769" y="40333"/>
                </a:lnTo>
                <a:cubicBezTo>
                  <a:pt x="99128" y="45037"/>
                  <a:pt x="100859" y="51037"/>
                  <a:pt x="100962" y="58333"/>
                </a:cubicBezTo>
                <a:lnTo>
                  <a:pt x="100962" y="58333"/>
                </a:lnTo>
                <a:cubicBezTo>
                  <a:pt x="100962" y="63481"/>
                  <a:pt x="100013" y="68111"/>
                  <a:pt x="98115" y="72222"/>
                </a:cubicBezTo>
                <a:lnTo>
                  <a:pt x="98115" y="72222"/>
                </a:lnTo>
                <a:cubicBezTo>
                  <a:pt x="96321" y="76185"/>
                  <a:pt x="93910" y="79222"/>
                  <a:pt x="90885" y="81333"/>
                </a:cubicBezTo>
                <a:lnTo>
                  <a:pt x="90885" y="81333"/>
                </a:lnTo>
                <a:lnTo>
                  <a:pt x="90885" y="87500"/>
                </a:lnTo>
                <a:cubicBezTo>
                  <a:pt x="90885" y="89611"/>
                  <a:pt x="90410" y="91352"/>
                  <a:pt x="89462" y="92722"/>
                </a:cubicBezTo>
                <a:lnTo>
                  <a:pt x="89462" y="92722"/>
                </a:lnTo>
                <a:cubicBezTo>
                  <a:pt x="88513" y="94093"/>
                  <a:pt x="87295" y="94778"/>
                  <a:pt x="85808" y="94778"/>
                </a:cubicBezTo>
                <a:lnTo>
                  <a:pt x="85808" y="94778"/>
                </a:lnTo>
                <a:lnTo>
                  <a:pt x="75731" y="94778"/>
                </a:lnTo>
                <a:cubicBezTo>
                  <a:pt x="74244" y="94778"/>
                  <a:pt x="73026" y="94093"/>
                  <a:pt x="72077" y="92722"/>
                </a:cubicBezTo>
                <a:lnTo>
                  <a:pt x="72077" y="92722"/>
                </a:lnTo>
                <a:cubicBezTo>
                  <a:pt x="71154" y="91352"/>
                  <a:pt x="70692" y="89611"/>
                  <a:pt x="70692" y="87500"/>
                </a:cubicBezTo>
                <a:lnTo>
                  <a:pt x="70692" y="87500"/>
                </a:lnTo>
                <a:moveTo>
                  <a:pt x="71923" y="12778"/>
                </a:moveTo>
                <a:lnTo>
                  <a:pt x="71923" y="12778"/>
                </a:lnTo>
                <a:cubicBezTo>
                  <a:pt x="72026" y="7889"/>
                  <a:pt x="73500" y="4241"/>
                  <a:pt x="76346" y="1833"/>
                </a:cubicBezTo>
                <a:lnTo>
                  <a:pt x="76346" y="1833"/>
                </a:lnTo>
                <a:cubicBezTo>
                  <a:pt x="79295" y="-611"/>
                  <a:pt x="82244" y="-611"/>
                  <a:pt x="85192" y="1833"/>
                </a:cubicBezTo>
                <a:lnTo>
                  <a:pt x="85192" y="1833"/>
                </a:lnTo>
                <a:cubicBezTo>
                  <a:pt x="88038" y="4241"/>
                  <a:pt x="89513" y="7889"/>
                  <a:pt x="89615" y="12778"/>
                </a:cubicBezTo>
                <a:lnTo>
                  <a:pt x="89615" y="12778"/>
                </a:lnTo>
                <a:cubicBezTo>
                  <a:pt x="89513" y="17630"/>
                  <a:pt x="88038" y="21278"/>
                  <a:pt x="85192" y="23722"/>
                </a:cubicBezTo>
                <a:lnTo>
                  <a:pt x="85192" y="23722"/>
                </a:lnTo>
                <a:cubicBezTo>
                  <a:pt x="82244" y="26130"/>
                  <a:pt x="79295" y="26130"/>
                  <a:pt x="76346" y="23722"/>
                </a:cubicBezTo>
                <a:lnTo>
                  <a:pt x="76346" y="23722"/>
                </a:lnTo>
                <a:cubicBezTo>
                  <a:pt x="73500" y="21278"/>
                  <a:pt x="72026" y="17630"/>
                  <a:pt x="71923" y="12778"/>
                </a:cubicBezTo>
                <a:lnTo>
                  <a:pt x="71923" y="12778"/>
                </a:lnTo>
                <a:moveTo>
                  <a:pt x="90885" y="48778"/>
                </a:moveTo>
                <a:lnTo>
                  <a:pt x="90885" y="48778"/>
                </a:lnTo>
                <a:lnTo>
                  <a:pt x="90885" y="67889"/>
                </a:lnTo>
                <a:cubicBezTo>
                  <a:pt x="92551" y="65333"/>
                  <a:pt x="93385" y="62148"/>
                  <a:pt x="93385" y="58333"/>
                </a:cubicBezTo>
                <a:lnTo>
                  <a:pt x="93385" y="58333"/>
                </a:lnTo>
                <a:cubicBezTo>
                  <a:pt x="93385" y="54519"/>
                  <a:pt x="92551" y="51333"/>
                  <a:pt x="90885" y="48778"/>
                </a:cubicBezTo>
                <a:lnTo>
                  <a:pt x="90885" y="48778"/>
                </a:lnTo>
                <a:moveTo>
                  <a:pt x="50500" y="0"/>
                </a:moveTo>
                <a:lnTo>
                  <a:pt x="50500" y="0"/>
                </a:lnTo>
                <a:cubicBezTo>
                  <a:pt x="54269" y="148"/>
                  <a:pt x="57154" y="2574"/>
                  <a:pt x="59154" y="7278"/>
                </a:cubicBezTo>
                <a:lnTo>
                  <a:pt x="59154" y="7278"/>
                </a:lnTo>
                <a:cubicBezTo>
                  <a:pt x="61051" y="12167"/>
                  <a:pt x="61051" y="17037"/>
                  <a:pt x="59154" y="21889"/>
                </a:cubicBezTo>
                <a:lnTo>
                  <a:pt x="59154" y="21889"/>
                </a:lnTo>
                <a:cubicBezTo>
                  <a:pt x="57154" y="26593"/>
                  <a:pt x="54269" y="29019"/>
                  <a:pt x="50500" y="29167"/>
                </a:cubicBezTo>
                <a:lnTo>
                  <a:pt x="50500" y="29167"/>
                </a:lnTo>
                <a:cubicBezTo>
                  <a:pt x="46705" y="29019"/>
                  <a:pt x="43808" y="26593"/>
                  <a:pt x="41808" y="21889"/>
                </a:cubicBezTo>
                <a:lnTo>
                  <a:pt x="41808" y="21889"/>
                </a:lnTo>
                <a:cubicBezTo>
                  <a:pt x="39910" y="17037"/>
                  <a:pt x="39910" y="12167"/>
                  <a:pt x="41808" y="7278"/>
                </a:cubicBezTo>
                <a:lnTo>
                  <a:pt x="41808" y="7278"/>
                </a:lnTo>
                <a:cubicBezTo>
                  <a:pt x="43808" y="2574"/>
                  <a:pt x="46705" y="148"/>
                  <a:pt x="50500" y="0"/>
                </a:cubicBezTo>
                <a:lnTo>
                  <a:pt x="50500" y="0"/>
                </a:lnTo>
                <a:moveTo>
                  <a:pt x="37846" y="62000"/>
                </a:moveTo>
                <a:lnTo>
                  <a:pt x="37846" y="62000"/>
                </a:lnTo>
                <a:cubicBezTo>
                  <a:pt x="37949" y="65778"/>
                  <a:pt x="38795" y="68963"/>
                  <a:pt x="40385" y="71556"/>
                </a:cubicBezTo>
                <a:lnTo>
                  <a:pt x="40385" y="71556"/>
                </a:lnTo>
                <a:lnTo>
                  <a:pt x="40385" y="52389"/>
                </a:lnTo>
                <a:cubicBezTo>
                  <a:pt x="38795" y="54981"/>
                  <a:pt x="37949" y="58185"/>
                  <a:pt x="37846" y="62000"/>
                </a:cubicBezTo>
                <a:lnTo>
                  <a:pt x="37846" y="62000"/>
                </a:lnTo>
                <a:moveTo>
                  <a:pt x="60577" y="52389"/>
                </a:moveTo>
                <a:lnTo>
                  <a:pt x="60577" y="52389"/>
                </a:lnTo>
                <a:lnTo>
                  <a:pt x="60577" y="71556"/>
                </a:lnTo>
                <a:cubicBezTo>
                  <a:pt x="62269" y="68963"/>
                  <a:pt x="63115" y="65778"/>
                  <a:pt x="63115" y="62000"/>
                </a:cubicBezTo>
                <a:lnTo>
                  <a:pt x="63115" y="62000"/>
                </a:lnTo>
                <a:cubicBezTo>
                  <a:pt x="63115" y="58185"/>
                  <a:pt x="62269" y="54981"/>
                  <a:pt x="60577" y="52389"/>
                </a:cubicBezTo>
                <a:lnTo>
                  <a:pt x="60577" y="52389"/>
                </a:lnTo>
                <a:moveTo>
                  <a:pt x="70692" y="62000"/>
                </a:moveTo>
                <a:lnTo>
                  <a:pt x="70692" y="62000"/>
                </a:lnTo>
                <a:cubicBezTo>
                  <a:pt x="70692" y="67148"/>
                  <a:pt x="69744" y="71778"/>
                  <a:pt x="67846" y="75889"/>
                </a:cubicBezTo>
                <a:lnTo>
                  <a:pt x="67846" y="75889"/>
                </a:lnTo>
                <a:lnTo>
                  <a:pt x="67846" y="75889"/>
                </a:lnTo>
                <a:cubicBezTo>
                  <a:pt x="66051" y="79815"/>
                  <a:pt x="63628" y="82852"/>
                  <a:pt x="60577" y="85000"/>
                </a:cubicBezTo>
                <a:lnTo>
                  <a:pt x="60577" y="85000"/>
                </a:lnTo>
                <a:lnTo>
                  <a:pt x="60577" y="94778"/>
                </a:lnTo>
                <a:cubicBezTo>
                  <a:pt x="60577" y="96926"/>
                  <a:pt x="60103" y="98685"/>
                  <a:pt x="59154" y="100056"/>
                </a:cubicBezTo>
                <a:lnTo>
                  <a:pt x="59154" y="100056"/>
                </a:lnTo>
                <a:cubicBezTo>
                  <a:pt x="58205" y="101426"/>
                  <a:pt x="57000" y="102111"/>
                  <a:pt x="55538" y="102111"/>
                </a:cubicBezTo>
                <a:lnTo>
                  <a:pt x="55538" y="102111"/>
                </a:lnTo>
                <a:lnTo>
                  <a:pt x="45423" y="102111"/>
                </a:lnTo>
                <a:cubicBezTo>
                  <a:pt x="43962" y="102111"/>
                  <a:pt x="42756" y="101426"/>
                  <a:pt x="41808" y="100056"/>
                </a:cubicBezTo>
                <a:lnTo>
                  <a:pt x="41808" y="100056"/>
                </a:lnTo>
                <a:cubicBezTo>
                  <a:pt x="40859" y="98685"/>
                  <a:pt x="40385" y="96926"/>
                  <a:pt x="40385" y="94778"/>
                </a:cubicBezTo>
                <a:lnTo>
                  <a:pt x="40385" y="94778"/>
                </a:lnTo>
                <a:lnTo>
                  <a:pt x="40385" y="85000"/>
                </a:lnTo>
                <a:cubicBezTo>
                  <a:pt x="37333" y="82852"/>
                  <a:pt x="34910" y="79815"/>
                  <a:pt x="33115" y="75889"/>
                </a:cubicBezTo>
                <a:lnTo>
                  <a:pt x="33115" y="75889"/>
                </a:lnTo>
                <a:cubicBezTo>
                  <a:pt x="31244" y="71778"/>
                  <a:pt x="30308" y="67148"/>
                  <a:pt x="30308" y="62000"/>
                </a:cubicBezTo>
                <a:lnTo>
                  <a:pt x="30308" y="62000"/>
                </a:lnTo>
                <a:cubicBezTo>
                  <a:pt x="30410" y="54704"/>
                  <a:pt x="32141" y="48704"/>
                  <a:pt x="35500" y="44000"/>
                </a:cubicBezTo>
                <a:lnTo>
                  <a:pt x="35500" y="44000"/>
                </a:lnTo>
                <a:cubicBezTo>
                  <a:pt x="38756" y="39111"/>
                  <a:pt x="42910" y="36593"/>
                  <a:pt x="47962" y="36444"/>
                </a:cubicBezTo>
                <a:lnTo>
                  <a:pt x="47962" y="36444"/>
                </a:lnTo>
                <a:lnTo>
                  <a:pt x="53000" y="36444"/>
                </a:lnTo>
                <a:cubicBezTo>
                  <a:pt x="58051" y="36593"/>
                  <a:pt x="62205" y="39111"/>
                  <a:pt x="65462" y="44000"/>
                </a:cubicBezTo>
                <a:lnTo>
                  <a:pt x="65462" y="44000"/>
                </a:lnTo>
                <a:cubicBezTo>
                  <a:pt x="68821" y="48704"/>
                  <a:pt x="70564" y="54704"/>
                  <a:pt x="70692" y="62000"/>
                </a:cubicBezTo>
                <a:lnTo>
                  <a:pt x="70692" y="62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7642-26"/>
          <p:cNvSpPr/>
          <p:nvPr/>
        </p:nvSpPr>
        <p:spPr>
          <a:xfrm>
            <a:off x="7198779" y="1003697"/>
            <a:ext cx="1366577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7643-32"/>
          <p:cNvCxnSpPr/>
          <p:nvPr/>
        </p:nvCxnSpPr>
        <p:spPr>
          <a:xfrm>
            <a:off x="7213067" y="1003697"/>
            <a:ext cx="914" cy="242888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7696-67"/>
          <p:cNvSpPr/>
          <p:nvPr/>
        </p:nvSpPr>
        <p:spPr>
          <a:xfrm>
            <a:off x="7355942" y="106084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7024" y="143"/>
                  <a:pt x="65071" y="2286"/>
                  <a:pt x="72357" y="6429"/>
                </a:cubicBezTo>
                <a:lnTo>
                  <a:pt x="72357" y="6429"/>
                </a:lnTo>
                <a:lnTo>
                  <a:pt x="72357" y="6429"/>
                </a:lnTo>
                <a:cubicBezTo>
                  <a:pt x="79595" y="10667"/>
                  <a:pt x="85476" y="16571"/>
                  <a:pt x="90000" y="24143"/>
                </a:cubicBezTo>
                <a:lnTo>
                  <a:pt x="90000" y="24143"/>
                </a:lnTo>
                <a:cubicBezTo>
                  <a:pt x="94286" y="31762"/>
                  <a:pt x="96429" y="39786"/>
                  <a:pt x="96429" y="48214"/>
                </a:cubicBezTo>
                <a:lnTo>
                  <a:pt x="96429" y="48214"/>
                </a:lnTo>
                <a:cubicBezTo>
                  <a:pt x="96429" y="56643"/>
                  <a:pt x="94286" y="64690"/>
                  <a:pt x="90000" y="72357"/>
                </a:cubicBezTo>
                <a:lnTo>
                  <a:pt x="90000" y="72357"/>
                </a:lnTo>
                <a:cubicBezTo>
                  <a:pt x="85476" y="79881"/>
                  <a:pt x="79595" y="85762"/>
                  <a:pt x="72357" y="90000"/>
                </a:cubicBezTo>
                <a:lnTo>
                  <a:pt x="72357" y="90000"/>
                </a:lnTo>
                <a:cubicBezTo>
                  <a:pt x="65071" y="94143"/>
                  <a:pt x="57024" y="96286"/>
                  <a:pt x="48214" y="96429"/>
                </a:cubicBezTo>
                <a:lnTo>
                  <a:pt x="48214" y="96429"/>
                </a:lnTo>
                <a:cubicBezTo>
                  <a:pt x="39405" y="96286"/>
                  <a:pt x="31381" y="94143"/>
                  <a:pt x="24143" y="90000"/>
                </a:cubicBezTo>
                <a:lnTo>
                  <a:pt x="24143" y="90000"/>
                </a:lnTo>
                <a:cubicBezTo>
                  <a:pt x="16857" y="85762"/>
                  <a:pt x="10952" y="79881"/>
                  <a:pt x="6429" y="72357"/>
                </a:cubicBezTo>
                <a:lnTo>
                  <a:pt x="6429" y="72357"/>
                </a:lnTo>
                <a:cubicBezTo>
                  <a:pt x="2143" y="64690"/>
                  <a:pt x="0" y="56643"/>
                  <a:pt x="0" y="48214"/>
                </a:cubicBezTo>
                <a:lnTo>
                  <a:pt x="0" y="48214"/>
                </a:lnTo>
                <a:cubicBezTo>
                  <a:pt x="0" y="39786"/>
                  <a:pt x="2143" y="31762"/>
                  <a:pt x="6429" y="24143"/>
                </a:cubicBezTo>
                <a:lnTo>
                  <a:pt x="6429" y="24143"/>
                </a:lnTo>
                <a:cubicBezTo>
                  <a:pt x="10952" y="16571"/>
                  <a:pt x="16857" y="10667"/>
                  <a:pt x="24143" y="6429"/>
                </a:cubicBezTo>
                <a:lnTo>
                  <a:pt x="24143" y="6429"/>
                </a:lnTo>
                <a:cubicBezTo>
                  <a:pt x="31381" y="2286"/>
                  <a:pt x="39405" y="143"/>
                  <a:pt x="48214" y="0"/>
                </a:cubicBezTo>
                <a:lnTo>
                  <a:pt x="48214" y="0"/>
                </a:lnTo>
                <a:moveTo>
                  <a:pt x="43714" y="22571"/>
                </a:moveTo>
                <a:lnTo>
                  <a:pt x="43714" y="22571"/>
                </a:lnTo>
                <a:lnTo>
                  <a:pt x="43714" y="48214"/>
                </a:lnTo>
                <a:cubicBezTo>
                  <a:pt x="43714" y="49833"/>
                  <a:pt x="44405" y="51095"/>
                  <a:pt x="45786" y="52000"/>
                </a:cubicBezTo>
                <a:lnTo>
                  <a:pt x="45786" y="52000"/>
                </a:lnTo>
                <a:lnTo>
                  <a:pt x="63857" y="64000"/>
                </a:lnTo>
                <a:cubicBezTo>
                  <a:pt x="66238" y="65381"/>
                  <a:pt x="68310" y="64952"/>
                  <a:pt x="70071" y="62714"/>
                </a:cubicBezTo>
                <a:lnTo>
                  <a:pt x="70071" y="62714"/>
                </a:lnTo>
                <a:cubicBezTo>
                  <a:pt x="71452" y="60333"/>
                  <a:pt x="71000" y="58262"/>
                  <a:pt x="68714" y="56500"/>
                </a:cubicBezTo>
                <a:lnTo>
                  <a:pt x="68714" y="56500"/>
                </a:lnTo>
                <a:lnTo>
                  <a:pt x="52714" y="45786"/>
                </a:lnTo>
                <a:lnTo>
                  <a:pt x="52714" y="22571"/>
                </a:lnTo>
                <a:cubicBezTo>
                  <a:pt x="52476" y="19810"/>
                  <a:pt x="50976" y="18310"/>
                  <a:pt x="48214" y="18071"/>
                </a:cubicBezTo>
                <a:lnTo>
                  <a:pt x="48214" y="18071"/>
                </a:lnTo>
                <a:cubicBezTo>
                  <a:pt x="45452" y="18310"/>
                  <a:pt x="43952" y="19810"/>
                  <a:pt x="43714" y="22571"/>
                </a:cubicBezTo>
                <a:lnTo>
                  <a:pt x="43714" y="225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638-14"/>
          <p:cNvSpPr/>
          <p:nvPr/>
        </p:nvSpPr>
        <p:spPr>
          <a:xfrm>
            <a:off x="400050" y="4021931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8319687639-17"/>
          <p:cNvCxnSpPr/>
          <p:nvPr/>
        </p:nvCxnSpPr>
        <p:spPr>
          <a:xfrm>
            <a:off x="428625" y="4021931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8319687696-66"/>
          <p:cNvSpPr/>
          <p:nvPr/>
        </p:nvSpPr>
        <p:spPr>
          <a:xfrm>
            <a:off x="721965" y="4157663"/>
            <a:ext cx="12769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3150"/>
                </a:moveTo>
                <a:lnTo>
                  <a:pt x="75000" y="73150"/>
                </a:lnTo>
                <a:cubicBezTo>
                  <a:pt x="78333" y="67283"/>
                  <a:pt x="83128" y="61883"/>
                  <a:pt x="89385" y="56950"/>
                </a:cubicBezTo>
                <a:lnTo>
                  <a:pt x="89385" y="56950"/>
                </a:lnTo>
                <a:lnTo>
                  <a:pt x="89385" y="56950"/>
                </a:lnTo>
                <a:cubicBezTo>
                  <a:pt x="89385" y="56817"/>
                  <a:pt x="89385" y="56750"/>
                  <a:pt x="89385" y="56750"/>
                </a:cubicBezTo>
                <a:lnTo>
                  <a:pt x="89385" y="56750"/>
                </a:lnTo>
                <a:lnTo>
                  <a:pt x="89385" y="56750"/>
                </a:lnTo>
                <a:cubicBezTo>
                  <a:pt x="90923" y="55350"/>
                  <a:pt x="92487" y="53950"/>
                  <a:pt x="94077" y="52550"/>
                </a:cubicBezTo>
                <a:lnTo>
                  <a:pt x="94077" y="52550"/>
                </a:lnTo>
                <a:cubicBezTo>
                  <a:pt x="99923" y="47083"/>
                  <a:pt x="102949" y="40733"/>
                  <a:pt x="103154" y="33500"/>
                </a:cubicBezTo>
                <a:lnTo>
                  <a:pt x="103154" y="33500"/>
                </a:lnTo>
                <a:cubicBezTo>
                  <a:pt x="102744" y="24000"/>
                  <a:pt x="97667" y="16133"/>
                  <a:pt x="87923" y="9900"/>
                </a:cubicBezTo>
                <a:lnTo>
                  <a:pt x="87923" y="9900"/>
                </a:lnTo>
                <a:cubicBezTo>
                  <a:pt x="78333" y="3567"/>
                  <a:pt x="66205" y="267"/>
                  <a:pt x="51538" y="0"/>
                </a:cubicBezTo>
                <a:lnTo>
                  <a:pt x="51538" y="0"/>
                </a:lnTo>
                <a:cubicBezTo>
                  <a:pt x="36923" y="267"/>
                  <a:pt x="24821" y="3567"/>
                  <a:pt x="15231" y="9900"/>
                </a:cubicBezTo>
                <a:lnTo>
                  <a:pt x="15231" y="9900"/>
                </a:lnTo>
                <a:cubicBezTo>
                  <a:pt x="5487" y="16133"/>
                  <a:pt x="410" y="24000"/>
                  <a:pt x="0" y="33500"/>
                </a:cubicBezTo>
                <a:lnTo>
                  <a:pt x="0" y="33500"/>
                </a:lnTo>
                <a:cubicBezTo>
                  <a:pt x="205" y="40733"/>
                  <a:pt x="3231" y="47083"/>
                  <a:pt x="9077" y="52550"/>
                </a:cubicBezTo>
                <a:lnTo>
                  <a:pt x="9077" y="52550"/>
                </a:lnTo>
                <a:cubicBezTo>
                  <a:pt x="10667" y="53950"/>
                  <a:pt x="12231" y="55283"/>
                  <a:pt x="13769" y="56550"/>
                </a:cubicBezTo>
                <a:lnTo>
                  <a:pt x="13769" y="56550"/>
                </a:lnTo>
                <a:cubicBezTo>
                  <a:pt x="13769" y="56683"/>
                  <a:pt x="13769" y="56750"/>
                  <a:pt x="13769" y="56750"/>
                </a:cubicBezTo>
                <a:lnTo>
                  <a:pt x="13769" y="56750"/>
                </a:lnTo>
                <a:lnTo>
                  <a:pt x="13769" y="56750"/>
                </a:lnTo>
                <a:cubicBezTo>
                  <a:pt x="20026" y="61683"/>
                  <a:pt x="24821" y="67150"/>
                  <a:pt x="28154" y="73150"/>
                </a:cubicBezTo>
                <a:lnTo>
                  <a:pt x="28154" y="73150"/>
                </a:lnTo>
                <a:lnTo>
                  <a:pt x="75000" y="73150"/>
                </a:lnTo>
                <a:moveTo>
                  <a:pt x="51538" y="97500"/>
                </a:moveTo>
                <a:lnTo>
                  <a:pt x="51538" y="97500"/>
                </a:lnTo>
                <a:cubicBezTo>
                  <a:pt x="58205" y="97367"/>
                  <a:pt x="63769" y="95900"/>
                  <a:pt x="68231" y="93100"/>
                </a:cubicBezTo>
                <a:lnTo>
                  <a:pt x="68231" y="93100"/>
                </a:lnTo>
                <a:lnTo>
                  <a:pt x="68231" y="93100"/>
                </a:lnTo>
                <a:cubicBezTo>
                  <a:pt x="72538" y="90200"/>
                  <a:pt x="74795" y="86583"/>
                  <a:pt x="75000" y="82250"/>
                </a:cubicBezTo>
                <a:lnTo>
                  <a:pt x="75000" y="82250"/>
                </a:lnTo>
                <a:lnTo>
                  <a:pt x="75000" y="79200"/>
                </a:lnTo>
                <a:lnTo>
                  <a:pt x="28154" y="79200"/>
                </a:lnTo>
                <a:lnTo>
                  <a:pt x="28154" y="82250"/>
                </a:lnTo>
                <a:cubicBezTo>
                  <a:pt x="28308" y="86583"/>
                  <a:pt x="30538" y="90200"/>
                  <a:pt x="34846" y="93100"/>
                </a:cubicBezTo>
                <a:lnTo>
                  <a:pt x="34846" y="93100"/>
                </a:lnTo>
                <a:cubicBezTo>
                  <a:pt x="39359" y="95900"/>
                  <a:pt x="44923" y="97367"/>
                  <a:pt x="51538" y="97500"/>
                </a:cubicBezTo>
                <a:lnTo>
                  <a:pt x="51538" y="97500"/>
                </a:lnTo>
                <a:moveTo>
                  <a:pt x="28154" y="33500"/>
                </a:moveTo>
                <a:lnTo>
                  <a:pt x="28154" y="33500"/>
                </a:lnTo>
                <a:cubicBezTo>
                  <a:pt x="27949" y="35400"/>
                  <a:pt x="26385" y="36417"/>
                  <a:pt x="23462" y="36550"/>
                </a:cubicBezTo>
                <a:lnTo>
                  <a:pt x="23462" y="36550"/>
                </a:lnTo>
                <a:cubicBezTo>
                  <a:pt x="20538" y="36417"/>
                  <a:pt x="18974" y="35400"/>
                  <a:pt x="18769" y="33500"/>
                </a:cubicBezTo>
                <a:lnTo>
                  <a:pt x="18769" y="33500"/>
                </a:lnTo>
                <a:cubicBezTo>
                  <a:pt x="18974" y="27433"/>
                  <a:pt x="22179" y="22417"/>
                  <a:pt x="28385" y="18450"/>
                </a:cubicBezTo>
                <a:lnTo>
                  <a:pt x="28385" y="18450"/>
                </a:lnTo>
                <a:cubicBezTo>
                  <a:pt x="34487" y="14417"/>
                  <a:pt x="42205" y="12333"/>
                  <a:pt x="51538" y="12200"/>
                </a:cubicBezTo>
                <a:lnTo>
                  <a:pt x="51538" y="12200"/>
                </a:lnTo>
                <a:cubicBezTo>
                  <a:pt x="54462" y="12333"/>
                  <a:pt x="56026" y="13350"/>
                  <a:pt x="56231" y="15250"/>
                </a:cubicBezTo>
                <a:lnTo>
                  <a:pt x="56231" y="15250"/>
                </a:lnTo>
                <a:cubicBezTo>
                  <a:pt x="56026" y="17150"/>
                  <a:pt x="54462" y="18167"/>
                  <a:pt x="51538" y="18300"/>
                </a:cubicBezTo>
                <a:lnTo>
                  <a:pt x="51538" y="18300"/>
                </a:lnTo>
                <a:cubicBezTo>
                  <a:pt x="44923" y="18400"/>
                  <a:pt x="39359" y="19850"/>
                  <a:pt x="34846" y="22650"/>
                </a:cubicBezTo>
                <a:lnTo>
                  <a:pt x="34846" y="22650"/>
                </a:lnTo>
                <a:cubicBezTo>
                  <a:pt x="30538" y="25583"/>
                  <a:pt x="28308" y="29200"/>
                  <a:pt x="28154" y="33500"/>
                </a:cubicBezTo>
                <a:lnTo>
                  <a:pt x="28154" y="3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7642-27"/>
          <p:cNvSpPr/>
          <p:nvPr/>
        </p:nvSpPr>
        <p:spPr>
          <a:xfrm>
            <a:off x="7593806" y="4125516"/>
            <a:ext cx="97869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7696-68"/>
          <p:cNvSpPr/>
          <p:nvPr/>
        </p:nvSpPr>
        <p:spPr>
          <a:xfrm>
            <a:off x="7722394" y="4182666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824" y="12071"/>
                </a:moveTo>
                <a:lnTo>
                  <a:pt x="24824" y="12071"/>
                </a:lnTo>
                <a:cubicBezTo>
                  <a:pt x="24941" y="8690"/>
                  <a:pt x="25922" y="5857"/>
                  <a:pt x="27765" y="3571"/>
                </a:cubicBezTo>
                <a:lnTo>
                  <a:pt x="27765" y="3571"/>
                </a:lnTo>
                <a:lnTo>
                  <a:pt x="27765" y="3571"/>
                </a:lnTo>
                <a:cubicBezTo>
                  <a:pt x="29608" y="1333"/>
                  <a:pt x="31941" y="143"/>
                  <a:pt x="34765" y="0"/>
                </a:cubicBezTo>
                <a:lnTo>
                  <a:pt x="34765" y="0"/>
                </a:lnTo>
                <a:lnTo>
                  <a:pt x="89353" y="0"/>
                </a:lnTo>
                <a:cubicBezTo>
                  <a:pt x="92137" y="143"/>
                  <a:pt x="94451" y="1333"/>
                  <a:pt x="96294" y="3571"/>
                </a:cubicBezTo>
                <a:lnTo>
                  <a:pt x="96294" y="3571"/>
                </a:lnTo>
                <a:cubicBezTo>
                  <a:pt x="98176" y="5857"/>
                  <a:pt x="99176" y="8690"/>
                  <a:pt x="99294" y="12071"/>
                </a:cubicBezTo>
                <a:lnTo>
                  <a:pt x="99294" y="12071"/>
                </a:lnTo>
                <a:lnTo>
                  <a:pt x="99294" y="66286"/>
                </a:lnTo>
                <a:cubicBezTo>
                  <a:pt x="99176" y="69667"/>
                  <a:pt x="98176" y="72500"/>
                  <a:pt x="96294" y="74786"/>
                </a:cubicBezTo>
                <a:lnTo>
                  <a:pt x="96294" y="74786"/>
                </a:lnTo>
                <a:cubicBezTo>
                  <a:pt x="94451" y="77024"/>
                  <a:pt x="92137" y="78214"/>
                  <a:pt x="89353" y="78357"/>
                </a:cubicBezTo>
                <a:lnTo>
                  <a:pt x="89353" y="78357"/>
                </a:lnTo>
                <a:lnTo>
                  <a:pt x="52294" y="78357"/>
                </a:lnTo>
                <a:cubicBezTo>
                  <a:pt x="50412" y="73452"/>
                  <a:pt x="47667" y="69429"/>
                  <a:pt x="44059" y="66286"/>
                </a:cubicBezTo>
                <a:lnTo>
                  <a:pt x="44059" y="66286"/>
                </a:lnTo>
                <a:lnTo>
                  <a:pt x="59588" y="66286"/>
                </a:lnTo>
                <a:lnTo>
                  <a:pt x="59588" y="60286"/>
                </a:lnTo>
                <a:cubicBezTo>
                  <a:pt x="59588" y="58524"/>
                  <a:pt x="60039" y="57071"/>
                  <a:pt x="60941" y="55929"/>
                </a:cubicBezTo>
                <a:lnTo>
                  <a:pt x="60941" y="55929"/>
                </a:lnTo>
                <a:cubicBezTo>
                  <a:pt x="61882" y="54786"/>
                  <a:pt x="63078" y="54214"/>
                  <a:pt x="64529" y="54214"/>
                </a:cubicBezTo>
                <a:lnTo>
                  <a:pt x="64529" y="54214"/>
                </a:lnTo>
                <a:lnTo>
                  <a:pt x="74471" y="54214"/>
                </a:lnTo>
                <a:cubicBezTo>
                  <a:pt x="75922" y="54214"/>
                  <a:pt x="77098" y="54786"/>
                  <a:pt x="78000" y="55929"/>
                </a:cubicBezTo>
                <a:lnTo>
                  <a:pt x="78000" y="55929"/>
                </a:lnTo>
                <a:cubicBezTo>
                  <a:pt x="78941" y="57071"/>
                  <a:pt x="79412" y="58524"/>
                  <a:pt x="79412" y="60286"/>
                </a:cubicBezTo>
                <a:lnTo>
                  <a:pt x="79412" y="60286"/>
                </a:lnTo>
                <a:lnTo>
                  <a:pt x="79412" y="66286"/>
                </a:lnTo>
                <a:lnTo>
                  <a:pt x="89353" y="66286"/>
                </a:lnTo>
                <a:lnTo>
                  <a:pt x="89353" y="12071"/>
                </a:lnTo>
                <a:lnTo>
                  <a:pt x="34765" y="12071"/>
                </a:lnTo>
                <a:lnTo>
                  <a:pt x="34765" y="21286"/>
                </a:lnTo>
                <a:cubicBezTo>
                  <a:pt x="31745" y="19143"/>
                  <a:pt x="28431" y="18071"/>
                  <a:pt x="24824" y="18071"/>
                </a:cubicBezTo>
                <a:lnTo>
                  <a:pt x="24824" y="18071"/>
                </a:lnTo>
                <a:lnTo>
                  <a:pt x="24824" y="12071"/>
                </a:lnTo>
                <a:moveTo>
                  <a:pt x="24824" y="24143"/>
                </a:moveTo>
                <a:lnTo>
                  <a:pt x="24824" y="24143"/>
                </a:lnTo>
                <a:cubicBezTo>
                  <a:pt x="27490" y="24143"/>
                  <a:pt x="29961" y="24952"/>
                  <a:pt x="32235" y="26571"/>
                </a:cubicBezTo>
                <a:lnTo>
                  <a:pt x="32235" y="26571"/>
                </a:lnTo>
                <a:lnTo>
                  <a:pt x="32235" y="26571"/>
                </a:lnTo>
                <a:cubicBezTo>
                  <a:pt x="34510" y="28190"/>
                  <a:pt x="36333" y="30381"/>
                  <a:pt x="37706" y="33143"/>
                </a:cubicBezTo>
                <a:lnTo>
                  <a:pt x="37706" y="33143"/>
                </a:lnTo>
                <a:cubicBezTo>
                  <a:pt x="39039" y="36048"/>
                  <a:pt x="39706" y="39071"/>
                  <a:pt x="39706" y="42214"/>
                </a:cubicBezTo>
                <a:lnTo>
                  <a:pt x="39706" y="42214"/>
                </a:lnTo>
                <a:cubicBezTo>
                  <a:pt x="39706" y="45357"/>
                  <a:pt x="39039" y="48357"/>
                  <a:pt x="37706" y="51214"/>
                </a:cubicBezTo>
                <a:lnTo>
                  <a:pt x="37706" y="51214"/>
                </a:lnTo>
                <a:cubicBezTo>
                  <a:pt x="36333" y="53976"/>
                  <a:pt x="34510" y="56167"/>
                  <a:pt x="32235" y="57786"/>
                </a:cubicBezTo>
                <a:lnTo>
                  <a:pt x="32235" y="57786"/>
                </a:lnTo>
                <a:cubicBezTo>
                  <a:pt x="29961" y="59452"/>
                  <a:pt x="27490" y="60286"/>
                  <a:pt x="24824" y="60286"/>
                </a:cubicBezTo>
                <a:lnTo>
                  <a:pt x="24824" y="60286"/>
                </a:lnTo>
                <a:cubicBezTo>
                  <a:pt x="22118" y="60286"/>
                  <a:pt x="19627" y="59452"/>
                  <a:pt x="17353" y="57786"/>
                </a:cubicBezTo>
                <a:lnTo>
                  <a:pt x="17353" y="57786"/>
                </a:lnTo>
                <a:cubicBezTo>
                  <a:pt x="15078" y="56167"/>
                  <a:pt x="13275" y="53976"/>
                  <a:pt x="11941" y="51214"/>
                </a:cubicBezTo>
                <a:lnTo>
                  <a:pt x="11941" y="51214"/>
                </a:lnTo>
                <a:cubicBezTo>
                  <a:pt x="10608" y="48357"/>
                  <a:pt x="9941" y="45357"/>
                  <a:pt x="9941" y="42214"/>
                </a:cubicBezTo>
                <a:lnTo>
                  <a:pt x="9941" y="42214"/>
                </a:lnTo>
                <a:cubicBezTo>
                  <a:pt x="9941" y="39071"/>
                  <a:pt x="10608" y="36048"/>
                  <a:pt x="11941" y="33143"/>
                </a:cubicBezTo>
                <a:lnTo>
                  <a:pt x="11941" y="33143"/>
                </a:lnTo>
                <a:cubicBezTo>
                  <a:pt x="13275" y="30381"/>
                  <a:pt x="15078" y="28190"/>
                  <a:pt x="17353" y="26571"/>
                </a:cubicBezTo>
                <a:lnTo>
                  <a:pt x="17353" y="26571"/>
                </a:lnTo>
                <a:cubicBezTo>
                  <a:pt x="19627" y="24952"/>
                  <a:pt x="22118" y="24143"/>
                  <a:pt x="24824" y="24143"/>
                </a:cubicBezTo>
                <a:lnTo>
                  <a:pt x="24824" y="24143"/>
                </a:lnTo>
                <a:moveTo>
                  <a:pt x="20647" y="66286"/>
                </a:moveTo>
                <a:lnTo>
                  <a:pt x="20647" y="66286"/>
                </a:lnTo>
                <a:lnTo>
                  <a:pt x="29000" y="66286"/>
                </a:lnTo>
                <a:cubicBezTo>
                  <a:pt x="34804" y="66429"/>
                  <a:pt x="39667" y="68881"/>
                  <a:pt x="43588" y="73643"/>
                </a:cubicBezTo>
                <a:lnTo>
                  <a:pt x="43588" y="73643"/>
                </a:lnTo>
                <a:cubicBezTo>
                  <a:pt x="47510" y="78405"/>
                  <a:pt x="49529" y="84310"/>
                  <a:pt x="49647" y="91357"/>
                </a:cubicBezTo>
                <a:lnTo>
                  <a:pt x="49647" y="91357"/>
                </a:lnTo>
                <a:cubicBezTo>
                  <a:pt x="49412" y="94500"/>
                  <a:pt x="48020" y="96190"/>
                  <a:pt x="45471" y="96429"/>
                </a:cubicBezTo>
                <a:lnTo>
                  <a:pt x="45471" y="96429"/>
                </a:lnTo>
                <a:lnTo>
                  <a:pt x="4176" y="96429"/>
                </a:lnTo>
                <a:cubicBezTo>
                  <a:pt x="1588" y="96190"/>
                  <a:pt x="196" y="94500"/>
                  <a:pt x="0" y="91357"/>
                </a:cubicBezTo>
                <a:lnTo>
                  <a:pt x="0" y="91357"/>
                </a:lnTo>
                <a:cubicBezTo>
                  <a:pt x="118" y="84310"/>
                  <a:pt x="2137" y="78405"/>
                  <a:pt x="6059" y="73643"/>
                </a:cubicBezTo>
                <a:lnTo>
                  <a:pt x="6059" y="73643"/>
                </a:lnTo>
                <a:cubicBezTo>
                  <a:pt x="9980" y="68881"/>
                  <a:pt x="14843" y="66429"/>
                  <a:pt x="20647" y="66286"/>
                </a:cubicBezTo>
                <a:lnTo>
                  <a:pt x="20647" y="66286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7641-20"/>
          <p:cNvSpPr txBox="1"/>
          <p:nvPr/>
        </p:nvSpPr>
        <p:spPr>
          <a:xfrm>
            <a:off x="1085850" y="1028700"/>
            <a:ext cx="272180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四个思考题 · 分组讨论 · 共同提升</a:t>
            </a:r>
            <a:endParaRPr/>
          </a:p>
        </p:txBody>
      </p:sp>
      <p:sp>
        <p:nvSpPr>
          <p:cNvPr id="17" name="el-1788319687643-33"/>
          <p:cNvSpPr txBox="1"/>
          <p:nvPr/>
        </p:nvSpPr>
        <p:spPr>
          <a:xfrm>
            <a:off x="7541679" y="1046559"/>
            <a:ext cx="125213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建议 10-15 分钟</a:t>
            </a:r>
            <a:endParaRPr/>
          </a:p>
        </p:txBody>
      </p:sp>
      <p:sp>
        <p:nvSpPr>
          <p:cNvPr id="18" name="el-1788319687641-19"/>
          <p:cNvSpPr txBox="1"/>
          <p:nvPr/>
        </p:nvSpPr>
        <p:spPr>
          <a:xfrm>
            <a:off x="1057275" y="4154091"/>
            <a:ext cx="410560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讨论引导：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结合本项目实际 · 分享个人经验 · 形成改进建议</a:t>
            </a:r>
            <a:endParaRPr/>
          </a:p>
        </p:txBody>
      </p:sp>
      <p:sp>
        <p:nvSpPr>
          <p:cNvPr id="19" name="el-1788319687643-34"/>
          <p:cNvSpPr txBox="1"/>
          <p:nvPr/>
        </p:nvSpPr>
        <p:spPr>
          <a:xfrm>
            <a:off x="7943850" y="4168378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全员参与</a:t>
            </a:r>
            <a:endParaRPr/>
          </a:p>
        </p:txBody>
      </p:sp>
      <p:sp>
        <p:nvSpPr>
          <p:cNvPr id="20" name="el-1788319687641-22"/>
          <p:cNvSpPr/>
          <p:nvPr/>
        </p:nvSpPr>
        <p:spPr>
          <a:xfrm>
            <a:off x="400050" y="1535906"/>
            <a:ext cx="4071938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7642-28"/>
          <p:cNvCxnSpPr/>
          <p:nvPr/>
        </p:nvCxnSpPr>
        <p:spPr>
          <a:xfrm>
            <a:off x="400050" y="1557338"/>
            <a:ext cx="4071938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7641-23"/>
          <p:cNvSpPr/>
          <p:nvPr/>
        </p:nvSpPr>
        <p:spPr>
          <a:xfrm>
            <a:off x="4672013" y="1535906"/>
            <a:ext cx="4071938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BF5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7642-29"/>
          <p:cNvCxnSpPr/>
          <p:nvPr/>
        </p:nvCxnSpPr>
        <p:spPr>
          <a:xfrm>
            <a:off x="4672013" y="1557338"/>
            <a:ext cx="4071938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7642-24"/>
          <p:cNvSpPr/>
          <p:nvPr/>
        </p:nvSpPr>
        <p:spPr>
          <a:xfrm>
            <a:off x="400050" y="2764631"/>
            <a:ext cx="4071938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BF5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7642-30"/>
          <p:cNvCxnSpPr/>
          <p:nvPr/>
        </p:nvCxnSpPr>
        <p:spPr>
          <a:xfrm>
            <a:off x="400050" y="2786063"/>
            <a:ext cx="4071938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7642-25"/>
          <p:cNvSpPr/>
          <p:nvPr/>
        </p:nvSpPr>
        <p:spPr>
          <a:xfrm>
            <a:off x="4672013" y="2764631"/>
            <a:ext cx="4071938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7642-31"/>
          <p:cNvCxnSpPr/>
          <p:nvPr/>
        </p:nvCxnSpPr>
        <p:spPr>
          <a:xfrm>
            <a:off x="4672013" y="2786063"/>
            <a:ext cx="4071938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7645-39"/>
          <p:cNvSpPr txBox="1"/>
          <p:nvPr/>
        </p:nvSpPr>
        <p:spPr>
          <a:xfrm>
            <a:off x="3863764" y="1664494"/>
            <a:ext cx="955981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29" name="el-1788319687646-40"/>
          <p:cNvSpPr txBox="1"/>
          <p:nvPr/>
        </p:nvSpPr>
        <p:spPr>
          <a:xfrm>
            <a:off x="8135727" y="1664494"/>
            <a:ext cx="955981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0" name="el-1788319687646-43"/>
          <p:cNvSpPr txBox="1"/>
          <p:nvPr/>
        </p:nvSpPr>
        <p:spPr>
          <a:xfrm>
            <a:off x="3863764" y="2893219"/>
            <a:ext cx="955981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1" name="el-1788319687646-46"/>
          <p:cNvSpPr txBox="1"/>
          <p:nvPr/>
        </p:nvSpPr>
        <p:spPr>
          <a:xfrm>
            <a:off x="8135727" y="2893219"/>
            <a:ext cx="955981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cxnSp>
        <p:nvCxnSpPr>
          <p:cNvPr id="32" name="el-1788319687647-47"/>
          <p:cNvCxnSpPr/>
          <p:nvPr/>
        </p:nvCxnSpPr>
        <p:spPr>
          <a:xfrm>
            <a:off x="578644" y="2014538"/>
            <a:ext cx="37147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8319687647-48"/>
          <p:cNvCxnSpPr/>
          <p:nvPr/>
        </p:nvCxnSpPr>
        <p:spPr>
          <a:xfrm>
            <a:off x="4850606" y="2014538"/>
            <a:ext cx="37147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8319687646-42"/>
          <p:cNvCxnSpPr/>
          <p:nvPr/>
        </p:nvCxnSpPr>
        <p:spPr>
          <a:xfrm>
            <a:off x="5422106" y="2321719"/>
            <a:ext cx="13716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7647-49"/>
          <p:cNvCxnSpPr/>
          <p:nvPr/>
        </p:nvCxnSpPr>
        <p:spPr>
          <a:xfrm>
            <a:off x="578644" y="3243263"/>
            <a:ext cx="37147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-1788319687646-45"/>
          <p:cNvCxnSpPr/>
          <p:nvPr/>
        </p:nvCxnSpPr>
        <p:spPr>
          <a:xfrm>
            <a:off x="2150269" y="3550444"/>
            <a:ext cx="80010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8319687647-50"/>
          <p:cNvCxnSpPr/>
          <p:nvPr/>
        </p:nvCxnSpPr>
        <p:spPr>
          <a:xfrm>
            <a:off x="4850606" y="3243263"/>
            <a:ext cx="3714750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7697-69"/>
          <p:cNvSpPr/>
          <p:nvPr/>
        </p:nvSpPr>
        <p:spPr>
          <a:xfrm>
            <a:off x="621506" y="1753791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7697-70"/>
          <p:cNvSpPr/>
          <p:nvPr/>
        </p:nvSpPr>
        <p:spPr>
          <a:xfrm>
            <a:off x="4914856" y="1743063"/>
            <a:ext cx="128675" cy="1714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643" y="8778"/>
                </a:moveTo>
                <a:lnTo>
                  <a:pt x="79643" y="8778"/>
                </a:lnTo>
                <a:cubicBezTo>
                  <a:pt x="81167" y="5778"/>
                  <a:pt x="80333" y="3241"/>
                  <a:pt x="77143" y="1167"/>
                </a:cubicBezTo>
                <a:lnTo>
                  <a:pt x="77143" y="1167"/>
                </a:lnTo>
                <a:cubicBezTo>
                  <a:pt x="73619" y="-500"/>
                  <a:pt x="70262" y="-370"/>
                  <a:pt x="67071" y="1556"/>
                </a:cubicBezTo>
                <a:lnTo>
                  <a:pt x="67071" y="1556"/>
                </a:lnTo>
                <a:lnTo>
                  <a:pt x="2786" y="45333"/>
                </a:lnTo>
                <a:cubicBezTo>
                  <a:pt x="119" y="47259"/>
                  <a:pt x="-643" y="49537"/>
                  <a:pt x="500" y="52167"/>
                </a:cubicBezTo>
                <a:lnTo>
                  <a:pt x="500" y="52167"/>
                </a:lnTo>
                <a:cubicBezTo>
                  <a:pt x="2024" y="54759"/>
                  <a:pt x="4548" y="56130"/>
                  <a:pt x="8071" y="56278"/>
                </a:cubicBezTo>
                <a:lnTo>
                  <a:pt x="8071" y="56278"/>
                </a:lnTo>
                <a:lnTo>
                  <a:pt x="36214" y="56278"/>
                </a:lnTo>
                <a:lnTo>
                  <a:pt x="16857" y="91222"/>
                </a:lnTo>
                <a:cubicBezTo>
                  <a:pt x="15333" y="94222"/>
                  <a:pt x="16167" y="96759"/>
                  <a:pt x="19357" y="98833"/>
                </a:cubicBezTo>
                <a:lnTo>
                  <a:pt x="19357" y="98833"/>
                </a:lnTo>
                <a:cubicBezTo>
                  <a:pt x="22881" y="100537"/>
                  <a:pt x="26238" y="100407"/>
                  <a:pt x="29429" y="98444"/>
                </a:cubicBezTo>
                <a:lnTo>
                  <a:pt x="29429" y="98444"/>
                </a:lnTo>
                <a:lnTo>
                  <a:pt x="93714" y="54722"/>
                </a:lnTo>
                <a:cubicBezTo>
                  <a:pt x="96381" y="52759"/>
                  <a:pt x="97119" y="50463"/>
                  <a:pt x="95929" y="47833"/>
                </a:cubicBezTo>
                <a:lnTo>
                  <a:pt x="95929" y="47833"/>
                </a:lnTo>
                <a:cubicBezTo>
                  <a:pt x="94595" y="45241"/>
                  <a:pt x="92095" y="43889"/>
                  <a:pt x="88429" y="43778"/>
                </a:cubicBezTo>
                <a:lnTo>
                  <a:pt x="88429" y="43778"/>
                </a:lnTo>
                <a:lnTo>
                  <a:pt x="60571" y="43778"/>
                </a:lnTo>
                <a:lnTo>
                  <a:pt x="79643" y="8778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7698-71"/>
          <p:cNvSpPr/>
          <p:nvPr/>
        </p:nvSpPr>
        <p:spPr>
          <a:xfrm>
            <a:off x="621506" y="29718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78" y="62500"/>
                </a:moveTo>
                <a:lnTo>
                  <a:pt x="18778" y="62500"/>
                </a:lnTo>
                <a:cubicBezTo>
                  <a:pt x="13407" y="62352"/>
                  <a:pt x="8963" y="60537"/>
                  <a:pt x="5444" y="57056"/>
                </a:cubicBezTo>
                <a:lnTo>
                  <a:pt x="5444" y="57056"/>
                </a:lnTo>
                <a:lnTo>
                  <a:pt x="5444" y="57056"/>
                </a:lnTo>
                <a:cubicBezTo>
                  <a:pt x="1963" y="53537"/>
                  <a:pt x="148" y="49111"/>
                  <a:pt x="0" y="43778"/>
                </a:cubicBezTo>
                <a:lnTo>
                  <a:pt x="0" y="43778"/>
                </a:lnTo>
                <a:cubicBezTo>
                  <a:pt x="148" y="39593"/>
                  <a:pt x="1389" y="35870"/>
                  <a:pt x="3722" y="32611"/>
                </a:cubicBezTo>
                <a:lnTo>
                  <a:pt x="3722" y="32611"/>
                </a:lnTo>
                <a:cubicBezTo>
                  <a:pt x="6056" y="29500"/>
                  <a:pt x="9111" y="27296"/>
                  <a:pt x="12889" y="26000"/>
                </a:cubicBezTo>
                <a:lnTo>
                  <a:pt x="12889" y="26000"/>
                </a:lnTo>
                <a:cubicBezTo>
                  <a:pt x="12630" y="24667"/>
                  <a:pt x="12500" y="23296"/>
                  <a:pt x="12500" y="21889"/>
                </a:cubicBezTo>
                <a:lnTo>
                  <a:pt x="12500" y="21889"/>
                </a:lnTo>
                <a:cubicBezTo>
                  <a:pt x="12648" y="15630"/>
                  <a:pt x="14796" y="10481"/>
                  <a:pt x="18944" y="6444"/>
                </a:cubicBezTo>
                <a:lnTo>
                  <a:pt x="18944" y="6444"/>
                </a:lnTo>
                <a:cubicBezTo>
                  <a:pt x="22981" y="2296"/>
                  <a:pt x="28130" y="148"/>
                  <a:pt x="34389" y="0"/>
                </a:cubicBezTo>
                <a:lnTo>
                  <a:pt x="34389" y="0"/>
                </a:lnTo>
                <a:cubicBezTo>
                  <a:pt x="38685" y="0"/>
                  <a:pt x="42519" y="1111"/>
                  <a:pt x="45889" y="3333"/>
                </a:cubicBezTo>
                <a:lnTo>
                  <a:pt x="45889" y="3333"/>
                </a:lnTo>
                <a:cubicBezTo>
                  <a:pt x="49296" y="5407"/>
                  <a:pt x="51907" y="8204"/>
                  <a:pt x="53722" y="11722"/>
                </a:cubicBezTo>
                <a:lnTo>
                  <a:pt x="53722" y="11722"/>
                </a:lnTo>
                <a:cubicBezTo>
                  <a:pt x="56722" y="8204"/>
                  <a:pt x="60685" y="6389"/>
                  <a:pt x="65611" y="6278"/>
                </a:cubicBezTo>
                <a:lnTo>
                  <a:pt x="65611" y="6278"/>
                </a:lnTo>
                <a:cubicBezTo>
                  <a:pt x="70056" y="6389"/>
                  <a:pt x="73778" y="7870"/>
                  <a:pt x="76778" y="10722"/>
                </a:cubicBezTo>
                <a:lnTo>
                  <a:pt x="76778" y="10722"/>
                </a:lnTo>
                <a:cubicBezTo>
                  <a:pt x="79630" y="13722"/>
                  <a:pt x="81130" y="17444"/>
                  <a:pt x="81278" y="21889"/>
                </a:cubicBezTo>
                <a:lnTo>
                  <a:pt x="81278" y="21889"/>
                </a:lnTo>
                <a:cubicBezTo>
                  <a:pt x="81278" y="22926"/>
                  <a:pt x="81130" y="23963"/>
                  <a:pt x="80833" y="25000"/>
                </a:cubicBezTo>
                <a:lnTo>
                  <a:pt x="80833" y="25000"/>
                </a:lnTo>
                <a:cubicBezTo>
                  <a:pt x="80981" y="25000"/>
                  <a:pt x="81056" y="25000"/>
                  <a:pt x="81056" y="25000"/>
                </a:cubicBezTo>
                <a:lnTo>
                  <a:pt x="81056" y="25000"/>
                </a:lnTo>
                <a:cubicBezTo>
                  <a:pt x="81204" y="25000"/>
                  <a:pt x="81278" y="25000"/>
                  <a:pt x="81278" y="25000"/>
                </a:cubicBezTo>
                <a:lnTo>
                  <a:pt x="81278" y="25000"/>
                </a:lnTo>
                <a:cubicBezTo>
                  <a:pt x="86611" y="25148"/>
                  <a:pt x="91037" y="26963"/>
                  <a:pt x="94556" y="30444"/>
                </a:cubicBezTo>
                <a:lnTo>
                  <a:pt x="94556" y="30444"/>
                </a:lnTo>
                <a:cubicBezTo>
                  <a:pt x="98037" y="33963"/>
                  <a:pt x="99852" y="38407"/>
                  <a:pt x="100000" y="43778"/>
                </a:cubicBezTo>
                <a:lnTo>
                  <a:pt x="100000" y="43778"/>
                </a:lnTo>
                <a:cubicBezTo>
                  <a:pt x="99852" y="49111"/>
                  <a:pt x="98037" y="53537"/>
                  <a:pt x="94556" y="57056"/>
                </a:cubicBezTo>
                <a:lnTo>
                  <a:pt x="94556" y="57056"/>
                </a:lnTo>
                <a:cubicBezTo>
                  <a:pt x="91037" y="60537"/>
                  <a:pt x="86611" y="62352"/>
                  <a:pt x="81278" y="62500"/>
                </a:cubicBezTo>
                <a:lnTo>
                  <a:pt x="81278" y="62500"/>
                </a:lnTo>
                <a:lnTo>
                  <a:pt x="18778" y="62500"/>
                </a:lnTo>
                <a:moveTo>
                  <a:pt x="17389" y="72667"/>
                </a:moveTo>
                <a:lnTo>
                  <a:pt x="17389" y="72667"/>
                </a:lnTo>
                <a:cubicBezTo>
                  <a:pt x="17648" y="72148"/>
                  <a:pt x="18111" y="71889"/>
                  <a:pt x="18778" y="71889"/>
                </a:cubicBezTo>
                <a:lnTo>
                  <a:pt x="18778" y="71889"/>
                </a:lnTo>
                <a:cubicBezTo>
                  <a:pt x="19407" y="71889"/>
                  <a:pt x="19852" y="72148"/>
                  <a:pt x="20111" y="72667"/>
                </a:cubicBezTo>
                <a:lnTo>
                  <a:pt x="20111" y="72667"/>
                </a:lnTo>
                <a:lnTo>
                  <a:pt x="26944" y="85333"/>
                </a:lnTo>
                <a:cubicBezTo>
                  <a:pt x="27722" y="86778"/>
                  <a:pt x="28111" y="88352"/>
                  <a:pt x="28111" y="90056"/>
                </a:cubicBezTo>
                <a:lnTo>
                  <a:pt x="28111" y="90056"/>
                </a:lnTo>
                <a:lnTo>
                  <a:pt x="28111" y="90611"/>
                </a:lnTo>
                <a:cubicBezTo>
                  <a:pt x="28111" y="93241"/>
                  <a:pt x="27204" y="95463"/>
                  <a:pt x="25389" y="97278"/>
                </a:cubicBezTo>
                <a:lnTo>
                  <a:pt x="25389" y="97278"/>
                </a:lnTo>
                <a:cubicBezTo>
                  <a:pt x="23574" y="98944"/>
                  <a:pt x="21370" y="99852"/>
                  <a:pt x="18778" y="100000"/>
                </a:cubicBezTo>
                <a:lnTo>
                  <a:pt x="18778" y="100000"/>
                </a:lnTo>
                <a:cubicBezTo>
                  <a:pt x="16148" y="99852"/>
                  <a:pt x="13926" y="98944"/>
                  <a:pt x="12111" y="97278"/>
                </a:cubicBezTo>
                <a:lnTo>
                  <a:pt x="12111" y="97278"/>
                </a:lnTo>
                <a:cubicBezTo>
                  <a:pt x="10407" y="95463"/>
                  <a:pt x="9500" y="93241"/>
                  <a:pt x="9389" y="90611"/>
                </a:cubicBezTo>
                <a:lnTo>
                  <a:pt x="9389" y="90611"/>
                </a:lnTo>
                <a:lnTo>
                  <a:pt x="9389" y="90056"/>
                </a:lnTo>
                <a:cubicBezTo>
                  <a:pt x="9389" y="88352"/>
                  <a:pt x="9778" y="86778"/>
                  <a:pt x="10556" y="85333"/>
                </a:cubicBezTo>
                <a:lnTo>
                  <a:pt x="10556" y="85333"/>
                </a:lnTo>
                <a:lnTo>
                  <a:pt x="17389" y="72667"/>
                </a:lnTo>
                <a:moveTo>
                  <a:pt x="48611" y="72667"/>
                </a:moveTo>
                <a:lnTo>
                  <a:pt x="48611" y="72667"/>
                </a:lnTo>
                <a:cubicBezTo>
                  <a:pt x="48870" y="72148"/>
                  <a:pt x="49333" y="71889"/>
                  <a:pt x="50000" y="71889"/>
                </a:cubicBezTo>
                <a:lnTo>
                  <a:pt x="50000" y="71889"/>
                </a:lnTo>
                <a:cubicBezTo>
                  <a:pt x="50667" y="71889"/>
                  <a:pt x="51130" y="72148"/>
                  <a:pt x="51389" y="72667"/>
                </a:cubicBezTo>
                <a:lnTo>
                  <a:pt x="51389" y="72667"/>
                </a:lnTo>
                <a:lnTo>
                  <a:pt x="58222" y="85333"/>
                </a:lnTo>
                <a:cubicBezTo>
                  <a:pt x="59000" y="86778"/>
                  <a:pt x="59389" y="88352"/>
                  <a:pt x="59389" y="90056"/>
                </a:cubicBezTo>
                <a:lnTo>
                  <a:pt x="59389" y="90056"/>
                </a:lnTo>
                <a:lnTo>
                  <a:pt x="59389" y="90611"/>
                </a:lnTo>
                <a:cubicBezTo>
                  <a:pt x="59389" y="93241"/>
                  <a:pt x="58481" y="95463"/>
                  <a:pt x="56667" y="97278"/>
                </a:cubicBezTo>
                <a:lnTo>
                  <a:pt x="56667" y="97278"/>
                </a:lnTo>
                <a:cubicBezTo>
                  <a:pt x="54815" y="98944"/>
                  <a:pt x="52593" y="99852"/>
                  <a:pt x="50000" y="100000"/>
                </a:cubicBezTo>
                <a:lnTo>
                  <a:pt x="50000" y="100000"/>
                </a:lnTo>
                <a:cubicBezTo>
                  <a:pt x="47407" y="99852"/>
                  <a:pt x="45185" y="98944"/>
                  <a:pt x="43333" y="97278"/>
                </a:cubicBezTo>
                <a:lnTo>
                  <a:pt x="43333" y="97278"/>
                </a:lnTo>
                <a:cubicBezTo>
                  <a:pt x="41667" y="95463"/>
                  <a:pt x="40759" y="93241"/>
                  <a:pt x="40611" y="90611"/>
                </a:cubicBezTo>
                <a:lnTo>
                  <a:pt x="40611" y="90611"/>
                </a:lnTo>
                <a:lnTo>
                  <a:pt x="40611" y="90056"/>
                </a:lnTo>
                <a:cubicBezTo>
                  <a:pt x="40611" y="88352"/>
                  <a:pt x="41000" y="86778"/>
                  <a:pt x="41778" y="85333"/>
                </a:cubicBezTo>
                <a:lnTo>
                  <a:pt x="41778" y="85333"/>
                </a:lnTo>
                <a:lnTo>
                  <a:pt x="48611" y="72667"/>
                </a:lnTo>
                <a:moveTo>
                  <a:pt x="73056" y="85333"/>
                </a:moveTo>
                <a:lnTo>
                  <a:pt x="73056" y="85333"/>
                </a:lnTo>
                <a:lnTo>
                  <a:pt x="79889" y="72667"/>
                </a:lnTo>
                <a:cubicBezTo>
                  <a:pt x="80148" y="72148"/>
                  <a:pt x="80611" y="71889"/>
                  <a:pt x="81278" y="71889"/>
                </a:cubicBezTo>
                <a:lnTo>
                  <a:pt x="81278" y="71889"/>
                </a:lnTo>
                <a:cubicBezTo>
                  <a:pt x="81907" y="71889"/>
                  <a:pt x="82352" y="72148"/>
                  <a:pt x="82611" y="72667"/>
                </a:cubicBezTo>
                <a:lnTo>
                  <a:pt x="82611" y="72667"/>
                </a:lnTo>
                <a:lnTo>
                  <a:pt x="89444" y="85333"/>
                </a:lnTo>
                <a:cubicBezTo>
                  <a:pt x="90222" y="86778"/>
                  <a:pt x="90611" y="88352"/>
                  <a:pt x="90611" y="90056"/>
                </a:cubicBezTo>
                <a:lnTo>
                  <a:pt x="90611" y="90056"/>
                </a:lnTo>
                <a:lnTo>
                  <a:pt x="90611" y="90611"/>
                </a:lnTo>
                <a:cubicBezTo>
                  <a:pt x="90611" y="93241"/>
                  <a:pt x="89704" y="95463"/>
                  <a:pt x="87889" y="97278"/>
                </a:cubicBezTo>
                <a:lnTo>
                  <a:pt x="87889" y="97278"/>
                </a:lnTo>
                <a:cubicBezTo>
                  <a:pt x="86074" y="98944"/>
                  <a:pt x="83870" y="99852"/>
                  <a:pt x="81278" y="100000"/>
                </a:cubicBezTo>
                <a:lnTo>
                  <a:pt x="81278" y="100000"/>
                </a:lnTo>
                <a:cubicBezTo>
                  <a:pt x="78648" y="99852"/>
                  <a:pt x="76426" y="98944"/>
                  <a:pt x="74611" y="97278"/>
                </a:cubicBezTo>
                <a:lnTo>
                  <a:pt x="74611" y="97278"/>
                </a:lnTo>
                <a:cubicBezTo>
                  <a:pt x="72907" y="95463"/>
                  <a:pt x="72000" y="93241"/>
                  <a:pt x="71889" y="90611"/>
                </a:cubicBezTo>
                <a:lnTo>
                  <a:pt x="71889" y="90611"/>
                </a:lnTo>
                <a:lnTo>
                  <a:pt x="71889" y="90056"/>
                </a:lnTo>
                <a:cubicBezTo>
                  <a:pt x="71889" y="88352"/>
                  <a:pt x="72278" y="86778"/>
                  <a:pt x="73056" y="85333"/>
                </a:cubicBezTo>
                <a:lnTo>
                  <a:pt x="73056" y="853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698-72"/>
          <p:cNvSpPr/>
          <p:nvPr/>
        </p:nvSpPr>
        <p:spPr>
          <a:xfrm>
            <a:off x="4882753" y="2982516"/>
            <a:ext cx="192881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cubicBezTo>
                  <a:pt x="43367" y="0"/>
                  <a:pt x="42017" y="667"/>
                  <a:pt x="40950" y="2000"/>
                </a:cubicBezTo>
                <a:lnTo>
                  <a:pt x="40950" y="2000"/>
                </a:lnTo>
                <a:lnTo>
                  <a:pt x="40950" y="2000"/>
                </a:lnTo>
                <a:cubicBezTo>
                  <a:pt x="39917" y="3292"/>
                  <a:pt x="39400" y="4979"/>
                  <a:pt x="39400" y="7062"/>
                </a:cubicBezTo>
                <a:lnTo>
                  <a:pt x="39400" y="7062"/>
                </a:lnTo>
                <a:lnTo>
                  <a:pt x="39400" y="7500"/>
                </a:lnTo>
                <a:lnTo>
                  <a:pt x="39400" y="29438"/>
                </a:lnTo>
                <a:cubicBezTo>
                  <a:pt x="39267" y="30771"/>
                  <a:pt x="38667" y="31500"/>
                  <a:pt x="37600" y="31625"/>
                </a:cubicBezTo>
                <a:lnTo>
                  <a:pt x="37600" y="31625"/>
                </a:lnTo>
                <a:cubicBezTo>
                  <a:pt x="36900" y="31625"/>
                  <a:pt x="36383" y="31271"/>
                  <a:pt x="36050" y="30562"/>
                </a:cubicBezTo>
                <a:lnTo>
                  <a:pt x="36050" y="30562"/>
                </a:lnTo>
                <a:lnTo>
                  <a:pt x="27600" y="12063"/>
                </a:lnTo>
                <a:cubicBezTo>
                  <a:pt x="21033" y="16188"/>
                  <a:pt x="15767" y="22125"/>
                  <a:pt x="11800" y="29875"/>
                </a:cubicBezTo>
                <a:lnTo>
                  <a:pt x="11800" y="29875"/>
                </a:lnTo>
                <a:cubicBezTo>
                  <a:pt x="7800" y="37625"/>
                  <a:pt x="5750" y="46417"/>
                  <a:pt x="5650" y="56250"/>
                </a:cubicBezTo>
                <a:lnTo>
                  <a:pt x="5650" y="56250"/>
                </a:lnTo>
                <a:lnTo>
                  <a:pt x="5650" y="70313"/>
                </a:lnTo>
                <a:lnTo>
                  <a:pt x="95650" y="70313"/>
                </a:lnTo>
                <a:lnTo>
                  <a:pt x="95650" y="55813"/>
                </a:lnTo>
                <a:cubicBezTo>
                  <a:pt x="95383" y="45979"/>
                  <a:pt x="93317" y="37271"/>
                  <a:pt x="89450" y="29688"/>
                </a:cubicBezTo>
                <a:lnTo>
                  <a:pt x="89450" y="29688"/>
                </a:lnTo>
                <a:cubicBezTo>
                  <a:pt x="85483" y="22063"/>
                  <a:pt x="80217" y="16188"/>
                  <a:pt x="73650" y="12063"/>
                </a:cubicBezTo>
                <a:lnTo>
                  <a:pt x="73650" y="12063"/>
                </a:lnTo>
                <a:lnTo>
                  <a:pt x="65200" y="30562"/>
                </a:lnTo>
                <a:cubicBezTo>
                  <a:pt x="64867" y="31271"/>
                  <a:pt x="64350" y="31625"/>
                  <a:pt x="63650" y="31625"/>
                </a:cubicBezTo>
                <a:lnTo>
                  <a:pt x="63650" y="31625"/>
                </a:lnTo>
                <a:cubicBezTo>
                  <a:pt x="62583" y="31500"/>
                  <a:pt x="62000" y="30771"/>
                  <a:pt x="61900" y="29438"/>
                </a:cubicBezTo>
                <a:lnTo>
                  <a:pt x="61900" y="29438"/>
                </a:lnTo>
                <a:lnTo>
                  <a:pt x="61900" y="7500"/>
                </a:lnTo>
                <a:lnTo>
                  <a:pt x="61900" y="7062"/>
                </a:lnTo>
                <a:cubicBezTo>
                  <a:pt x="61900" y="4979"/>
                  <a:pt x="61367" y="3292"/>
                  <a:pt x="60300" y="2000"/>
                </a:cubicBezTo>
                <a:lnTo>
                  <a:pt x="60300" y="2000"/>
                </a:lnTo>
                <a:cubicBezTo>
                  <a:pt x="59233" y="667"/>
                  <a:pt x="57883" y="0"/>
                  <a:pt x="56250" y="0"/>
                </a:cubicBezTo>
                <a:lnTo>
                  <a:pt x="56250" y="0"/>
                </a:lnTo>
                <a:lnTo>
                  <a:pt x="45000" y="0"/>
                </a:lnTo>
                <a:moveTo>
                  <a:pt x="3000" y="77375"/>
                </a:moveTo>
                <a:lnTo>
                  <a:pt x="3000" y="77375"/>
                </a:lnTo>
                <a:cubicBezTo>
                  <a:pt x="1133" y="77500"/>
                  <a:pt x="133" y="78729"/>
                  <a:pt x="0" y="81063"/>
                </a:cubicBezTo>
                <a:lnTo>
                  <a:pt x="0" y="81063"/>
                </a:lnTo>
                <a:cubicBezTo>
                  <a:pt x="0" y="82104"/>
                  <a:pt x="350" y="82979"/>
                  <a:pt x="1050" y="83688"/>
                </a:cubicBezTo>
                <a:lnTo>
                  <a:pt x="1050" y="83688"/>
                </a:lnTo>
                <a:cubicBezTo>
                  <a:pt x="2817" y="85771"/>
                  <a:pt x="7683" y="88646"/>
                  <a:pt x="15650" y="92313"/>
                </a:cubicBezTo>
                <a:lnTo>
                  <a:pt x="15650" y="92313"/>
                </a:lnTo>
                <a:cubicBezTo>
                  <a:pt x="23617" y="95938"/>
                  <a:pt x="35283" y="97979"/>
                  <a:pt x="50650" y="98438"/>
                </a:cubicBezTo>
                <a:lnTo>
                  <a:pt x="50650" y="98438"/>
                </a:lnTo>
                <a:cubicBezTo>
                  <a:pt x="65983" y="97979"/>
                  <a:pt x="77633" y="95938"/>
                  <a:pt x="85600" y="92313"/>
                </a:cubicBezTo>
                <a:lnTo>
                  <a:pt x="85600" y="92313"/>
                </a:lnTo>
                <a:cubicBezTo>
                  <a:pt x="93567" y="88646"/>
                  <a:pt x="98433" y="85771"/>
                  <a:pt x="100200" y="83688"/>
                </a:cubicBezTo>
                <a:lnTo>
                  <a:pt x="100200" y="83688"/>
                </a:lnTo>
                <a:cubicBezTo>
                  <a:pt x="100900" y="82979"/>
                  <a:pt x="101250" y="82104"/>
                  <a:pt x="101250" y="81063"/>
                </a:cubicBezTo>
                <a:lnTo>
                  <a:pt x="101250" y="81063"/>
                </a:lnTo>
                <a:cubicBezTo>
                  <a:pt x="101117" y="78729"/>
                  <a:pt x="100117" y="77500"/>
                  <a:pt x="98250" y="77375"/>
                </a:cubicBezTo>
                <a:lnTo>
                  <a:pt x="98250" y="77375"/>
                </a:lnTo>
                <a:lnTo>
                  <a:pt x="3000" y="77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7649-51"/>
          <p:cNvSpPr txBox="1"/>
          <p:nvPr/>
        </p:nvSpPr>
        <p:spPr>
          <a:xfrm>
            <a:off x="921544" y="1721644"/>
            <a:ext cx="78083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隐患聚焦</a:t>
            </a:r>
            <a:endParaRPr/>
          </a:p>
        </p:txBody>
      </p:sp>
      <p:sp>
        <p:nvSpPr>
          <p:cNvPr id="43" name="el-1788319687645-35"/>
          <p:cNvSpPr txBox="1"/>
          <p:nvPr/>
        </p:nvSpPr>
        <p:spPr>
          <a:xfrm>
            <a:off x="578644" y="2107406"/>
            <a:ext cx="38147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本项目部临时用电存在的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最大隐患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是什么？</a:t>
            </a:r>
            <a:endParaRPr/>
          </a:p>
        </p:txBody>
      </p:sp>
      <p:sp>
        <p:nvSpPr>
          <p:cNvPr id="44" name="el-1788319687649-52"/>
          <p:cNvSpPr txBox="1"/>
          <p:nvPr/>
        </p:nvSpPr>
        <p:spPr>
          <a:xfrm>
            <a:off x="5193506" y="1721644"/>
            <a:ext cx="78083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制度落实</a:t>
            </a:r>
            <a:endParaRPr/>
          </a:p>
        </p:txBody>
      </p:sp>
      <p:sp>
        <p:nvSpPr>
          <p:cNvPr id="45" name="el-1788319687645-36"/>
          <p:cNvSpPr txBox="1"/>
          <p:nvPr/>
        </p:nvSpPr>
        <p:spPr>
          <a:xfrm>
            <a:off x="4850606" y="2107406"/>
            <a:ext cx="38147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如何落实</a:t>
            </a:r>
            <a:r>
              <a:rPr sz="107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制度？</a:t>
            </a:r>
            <a:endParaRPr/>
          </a:p>
        </p:txBody>
      </p:sp>
      <p:sp>
        <p:nvSpPr>
          <p:cNvPr id="46" name="el-1788319687646-41"/>
          <p:cNvSpPr/>
          <p:nvPr/>
        </p:nvSpPr>
        <p:spPr>
          <a:xfrm>
            <a:off x="5422106" y="2128838"/>
            <a:ext cx="1371600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7646-41__text"/>
          <p:cNvSpPr txBox="1"/>
          <p:nvPr/>
        </p:nvSpPr>
        <p:spPr>
          <a:xfrm>
            <a:off x="5422106" y="2128838"/>
            <a:ext cx="13716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漏电保护器每日试跳</a:t>
            </a:r>
            <a:endParaRPr/>
          </a:p>
        </p:txBody>
      </p:sp>
      <p:sp>
        <p:nvSpPr>
          <p:cNvPr id="48" name="el-1788319687649-53"/>
          <p:cNvSpPr txBox="1"/>
          <p:nvPr/>
        </p:nvSpPr>
        <p:spPr>
          <a:xfrm>
            <a:off x="921544" y="2950369"/>
            <a:ext cx="78083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季节防控</a:t>
            </a:r>
            <a:endParaRPr/>
          </a:p>
        </p:txBody>
      </p:sp>
      <p:sp>
        <p:nvSpPr>
          <p:cNvPr id="49" name="el-1788319687645-37"/>
          <p:cNvSpPr txBox="1"/>
          <p:nvPr/>
        </p:nvSpPr>
        <p:spPr>
          <a:xfrm>
            <a:off x="578644" y="3336131"/>
            <a:ext cx="38147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雨季施工临时用电有哪些</a:t>
            </a:r>
            <a:r>
              <a:rPr sz="10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？</a:t>
            </a:r>
            <a:endParaRPr/>
          </a:p>
        </p:txBody>
      </p:sp>
      <p:sp>
        <p:nvSpPr>
          <p:cNvPr id="50" name="el-1788319687646-44"/>
          <p:cNvSpPr/>
          <p:nvPr/>
        </p:nvSpPr>
        <p:spPr>
          <a:xfrm>
            <a:off x="2150269" y="3357563"/>
            <a:ext cx="800100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7646-44__text"/>
          <p:cNvSpPr txBox="1"/>
          <p:nvPr/>
        </p:nvSpPr>
        <p:spPr>
          <a:xfrm>
            <a:off x="2150269" y="3357563"/>
            <a:ext cx="8001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特别注意点</a:t>
            </a:r>
            <a:endParaRPr/>
          </a:p>
        </p:txBody>
      </p:sp>
      <p:sp>
        <p:nvSpPr>
          <p:cNvPr id="52" name="el-1788319687649-54"/>
          <p:cNvSpPr txBox="1"/>
          <p:nvPr/>
        </p:nvSpPr>
        <p:spPr>
          <a:xfrm>
            <a:off x="5193506" y="2950369"/>
            <a:ext cx="78083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全员参与</a:t>
            </a:r>
            <a:endParaRPr/>
          </a:p>
        </p:txBody>
      </p:sp>
      <p:sp>
        <p:nvSpPr>
          <p:cNvPr id="53" name="el-1788319687645-38"/>
          <p:cNvSpPr txBox="1"/>
          <p:nvPr/>
        </p:nvSpPr>
        <p:spPr>
          <a:xfrm>
            <a:off x="4850606" y="3336131"/>
            <a:ext cx="38147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如何让</a:t>
            </a: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一线作业人员</a:t>
            </a:r>
            <a:r>
              <a:rPr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真正重视用电安全？</a:t>
            </a:r>
            <a:endParaRPr/>
          </a:p>
        </p:txBody>
      </p:sp>
      <p:sp>
        <p:nvSpPr>
          <p:cNvPr id="54" name="el-1788319687636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763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7636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763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-1788319687637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8319687638-15"/>
          <p:cNvSpPr/>
          <p:nvPr/>
        </p:nvSpPr>
        <p:spPr>
          <a:xfrm>
            <a:off x="7872413" y="142875"/>
            <a:ext cx="87153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el-1788319687695-64"/>
          <p:cNvSpPr/>
          <p:nvPr/>
        </p:nvSpPr>
        <p:spPr>
          <a:xfrm>
            <a:off x="7979569" y="196453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533" y="68750"/>
                </a:moveTo>
                <a:lnTo>
                  <a:pt x="32533" y="68750"/>
                </a:lnTo>
                <a:cubicBezTo>
                  <a:pt x="41689" y="68472"/>
                  <a:pt x="49333" y="65083"/>
                  <a:pt x="55467" y="58583"/>
                </a:cubicBezTo>
                <a:lnTo>
                  <a:pt x="55467" y="58583"/>
                </a:lnTo>
                <a:lnTo>
                  <a:pt x="55467" y="58583"/>
                </a:lnTo>
                <a:cubicBezTo>
                  <a:pt x="61600" y="52194"/>
                  <a:pt x="64778" y="44139"/>
                  <a:pt x="65000" y="34417"/>
                </a:cubicBezTo>
                <a:lnTo>
                  <a:pt x="65000" y="34417"/>
                </a:lnTo>
                <a:cubicBezTo>
                  <a:pt x="64778" y="24639"/>
                  <a:pt x="61600" y="16556"/>
                  <a:pt x="55467" y="10167"/>
                </a:cubicBezTo>
                <a:lnTo>
                  <a:pt x="55467" y="10167"/>
                </a:lnTo>
                <a:cubicBezTo>
                  <a:pt x="49333" y="3667"/>
                  <a:pt x="41689" y="278"/>
                  <a:pt x="32533" y="0"/>
                </a:cubicBezTo>
                <a:lnTo>
                  <a:pt x="32533" y="0"/>
                </a:lnTo>
                <a:cubicBezTo>
                  <a:pt x="23333" y="278"/>
                  <a:pt x="15667" y="3667"/>
                  <a:pt x="9533" y="10167"/>
                </a:cubicBezTo>
                <a:lnTo>
                  <a:pt x="9533" y="10167"/>
                </a:lnTo>
                <a:cubicBezTo>
                  <a:pt x="3400" y="16556"/>
                  <a:pt x="222" y="24639"/>
                  <a:pt x="0" y="34417"/>
                </a:cubicBezTo>
                <a:lnTo>
                  <a:pt x="0" y="34417"/>
                </a:lnTo>
                <a:cubicBezTo>
                  <a:pt x="89" y="42083"/>
                  <a:pt x="2178" y="48778"/>
                  <a:pt x="6267" y="54500"/>
                </a:cubicBezTo>
                <a:lnTo>
                  <a:pt x="6267" y="54500"/>
                </a:lnTo>
                <a:cubicBezTo>
                  <a:pt x="5644" y="56444"/>
                  <a:pt x="4867" y="58083"/>
                  <a:pt x="3933" y="59417"/>
                </a:cubicBezTo>
                <a:lnTo>
                  <a:pt x="3933" y="59417"/>
                </a:lnTo>
                <a:cubicBezTo>
                  <a:pt x="3178" y="60583"/>
                  <a:pt x="2489" y="61472"/>
                  <a:pt x="1867" y="62083"/>
                </a:cubicBezTo>
                <a:lnTo>
                  <a:pt x="1867" y="62083"/>
                </a:lnTo>
                <a:cubicBezTo>
                  <a:pt x="1556" y="62472"/>
                  <a:pt x="1356" y="62750"/>
                  <a:pt x="1267" y="62917"/>
                </a:cubicBezTo>
                <a:lnTo>
                  <a:pt x="1267" y="62917"/>
                </a:lnTo>
                <a:cubicBezTo>
                  <a:pt x="1133" y="63028"/>
                  <a:pt x="1067" y="63083"/>
                  <a:pt x="1067" y="63083"/>
                </a:cubicBezTo>
                <a:lnTo>
                  <a:pt x="1067" y="63083"/>
                </a:lnTo>
                <a:lnTo>
                  <a:pt x="933" y="63083"/>
                </a:lnTo>
                <a:lnTo>
                  <a:pt x="933" y="63083"/>
                </a:lnTo>
                <a:lnTo>
                  <a:pt x="933" y="63083"/>
                </a:lnTo>
                <a:cubicBezTo>
                  <a:pt x="89" y="63972"/>
                  <a:pt x="-178" y="65139"/>
                  <a:pt x="133" y="66583"/>
                </a:cubicBezTo>
                <a:lnTo>
                  <a:pt x="133" y="66583"/>
                </a:lnTo>
                <a:cubicBezTo>
                  <a:pt x="578" y="67917"/>
                  <a:pt x="1378" y="68639"/>
                  <a:pt x="2533" y="68750"/>
                </a:cubicBezTo>
                <a:lnTo>
                  <a:pt x="2533" y="68750"/>
                </a:lnTo>
                <a:cubicBezTo>
                  <a:pt x="6044" y="68639"/>
                  <a:pt x="9267" y="67861"/>
                  <a:pt x="12200" y="66417"/>
                </a:cubicBezTo>
                <a:lnTo>
                  <a:pt x="12200" y="66417"/>
                </a:lnTo>
                <a:cubicBezTo>
                  <a:pt x="13667" y="65639"/>
                  <a:pt x="14956" y="64861"/>
                  <a:pt x="16067" y="64083"/>
                </a:cubicBezTo>
                <a:lnTo>
                  <a:pt x="16067" y="64083"/>
                </a:lnTo>
                <a:cubicBezTo>
                  <a:pt x="21000" y="67083"/>
                  <a:pt x="26489" y="68639"/>
                  <a:pt x="32533" y="68750"/>
                </a:cubicBezTo>
                <a:lnTo>
                  <a:pt x="32533" y="68750"/>
                </a:lnTo>
                <a:moveTo>
                  <a:pt x="70000" y="34417"/>
                </a:moveTo>
                <a:lnTo>
                  <a:pt x="70000" y="34417"/>
                </a:lnTo>
                <a:cubicBezTo>
                  <a:pt x="69689" y="45583"/>
                  <a:pt x="66356" y="54806"/>
                  <a:pt x="60000" y="62083"/>
                </a:cubicBezTo>
                <a:lnTo>
                  <a:pt x="60000" y="62083"/>
                </a:lnTo>
                <a:lnTo>
                  <a:pt x="60000" y="62083"/>
                </a:lnTo>
                <a:cubicBezTo>
                  <a:pt x="53556" y="69417"/>
                  <a:pt x="45644" y="73667"/>
                  <a:pt x="36267" y="74833"/>
                </a:cubicBezTo>
                <a:lnTo>
                  <a:pt x="36267" y="74833"/>
                </a:lnTo>
                <a:cubicBezTo>
                  <a:pt x="38222" y="82222"/>
                  <a:pt x="42022" y="88194"/>
                  <a:pt x="47667" y="92750"/>
                </a:cubicBezTo>
                <a:lnTo>
                  <a:pt x="47667" y="92750"/>
                </a:lnTo>
                <a:cubicBezTo>
                  <a:pt x="53267" y="97472"/>
                  <a:pt x="59889" y="99889"/>
                  <a:pt x="67533" y="100000"/>
                </a:cubicBezTo>
                <a:lnTo>
                  <a:pt x="67533" y="100000"/>
                </a:lnTo>
                <a:cubicBezTo>
                  <a:pt x="73533" y="99889"/>
                  <a:pt x="79000" y="98333"/>
                  <a:pt x="83933" y="95333"/>
                </a:cubicBezTo>
                <a:lnTo>
                  <a:pt x="83933" y="95333"/>
                </a:lnTo>
                <a:cubicBezTo>
                  <a:pt x="85044" y="96111"/>
                  <a:pt x="86333" y="96889"/>
                  <a:pt x="87800" y="97667"/>
                </a:cubicBezTo>
                <a:lnTo>
                  <a:pt x="87800" y="97667"/>
                </a:lnTo>
                <a:cubicBezTo>
                  <a:pt x="90733" y="99111"/>
                  <a:pt x="93978" y="99889"/>
                  <a:pt x="97533" y="100000"/>
                </a:cubicBezTo>
                <a:lnTo>
                  <a:pt x="97533" y="100000"/>
                </a:lnTo>
                <a:cubicBezTo>
                  <a:pt x="98644" y="99889"/>
                  <a:pt x="99422" y="99167"/>
                  <a:pt x="99867" y="97833"/>
                </a:cubicBezTo>
                <a:lnTo>
                  <a:pt x="99867" y="97833"/>
                </a:lnTo>
                <a:cubicBezTo>
                  <a:pt x="100178" y="96389"/>
                  <a:pt x="99867" y="95222"/>
                  <a:pt x="98933" y="94333"/>
                </a:cubicBezTo>
                <a:lnTo>
                  <a:pt x="98933" y="94333"/>
                </a:lnTo>
                <a:lnTo>
                  <a:pt x="98933" y="94333"/>
                </a:lnTo>
                <a:lnTo>
                  <a:pt x="98933" y="94333"/>
                </a:lnTo>
                <a:lnTo>
                  <a:pt x="98933" y="94333"/>
                </a:lnTo>
                <a:cubicBezTo>
                  <a:pt x="98933" y="94333"/>
                  <a:pt x="98933" y="94278"/>
                  <a:pt x="98933" y="94167"/>
                </a:cubicBezTo>
                <a:lnTo>
                  <a:pt x="98933" y="94167"/>
                </a:lnTo>
                <a:cubicBezTo>
                  <a:pt x="98800" y="94167"/>
                  <a:pt x="98733" y="94167"/>
                  <a:pt x="98733" y="94167"/>
                </a:cubicBezTo>
                <a:lnTo>
                  <a:pt x="98733" y="94167"/>
                </a:lnTo>
                <a:cubicBezTo>
                  <a:pt x="98644" y="94000"/>
                  <a:pt x="98444" y="93722"/>
                  <a:pt x="98133" y="93333"/>
                </a:cubicBezTo>
                <a:lnTo>
                  <a:pt x="98133" y="93333"/>
                </a:lnTo>
                <a:cubicBezTo>
                  <a:pt x="97511" y="92722"/>
                  <a:pt x="96822" y="91833"/>
                  <a:pt x="96067" y="90667"/>
                </a:cubicBezTo>
                <a:lnTo>
                  <a:pt x="96067" y="90667"/>
                </a:lnTo>
                <a:cubicBezTo>
                  <a:pt x="95133" y="89222"/>
                  <a:pt x="94356" y="87583"/>
                  <a:pt x="93733" y="85750"/>
                </a:cubicBezTo>
                <a:lnTo>
                  <a:pt x="93733" y="85750"/>
                </a:lnTo>
                <a:cubicBezTo>
                  <a:pt x="97822" y="80028"/>
                  <a:pt x="99911" y="73333"/>
                  <a:pt x="100000" y="65667"/>
                </a:cubicBezTo>
                <a:lnTo>
                  <a:pt x="100000" y="65667"/>
                </a:lnTo>
                <a:cubicBezTo>
                  <a:pt x="99778" y="56389"/>
                  <a:pt x="96867" y="48556"/>
                  <a:pt x="91267" y="42167"/>
                </a:cubicBezTo>
                <a:lnTo>
                  <a:pt x="91267" y="42167"/>
                </a:lnTo>
                <a:cubicBezTo>
                  <a:pt x="85622" y="35778"/>
                  <a:pt x="78489" y="32139"/>
                  <a:pt x="69867" y="31250"/>
                </a:cubicBezTo>
                <a:lnTo>
                  <a:pt x="69867" y="31250"/>
                </a:lnTo>
                <a:cubicBezTo>
                  <a:pt x="69956" y="32306"/>
                  <a:pt x="70000" y="33361"/>
                  <a:pt x="70000" y="34417"/>
                </a:cubicBezTo>
                <a:lnTo>
                  <a:pt x="70000" y="34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7684-63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7638-12"/>
          <p:cNvSpPr/>
          <p:nvPr/>
        </p:nvSpPr>
        <p:spPr>
          <a:xfrm>
            <a:off x="8097775" y="4882753"/>
            <a:ext cx="6461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el-1788319687637-9"/>
          <p:cNvSpPr txBox="1"/>
          <p:nvPr/>
        </p:nvSpPr>
        <p:spPr>
          <a:xfrm>
            <a:off x="557213" y="121444"/>
            <a:ext cx="159019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现场答疑与讨论</a:t>
            </a:r>
            <a:endParaRPr/>
          </a:p>
        </p:txBody>
      </p:sp>
      <p:sp>
        <p:nvSpPr>
          <p:cNvPr id="64" name="el-1788319687641-21"/>
          <p:cNvSpPr txBox="1"/>
          <p:nvPr/>
        </p:nvSpPr>
        <p:spPr>
          <a:xfrm>
            <a:off x="8179594" y="178594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互动研讨</a:t>
            </a:r>
            <a:endParaRPr/>
          </a:p>
        </p:txBody>
      </p:sp>
      <p:sp>
        <p:nvSpPr>
          <p:cNvPr id="65" name="el-1788319687639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66" name="el-1788319687637-10"/>
          <p:cNvSpPr txBox="1"/>
          <p:nvPr/>
        </p:nvSpPr>
        <p:spPr>
          <a:xfrm>
            <a:off x="7036929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现场答疑 · 互动研讨</a:t>
            </a:r>
            <a:endParaRPr/>
          </a:p>
        </p:txBody>
      </p:sp>
      <p:sp>
        <p:nvSpPr>
          <p:cNvPr id="67" name="el-1788319687637-11"/>
          <p:cNvSpPr txBox="1"/>
          <p:nvPr/>
        </p:nvSpPr>
        <p:spPr>
          <a:xfrm>
            <a:off x="8176357" y="4904184"/>
            <a:ext cx="9512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P99 / 110</a:t>
            </a:r>
            <a:endParaRPr/>
          </a:p>
        </p:txBody>
      </p:sp>
      <p:sp>
        <p:nvSpPr>
          <p:cNvPr id="68" name="el-1788319687698-7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7698-74"/>
          <p:cNvSpPr/>
          <p:nvPr/>
        </p:nvSpPr>
        <p:spPr>
          <a:xfrm>
            <a:off x="8772525" y="100013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B24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7619-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8319687626-23"/>
          <p:cNvSpPr/>
          <p:nvPr/>
        </p:nvSpPr>
        <p:spPr>
          <a:xfrm>
            <a:off x="6572250" y="571500"/>
            <a:ext cx="214312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100000" y="85000"/>
                </a:lnTo>
                <a:cubicBezTo>
                  <a:pt x="100000" y="93284"/>
                  <a:pt x="95523" y="100000"/>
                  <a:pt x="90000" y="100000"/>
                </a:cubicBezTo>
                <a:lnTo>
                  <a:pt x="0" y="100000"/>
                </a:lnTo>
              </a:path>
            </a:pathLst>
          </a:custGeom>
          <a:noFill/>
          <a:ln w="14288" algn="in">
            <a:solidFill>
              <a:srgbClr val="F0A50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8319687626-24"/>
          <p:cNvSpPr/>
          <p:nvPr/>
        </p:nvSpPr>
        <p:spPr>
          <a:xfrm>
            <a:off x="8672513" y="1757363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  <a:effectLst>
            <a:outerShdw blurRad="71438" dist="0" dir="0" sx="100000" sy="100000" kx="0" ky="0" algn="ctr">
              <a:srgbClr val="F0A500">
                <a:alpha val="6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8319687626-25"/>
          <p:cNvSpPr/>
          <p:nvPr/>
        </p:nvSpPr>
        <p:spPr>
          <a:xfrm>
            <a:off x="571500" y="3000375"/>
            <a:ext cx="18573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11111"/>
                </a:lnTo>
                <a:cubicBezTo>
                  <a:pt x="0" y="4975"/>
                  <a:pt x="3444" y="0"/>
                  <a:pt x="7692" y="0"/>
                </a:cubicBezTo>
                <a:lnTo>
                  <a:pt x="100000" y="0"/>
                </a:lnTo>
              </a:path>
            </a:pathLst>
          </a:custGeom>
          <a:noFill/>
          <a:ln w="14288" algn="in">
            <a:solidFill>
              <a:srgbClr val="F0A50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7626-26"/>
          <p:cNvSpPr/>
          <p:nvPr/>
        </p:nvSpPr>
        <p:spPr>
          <a:xfrm>
            <a:off x="800100" y="2993231"/>
            <a:ext cx="42863" cy="42863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  <a:effectLst>
            <a:outerShdw blurRad="57150" dist="0" dir="0" sx="100000" sy="100000" kx="0" ky="0" algn="ctr">
              <a:srgbClr val="F0A500">
                <a:alpha val="5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8319687623-14"/>
          <p:cNvSpPr/>
          <p:nvPr/>
        </p:nvSpPr>
        <p:spPr>
          <a:xfrm>
            <a:off x="864394" y="1785938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620-3"/>
          <p:cNvCxnSpPr/>
          <p:nvPr/>
        </p:nvCxnSpPr>
        <p:spPr>
          <a:xfrm>
            <a:off x="885825" y="1891643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7623-15"/>
          <p:cNvSpPr/>
          <p:nvPr/>
        </p:nvSpPr>
        <p:spPr>
          <a:xfrm>
            <a:off x="807244" y="2383110"/>
            <a:ext cx="157163" cy="157163"/>
          </a:xfrm>
          <a:prstGeom prst="roundRect">
            <a:avLst>
              <a:gd name="adj" fmla="val 1212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8319687623-16"/>
          <p:cNvSpPr/>
          <p:nvPr/>
        </p:nvSpPr>
        <p:spPr>
          <a:xfrm>
            <a:off x="807244" y="2603116"/>
            <a:ext cx="157163" cy="157163"/>
          </a:xfrm>
          <a:prstGeom prst="roundRect">
            <a:avLst>
              <a:gd name="adj" fmla="val 1212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7620-4"/>
          <p:cNvCxnSpPr/>
          <p:nvPr/>
        </p:nvCxnSpPr>
        <p:spPr>
          <a:xfrm>
            <a:off x="885825" y="2823121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7624-17"/>
          <p:cNvSpPr/>
          <p:nvPr/>
        </p:nvSpPr>
        <p:spPr>
          <a:xfrm>
            <a:off x="864394" y="3314588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7624-18"/>
          <p:cNvSpPr/>
          <p:nvPr/>
        </p:nvSpPr>
        <p:spPr>
          <a:xfrm>
            <a:off x="8236744" y="1785938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7621-5"/>
          <p:cNvCxnSpPr/>
          <p:nvPr/>
        </p:nvCxnSpPr>
        <p:spPr>
          <a:xfrm>
            <a:off x="8258175" y="1891643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7624-19"/>
          <p:cNvSpPr/>
          <p:nvPr/>
        </p:nvSpPr>
        <p:spPr>
          <a:xfrm>
            <a:off x="8179594" y="2383110"/>
            <a:ext cx="157163" cy="157163"/>
          </a:xfrm>
          <a:prstGeom prst="roundRect">
            <a:avLst>
              <a:gd name="adj" fmla="val 1212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7625-20"/>
          <p:cNvSpPr/>
          <p:nvPr/>
        </p:nvSpPr>
        <p:spPr>
          <a:xfrm>
            <a:off x="8179594" y="2603116"/>
            <a:ext cx="157163" cy="157163"/>
          </a:xfrm>
          <a:prstGeom prst="roundRect">
            <a:avLst>
              <a:gd name="adj" fmla="val 12121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F0A500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7621-6"/>
          <p:cNvCxnSpPr/>
          <p:nvPr/>
        </p:nvCxnSpPr>
        <p:spPr>
          <a:xfrm>
            <a:off x="8258175" y="2823121"/>
            <a:ext cx="914" cy="428625"/>
          </a:xfrm>
          <a:prstGeom prst="line">
            <a:avLst/>
          </a:prstGeom>
          <a:ln w="14288" cap="flat">
            <a:solidFill>
              <a:srgbClr val="F0A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7625-21"/>
          <p:cNvSpPr/>
          <p:nvPr/>
        </p:nvSpPr>
        <p:spPr>
          <a:xfrm>
            <a:off x="8236744" y="3314588"/>
            <a:ext cx="42863" cy="42863"/>
          </a:xfrm>
          <a:prstGeom prst="ellipse">
            <a:avLst/>
          </a:prstGeom>
          <a:solidFill>
            <a:srgbClr val="F0A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7620-2"/>
          <p:cNvSpPr/>
          <p:nvPr/>
        </p:nvSpPr>
        <p:spPr>
          <a:xfrm>
            <a:off x="4471988" y="4486275"/>
            <a:ext cx="200025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F0A500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7621-7"/>
          <p:cNvCxnSpPr/>
          <p:nvPr/>
        </p:nvCxnSpPr>
        <p:spPr>
          <a:xfrm>
            <a:off x="4429125" y="4707731"/>
            <a:ext cx="285750" cy="914"/>
          </a:xfrm>
          <a:prstGeom prst="line">
            <a:avLst/>
          </a:prstGeom>
          <a:ln w="14288" cap="flat">
            <a:solidFill>
              <a:srgbClr val="F0A500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7625-22"/>
          <p:cNvSpPr/>
          <p:nvPr/>
        </p:nvSpPr>
        <p:spPr>
          <a:xfrm>
            <a:off x="3429000" y="1187314"/>
            <a:ext cx="2286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7629-27"/>
          <p:cNvSpPr/>
          <p:nvPr/>
        </p:nvSpPr>
        <p:spPr>
          <a:xfrm>
            <a:off x="3400425" y="1165882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  <a:effectLst>
            <a:outerShdw blurRad="85725" dist="0" dir="0" sx="100000" sy="100000" kx="0" ky="0" algn="ctr">
              <a:srgbClr val="F0A500">
                <a:alpha val="9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8319687630-28"/>
          <p:cNvSpPr/>
          <p:nvPr/>
        </p:nvSpPr>
        <p:spPr>
          <a:xfrm>
            <a:off x="5686425" y="1165882"/>
            <a:ext cx="57150" cy="57150"/>
          </a:xfrm>
          <a:prstGeom prst="ellipse">
            <a:avLst/>
          </a:prstGeom>
          <a:solidFill>
            <a:srgbClr val="F0A500"/>
          </a:solidFill>
          <a:ln>
            <a:noFill/>
          </a:ln>
          <a:effectLst>
            <a:outerShdw blurRad="85725" dist="0" dir="0" sx="100000" sy="100000" kx="0" ky="0" algn="ctr">
              <a:srgbClr val="F0A500">
                <a:alpha val="9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8319687622-10"/>
          <p:cNvSpPr/>
          <p:nvPr/>
        </p:nvSpPr>
        <p:spPr>
          <a:xfrm>
            <a:off x="3111661" y="2323170"/>
            <a:ext cx="2920678" cy="407194"/>
          </a:xfrm>
          <a:prstGeom prst="roundRect">
            <a:avLst>
              <a:gd name="adj" fmla="val 4678"/>
            </a:avLst>
          </a:prstGeom>
          <a:solidFill>
            <a:srgbClr val="F0A500">
              <a:alpha val="8000"/>
            </a:srgbClr>
          </a:solidFill>
          <a:ln w="7144" algn="in">
            <a:solidFill>
              <a:srgbClr val="F0A500">
                <a:alpha val="4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7622-13"/>
          <p:cNvCxnSpPr/>
          <p:nvPr/>
        </p:nvCxnSpPr>
        <p:spPr>
          <a:xfrm>
            <a:off x="3071813" y="3674008"/>
            <a:ext cx="3000375" cy="914"/>
          </a:xfrm>
          <a:prstGeom prst="line">
            <a:avLst/>
          </a:prstGeom>
          <a:ln w="7144" cap="flat">
            <a:solidFill>
              <a:srgbClr val="FFFFFF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7621-8"/>
          <p:cNvSpPr txBox="1"/>
          <p:nvPr/>
        </p:nvSpPr>
        <p:spPr>
          <a:xfrm>
            <a:off x="3223260" y="1544501"/>
            <a:ext cx="2697480" cy="607219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600" spc="45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感谢聆听</a:t>
            </a:r>
            <a:endParaRPr/>
          </a:p>
        </p:txBody>
      </p:sp>
      <p:sp>
        <p:nvSpPr>
          <p:cNvPr id="27" name="el-1788319687621-9"/>
          <p:cNvSpPr txBox="1"/>
          <p:nvPr/>
        </p:nvSpPr>
        <p:spPr>
          <a:xfrm>
            <a:off x="3347405" y="2416039"/>
            <a:ext cx="2969541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33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以敬畏之心 · 守用电安全</a:t>
            </a:r>
            <a:endParaRPr/>
          </a:p>
        </p:txBody>
      </p:sp>
      <p:sp>
        <p:nvSpPr>
          <p:cNvPr id="28" name="el-1788319687622-11"/>
          <p:cNvSpPr txBox="1"/>
          <p:nvPr/>
        </p:nvSpPr>
        <p:spPr>
          <a:xfrm>
            <a:off x="2287826" y="2987539"/>
            <a:ext cx="4568236" cy="2828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AEB9CC"/>
                </a:solidFill>
                <a:latin typeface="Microsoft YaHei"/>
                <a:ea typeface="Microsoft YaHei"/>
                <a:cs typeface="Microsoft YaHei"/>
              </a:rPr>
              <a:t>安全用电 · 预防为主 · 生命至上 · 安全发展</a:t>
            </a:r>
            <a:endParaRPr/>
          </a:p>
        </p:txBody>
      </p:sp>
      <p:sp>
        <p:nvSpPr>
          <p:cNvPr id="29" name="el-1788319687622-12"/>
          <p:cNvSpPr txBox="1"/>
          <p:nvPr/>
        </p:nvSpPr>
        <p:spPr>
          <a:xfrm>
            <a:off x="2991803" y="3806168"/>
            <a:ext cx="3160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7C8CA0"/>
                </a:solidFill>
                <a:latin typeface="Microsoft YaHei"/>
                <a:ea typeface="Microsoft YaHei"/>
                <a:cs typeface="Microsoft YaHei"/>
              </a:rPr>
              <a:t>感谢参加本次培训</a:t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7967-131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7967-132"/>
          <p:cNvSpPr/>
          <p:nvPr/>
        </p:nvSpPr>
        <p:spPr>
          <a:xfrm>
            <a:off x="0" y="28575"/>
            <a:ext cx="9144000" cy="5114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8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7855-1"/>
          <p:cNvCxnSpPr/>
          <p:nvPr/>
        </p:nvCxnSpPr>
        <p:spPr>
          <a:xfrm>
            <a:off x="214313" y="1193006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7856-4"/>
          <p:cNvSpPr/>
          <p:nvPr/>
        </p:nvSpPr>
        <p:spPr>
          <a:xfrm>
            <a:off x="8872538" y="46577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7857-5"/>
          <p:cNvSpPr/>
          <p:nvPr/>
        </p:nvSpPr>
        <p:spPr>
          <a:xfrm>
            <a:off x="8801100" y="26003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7858-13"/>
          <p:cNvSpPr/>
          <p:nvPr/>
        </p:nvSpPr>
        <p:spPr>
          <a:xfrm>
            <a:off x="400050" y="410766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859-17"/>
          <p:cNvCxnSpPr/>
          <p:nvPr/>
        </p:nvCxnSpPr>
        <p:spPr>
          <a:xfrm>
            <a:off x="428625" y="410766"/>
            <a:ext cx="914" cy="42148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7963-125"/>
          <p:cNvSpPr/>
          <p:nvPr/>
        </p:nvSpPr>
        <p:spPr>
          <a:xfrm>
            <a:off x="681335" y="545165"/>
            <a:ext cx="208955" cy="159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98588"/>
                </a:moveTo>
                <a:lnTo>
                  <a:pt x="43273" y="98588"/>
                </a:lnTo>
                <a:cubicBezTo>
                  <a:pt x="44212" y="98863"/>
                  <a:pt x="45076" y="98627"/>
                  <a:pt x="45864" y="97882"/>
                </a:cubicBezTo>
                <a:lnTo>
                  <a:pt x="45864" y="97882"/>
                </a:lnTo>
                <a:lnTo>
                  <a:pt x="45864" y="97882"/>
                </a:lnTo>
                <a:cubicBezTo>
                  <a:pt x="46682" y="97294"/>
                  <a:pt x="47091" y="96333"/>
                  <a:pt x="47091" y="95000"/>
                </a:cubicBezTo>
                <a:lnTo>
                  <a:pt x="47091" y="95000"/>
                </a:lnTo>
                <a:lnTo>
                  <a:pt x="47091" y="10529"/>
                </a:lnTo>
                <a:cubicBezTo>
                  <a:pt x="47091" y="9471"/>
                  <a:pt x="46803" y="8647"/>
                  <a:pt x="46227" y="8059"/>
                </a:cubicBezTo>
                <a:lnTo>
                  <a:pt x="46227" y="8059"/>
                </a:lnTo>
                <a:cubicBezTo>
                  <a:pt x="44500" y="6137"/>
                  <a:pt x="41788" y="4353"/>
                  <a:pt x="38091" y="2706"/>
                </a:cubicBezTo>
                <a:lnTo>
                  <a:pt x="38091" y="2706"/>
                </a:lnTo>
                <a:cubicBezTo>
                  <a:pt x="34394" y="1059"/>
                  <a:pt x="30000" y="15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588"/>
                  <a:pt x="12636" y="1765"/>
                </a:cubicBezTo>
                <a:lnTo>
                  <a:pt x="12636" y="1765"/>
                </a:lnTo>
                <a:cubicBezTo>
                  <a:pt x="8818" y="2980"/>
                  <a:pt x="5652" y="4176"/>
                  <a:pt x="3136" y="5353"/>
                </a:cubicBezTo>
                <a:lnTo>
                  <a:pt x="3136" y="5353"/>
                </a:lnTo>
                <a:cubicBezTo>
                  <a:pt x="1167" y="6569"/>
                  <a:pt x="121" y="8667"/>
                  <a:pt x="0" y="11647"/>
                </a:cubicBezTo>
                <a:lnTo>
                  <a:pt x="0" y="11647"/>
                </a:lnTo>
                <a:lnTo>
                  <a:pt x="0" y="94529"/>
                </a:lnTo>
                <a:cubicBezTo>
                  <a:pt x="0" y="95902"/>
                  <a:pt x="455" y="96961"/>
                  <a:pt x="1364" y="97706"/>
                </a:cubicBezTo>
                <a:lnTo>
                  <a:pt x="1364" y="97706"/>
                </a:lnTo>
                <a:cubicBezTo>
                  <a:pt x="2182" y="98451"/>
                  <a:pt x="3106" y="98667"/>
                  <a:pt x="4136" y="98353"/>
                </a:cubicBezTo>
                <a:lnTo>
                  <a:pt x="4136" y="98353"/>
                </a:lnTo>
                <a:cubicBezTo>
                  <a:pt x="7045" y="97020"/>
                  <a:pt x="10333" y="95824"/>
                  <a:pt x="14000" y="94765"/>
                </a:cubicBezTo>
                <a:lnTo>
                  <a:pt x="14000" y="94765"/>
                </a:lnTo>
                <a:cubicBezTo>
                  <a:pt x="17818" y="93706"/>
                  <a:pt x="21455" y="93176"/>
                  <a:pt x="24909" y="93176"/>
                </a:cubicBezTo>
                <a:lnTo>
                  <a:pt x="24909" y="93176"/>
                </a:lnTo>
                <a:cubicBezTo>
                  <a:pt x="27909" y="93333"/>
                  <a:pt x="31152" y="93941"/>
                  <a:pt x="34636" y="95000"/>
                </a:cubicBezTo>
                <a:lnTo>
                  <a:pt x="34636" y="95000"/>
                </a:lnTo>
                <a:cubicBezTo>
                  <a:pt x="37970" y="96176"/>
                  <a:pt x="40848" y="97373"/>
                  <a:pt x="43273" y="98588"/>
                </a:cubicBezTo>
                <a:lnTo>
                  <a:pt x="43273" y="98588"/>
                </a:lnTo>
                <a:moveTo>
                  <a:pt x="56455" y="98588"/>
                </a:moveTo>
                <a:lnTo>
                  <a:pt x="56455" y="98588"/>
                </a:lnTo>
                <a:cubicBezTo>
                  <a:pt x="58879" y="97373"/>
                  <a:pt x="61758" y="96176"/>
                  <a:pt x="65091" y="95000"/>
                </a:cubicBezTo>
                <a:lnTo>
                  <a:pt x="65091" y="95000"/>
                </a:lnTo>
                <a:lnTo>
                  <a:pt x="65091" y="95000"/>
                </a:lnTo>
                <a:cubicBezTo>
                  <a:pt x="68545" y="93941"/>
                  <a:pt x="71773" y="93333"/>
                  <a:pt x="74773" y="93176"/>
                </a:cubicBezTo>
                <a:lnTo>
                  <a:pt x="74773" y="93176"/>
                </a:lnTo>
                <a:cubicBezTo>
                  <a:pt x="78258" y="93176"/>
                  <a:pt x="81894" y="93706"/>
                  <a:pt x="85682" y="94765"/>
                </a:cubicBezTo>
                <a:lnTo>
                  <a:pt x="85682" y="94765"/>
                </a:lnTo>
                <a:cubicBezTo>
                  <a:pt x="89379" y="95824"/>
                  <a:pt x="92667" y="97020"/>
                  <a:pt x="95545" y="98353"/>
                </a:cubicBezTo>
                <a:lnTo>
                  <a:pt x="95545" y="98353"/>
                </a:lnTo>
                <a:cubicBezTo>
                  <a:pt x="96606" y="98667"/>
                  <a:pt x="97530" y="98451"/>
                  <a:pt x="98318" y="97706"/>
                </a:cubicBezTo>
                <a:lnTo>
                  <a:pt x="98318" y="97706"/>
                </a:lnTo>
                <a:cubicBezTo>
                  <a:pt x="99258" y="96961"/>
                  <a:pt x="99727" y="95902"/>
                  <a:pt x="99727" y="94529"/>
                </a:cubicBezTo>
                <a:lnTo>
                  <a:pt x="99727" y="94529"/>
                </a:lnTo>
                <a:lnTo>
                  <a:pt x="99727" y="11647"/>
                </a:lnTo>
                <a:cubicBezTo>
                  <a:pt x="99606" y="8667"/>
                  <a:pt x="98561" y="6569"/>
                  <a:pt x="96591" y="5353"/>
                </a:cubicBezTo>
                <a:lnTo>
                  <a:pt x="96591" y="5353"/>
                </a:lnTo>
                <a:cubicBezTo>
                  <a:pt x="94045" y="4176"/>
                  <a:pt x="90879" y="2980"/>
                  <a:pt x="87091" y="1765"/>
                </a:cubicBezTo>
                <a:lnTo>
                  <a:pt x="87091" y="1765"/>
                </a:lnTo>
                <a:cubicBezTo>
                  <a:pt x="83273" y="588"/>
                  <a:pt x="79167" y="0"/>
                  <a:pt x="74773" y="0"/>
                </a:cubicBezTo>
                <a:lnTo>
                  <a:pt x="74773" y="0"/>
                </a:lnTo>
                <a:cubicBezTo>
                  <a:pt x="69712" y="157"/>
                  <a:pt x="65333" y="1059"/>
                  <a:pt x="61636" y="2706"/>
                </a:cubicBezTo>
                <a:lnTo>
                  <a:pt x="61636" y="2706"/>
                </a:lnTo>
                <a:cubicBezTo>
                  <a:pt x="57939" y="4353"/>
                  <a:pt x="55227" y="6137"/>
                  <a:pt x="53500" y="8059"/>
                </a:cubicBezTo>
                <a:lnTo>
                  <a:pt x="53500" y="8059"/>
                </a:lnTo>
                <a:cubicBezTo>
                  <a:pt x="52924" y="8647"/>
                  <a:pt x="52636" y="9471"/>
                  <a:pt x="52636" y="10529"/>
                </a:cubicBezTo>
                <a:lnTo>
                  <a:pt x="52636" y="10529"/>
                </a:lnTo>
                <a:lnTo>
                  <a:pt x="52636" y="95000"/>
                </a:lnTo>
                <a:cubicBezTo>
                  <a:pt x="52636" y="96333"/>
                  <a:pt x="53030" y="97294"/>
                  <a:pt x="53818" y="97882"/>
                </a:cubicBezTo>
                <a:lnTo>
                  <a:pt x="53818" y="97882"/>
                </a:lnTo>
                <a:cubicBezTo>
                  <a:pt x="54636" y="98627"/>
                  <a:pt x="55515" y="98863"/>
                  <a:pt x="56455" y="98588"/>
                </a:cubicBezTo>
                <a:lnTo>
                  <a:pt x="56455" y="9858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7862-24"/>
          <p:cNvSpPr/>
          <p:nvPr/>
        </p:nvSpPr>
        <p:spPr>
          <a:xfrm>
            <a:off x="7747397" y="514350"/>
            <a:ext cx="82510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7964-127"/>
          <p:cNvSpPr/>
          <p:nvPr/>
        </p:nvSpPr>
        <p:spPr>
          <a:xfrm>
            <a:off x="7861697" y="56792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7858-14"/>
          <p:cNvSpPr/>
          <p:nvPr/>
        </p:nvSpPr>
        <p:spPr>
          <a:xfrm>
            <a:off x="400050" y="1003697"/>
            <a:ext cx="8343900" cy="3414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7859-18"/>
          <p:cNvCxnSpPr/>
          <p:nvPr/>
        </p:nvCxnSpPr>
        <p:spPr>
          <a:xfrm>
            <a:off x="400050" y="1021556"/>
            <a:ext cx="8343900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7862-25"/>
          <p:cNvSpPr/>
          <p:nvPr/>
        </p:nvSpPr>
        <p:spPr>
          <a:xfrm>
            <a:off x="607219" y="11822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DF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7864-33"/>
          <p:cNvCxnSpPr/>
          <p:nvPr/>
        </p:nvCxnSpPr>
        <p:spPr>
          <a:xfrm>
            <a:off x="628650" y="1182291"/>
            <a:ext cx="914" cy="37147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7867-46"/>
          <p:cNvSpPr/>
          <p:nvPr/>
        </p:nvSpPr>
        <p:spPr>
          <a:xfrm>
            <a:off x="750094" y="12644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7966-129"/>
          <p:cNvSpPr/>
          <p:nvPr/>
        </p:nvSpPr>
        <p:spPr>
          <a:xfrm>
            <a:off x="1220099" y="1321585"/>
            <a:ext cx="91145" cy="1214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000" y="8615"/>
                </a:moveTo>
                <a:lnTo>
                  <a:pt x="79000" y="8615"/>
                </a:lnTo>
                <a:cubicBezTo>
                  <a:pt x="80467" y="5692"/>
                  <a:pt x="79633" y="3205"/>
                  <a:pt x="76500" y="1154"/>
                </a:cubicBezTo>
                <a:lnTo>
                  <a:pt x="76500" y="1154"/>
                </a:lnTo>
                <a:cubicBezTo>
                  <a:pt x="73033" y="-487"/>
                  <a:pt x="69700" y="-359"/>
                  <a:pt x="66500" y="1538"/>
                </a:cubicBezTo>
                <a:lnTo>
                  <a:pt x="66500" y="1538"/>
                </a:lnTo>
                <a:lnTo>
                  <a:pt x="2800" y="44462"/>
                </a:lnTo>
                <a:cubicBezTo>
                  <a:pt x="133" y="46359"/>
                  <a:pt x="-633" y="48590"/>
                  <a:pt x="500" y="51154"/>
                </a:cubicBezTo>
                <a:lnTo>
                  <a:pt x="500" y="51154"/>
                </a:lnTo>
                <a:cubicBezTo>
                  <a:pt x="2033" y="53718"/>
                  <a:pt x="4533" y="55051"/>
                  <a:pt x="8000" y="55154"/>
                </a:cubicBezTo>
                <a:lnTo>
                  <a:pt x="8000" y="55154"/>
                </a:lnTo>
                <a:lnTo>
                  <a:pt x="35900" y="55154"/>
                </a:lnTo>
                <a:lnTo>
                  <a:pt x="16700" y="89462"/>
                </a:lnTo>
                <a:cubicBezTo>
                  <a:pt x="15233" y="92385"/>
                  <a:pt x="16067" y="94872"/>
                  <a:pt x="19200" y="96923"/>
                </a:cubicBezTo>
                <a:lnTo>
                  <a:pt x="19200" y="96923"/>
                </a:lnTo>
                <a:cubicBezTo>
                  <a:pt x="22667" y="98615"/>
                  <a:pt x="26000" y="98487"/>
                  <a:pt x="29200" y="96538"/>
                </a:cubicBezTo>
                <a:lnTo>
                  <a:pt x="29200" y="96538"/>
                </a:lnTo>
                <a:lnTo>
                  <a:pt x="92900" y="53615"/>
                </a:lnTo>
                <a:cubicBezTo>
                  <a:pt x="95567" y="51718"/>
                  <a:pt x="96333" y="49487"/>
                  <a:pt x="95200" y="46923"/>
                </a:cubicBezTo>
                <a:lnTo>
                  <a:pt x="95200" y="46923"/>
                </a:lnTo>
                <a:cubicBezTo>
                  <a:pt x="93867" y="44359"/>
                  <a:pt x="91367" y="43026"/>
                  <a:pt x="87700" y="42923"/>
                </a:cubicBezTo>
                <a:lnTo>
                  <a:pt x="87700" y="42923"/>
                </a:lnTo>
                <a:lnTo>
                  <a:pt x="60000" y="42923"/>
                </a:lnTo>
                <a:lnTo>
                  <a:pt x="79000" y="8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7867-44"/>
          <p:cNvSpPr/>
          <p:nvPr/>
        </p:nvSpPr>
        <p:spPr>
          <a:xfrm>
            <a:off x="7571929" y="1257300"/>
            <a:ext cx="86484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F0A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8319687966-130"/>
          <p:cNvSpPr/>
          <p:nvPr/>
        </p:nvSpPr>
        <p:spPr>
          <a:xfrm>
            <a:off x="7679085" y="131445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55" y="6250"/>
                </a:moveTo>
                <a:lnTo>
                  <a:pt x="20455" y="6250"/>
                </a:lnTo>
                <a:lnTo>
                  <a:pt x="20455" y="12500"/>
                </a:lnTo>
                <a:lnTo>
                  <a:pt x="10273" y="12500"/>
                </a:lnTo>
                <a:cubicBezTo>
                  <a:pt x="7424" y="12611"/>
                  <a:pt x="5000" y="13528"/>
                  <a:pt x="3000" y="15250"/>
                </a:cubicBezTo>
                <a:lnTo>
                  <a:pt x="3000" y="15250"/>
                </a:lnTo>
                <a:cubicBezTo>
                  <a:pt x="1121" y="17083"/>
                  <a:pt x="121" y="19306"/>
                  <a:pt x="0" y="21917"/>
                </a:cubicBezTo>
                <a:lnTo>
                  <a:pt x="0" y="21917"/>
                </a:lnTo>
                <a:lnTo>
                  <a:pt x="0" y="31250"/>
                </a:lnTo>
                <a:lnTo>
                  <a:pt x="95455" y="31250"/>
                </a:lnTo>
                <a:lnTo>
                  <a:pt x="95455" y="21917"/>
                </a:lnTo>
                <a:cubicBezTo>
                  <a:pt x="95333" y="19306"/>
                  <a:pt x="94333" y="17083"/>
                  <a:pt x="92455" y="15250"/>
                </a:cubicBezTo>
                <a:lnTo>
                  <a:pt x="92455" y="15250"/>
                </a:lnTo>
                <a:cubicBezTo>
                  <a:pt x="90455" y="13528"/>
                  <a:pt x="88061" y="12611"/>
                  <a:pt x="85273" y="12500"/>
                </a:cubicBezTo>
                <a:lnTo>
                  <a:pt x="85273" y="12500"/>
                </a:lnTo>
                <a:lnTo>
                  <a:pt x="75000" y="12500"/>
                </a:lnTo>
                <a:lnTo>
                  <a:pt x="75000" y="6250"/>
                </a:lnTo>
                <a:cubicBezTo>
                  <a:pt x="75000" y="4417"/>
                  <a:pt x="74364" y="2917"/>
                  <a:pt x="73091" y="1750"/>
                </a:cubicBezTo>
                <a:lnTo>
                  <a:pt x="73091" y="1750"/>
                </a:lnTo>
                <a:cubicBezTo>
                  <a:pt x="71818" y="583"/>
                  <a:pt x="70182" y="0"/>
                  <a:pt x="68182" y="0"/>
                </a:cubicBezTo>
                <a:lnTo>
                  <a:pt x="68182" y="0"/>
                </a:lnTo>
                <a:cubicBezTo>
                  <a:pt x="66182" y="0"/>
                  <a:pt x="64545" y="583"/>
                  <a:pt x="63273" y="1750"/>
                </a:cubicBezTo>
                <a:lnTo>
                  <a:pt x="63273" y="1750"/>
                </a:lnTo>
                <a:cubicBezTo>
                  <a:pt x="62000" y="2917"/>
                  <a:pt x="61364" y="4417"/>
                  <a:pt x="61364" y="6250"/>
                </a:cubicBezTo>
                <a:lnTo>
                  <a:pt x="61364" y="6250"/>
                </a:lnTo>
                <a:lnTo>
                  <a:pt x="61364" y="12500"/>
                </a:lnTo>
                <a:lnTo>
                  <a:pt x="34091" y="12500"/>
                </a:lnTo>
                <a:lnTo>
                  <a:pt x="34091" y="6250"/>
                </a:lnTo>
                <a:cubicBezTo>
                  <a:pt x="34091" y="4417"/>
                  <a:pt x="33455" y="2917"/>
                  <a:pt x="32182" y="1750"/>
                </a:cubicBezTo>
                <a:lnTo>
                  <a:pt x="32182" y="1750"/>
                </a:lnTo>
                <a:cubicBezTo>
                  <a:pt x="30909" y="583"/>
                  <a:pt x="29273" y="0"/>
                  <a:pt x="27273" y="0"/>
                </a:cubicBezTo>
                <a:lnTo>
                  <a:pt x="27273" y="0"/>
                </a:lnTo>
                <a:cubicBezTo>
                  <a:pt x="25273" y="0"/>
                  <a:pt x="23636" y="583"/>
                  <a:pt x="22364" y="1750"/>
                </a:cubicBezTo>
                <a:lnTo>
                  <a:pt x="22364" y="1750"/>
                </a:lnTo>
                <a:cubicBezTo>
                  <a:pt x="21091" y="2917"/>
                  <a:pt x="20455" y="4417"/>
                  <a:pt x="20455" y="6250"/>
                </a:cubicBezTo>
                <a:lnTo>
                  <a:pt x="20455" y="6250"/>
                </a:lnTo>
                <a:moveTo>
                  <a:pt x="95455" y="37500"/>
                </a:moveTo>
                <a:lnTo>
                  <a:pt x="95455" y="37500"/>
                </a:lnTo>
                <a:lnTo>
                  <a:pt x="0" y="37500"/>
                </a:lnTo>
                <a:lnTo>
                  <a:pt x="0" y="90667"/>
                </a:lnTo>
                <a:cubicBezTo>
                  <a:pt x="121" y="93222"/>
                  <a:pt x="1121" y="95417"/>
                  <a:pt x="3000" y="97250"/>
                </a:cubicBezTo>
                <a:lnTo>
                  <a:pt x="3000" y="97250"/>
                </a:lnTo>
                <a:cubicBezTo>
                  <a:pt x="5000" y="98972"/>
                  <a:pt x="7424" y="99889"/>
                  <a:pt x="10273" y="100000"/>
                </a:cubicBezTo>
                <a:lnTo>
                  <a:pt x="10273" y="100000"/>
                </a:lnTo>
                <a:lnTo>
                  <a:pt x="85273" y="100000"/>
                </a:lnTo>
                <a:cubicBezTo>
                  <a:pt x="88061" y="99889"/>
                  <a:pt x="90455" y="98972"/>
                  <a:pt x="92455" y="97250"/>
                </a:cubicBezTo>
                <a:lnTo>
                  <a:pt x="92455" y="97250"/>
                </a:lnTo>
                <a:cubicBezTo>
                  <a:pt x="94333" y="95417"/>
                  <a:pt x="95333" y="93222"/>
                  <a:pt x="95455" y="90667"/>
                </a:cubicBezTo>
                <a:lnTo>
                  <a:pt x="95455" y="90667"/>
                </a:lnTo>
                <a:lnTo>
                  <a:pt x="95455" y="375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8319687863-26"/>
          <p:cNvSpPr/>
          <p:nvPr/>
        </p:nvSpPr>
        <p:spPr>
          <a:xfrm>
            <a:off x="607219" y="16394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7864-34"/>
          <p:cNvCxnSpPr/>
          <p:nvPr/>
        </p:nvCxnSpPr>
        <p:spPr>
          <a:xfrm>
            <a:off x="628650" y="1639491"/>
            <a:ext cx="914" cy="3714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7868-49"/>
          <p:cNvSpPr/>
          <p:nvPr/>
        </p:nvSpPr>
        <p:spPr>
          <a:xfrm>
            <a:off x="750094" y="17216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7863-27"/>
          <p:cNvSpPr/>
          <p:nvPr/>
        </p:nvSpPr>
        <p:spPr>
          <a:xfrm>
            <a:off x="607219" y="20966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7864-35"/>
          <p:cNvCxnSpPr/>
          <p:nvPr/>
        </p:nvCxnSpPr>
        <p:spPr>
          <a:xfrm>
            <a:off x="628650" y="2096691"/>
            <a:ext cx="914" cy="3714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7868-53"/>
          <p:cNvSpPr/>
          <p:nvPr/>
        </p:nvSpPr>
        <p:spPr>
          <a:xfrm>
            <a:off x="750094" y="21788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7863-28"/>
          <p:cNvSpPr/>
          <p:nvPr/>
        </p:nvSpPr>
        <p:spPr>
          <a:xfrm>
            <a:off x="607219" y="25538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7864-36"/>
          <p:cNvCxnSpPr/>
          <p:nvPr/>
        </p:nvCxnSpPr>
        <p:spPr>
          <a:xfrm>
            <a:off x="628650" y="2553891"/>
            <a:ext cx="914" cy="3714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7869-57"/>
          <p:cNvSpPr/>
          <p:nvPr/>
        </p:nvSpPr>
        <p:spPr>
          <a:xfrm>
            <a:off x="750094" y="26360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7863-29"/>
          <p:cNvSpPr/>
          <p:nvPr/>
        </p:nvSpPr>
        <p:spPr>
          <a:xfrm>
            <a:off x="607219" y="30110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7864-37"/>
          <p:cNvCxnSpPr/>
          <p:nvPr/>
        </p:nvCxnSpPr>
        <p:spPr>
          <a:xfrm>
            <a:off x="628650" y="3011091"/>
            <a:ext cx="914" cy="3714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7869-61"/>
          <p:cNvSpPr/>
          <p:nvPr/>
        </p:nvSpPr>
        <p:spPr>
          <a:xfrm>
            <a:off x="750094" y="30932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7863-30"/>
          <p:cNvSpPr/>
          <p:nvPr/>
        </p:nvSpPr>
        <p:spPr>
          <a:xfrm>
            <a:off x="607219" y="34682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8319687864-38"/>
          <p:cNvCxnSpPr/>
          <p:nvPr/>
        </p:nvCxnSpPr>
        <p:spPr>
          <a:xfrm>
            <a:off x="628650" y="3468291"/>
            <a:ext cx="914" cy="3714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8319687871-65"/>
          <p:cNvSpPr/>
          <p:nvPr/>
        </p:nvSpPr>
        <p:spPr>
          <a:xfrm>
            <a:off x="750094" y="35504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7863-31"/>
          <p:cNvSpPr/>
          <p:nvPr/>
        </p:nvSpPr>
        <p:spPr>
          <a:xfrm>
            <a:off x="607219" y="3925491"/>
            <a:ext cx="79295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7864-39"/>
          <p:cNvCxnSpPr/>
          <p:nvPr/>
        </p:nvCxnSpPr>
        <p:spPr>
          <a:xfrm>
            <a:off x="628650" y="3925491"/>
            <a:ext cx="914" cy="371475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7872-69"/>
          <p:cNvSpPr/>
          <p:nvPr/>
        </p:nvSpPr>
        <p:spPr>
          <a:xfrm>
            <a:off x="750094" y="4007644"/>
            <a:ext cx="348146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7859-15"/>
          <p:cNvSpPr/>
          <p:nvPr/>
        </p:nvSpPr>
        <p:spPr>
          <a:xfrm>
            <a:off x="400050" y="4589859"/>
            <a:ext cx="83439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7859-19"/>
          <p:cNvCxnSpPr/>
          <p:nvPr/>
        </p:nvCxnSpPr>
        <p:spPr>
          <a:xfrm>
            <a:off x="428625" y="4589859"/>
            <a:ext cx="914" cy="400050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964-126"/>
          <p:cNvSpPr/>
          <p:nvPr/>
        </p:nvSpPr>
        <p:spPr>
          <a:xfrm>
            <a:off x="678656" y="4724698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7863-32"/>
          <p:cNvSpPr/>
          <p:nvPr/>
        </p:nvSpPr>
        <p:spPr>
          <a:xfrm>
            <a:off x="7761684" y="4682728"/>
            <a:ext cx="803672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7966-128"/>
          <p:cNvSpPr/>
          <p:nvPr/>
        </p:nvSpPr>
        <p:spPr>
          <a:xfrm>
            <a:off x="7875984" y="4732734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lnTo>
                  <a:pt x="0" y="95333"/>
                </a:lnTo>
                <a:cubicBezTo>
                  <a:pt x="370" y="98167"/>
                  <a:pt x="2444" y="99722"/>
                  <a:pt x="6222" y="100000"/>
                </a:cubicBezTo>
                <a:lnTo>
                  <a:pt x="6222" y="100000"/>
                </a:lnTo>
                <a:cubicBezTo>
                  <a:pt x="7630" y="100000"/>
                  <a:pt x="8852" y="99750"/>
                  <a:pt x="9889" y="99250"/>
                </a:cubicBezTo>
                <a:lnTo>
                  <a:pt x="9889" y="99250"/>
                </a:lnTo>
                <a:lnTo>
                  <a:pt x="50000" y="78167"/>
                </a:lnTo>
                <a:lnTo>
                  <a:pt x="90111" y="99250"/>
                </a:lnTo>
                <a:cubicBezTo>
                  <a:pt x="91148" y="99750"/>
                  <a:pt x="92370" y="100000"/>
                  <a:pt x="93778" y="100000"/>
                </a:cubicBezTo>
                <a:lnTo>
                  <a:pt x="93778" y="100000"/>
                </a:lnTo>
                <a:cubicBezTo>
                  <a:pt x="97556" y="99722"/>
                  <a:pt x="99630" y="98167"/>
                  <a:pt x="100000" y="95333"/>
                </a:cubicBezTo>
                <a:lnTo>
                  <a:pt x="100000" y="95333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7861-21"/>
          <p:cNvSpPr txBox="1"/>
          <p:nvPr/>
        </p:nvSpPr>
        <p:spPr>
          <a:xfrm>
            <a:off x="1057275" y="528638"/>
            <a:ext cx="309382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核心规范 · 七项条文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常用必查 · 随时对照</a:t>
            </a:r>
            <a:endParaRPr/>
          </a:p>
        </p:txBody>
      </p:sp>
      <p:sp>
        <p:nvSpPr>
          <p:cNvPr id="44" name="el-1788319687864-40"/>
          <p:cNvSpPr txBox="1"/>
          <p:nvPr/>
        </p:nvSpPr>
        <p:spPr>
          <a:xfrm>
            <a:off x="8015288" y="550069"/>
            <a:ext cx="5179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现行有效</a:t>
            </a:r>
            <a:endParaRPr/>
          </a:p>
        </p:txBody>
      </p:sp>
      <p:sp>
        <p:nvSpPr>
          <p:cNvPr id="45" name="el-1788319687867-45"/>
          <p:cNvSpPr txBox="1"/>
          <p:nvPr/>
        </p:nvSpPr>
        <p:spPr>
          <a:xfrm>
            <a:off x="850106" y="12930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6" name="el-1788319687867-42"/>
          <p:cNvSpPr txBox="1"/>
          <p:nvPr/>
        </p:nvSpPr>
        <p:spPr>
          <a:xfrm>
            <a:off x="1212540" y="1264444"/>
            <a:ext cx="211487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985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47" name="el-1788319687867-47"/>
          <p:cNvSpPr txBox="1"/>
          <p:nvPr/>
        </p:nvSpPr>
        <p:spPr>
          <a:xfrm>
            <a:off x="2677902" y="1268016"/>
            <a:ext cx="33861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《建筑与市政工程施工现场临时用电安全技术标准》</a:t>
            </a:r>
            <a:endParaRPr/>
          </a:p>
        </p:txBody>
      </p:sp>
      <p:sp>
        <p:nvSpPr>
          <p:cNvPr id="48" name="el-1788319687867-43"/>
          <p:cNvSpPr txBox="1"/>
          <p:nvPr/>
        </p:nvSpPr>
        <p:spPr>
          <a:xfrm>
            <a:off x="7679085" y="1293019"/>
            <a:ext cx="113030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145107">
              <a:lnSpc>
                <a:spcPct val="100000"/>
              </a:lnSpc>
            </a:pPr>
            <a:r>
              <a:rPr b="1" sz="900" spc="17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2025.1.1</a:t>
            </a:r>
            <a:endParaRPr/>
          </a:p>
        </p:txBody>
      </p:sp>
      <p:sp>
        <p:nvSpPr>
          <p:cNvPr id="49" name="el-1788319687868-48"/>
          <p:cNvSpPr txBox="1"/>
          <p:nvPr/>
        </p:nvSpPr>
        <p:spPr>
          <a:xfrm>
            <a:off x="850106" y="17502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50" name="el-1788319687868-50"/>
          <p:cNvSpPr txBox="1"/>
          <p:nvPr/>
        </p:nvSpPr>
        <p:spPr>
          <a:xfrm>
            <a:off x="1212540" y="1721644"/>
            <a:ext cx="130006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GB 50052</a:t>
            </a:r>
            <a:endParaRPr/>
          </a:p>
        </p:txBody>
      </p:sp>
      <p:sp>
        <p:nvSpPr>
          <p:cNvPr id="51" name="el-1788319687868-51"/>
          <p:cNvSpPr txBox="1"/>
          <p:nvPr/>
        </p:nvSpPr>
        <p:spPr>
          <a:xfrm>
            <a:off x="2114550" y="1725216"/>
            <a:ext cx="1671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《供配电系统设计规范》</a:t>
            </a:r>
            <a:endParaRPr/>
          </a:p>
        </p:txBody>
      </p:sp>
      <p:sp>
        <p:nvSpPr>
          <p:cNvPr id="52" name="el-1788319687868-52"/>
          <p:cNvSpPr txBox="1"/>
          <p:nvPr/>
        </p:nvSpPr>
        <p:spPr>
          <a:xfrm>
            <a:off x="850106" y="22074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53" name="el-1788319687868-54"/>
          <p:cNvSpPr txBox="1"/>
          <p:nvPr/>
        </p:nvSpPr>
        <p:spPr>
          <a:xfrm>
            <a:off x="1212540" y="2178844"/>
            <a:ext cx="130006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GB 50720</a:t>
            </a:r>
            <a:endParaRPr/>
          </a:p>
        </p:txBody>
      </p:sp>
      <p:sp>
        <p:nvSpPr>
          <p:cNvPr id="54" name="el-1788319687868-55"/>
          <p:cNvSpPr txBox="1"/>
          <p:nvPr/>
        </p:nvSpPr>
        <p:spPr>
          <a:xfrm>
            <a:off x="2114550" y="2182416"/>
            <a:ext cx="26717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《建设工程施工现场消防安全技术规范》</a:t>
            </a:r>
            <a:endParaRPr/>
          </a:p>
        </p:txBody>
      </p:sp>
      <p:sp>
        <p:nvSpPr>
          <p:cNvPr id="55" name="el-1788319687868-56"/>
          <p:cNvSpPr txBox="1"/>
          <p:nvPr/>
        </p:nvSpPr>
        <p:spPr>
          <a:xfrm>
            <a:off x="850106" y="26646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56" name="el-1788319687869-58"/>
          <p:cNvSpPr txBox="1"/>
          <p:nvPr/>
        </p:nvSpPr>
        <p:spPr>
          <a:xfrm>
            <a:off x="1212540" y="2636044"/>
            <a:ext cx="130006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GB 50194</a:t>
            </a:r>
            <a:endParaRPr/>
          </a:p>
        </p:txBody>
      </p:sp>
      <p:sp>
        <p:nvSpPr>
          <p:cNvPr id="57" name="el-1788319687869-59"/>
          <p:cNvSpPr txBox="1"/>
          <p:nvPr/>
        </p:nvSpPr>
        <p:spPr>
          <a:xfrm>
            <a:off x="2114550" y="2639616"/>
            <a:ext cx="2528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《建设工程施工现场供用电安全规范》</a:t>
            </a:r>
            <a:endParaRPr/>
          </a:p>
        </p:txBody>
      </p:sp>
      <p:sp>
        <p:nvSpPr>
          <p:cNvPr id="58" name="el-1788319687869-60"/>
          <p:cNvSpPr txBox="1"/>
          <p:nvPr/>
        </p:nvSpPr>
        <p:spPr>
          <a:xfrm>
            <a:off x="850106" y="31218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59" name="el-1788319687869-62"/>
          <p:cNvSpPr txBox="1"/>
          <p:nvPr/>
        </p:nvSpPr>
        <p:spPr>
          <a:xfrm>
            <a:off x="1212540" y="3093244"/>
            <a:ext cx="158035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GB/T 13869</a:t>
            </a:r>
            <a:endParaRPr/>
          </a:p>
        </p:txBody>
      </p:sp>
      <p:sp>
        <p:nvSpPr>
          <p:cNvPr id="60" name="el-1788319687869-63"/>
          <p:cNvSpPr txBox="1"/>
          <p:nvPr/>
        </p:nvSpPr>
        <p:spPr>
          <a:xfrm>
            <a:off x="2294260" y="3096816"/>
            <a:ext cx="12430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《用电安全导则》</a:t>
            </a:r>
            <a:endParaRPr/>
          </a:p>
        </p:txBody>
      </p:sp>
      <p:sp>
        <p:nvSpPr>
          <p:cNvPr id="61" name="el-1788319687869-64"/>
          <p:cNvSpPr txBox="1"/>
          <p:nvPr/>
        </p:nvSpPr>
        <p:spPr>
          <a:xfrm>
            <a:off x="850106" y="35790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62" name="el-1788319687871-66"/>
          <p:cNvSpPr txBox="1"/>
          <p:nvPr/>
        </p:nvSpPr>
        <p:spPr>
          <a:xfrm>
            <a:off x="1212540" y="3550444"/>
            <a:ext cx="182995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GB/T 13870.1</a:t>
            </a:r>
            <a:endParaRPr/>
          </a:p>
        </p:txBody>
      </p:sp>
      <p:sp>
        <p:nvSpPr>
          <p:cNvPr id="63" name="el-1788319687871-67"/>
          <p:cNvSpPr txBox="1"/>
          <p:nvPr/>
        </p:nvSpPr>
        <p:spPr>
          <a:xfrm>
            <a:off x="2443274" y="3554016"/>
            <a:ext cx="333162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《电流对人体和家畜的效应 第一部分：通用部分》</a:t>
            </a:r>
            <a:endParaRPr/>
          </a:p>
        </p:txBody>
      </p:sp>
      <p:sp>
        <p:nvSpPr>
          <p:cNvPr id="64" name="el-1788319687871-68"/>
          <p:cNvSpPr txBox="1"/>
          <p:nvPr/>
        </p:nvSpPr>
        <p:spPr>
          <a:xfrm>
            <a:off x="850106" y="4036219"/>
            <a:ext cx="40129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sp>
        <p:nvSpPr>
          <p:cNvPr id="65" name="el-1788319687872-70"/>
          <p:cNvSpPr txBox="1"/>
          <p:nvPr/>
        </p:nvSpPr>
        <p:spPr>
          <a:xfrm>
            <a:off x="1212540" y="4007644"/>
            <a:ext cx="130006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GB 51348</a:t>
            </a:r>
            <a:endParaRPr/>
          </a:p>
        </p:txBody>
      </p:sp>
      <p:sp>
        <p:nvSpPr>
          <p:cNvPr id="66" name="el-1788319687872-71"/>
          <p:cNvSpPr txBox="1"/>
          <p:nvPr/>
        </p:nvSpPr>
        <p:spPr>
          <a:xfrm>
            <a:off x="2114550" y="4011216"/>
            <a:ext cx="18145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《民用建筑电气设计标准》</a:t>
            </a:r>
            <a:endParaRPr/>
          </a:p>
        </p:txBody>
      </p:sp>
      <p:sp>
        <p:nvSpPr>
          <p:cNvPr id="67" name="el-1788319687861-22"/>
          <p:cNvSpPr txBox="1"/>
          <p:nvPr/>
        </p:nvSpPr>
        <p:spPr>
          <a:xfrm>
            <a:off x="1000125" y="4700588"/>
            <a:ext cx="558344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重点：</a:t>
            </a:r>
            <a:r>
              <a:rPr sz="106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JGJ/T 46-2024 替代原 JGJ46-2005 · 2025年1月1日实施</a:t>
            </a:r>
            <a:endParaRPr/>
          </a:p>
        </p:txBody>
      </p:sp>
      <p:sp>
        <p:nvSpPr>
          <p:cNvPr id="68" name="el-1788319687865-41"/>
          <p:cNvSpPr txBox="1"/>
          <p:nvPr/>
        </p:nvSpPr>
        <p:spPr>
          <a:xfrm>
            <a:off x="8008144" y="4718447"/>
            <a:ext cx="51792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标准速查</a:t>
            </a:r>
            <a:endParaRPr/>
          </a:p>
        </p:txBody>
      </p:sp>
      <p:sp>
        <p:nvSpPr>
          <p:cNvPr id="69" name="el-1788319687856-2"/>
          <p:cNvSpPr/>
          <p:nvPr/>
        </p:nvSpPr>
        <p:spPr>
          <a:xfrm>
            <a:off x="0" y="28575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7857-6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7856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785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-1788319687857-8"/>
          <p:cNvCxnSpPr/>
          <p:nvPr/>
        </p:nvCxnSpPr>
        <p:spPr>
          <a:xfrm>
            <a:off x="421481" y="182166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8319687859-16"/>
          <p:cNvSpPr/>
          <p:nvPr/>
        </p:nvSpPr>
        <p:spPr>
          <a:xfrm>
            <a:off x="7535987" y="171450"/>
            <a:ext cx="120796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el-1788319687950-124"/>
          <p:cNvSpPr/>
          <p:nvPr/>
        </p:nvSpPr>
        <p:spPr>
          <a:xfrm>
            <a:off x="7643400" y="225028"/>
            <a:ext cx="14236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867" y="6250"/>
                </a:moveTo>
                <a:lnTo>
                  <a:pt x="59867" y="6250"/>
                </a:lnTo>
                <a:lnTo>
                  <a:pt x="79867" y="6250"/>
                </a:lnTo>
                <a:cubicBezTo>
                  <a:pt x="81289" y="6250"/>
                  <a:pt x="82489" y="6833"/>
                  <a:pt x="83467" y="8000"/>
                </a:cubicBezTo>
                <a:lnTo>
                  <a:pt x="83467" y="8000"/>
                </a:lnTo>
                <a:cubicBezTo>
                  <a:pt x="84400" y="9167"/>
                  <a:pt x="84867" y="10667"/>
                  <a:pt x="84867" y="12500"/>
                </a:cubicBezTo>
                <a:lnTo>
                  <a:pt x="84867" y="12500"/>
                </a:lnTo>
                <a:cubicBezTo>
                  <a:pt x="84867" y="14333"/>
                  <a:pt x="84400" y="15833"/>
                  <a:pt x="83467" y="17000"/>
                </a:cubicBezTo>
                <a:lnTo>
                  <a:pt x="83467" y="17000"/>
                </a:lnTo>
                <a:cubicBezTo>
                  <a:pt x="82489" y="18167"/>
                  <a:pt x="81289" y="18750"/>
                  <a:pt x="79867" y="18750"/>
                </a:cubicBezTo>
                <a:lnTo>
                  <a:pt x="79867" y="18750"/>
                </a:lnTo>
                <a:lnTo>
                  <a:pt x="62000" y="18750"/>
                </a:lnTo>
                <a:cubicBezTo>
                  <a:pt x="61067" y="23972"/>
                  <a:pt x="58689" y="27694"/>
                  <a:pt x="54867" y="29917"/>
                </a:cubicBezTo>
                <a:lnTo>
                  <a:pt x="54867" y="29917"/>
                </a:lnTo>
                <a:lnTo>
                  <a:pt x="54867" y="87500"/>
                </a:lnTo>
                <a:lnTo>
                  <a:pt x="79867" y="87500"/>
                </a:lnTo>
                <a:cubicBezTo>
                  <a:pt x="81289" y="87500"/>
                  <a:pt x="82489" y="88083"/>
                  <a:pt x="83467" y="89250"/>
                </a:cubicBezTo>
                <a:lnTo>
                  <a:pt x="83467" y="89250"/>
                </a:lnTo>
                <a:cubicBezTo>
                  <a:pt x="84400" y="90417"/>
                  <a:pt x="84867" y="91917"/>
                  <a:pt x="84867" y="93750"/>
                </a:cubicBezTo>
                <a:lnTo>
                  <a:pt x="84867" y="93750"/>
                </a:lnTo>
                <a:cubicBezTo>
                  <a:pt x="84867" y="95583"/>
                  <a:pt x="84400" y="97083"/>
                  <a:pt x="83467" y="98250"/>
                </a:cubicBezTo>
                <a:lnTo>
                  <a:pt x="83467" y="98250"/>
                </a:lnTo>
                <a:cubicBezTo>
                  <a:pt x="82489" y="99417"/>
                  <a:pt x="81289" y="100000"/>
                  <a:pt x="79867" y="100000"/>
                </a:cubicBezTo>
                <a:lnTo>
                  <a:pt x="79867" y="100000"/>
                </a:lnTo>
                <a:lnTo>
                  <a:pt x="49867" y="100000"/>
                </a:lnTo>
                <a:lnTo>
                  <a:pt x="19867" y="100000"/>
                </a:lnTo>
                <a:cubicBezTo>
                  <a:pt x="18400" y="100000"/>
                  <a:pt x="17200" y="99417"/>
                  <a:pt x="16267" y="98250"/>
                </a:cubicBezTo>
                <a:lnTo>
                  <a:pt x="16267" y="98250"/>
                </a:lnTo>
                <a:cubicBezTo>
                  <a:pt x="15333" y="97083"/>
                  <a:pt x="14867" y="95583"/>
                  <a:pt x="14867" y="93750"/>
                </a:cubicBezTo>
                <a:lnTo>
                  <a:pt x="14867" y="93750"/>
                </a:lnTo>
                <a:cubicBezTo>
                  <a:pt x="14867" y="91917"/>
                  <a:pt x="15333" y="90417"/>
                  <a:pt x="16267" y="89250"/>
                </a:cubicBezTo>
                <a:lnTo>
                  <a:pt x="16267" y="89250"/>
                </a:lnTo>
                <a:cubicBezTo>
                  <a:pt x="17200" y="88083"/>
                  <a:pt x="18400" y="87500"/>
                  <a:pt x="19867" y="87500"/>
                </a:cubicBezTo>
                <a:lnTo>
                  <a:pt x="19867" y="87500"/>
                </a:lnTo>
                <a:lnTo>
                  <a:pt x="44867" y="87500"/>
                </a:lnTo>
                <a:lnTo>
                  <a:pt x="44867" y="29917"/>
                </a:lnTo>
                <a:cubicBezTo>
                  <a:pt x="41000" y="27694"/>
                  <a:pt x="38600" y="23972"/>
                  <a:pt x="37667" y="18750"/>
                </a:cubicBezTo>
                <a:lnTo>
                  <a:pt x="37667" y="18750"/>
                </a:lnTo>
                <a:lnTo>
                  <a:pt x="19867" y="18750"/>
                </a:lnTo>
                <a:cubicBezTo>
                  <a:pt x="18400" y="18750"/>
                  <a:pt x="17200" y="18167"/>
                  <a:pt x="16267" y="17000"/>
                </a:cubicBezTo>
                <a:lnTo>
                  <a:pt x="16267" y="17000"/>
                </a:lnTo>
                <a:cubicBezTo>
                  <a:pt x="15333" y="15833"/>
                  <a:pt x="14867" y="14333"/>
                  <a:pt x="14867" y="12500"/>
                </a:cubicBezTo>
                <a:lnTo>
                  <a:pt x="14867" y="12500"/>
                </a:lnTo>
                <a:cubicBezTo>
                  <a:pt x="14867" y="10667"/>
                  <a:pt x="15333" y="9167"/>
                  <a:pt x="16267" y="8000"/>
                </a:cubicBezTo>
                <a:lnTo>
                  <a:pt x="16267" y="8000"/>
                </a:lnTo>
                <a:cubicBezTo>
                  <a:pt x="17200" y="6833"/>
                  <a:pt x="18400" y="6250"/>
                  <a:pt x="19867" y="6250"/>
                </a:cubicBezTo>
                <a:lnTo>
                  <a:pt x="19867" y="6250"/>
                </a:lnTo>
                <a:lnTo>
                  <a:pt x="39867" y="6250"/>
                </a:lnTo>
                <a:cubicBezTo>
                  <a:pt x="42267" y="2194"/>
                  <a:pt x="45600" y="111"/>
                  <a:pt x="49867" y="0"/>
                </a:cubicBezTo>
                <a:lnTo>
                  <a:pt x="49867" y="0"/>
                </a:lnTo>
                <a:cubicBezTo>
                  <a:pt x="54133" y="111"/>
                  <a:pt x="57467" y="2194"/>
                  <a:pt x="59867" y="6250"/>
                </a:cubicBezTo>
                <a:lnTo>
                  <a:pt x="59867" y="6250"/>
                </a:lnTo>
                <a:moveTo>
                  <a:pt x="68600" y="62500"/>
                </a:moveTo>
                <a:lnTo>
                  <a:pt x="68600" y="62500"/>
                </a:lnTo>
                <a:lnTo>
                  <a:pt x="91067" y="62500"/>
                </a:lnTo>
                <a:lnTo>
                  <a:pt x="79867" y="38250"/>
                </a:lnTo>
                <a:lnTo>
                  <a:pt x="68600" y="62500"/>
                </a:lnTo>
                <a:moveTo>
                  <a:pt x="79867" y="81250"/>
                </a:moveTo>
                <a:lnTo>
                  <a:pt x="79867" y="81250"/>
                </a:lnTo>
                <a:cubicBezTo>
                  <a:pt x="74844" y="81139"/>
                  <a:pt x="70511" y="79639"/>
                  <a:pt x="66867" y="76750"/>
                </a:cubicBezTo>
                <a:lnTo>
                  <a:pt x="66867" y="76750"/>
                </a:lnTo>
                <a:lnTo>
                  <a:pt x="66867" y="76750"/>
                </a:lnTo>
                <a:cubicBezTo>
                  <a:pt x="63311" y="73917"/>
                  <a:pt x="61067" y="70278"/>
                  <a:pt x="60133" y="65833"/>
                </a:cubicBezTo>
                <a:lnTo>
                  <a:pt x="60133" y="65833"/>
                </a:lnTo>
                <a:cubicBezTo>
                  <a:pt x="59822" y="63611"/>
                  <a:pt x="60200" y="61528"/>
                  <a:pt x="61267" y="59583"/>
                </a:cubicBezTo>
                <a:lnTo>
                  <a:pt x="61267" y="59583"/>
                </a:lnTo>
                <a:lnTo>
                  <a:pt x="76067" y="27750"/>
                </a:lnTo>
                <a:cubicBezTo>
                  <a:pt x="76911" y="25917"/>
                  <a:pt x="78178" y="25000"/>
                  <a:pt x="79867" y="25000"/>
                </a:cubicBezTo>
                <a:lnTo>
                  <a:pt x="79867" y="25000"/>
                </a:lnTo>
                <a:cubicBezTo>
                  <a:pt x="81511" y="25111"/>
                  <a:pt x="82756" y="26028"/>
                  <a:pt x="83600" y="27750"/>
                </a:cubicBezTo>
                <a:lnTo>
                  <a:pt x="83600" y="27750"/>
                </a:lnTo>
                <a:lnTo>
                  <a:pt x="98467" y="59583"/>
                </a:lnTo>
                <a:cubicBezTo>
                  <a:pt x="99489" y="61528"/>
                  <a:pt x="99844" y="63611"/>
                  <a:pt x="99533" y="65833"/>
                </a:cubicBezTo>
                <a:lnTo>
                  <a:pt x="99533" y="65833"/>
                </a:lnTo>
                <a:cubicBezTo>
                  <a:pt x="98600" y="70278"/>
                  <a:pt x="96356" y="73917"/>
                  <a:pt x="92800" y="76750"/>
                </a:cubicBezTo>
                <a:lnTo>
                  <a:pt x="92800" y="76750"/>
                </a:lnTo>
                <a:cubicBezTo>
                  <a:pt x="89156" y="79639"/>
                  <a:pt x="84844" y="81139"/>
                  <a:pt x="79867" y="81250"/>
                </a:cubicBezTo>
                <a:lnTo>
                  <a:pt x="79867" y="81250"/>
                </a:lnTo>
                <a:moveTo>
                  <a:pt x="19667" y="38250"/>
                </a:moveTo>
                <a:lnTo>
                  <a:pt x="19667" y="38250"/>
                </a:lnTo>
                <a:lnTo>
                  <a:pt x="8267" y="62500"/>
                </a:lnTo>
                <a:lnTo>
                  <a:pt x="30933" y="62500"/>
                </a:lnTo>
                <a:lnTo>
                  <a:pt x="19667" y="38250"/>
                </a:lnTo>
                <a:moveTo>
                  <a:pt x="0" y="65833"/>
                </a:moveTo>
                <a:lnTo>
                  <a:pt x="0" y="65833"/>
                </a:lnTo>
                <a:cubicBezTo>
                  <a:pt x="-311" y="63611"/>
                  <a:pt x="44" y="61528"/>
                  <a:pt x="1067" y="59583"/>
                </a:cubicBezTo>
                <a:lnTo>
                  <a:pt x="1067" y="59583"/>
                </a:lnTo>
                <a:lnTo>
                  <a:pt x="15933" y="27750"/>
                </a:lnTo>
                <a:cubicBezTo>
                  <a:pt x="16778" y="25917"/>
                  <a:pt x="18022" y="25000"/>
                  <a:pt x="19667" y="25000"/>
                </a:cubicBezTo>
                <a:lnTo>
                  <a:pt x="19667" y="25000"/>
                </a:lnTo>
                <a:cubicBezTo>
                  <a:pt x="21356" y="25111"/>
                  <a:pt x="22622" y="26028"/>
                  <a:pt x="23467" y="27750"/>
                </a:cubicBezTo>
                <a:lnTo>
                  <a:pt x="23467" y="27750"/>
                </a:lnTo>
                <a:lnTo>
                  <a:pt x="38267" y="59583"/>
                </a:lnTo>
                <a:cubicBezTo>
                  <a:pt x="39333" y="61528"/>
                  <a:pt x="39711" y="63611"/>
                  <a:pt x="39400" y="65833"/>
                </a:cubicBezTo>
                <a:lnTo>
                  <a:pt x="39400" y="65833"/>
                </a:lnTo>
                <a:cubicBezTo>
                  <a:pt x="38467" y="70278"/>
                  <a:pt x="36178" y="73917"/>
                  <a:pt x="32533" y="76750"/>
                </a:cubicBezTo>
                <a:lnTo>
                  <a:pt x="32533" y="76750"/>
                </a:lnTo>
                <a:cubicBezTo>
                  <a:pt x="28978" y="79639"/>
                  <a:pt x="24689" y="81139"/>
                  <a:pt x="19667" y="81250"/>
                </a:cubicBezTo>
                <a:lnTo>
                  <a:pt x="19667" y="81250"/>
                </a:lnTo>
                <a:cubicBezTo>
                  <a:pt x="14689" y="81139"/>
                  <a:pt x="10378" y="79639"/>
                  <a:pt x="6733" y="76750"/>
                </a:cubicBezTo>
                <a:lnTo>
                  <a:pt x="6733" y="76750"/>
                </a:lnTo>
                <a:cubicBezTo>
                  <a:pt x="3178" y="73917"/>
                  <a:pt x="933" y="70278"/>
                  <a:pt x="0" y="65833"/>
                </a:cubicBezTo>
                <a:lnTo>
                  <a:pt x="0" y="65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el-1788319687941-123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7858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el-1788319687857-9"/>
          <p:cNvSpPr txBox="1"/>
          <p:nvPr/>
        </p:nvSpPr>
        <p:spPr>
          <a:xfrm>
            <a:off x="557213" y="153591"/>
            <a:ext cx="32617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1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附录一 临时用电核心规范条文速查</a:t>
            </a:r>
            <a:endParaRPr/>
          </a:p>
        </p:txBody>
      </p:sp>
      <p:sp>
        <p:nvSpPr>
          <p:cNvPr id="79" name="el-1788319687862-23"/>
          <p:cNvSpPr txBox="1"/>
          <p:nvPr/>
        </p:nvSpPr>
        <p:spPr>
          <a:xfrm>
            <a:off x="7843168" y="207169"/>
            <a:ext cx="130083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GB · JGJ · GB/T</a:t>
            </a:r>
            <a:endParaRPr/>
          </a:p>
        </p:txBody>
      </p:sp>
      <p:sp>
        <p:nvSpPr>
          <p:cNvPr id="80" name="el-1788319687859-20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1" name="el-1788319687858-10"/>
          <p:cNvSpPr txBox="1"/>
          <p:nvPr/>
        </p:nvSpPr>
        <p:spPr>
          <a:xfrm>
            <a:off x="6974086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规范条文 · 常备速查</a:t>
            </a:r>
            <a:endParaRPr/>
          </a:p>
        </p:txBody>
      </p:sp>
      <p:sp>
        <p:nvSpPr>
          <p:cNvPr id="82" name="el-1788319687858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P101 / 110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7879-1"/>
          <p:cNvCxnSpPr/>
          <p:nvPr/>
        </p:nvCxnSpPr>
        <p:spPr>
          <a:xfrm>
            <a:off x="214313" y="1092994"/>
            <a:ext cx="42863" cy="914"/>
          </a:xfrm>
          <a:prstGeom prst="line">
            <a:avLst/>
          </a:prstGeom>
          <a:ln w="42863" cap="flat">
            <a:solidFill>
              <a:srgbClr val="34445F">
                <a:alpha val="13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7879-4"/>
          <p:cNvSpPr/>
          <p:nvPr/>
        </p:nvSpPr>
        <p:spPr>
          <a:xfrm>
            <a:off x="887253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7879-5"/>
          <p:cNvSpPr/>
          <p:nvPr/>
        </p:nvSpPr>
        <p:spPr>
          <a:xfrm>
            <a:off x="8372475" y="27146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7881-13"/>
          <p:cNvSpPr/>
          <p:nvPr/>
        </p:nvSpPr>
        <p:spPr>
          <a:xfrm>
            <a:off x="400050" y="1200150"/>
            <a:ext cx="8343900" cy="2486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7884-21"/>
          <p:cNvCxnSpPr/>
          <p:nvPr/>
        </p:nvCxnSpPr>
        <p:spPr>
          <a:xfrm>
            <a:off x="1414463" y="1735931"/>
            <a:ext cx="914" cy="1428750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7887-24"/>
          <p:cNvSpPr/>
          <p:nvPr/>
        </p:nvSpPr>
        <p:spPr>
          <a:xfrm>
            <a:off x="492919" y="2021681"/>
            <a:ext cx="860822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888-28"/>
          <p:cNvCxnSpPr/>
          <p:nvPr/>
        </p:nvCxnSpPr>
        <p:spPr>
          <a:xfrm>
            <a:off x="507206" y="2021681"/>
            <a:ext cx="914" cy="357188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7979-144"/>
          <p:cNvSpPr/>
          <p:nvPr/>
        </p:nvSpPr>
        <p:spPr>
          <a:xfrm>
            <a:off x="607219" y="21431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6250"/>
                </a:moveTo>
                <a:lnTo>
                  <a:pt x="56250" y="6250"/>
                </a:lnTo>
                <a:cubicBezTo>
                  <a:pt x="56250" y="4417"/>
                  <a:pt x="55667" y="2917"/>
                  <a:pt x="54500" y="1750"/>
                </a:cubicBezTo>
                <a:lnTo>
                  <a:pt x="54500" y="1750"/>
                </a:lnTo>
                <a:lnTo>
                  <a:pt x="54500" y="1750"/>
                </a:lnTo>
                <a:cubicBezTo>
                  <a:pt x="53333" y="583"/>
                  <a:pt x="51833" y="0"/>
                  <a:pt x="50000" y="0"/>
                </a:cubicBezTo>
                <a:lnTo>
                  <a:pt x="50000" y="0"/>
                </a:lnTo>
                <a:cubicBezTo>
                  <a:pt x="48167" y="0"/>
                  <a:pt x="46667" y="583"/>
                  <a:pt x="45500" y="1750"/>
                </a:cubicBezTo>
                <a:lnTo>
                  <a:pt x="45500" y="1750"/>
                </a:lnTo>
                <a:cubicBezTo>
                  <a:pt x="44333" y="2917"/>
                  <a:pt x="43750" y="4417"/>
                  <a:pt x="43750" y="6250"/>
                </a:cubicBezTo>
                <a:lnTo>
                  <a:pt x="43750" y="6250"/>
                </a:lnTo>
                <a:lnTo>
                  <a:pt x="43750" y="53750"/>
                </a:lnTo>
                <a:lnTo>
                  <a:pt x="29500" y="39250"/>
                </a:lnTo>
                <a:cubicBezTo>
                  <a:pt x="28167" y="38083"/>
                  <a:pt x="26667" y="37500"/>
                  <a:pt x="25000" y="37500"/>
                </a:cubicBezTo>
                <a:lnTo>
                  <a:pt x="25000" y="37500"/>
                </a:lnTo>
                <a:cubicBezTo>
                  <a:pt x="23333" y="37500"/>
                  <a:pt x="21833" y="38083"/>
                  <a:pt x="20500" y="39250"/>
                </a:cubicBezTo>
                <a:lnTo>
                  <a:pt x="20500" y="39250"/>
                </a:lnTo>
                <a:cubicBezTo>
                  <a:pt x="19333" y="40583"/>
                  <a:pt x="18750" y="42083"/>
                  <a:pt x="18750" y="43750"/>
                </a:cubicBezTo>
                <a:lnTo>
                  <a:pt x="18750" y="43750"/>
                </a:lnTo>
                <a:cubicBezTo>
                  <a:pt x="18750" y="45417"/>
                  <a:pt x="19333" y="46917"/>
                  <a:pt x="20500" y="48250"/>
                </a:cubicBezTo>
                <a:lnTo>
                  <a:pt x="20500" y="48250"/>
                </a:lnTo>
                <a:lnTo>
                  <a:pt x="45500" y="73250"/>
                </a:lnTo>
                <a:cubicBezTo>
                  <a:pt x="46833" y="74417"/>
                  <a:pt x="48333" y="75000"/>
                  <a:pt x="50000" y="75000"/>
                </a:cubicBezTo>
                <a:lnTo>
                  <a:pt x="50000" y="75000"/>
                </a:lnTo>
                <a:cubicBezTo>
                  <a:pt x="51667" y="75000"/>
                  <a:pt x="53167" y="74417"/>
                  <a:pt x="54500" y="73250"/>
                </a:cubicBezTo>
                <a:lnTo>
                  <a:pt x="54500" y="73250"/>
                </a:lnTo>
                <a:lnTo>
                  <a:pt x="79500" y="48250"/>
                </a:lnTo>
                <a:cubicBezTo>
                  <a:pt x="80667" y="46917"/>
                  <a:pt x="81250" y="45417"/>
                  <a:pt x="81250" y="43750"/>
                </a:cubicBezTo>
                <a:lnTo>
                  <a:pt x="81250" y="43750"/>
                </a:lnTo>
                <a:cubicBezTo>
                  <a:pt x="81250" y="42083"/>
                  <a:pt x="80667" y="40583"/>
                  <a:pt x="79500" y="39250"/>
                </a:cubicBezTo>
                <a:lnTo>
                  <a:pt x="79500" y="39250"/>
                </a:lnTo>
                <a:cubicBezTo>
                  <a:pt x="78167" y="38083"/>
                  <a:pt x="76667" y="37500"/>
                  <a:pt x="75000" y="37500"/>
                </a:cubicBezTo>
                <a:lnTo>
                  <a:pt x="75000" y="37500"/>
                </a:lnTo>
                <a:cubicBezTo>
                  <a:pt x="73333" y="37500"/>
                  <a:pt x="71833" y="38083"/>
                  <a:pt x="70500" y="39250"/>
                </a:cubicBezTo>
                <a:lnTo>
                  <a:pt x="70500" y="39250"/>
                </a:lnTo>
                <a:lnTo>
                  <a:pt x="56250" y="53750"/>
                </a:lnTo>
                <a:lnTo>
                  <a:pt x="56250" y="6250"/>
                </a:lnTo>
                <a:moveTo>
                  <a:pt x="12500" y="68750"/>
                </a:moveTo>
                <a:lnTo>
                  <a:pt x="12500" y="68750"/>
                </a:lnTo>
                <a:cubicBezTo>
                  <a:pt x="9000" y="68861"/>
                  <a:pt x="6083" y="70111"/>
                  <a:pt x="3750" y="72500"/>
                </a:cubicBezTo>
                <a:lnTo>
                  <a:pt x="3750" y="72500"/>
                </a:lnTo>
                <a:lnTo>
                  <a:pt x="3750" y="72500"/>
                </a:lnTo>
                <a:cubicBezTo>
                  <a:pt x="1361" y="74833"/>
                  <a:pt x="111" y="77750"/>
                  <a:pt x="0" y="81250"/>
                </a:cubicBezTo>
                <a:lnTo>
                  <a:pt x="0" y="81250"/>
                </a:lnTo>
                <a:lnTo>
                  <a:pt x="0" y="87500"/>
                </a:lnTo>
                <a:cubicBezTo>
                  <a:pt x="111" y="91000"/>
                  <a:pt x="1361" y="93917"/>
                  <a:pt x="3750" y="96250"/>
                </a:cubicBezTo>
                <a:lnTo>
                  <a:pt x="3750" y="96250"/>
                </a:lnTo>
                <a:cubicBezTo>
                  <a:pt x="6083" y="98639"/>
                  <a:pt x="9000" y="99889"/>
                  <a:pt x="12500" y="100000"/>
                </a:cubicBezTo>
                <a:lnTo>
                  <a:pt x="12500" y="100000"/>
                </a:lnTo>
                <a:lnTo>
                  <a:pt x="87500" y="100000"/>
                </a:lnTo>
                <a:cubicBezTo>
                  <a:pt x="91000" y="99889"/>
                  <a:pt x="93917" y="98639"/>
                  <a:pt x="96250" y="96250"/>
                </a:cubicBezTo>
                <a:lnTo>
                  <a:pt x="96250" y="96250"/>
                </a:lnTo>
                <a:cubicBezTo>
                  <a:pt x="98639" y="93917"/>
                  <a:pt x="99889" y="91000"/>
                  <a:pt x="100000" y="87500"/>
                </a:cubicBezTo>
                <a:lnTo>
                  <a:pt x="100000" y="87500"/>
                </a:lnTo>
                <a:lnTo>
                  <a:pt x="100000" y="81250"/>
                </a:lnTo>
                <a:cubicBezTo>
                  <a:pt x="99889" y="77750"/>
                  <a:pt x="98639" y="74833"/>
                  <a:pt x="96250" y="72500"/>
                </a:cubicBezTo>
                <a:lnTo>
                  <a:pt x="96250" y="72500"/>
                </a:lnTo>
                <a:cubicBezTo>
                  <a:pt x="93917" y="70111"/>
                  <a:pt x="91000" y="68861"/>
                  <a:pt x="87500" y="68750"/>
                </a:cubicBezTo>
                <a:lnTo>
                  <a:pt x="87500" y="68750"/>
                </a:lnTo>
                <a:lnTo>
                  <a:pt x="67750" y="68750"/>
                </a:lnTo>
                <a:lnTo>
                  <a:pt x="58750" y="77500"/>
                </a:lnTo>
                <a:cubicBezTo>
                  <a:pt x="56194" y="80000"/>
                  <a:pt x="53278" y="81250"/>
                  <a:pt x="50000" y="81250"/>
                </a:cubicBezTo>
                <a:lnTo>
                  <a:pt x="50000" y="81250"/>
                </a:lnTo>
                <a:cubicBezTo>
                  <a:pt x="46611" y="81250"/>
                  <a:pt x="43694" y="80000"/>
                  <a:pt x="41250" y="77500"/>
                </a:cubicBezTo>
                <a:lnTo>
                  <a:pt x="41250" y="77500"/>
                </a:lnTo>
                <a:lnTo>
                  <a:pt x="32417" y="68750"/>
                </a:lnTo>
                <a:lnTo>
                  <a:pt x="12500" y="68750"/>
                </a:lnTo>
                <a:moveTo>
                  <a:pt x="84417" y="79667"/>
                </a:moveTo>
                <a:lnTo>
                  <a:pt x="84417" y="79667"/>
                </a:lnTo>
                <a:cubicBezTo>
                  <a:pt x="87250" y="79944"/>
                  <a:pt x="88806" y="81528"/>
                  <a:pt x="89083" y="84417"/>
                </a:cubicBezTo>
                <a:lnTo>
                  <a:pt x="89083" y="84417"/>
                </a:lnTo>
                <a:cubicBezTo>
                  <a:pt x="88806" y="87250"/>
                  <a:pt x="87250" y="88806"/>
                  <a:pt x="84417" y="89083"/>
                </a:cubicBezTo>
                <a:lnTo>
                  <a:pt x="84417" y="89083"/>
                </a:lnTo>
                <a:cubicBezTo>
                  <a:pt x="81528" y="88806"/>
                  <a:pt x="79944" y="87250"/>
                  <a:pt x="79667" y="84417"/>
                </a:cubicBezTo>
                <a:lnTo>
                  <a:pt x="79667" y="84417"/>
                </a:lnTo>
                <a:cubicBezTo>
                  <a:pt x="79944" y="81528"/>
                  <a:pt x="81528" y="79944"/>
                  <a:pt x="84417" y="79667"/>
                </a:cubicBezTo>
                <a:lnTo>
                  <a:pt x="84417" y="7966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7887-25"/>
          <p:cNvSpPr/>
          <p:nvPr/>
        </p:nvSpPr>
        <p:spPr>
          <a:xfrm>
            <a:off x="492919" y="2521744"/>
            <a:ext cx="860822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7888-29"/>
          <p:cNvCxnSpPr/>
          <p:nvPr/>
        </p:nvCxnSpPr>
        <p:spPr>
          <a:xfrm>
            <a:off x="507206" y="2521744"/>
            <a:ext cx="914" cy="357188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7979-145"/>
          <p:cNvSpPr/>
          <p:nvPr/>
        </p:nvSpPr>
        <p:spPr>
          <a:xfrm>
            <a:off x="610801" y="2653913"/>
            <a:ext cx="92849" cy="928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900" y="10400"/>
                </a:moveTo>
                <a:lnTo>
                  <a:pt x="96900" y="10400"/>
                </a:lnTo>
                <a:cubicBezTo>
                  <a:pt x="98033" y="7400"/>
                  <a:pt x="97500" y="4667"/>
                  <a:pt x="95300" y="2200"/>
                </a:cubicBezTo>
                <a:lnTo>
                  <a:pt x="95300" y="2200"/>
                </a:lnTo>
                <a:cubicBezTo>
                  <a:pt x="92767" y="0"/>
                  <a:pt x="90033" y="-567"/>
                  <a:pt x="87100" y="500"/>
                </a:cubicBezTo>
                <a:lnTo>
                  <a:pt x="87100" y="500"/>
                </a:lnTo>
                <a:lnTo>
                  <a:pt x="4600" y="34300"/>
                </a:lnTo>
                <a:cubicBezTo>
                  <a:pt x="1000" y="36033"/>
                  <a:pt x="-500" y="38833"/>
                  <a:pt x="100" y="42700"/>
                </a:cubicBezTo>
                <a:lnTo>
                  <a:pt x="100" y="42700"/>
                </a:lnTo>
                <a:cubicBezTo>
                  <a:pt x="1033" y="46500"/>
                  <a:pt x="3467" y="48533"/>
                  <a:pt x="7400" y="48800"/>
                </a:cubicBezTo>
                <a:lnTo>
                  <a:pt x="7400" y="48800"/>
                </a:lnTo>
                <a:lnTo>
                  <a:pt x="48700" y="48800"/>
                </a:lnTo>
                <a:lnTo>
                  <a:pt x="48700" y="90100"/>
                </a:lnTo>
                <a:cubicBezTo>
                  <a:pt x="48967" y="93967"/>
                  <a:pt x="50967" y="96367"/>
                  <a:pt x="54700" y="97300"/>
                </a:cubicBezTo>
                <a:lnTo>
                  <a:pt x="54700" y="97300"/>
                </a:lnTo>
                <a:cubicBezTo>
                  <a:pt x="58633" y="97967"/>
                  <a:pt x="61467" y="96500"/>
                  <a:pt x="63200" y="92900"/>
                </a:cubicBezTo>
                <a:lnTo>
                  <a:pt x="63200" y="92900"/>
                </a:lnTo>
                <a:lnTo>
                  <a:pt x="96900" y="104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7892-41"/>
          <p:cNvSpPr/>
          <p:nvPr/>
        </p:nvSpPr>
        <p:spPr>
          <a:xfrm>
            <a:off x="1418034" y="1335881"/>
            <a:ext cx="1022784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8319687892-47"/>
          <p:cNvCxnSpPr/>
          <p:nvPr/>
        </p:nvCxnSpPr>
        <p:spPr>
          <a:xfrm>
            <a:off x="1432322" y="1335881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7894-54"/>
          <p:cNvSpPr/>
          <p:nvPr/>
        </p:nvSpPr>
        <p:spPr>
          <a:xfrm>
            <a:off x="2512256" y="1353741"/>
            <a:ext cx="87868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7896-73"/>
          <p:cNvCxnSpPr/>
          <p:nvPr/>
        </p:nvCxnSpPr>
        <p:spPr>
          <a:xfrm>
            <a:off x="2526543" y="1353741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7976-140"/>
          <p:cNvSpPr/>
          <p:nvPr/>
        </p:nvSpPr>
        <p:spPr>
          <a:xfrm>
            <a:off x="4515631" y="1668066"/>
            <a:ext cx="112514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67" y="93000"/>
                </a:moveTo>
                <a:lnTo>
                  <a:pt x="44167" y="93000"/>
                </a:lnTo>
                <a:cubicBezTo>
                  <a:pt x="45611" y="95286"/>
                  <a:pt x="47306" y="96429"/>
                  <a:pt x="49250" y="96429"/>
                </a:cubicBezTo>
                <a:lnTo>
                  <a:pt x="49250" y="96429"/>
                </a:lnTo>
                <a:lnTo>
                  <a:pt x="49250" y="96429"/>
                </a:lnTo>
                <a:cubicBezTo>
                  <a:pt x="51139" y="96429"/>
                  <a:pt x="52806" y="95286"/>
                  <a:pt x="54250" y="93000"/>
                </a:cubicBezTo>
                <a:lnTo>
                  <a:pt x="54250" y="93000"/>
                </a:lnTo>
                <a:lnTo>
                  <a:pt x="96500" y="20714"/>
                </a:lnTo>
                <a:cubicBezTo>
                  <a:pt x="97778" y="18238"/>
                  <a:pt x="98417" y="15333"/>
                  <a:pt x="98417" y="12000"/>
                </a:cubicBezTo>
                <a:lnTo>
                  <a:pt x="98417" y="12000"/>
                </a:lnTo>
                <a:cubicBezTo>
                  <a:pt x="98417" y="8762"/>
                  <a:pt x="97778" y="5905"/>
                  <a:pt x="96500" y="3429"/>
                </a:cubicBezTo>
                <a:lnTo>
                  <a:pt x="96500" y="3429"/>
                </a:lnTo>
                <a:cubicBezTo>
                  <a:pt x="95000" y="1143"/>
                  <a:pt x="93306" y="0"/>
                  <a:pt x="91417" y="0"/>
                </a:cubicBezTo>
                <a:lnTo>
                  <a:pt x="91417" y="0"/>
                </a:lnTo>
                <a:cubicBezTo>
                  <a:pt x="89528" y="0"/>
                  <a:pt x="87833" y="1143"/>
                  <a:pt x="86333" y="3429"/>
                </a:cubicBezTo>
                <a:lnTo>
                  <a:pt x="86333" y="3429"/>
                </a:lnTo>
                <a:lnTo>
                  <a:pt x="49250" y="67429"/>
                </a:lnTo>
                <a:lnTo>
                  <a:pt x="12083" y="3429"/>
                </a:lnTo>
                <a:cubicBezTo>
                  <a:pt x="10639" y="1143"/>
                  <a:pt x="8944" y="0"/>
                  <a:pt x="7000" y="0"/>
                </a:cubicBezTo>
                <a:lnTo>
                  <a:pt x="7000" y="0"/>
                </a:lnTo>
                <a:cubicBezTo>
                  <a:pt x="5111" y="0"/>
                  <a:pt x="3444" y="1143"/>
                  <a:pt x="2000" y="3429"/>
                </a:cubicBezTo>
                <a:lnTo>
                  <a:pt x="2000" y="3429"/>
                </a:lnTo>
                <a:cubicBezTo>
                  <a:pt x="667" y="5905"/>
                  <a:pt x="0" y="8762"/>
                  <a:pt x="0" y="12000"/>
                </a:cubicBezTo>
                <a:lnTo>
                  <a:pt x="0" y="12000"/>
                </a:lnTo>
                <a:cubicBezTo>
                  <a:pt x="0" y="15333"/>
                  <a:pt x="667" y="18238"/>
                  <a:pt x="2000" y="20714"/>
                </a:cubicBezTo>
                <a:lnTo>
                  <a:pt x="2000" y="20714"/>
                </a:lnTo>
                <a:lnTo>
                  <a:pt x="44167" y="93000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7891-35"/>
          <p:cNvSpPr/>
          <p:nvPr/>
        </p:nvSpPr>
        <p:spPr>
          <a:xfrm>
            <a:off x="1418034" y="1835944"/>
            <a:ext cx="1049685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7892-42"/>
          <p:cNvCxnSpPr/>
          <p:nvPr/>
        </p:nvCxnSpPr>
        <p:spPr>
          <a:xfrm>
            <a:off x="1432322" y="1835944"/>
            <a:ext cx="914" cy="22860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7895-56"/>
          <p:cNvSpPr/>
          <p:nvPr/>
        </p:nvSpPr>
        <p:spPr>
          <a:xfrm>
            <a:off x="2539157" y="1853803"/>
            <a:ext cx="57864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7896-74"/>
          <p:cNvCxnSpPr/>
          <p:nvPr/>
        </p:nvCxnSpPr>
        <p:spPr>
          <a:xfrm>
            <a:off x="2553444" y="1853803"/>
            <a:ext cx="914" cy="192881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7895-58"/>
          <p:cNvSpPr/>
          <p:nvPr/>
        </p:nvSpPr>
        <p:spPr>
          <a:xfrm>
            <a:off x="3189238" y="1853803"/>
            <a:ext cx="57864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7897-75"/>
          <p:cNvCxnSpPr/>
          <p:nvPr/>
        </p:nvCxnSpPr>
        <p:spPr>
          <a:xfrm>
            <a:off x="3203525" y="1853803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7895-60"/>
          <p:cNvSpPr/>
          <p:nvPr/>
        </p:nvSpPr>
        <p:spPr>
          <a:xfrm>
            <a:off x="3839319" y="1853803"/>
            <a:ext cx="4786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7897-76"/>
          <p:cNvCxnSpPr/>
          <p:nvPr/>
        </p:nvCxnSpPr>
        <p:spPr>
          <a:xfrm>
            <a:off x="3853607" y="1853803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7978-141"/>
          <p:cNvSpPr/>
          <p:nvPr/>
        </p:nvSpPr>
        <p:spPr>
          <a:xfrm>
            <a:off x="4515631" y="2168128"/>
            <a:ext cx="112514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67" y="93000"/>
                </a:moveTo>
                <a:lnTo>
                  <a:pt x="44167" y="93000"/>
                </a:lnTo>
                <a:cubicBezTo>
                  <a:pt x="45611" y="95286"/>
                  <a:pt x="47306" y="96429"/>
                  <a:pt x="49250" y="96429"/>
                </a:cubicBezTo>
                <a:lnTo>
                  <a:pt x="49250" y="96429"/>
                </a:lnTo>
                <a:lnTo>
                  <a:pt x="49250" y="96429"/>
                </a:lnTo>
                <a:cubicBezTo>
                  <a:pt x="51139" y="96429"/>
                  <a:pt x="52806" y="95286"/>
                  <a:pt x="54250" y="93000"/>
                </a:cubicBezTo>
                <a:lnTo>
                  <a:pt x="54250" y="93000"/>
                </a:lnTo>
                <a:lnTo>
                  <a:pt x="96500" y="20714"/>
                </a:lnTo>
                <a:cubicBezTo>
                  <a:pt x="97778" y="18238"/>
                  <a:pt x="98417" y="15333"/>
                  <a:pt x="98417" y="12000"/>
                </a:cubicBezTo>
                <a:lnTo>
                  <a:pt x="98417" y="12000"/>
                </a:lnTo>
                <a:cubicBezTo>
                  <a:pt x="98417" y="8762"/>
                  <a:pt x="97778" y="5905"/>
                  <a:pt x="96500" y="3429"/>
                </a:cubicBezTo>
                <a:lnTo>
                  <a:pt x="96500" y="3429"/>
                </a:lnTo>
                <a:cubicBezTo>
                  <a:pt x="95000" y="1143"/>
                  <a:pt x="93306" y="0"/>
                  <a:pt x="91417" y="0"/>
                </a:cubicBezTo>
                <a:lnTo>
                  <a:pt x="91417" y="0"/>
                </a:lnTo>
                <a:cubicBezTo>
                  <a:pt x="89528" y="0"/>
                  <a:pt x="87833" y="1143"/>
                  <a:pt x="86333" y="3429"/>
                </a:cubicBezTo>
                <a:lnTo>
                  <a:pt x="86333" y="3429"/>
                </a:lnTo>
                <a:lnTo>
                  <a:pt x="49250" y="67429"/>
                </a:lnTo>
                <a:lnTo>
                  <a:pt x="12083" y="3429"/>
                </a:lnTo>
                <a:cubicBezTo>
                  <a:pt x="10639" y="1143"/>
                  <a:pt x="8944" y="0"/>
                  <a:pt x="7000" y="0"/>
                </a:cubicBezTo>
                <a:lnTo>
                  <a:pt x="7000" y="0"/>
                </a:lnTo>
                <a:cubicBezTo>
                  <a:pt x="5111" y="0"/>
                  <a:pt x="3444" y="1143"/>
                  <a:pt x="2000" y="3429"/>
                </a:cubicBezTo>
                <a:lnTo>
                  <a:pt x="2000" y="3429"/>
                </a:lnTo>
                <a:cubicBezTo>
                  <a:pt x="667" y="5905"/>
                  <a:pt x="0" y="8762"/>
                  <a:pt x="0" y="12000"/>
                </a:cubicBezTo>
                <a:lnTo>
                  <a:pt x="0" y="12000"/>
                </a:lnTo>
                <a:cubicBezTo>
                  <a:pt x="0" y="15333"/>
                  <a:pt x="667" y="18238"/>
                  <a:pt x="2000" y="20714"/>
                </a:cubicBezTo>
                <a:lnTo>
                  <a:pt x="2000" y="20714"/>
                </a:lnTo>
                <a:lnTo>
                  <a:pt x="44167" y="93000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7891-37"/>
          <p:cNvSpPr/>
          <p:nvPr/>
        </p:nvSpPr>
        <p:spPr>
          <a:xfrm>
            <a:off x="1418034" y="2336006"/>
            <a:ext cx="1049685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7892-43"/>
          <p:cNvCxnSpPr/>
          <p:nvPr/>
        </p:nvCxnSpPr>
        <p:spPr>
          <a:xfrm>
            <a:off x="1432322" y="2336006"/>
            <a:ext cx="914" cy="22860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7895-62"/>
          <p:cNvSpPr/>
          <p:nvPr/>
        </p:nvSpPr>
        <p:spPr>
          <a:xfrm>
            <a:off x="2539157" y="2353866"/>
            <a:ext cx="57864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7897-77"/>
          <p:cNvCxnSpPr/>
          <p:nvPr/>
        </p:nvCxnSpPr>
        <p:spPr>
          <a:xfrm>
            <a:off x="2553444" y="2353866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7895-64"/>
          <p:cNvSpPr/>
          <p:nvPr/>
        </p:nvSpPr>
        <p:spPr>
          <a:xfrm>
            <a:off x="3189238" y="2353866"/>
            <a:ext cx="678656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7897-78"/>
          <p:cNvCxnSpPr/>
          <p:nvPr/>
        </p:nvCxnSpPr>
        <p:spPr>
          <a:xfrm>
            <a:off x="3203525" y="2353866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7978-142"/>
          <p:cNvSpPr/>
          <p:nvPr/>
        </p:nvSpPr>
        <p:spPr>
          <a:xfrm>
            <a:off x="4515631" y="2668191"/>
            <a:ext cx="112514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67" y="93000"/>
                </a:moveTo>
                <a:lnTo>
                  <a:pt x="44167" y="93000"/>
                </a:lnTo>
                <a:cubicBezTo>
                  <a:pt x="45611" y="95286"/>
                  <a:pt x="47306" y="96429"/>
                  <a:pt x="49250" y="96429"/>
                </a:cubicBezTo>
                <a:lnTo>
                  <a:pt x="49250" y="96429"/>
                </a:lnTo>
                <a:lnTo>
                  <a:pt x="49250" y="96429"/>
                </a:lnTo>
                <a:cubicBezTo>
                  <a:pt x="51139" y="96429"/>
                  <a:pt x="52806" y="95286"/>
                  <a:pt x="54250" y="93000"/>
                </a:cubicBezTo>
                <a:lnTo>
                  <a:pt x="54250" y="93000"/>
                </a:lnTo>
                <a:lnTo>
                  <a:pt x="96500" y="20714"/>
                </a:lnTo>
                <a:cubicBezTo>
                  <a:pt x="97778" y="18238"/>
                  <a:pt x="98417" y="15333"/>
                  <a:pt x="98417" y="12000"/>
                </a:cubicBezTo>
                <a:lnTo>
                  <a:pt x="98417" y="12000"/>
                </a:lnTo>
                <a:cubicBezTo>
                  <a:pt x="98417" y="8762"/>
                  <a:pt x="97778" y="5905"/>
                  <a:pt x="96500" y="3429"/>
                </a:cubicBezTo>
                <a:lnTo>
                  <a:pt x="96500" y="3429"/>
                </a:lnTo>
                <a:cubicBezTo>
                  <a:pt x="95000" y="1143"/>
                  <a:pt x="93306" y="0"/>
                  <a:pt x="91417" y="0"/>
                </a:cubicBezTo>
                <a:lnTo>
                  <a:pt x="91417" y="0"/>
                </a:lnTo>
                <a:cubicBezTo>
                  <a:pt x="89528" y="0"/>
                  <a:pt x="87833" y="1143"/>
                  <a:pt x="86333" y="3429"/>
                </a:cubicBezTo>
                <a:lnTo>
                  <a:pt x="86333" y="3429"/>
                </a:lnTo>
                <a:lnTo>
                  <a:pt x="49250" y="67429"/>
                </a:lnTo>
                <a:lnTo>
                  <a:pt x="12083" y="3429"/>
                </a:lnTo>
                <a:cubicBezTo>
                  <a:pt x="10639" y="1143"/>
                  <a:pt x="8944" y="0"/>
                  <a:pt x="7000" y="0"/>
                </a:cubicBezTo>
                <a:lnTo>
                  <a:pt x="7000" y="0"/>
                </a:lnTo>
                <a:cubicBezTo>
                  <a:pt x="5111" y="0"/>
                  <a:pt x="3444" y="1143"/>
                  <a:pt x="2000" y="3429"/>
                </a:cubicBezTo>
                <a:lnTo>
                  <a:pt x="2000" y="3429"/>
                </a:lnTo>
                <a:cubicBezTo>
                  <a:pt x="667" y="5905"/>
                  <a:pt x="0" y="8762"/>
                  <a:pt x="0" y="12000"/>
                </a:cubicBezTo>
                <a:lnTo>
                  <a:pt x="0" y="12000"/>
                </a:lnTo>
                <a:cubicBezTo>
                  <a:pt x="0" y="15333"/>
                  <a:pt x="667" y="18238"/>
                  <a:pt x="2000" y="20714"/>
                </a:cubicBezTo>
                <a:lnTo>
                  <a:pt x="2000" y="20714"/>
                </a:lnTo>
                <a:lnTo>
                  <a:pt x="44167" y="93000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7892-39"/>
          <p:cNvSpPr/>
          <p:nvPr/>
        </p:nvSpPr>
        <p:spPr>
          <a:xfrm>
            <a:off x="1418034" y="2836069"/>
            <a:ext cx="1000125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7892-44"/>
          <p:cNvCxnSpPr/>
          <p:nvPr/>
        </p:nvCxnSpPr>
        <p:spPr>
          <a:xfrm>
            <a:off x="1432322" y="2836069"/>
            <a:ext cx="914" cy="228600"/>
          </a:xfrm>
          <a:prstGeom prst="line">
            <a:avLst/>
          </a:prstGeom>
          <a:ln w="28575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7896-66"/>
          <p:cNvSpPr/>
          <p:nvPr/>
        </p:nvSpPr>
        <p:spPr>
          <a:xfrm>
            <a:off x="2489597" y="2853928"/>
            <a:ext cx="57864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7897-79"/>
          <p:cNvCxnSpPr/>
          <p:nvPr/>
        </p:nvCxnSpPr>
        <p:spPr>
          <a:xfrm>
            <a:off x="2503884" y="2853928"/>
            <a:ext cx="914" cy="192881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7896-68"/>
          <p:cNvSpPr/>
          <p:nvPr/>
        </p:nvSpPr>
        <p:spPr>
          <a:xfrm>
            <a:off x="3139678" y="2853928"/>
            <a:ext cx="57864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7897-80"/>
          <p:cNvCxnSpPr/>
          <p:nvPr/>
        </p:nvCxnSpPr>
        <p:spPr>
          <a:xfrm>
            <a:off x="3153966" y="2853928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896-70"/>
          <p:cNvSpPr/>
          <p:nvPr/>
        </p:nvSpPr>
        <p:spPr>
          <a:xfrm>
            <a:off x="3789759" y="2853928"/>
            <a:ext cx="4786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7897-81"/>
          <p:cNvCxnSpPr/>
          <p:nvPr/>
        </p:nvCxnSpPr>
        <p:spPr>
          <a:xfrm>
            <a:off x="3804047" y="2853928"/>
            <a:ext cx="914" cy="192881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7979-143"/>
          <p:cNvSpPr/>
          <p:nvPr/>
        </p:nvSpPr>
        <p:spPr>
          <a:xfrm>
            <a:off x="4515631" y="3168253"/>
            <a:ext cx="112514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67" y="93000"/>
                </a:moveTo>
                <a:lnTo>
                  <a:pt x="44167" y="93000"/>
                </a:lnTo>
                <a:cubicBezTo>
                  <a:pt x="45611" y="95286"/>
                  <a:pt x="47306" y="96429"/>
                  <a:pt x="49250" y="96429"/>
                </a:cubicBezTo>
                <a:lnTo>
                  <a:pt x="49250" y="96429"/>
                </a:lnTo>
                <a:lnTo>
                  <a:pt x="49250" y="96429"/>
                </a:lnTo>
                <a:cubicBezTo>
                  <a:pt x="51139" y="96429"/>
                  <a:pt x="52806" y="95286"/>
                  <a:pt x="54250" y="93000"/>
                </a:cubicBezTo>
                <a:lnTo>
                  <a:pt x="54250" y="93000"/>
                </a:lnTo>
                <a:lnTo>
                  <a:pt x="96500" y="20714"/>
                </a:lnTo>
                <a:cubicBezTo>
                  <a:pt x="97778" y="18238"/>
                  <a:pt x="98417" y="15333"/>
                  <a:pt x="98417" y="12000"/>
                </a:cubicBezTo>
                <a:lnTo>
                  <a:pt x="98417" y="12000"/>
                </a:lnTo>
                <a:cubicBezTo>
                  <a:pt x="98417" y="8762"/>
                  <a:pt x="97778" y="5905"/>
                  <a:pt x="96500" y="3429"/>
                </a:cubicBezTo>
                <a:lnTo>
                  <a:pt x="96500" y="3429"/>
                </a:lnTo>
                <a:cubicBezTo>
                  <a:pt x="95000" y="1143"/>
                  <a:pt x="93306" y="0"/>
                  <a:pt x="91417" y="0"/>
                </a:cubicBezTo>
                <a:lnTo>
                  <a:pt x="91417" y="0"/>
                </a:lnTo>
                <a:cubicBezTo>
                  <a:pt x="89528" y="0"/>
                  <a:pt x="87833" y="1143"/>
                  <a:pt x="86333" y="3429"/>
                </a:cubicBezTo>
                <a:lnTo>
                  <a:pt x="86333" y="3429"/>
                </a:lnTo>
                <a:lnTo>
                  <a:pt x="49250" y="67429"/>
                </a:lnTo>
                <a:lnTo>
                  <a:pt x="12083" y="3429"/>
                </a:lnTo>
                <a:cubicBezTo>
                  <a:pt x="10639" y="1143"/>
                  <a:pt x="8944" y="0"/>
                  <a:pt x="7000" y="0"/>
                </a:cubicBezTo>
                <a:lnTo>
                  <a:pt x="7000" y="0"/>
                </a:lnTo>
                <a:cubicBezTo>
                  <a:pt x="5111" y="0"/>
                  <a:pt x="3444" y="1143"/>
                  <a:pt x="2000" y="3429"/>
                </a:cubicBezTo>
                <a:lnTo>
                  <a:pt x="2000" y="3429"/>
                </a:lnTo>
                <a:cubicBezTo>
                  <a:pt x="667" y="5905"/>
                  <a:pt x="0" y="8762"/>
                  <a:pt x="0" y="12000"/>
                </a:cubicBezTo>
                <a:lnTo>
                  <a:pt x="0" y="12000"/>
                </a:lnTo>
                <a:cubicBezTo>
                  <a:pt x="0" y="15333"/>
                  <a:pt x="667" y="18238"/>
                  <a:pt x="2000" y="20714"/>
                </a:cubicBezTo>
                <a:lnTo>
                  <a:pt x="2000" y="20714"/>
                </a:lnTo>
                <a:lnTo>
                  <a:pt x="44167" y="93000"/>
                </a:lnTo>
              </a:path>
            </a:pathLst>
          </a:custGeom>
          <a:solidFill>
            <a:srgbClr val="3444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7892-46"/>
          <p:cNvSpPr/>
          <p:nvPr/>
        </p:nvSpPr>
        <p:spPr>
          <a:xfrm>
            <a:off x="1418034" y="3336131"/>
            <a:ext cx="1000125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7892-48"/>
          <p:cNvCxnSpPr/>
          <p:nvPr/>
        </p:nvCxnSpPr>
        <p:spPr>
          <a:xfrm>
            <a:off x="1432322" y="3336131"/>
            <a:ext cx="914" cy="22860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7896-72"/>
          <p:cNvSpPr/>
          <p:nvPr/>
        </p:nvSpPr>
        <p:spPr>
          <a:xfrm>
            <a:off x="2489597" y="3353991"/>
            <a:ext cx="97869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7897-82"/>
          <p:cNvCxnSpPr/>
          <p:nvPr/>
        </p:nvCxnSpPr>
        <p:spPr>
          <a:xfrm>
            <a:off x="2503884" y="3353991"/>
            <a:ext cx="914" cy="192881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8319687884-22"/>
          <p:cNvCxnSpPr/>
          <p:nvPr/>
        </p:nvCxnSpPr>
        <p:spPr>
          <a:xfrm>
            <a:off x="7729426" y="1735931"/>
            <a:ext cx="914" cy="1428750"/>
          </a:xfrm>
          <a:prstGeom prst="line">
            <a:avLst/>
          </a:prstGeom>
          <a:ln w="7144" cap="flat">
            <a:solidFill>
              <a:srgbClr val="C7D0D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8319687887-26"/>
          <p:cNvSpPr/>
          <p:nvPr/>
        </p:nvSpPr>
        <p:spPr>
          <a:xfrm>
            <a:off x="8029129" y="1948904"/>
            <a:ext cx="621953" cy="4228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9" name="el-1788319687888-30"/>
          <p:cNvCxnSpPr/>
          <p:nvPr/>
        </p:nvCxnSpPr>
        <p:spPr>
          <a:xfrm>
            <a:off x="8636794" y="1948904"/>
            <a:ext cx="914" cy="422821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87887-27"/>
          <p:cNvSpPr/>
          <p:nvPr/>
        </p:nvSpPr>
        <p:spPr>
          <a:xfrm>
            <a:off x="7932241" y="2528888"/>
            <a:ext cx="718840" cy="4228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7888-31"/>
          <p:cNvCxnSpPr/>
          <p:nvPr/>
        </p:nvCxnSpPr>
        <p:spPr>
          <a:xfrm>
            <a:off x="8636794" y="2528888"/>
            <a:ext cx="914" cy="422821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7882-14"/>
          <p:cNvSpPr/>
          <p:nvPr/>
        </p:nvSpPr>
        <p:spPr>
          <a:xfrm>
            <a:off x="400050" y="3771900"/>
            <a:ext cx="83439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7882-16"/>
          <p:cNvCxnSpPr/>
          <p:nvPr/>
        </p:nvCxnSpPr>
        <p:spPr>
          <a:xfrm>
            <a:off x="428625" y="3771900"/>
            <a:ext cx="914" cy="371475"/>
          </a:xfrm>
          <a:prstGeom prst="line">
            <a:avLst/>
          </a:prstGeom>
          <a:ln w="57150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7976-139"/>
          <p:cNvSpPr/>
          <p:nvPr/>
        </p:nvSpPr>
        <p:spPr>
          <a:xfrm>
            <a:off x="619274" y="3879056"/>
            <a:ext cx="147340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800" y="29941"/>
                </a:moveTo>
                <a:lnTo>
                  <a:pt x="89800" y="29941"/>
                </a:lnTo>
                <a:cubicBezTo>
                  <a:pt x="93667" y="29078"/>
                  <a:pt x="96822" y="27314"/>
                  <a:pt x="99267" y="24647"/>
                </a:cubicBezTo>
                <a:lnTo>
                  <a:pt x="99267" y="24647"/>
                </a:lnTo>
                <a:lnTo>
                  <a:pt x="99267" y="24647"/>
                </a:lnTo>
                <a:cubicBezTo>
                  <a:pt x="101711" y="21980"/>
                  <a:pt x="103000" y="18824"/>
                  <a:pt x="103133" y="15176"/>
                </a:cubicBezTo>
                <a:lnTo>
                  <a:pt x="103133" y="15176"/>
                </a:lnTo>
                <a:cubicBezTo>
                  <a:pt x="103000" y="10863"/>
                  <a:pt x="101356" y="7255"/>
                  <a:pt x="98200" y="4353"/>
                </a:cubicBezTo>
                <a:lnTo>
                  <a:pt x="98200" y="4353"/>
                </a:lnTo>
                <a:cubicBezTo>
                  <a:pt x="94911" y="1569"/>
                  <a:pt x="90822" y="118"/>
                  <a:pt x="85933" y="0"/>
                </a:cubicBezTo>
                <a:lnTo>
                  <a:pt x="85933" y="0"/>
                </a:lnTo>
                <a:cubicBezTo>
                  <a:pt x="81222" y="118"/>
                  <a:pt x="77222" y="1569"/>
                  <a:pt x="73933" y="4353"/>
                </a:cubicBezTo>
                <a:lnTo>
                  <a:pt x="73933" y="4353"/>
                </a:lnTo>
                <a:cubicBezTo>
                  <a:pt x="70778" y="7020"/>
                  <a:pt x="69044" y="10431"/>
                  <a:pt x="68733" y="14588"/>
                </a:cubicBezTo>
                <a:lnTo>
                  <a:pt x="68733" y="14588"/>
                </a:lnTo>
                <a:lnTo>
                  <a:pt x="29200" y="28647"/>
                </a:lnTo>
                <a:cubicBezTo>
                  <a:pt x="26044" y="25863"/>
                  <a:pt x="22044" y="24412"/>
                  <a:pt x="17200" y="24294"/>
                </a:cubicBezTo>
                <a:lnTo>
                  <a:pt x="17200" y="24294"/>
                </a:lnTo>
                <a:cubicBezTo>
                  <a:pt x="12311" y="24412"/>
                  <a:pt x="8222" y="25863"/>
                  <a:pt x="4933" y="28647"/>
                </a:cubicBezTo>
                <a:lnTo>
                  <a:pt x="4933" y="28647"/>
                </a:lnTo>
                <a:cubicBezTo>
                  <a:pt x="1778" y="31549"/>
                  <a:pt x="133" y="35137"/>
                  <a:pt x="0" y="39412"/>
                </a:cubicBezTo>
                <a:lnTo>
                  <a:pt x="0" y="39412"/>
                </a:lnTo>
                <a:cubicBezTo>
                  <a:pt x="133" y="43725"/>
                  <a:pt x="1778" y="47333"/>
                  <a:pt x="4933" y="50235"/>
                </a:cubicBezTo>
                <a:lnTo>
                  <a:pt x="4933" y="50235"/>
                </a:lnTo>
                <a:cubicBezTo>
                  <a:pt x="8222" y="53020"/>
                  <a:pt x="12311" y="54471"/>
                  <a:pt x="17200" y="54588"/>
                </a:cubicBezTo>
                <a:lnTo>
                  <a:pt x="17200" y="54588"/>
                </a:lnTo>
                <a:cubicBezTo>
                  <a:pt x="19778" y="54588"/>
                  <a:pt x="22200" y="54078"/>
                  <a:pt x="24467" y="53059"/>
                </a:cubicBezTo>
                <a:lnTo>
                  <a:pt x="24467" y="53059"/>
                </a:lnTo>
                <a:lnTo>
                  <a:pt x="55867" y="77353"/>
                </a:lnTo>
                <a:cubicBezTo>
                  <a:pt x="55289" y="78725"/>
                  <a:pt x="55000" y="80235"/>
                  <a:pt x="55000" y="81882"/>
                </a:cubicBezTo>
                <a:lnTo>
                  <a:pt x="55000" y="81882"/>
                </a:lnTo>
                <a:cubicBezTo>
                  <a:pt x="55133" y="86196"/>
                  <a:pt x="56778" y="89804"/>
                  <a:pt x="59933" y="92706"/>
                </a:cubicBezTo>
                <a:lnTo>
                  <a:pt x="59933" y="92706"/>
                </a:lnTo>
                <a:cubicBezTo>
                  <a:pt x="63222" y="95490"/>
                  <a:pt x="67311" y="96941"/>
                  <a:pt x="72200" y="97059"/>
                </a:cubicBezTo>
                <a:lnTo>
                  <a:pt x="72200" y="97059"/>
                </a:lnTo>
                <a:cubicBezTo>
                  <a:pt x="77044" y="96941"/>
                  <a:pt x="81133" y="95490"/>
                  <a:pt x="84467" y="92706"/>
                </a:cubicBezTo>
                <a:lnTo>
                  <a:pt x="84467" y="92706"/>
                </a:lnTo>
                <a:cubicBezTo>
                  <a:pt x="87578" y="89804"/>
                  <a:pt x="89222" y="86196"/>
                  <a:pt x="89400" y="81882"/>
                </a:cubicBezTo>
                <a:lnTo>
                  <a:pt x="89400" y="81882"/>
                </a:lnTo>
                <a:cubicBezTo>
                  <a:pt x="89089" y="76471"/>
                  <a:pt x="86578" y="72294"/>
                  <a:pt x="81867" y="69353"/>
                </a:cubicBezTo>
                <a:lnTo>
                  <a:pt x="81867" y="69353"/>
                </a:lnTo>
                <a:lnTo>
                  <a:pt x="89800" y="29941"/>
                </a:lnTo>
                <a:moveTo>
                  <a:pt x="33533" y="44000"/>
                </a:moveTo>
                <a:lnTo>
                  <a:pt x="33533" y="44000"/>
                </a:lnTo>
                <a:cubicBezTo>
                  <a:pt x="34111" y="42706"/>
                  <a:pt x="34400" y="41373"/>
                  <a:pt x="34400" y="40000"/>
                </a:cubicBezTo>
                <a:lnTo>
                  <a:pt x="34400" y="40000"/>
                </a:lnTo>
                <a:lnTo>
                  <a:pt x="73933" y="26000"/>
                </a:lnTo>
                <a:cubicBezTo>
                  <a:pt x="74644" y="26627"/>
                  <a:pt x="75422" y="27255"/>
                  <a:pt x="76267" y="27882"/>
                </a:cubicBezTo>
                <a:lnTo>
                  <a:pt x="76267" y="27882"/>
                </a:lnTo>
                <a:lnTo>
                  <a:pt x="68333" y="67118"/>
                </a:lnTo>
                <a:cubicBezTo>
                  <a:pt x="67044" y="67353"/>
                  <a:pt x="65889" y="67725"/>
                  <a:pt x="64867" y="68235"/>
                </a:cubicBezTo>
                <a:lnTo>
                  <a:pt x="64867" y="68235"/>
                </a:lnTo>
                <a:lnTo>
                  <a:pt x="33533" y="44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7884-19"/>
          <p:cNvSpPr/>
          <p:nvPr/>
        </p:nvSpPr>
        <p:spPr>
          <a:xfrm>
            <a:off x="7753871" y="3843338"/>
            <a:ext cx="832917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7976-138"/>
          <p:cNvSpPr/>
          <p:nvPr/>
        </p:nvSpPr>
        <p:spPr>
          <a:xfrm>
            <a:off x="7882458" y="3927723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57"/>
                </a:moveTo>
                <a:lnTo>
                  <a:pt x="96500" y="2857"/>
                </a:lnTo>
                <a:cubicBezTo>
                  <a:pt x="97767" y="4952"/>
                  <a:pt x="98400" y="7333"/>
                  <a:pt x="98400" y="10000"/>
                </a:cubicBezTo>
                <a:lnTo>
                  <a:pt x="98400" y="10000"/>
                </a:lnTo>
                <a:lnTo>
                  <a:pt x="98400" y="10000"/>
                </a:lnTo>
                <a:cubicBezTo>
                  <a:pt x="98400" y="12762"/>
                  <a:pt x="97767" y="15190"/>
                  <a:pt x="96500" y="17286"/>
                </a:cubicBezTo>
                <a:lnTo>
                  <a:pt x="96500" y="17286"/>
                </a:lnTo>
                <a:lnTo>
                  <a:pt x="40200" y="97571"/>
                </a:lnTo>
                <a:cubicBezTo>
                  <a:pt x="38733" y="99476"/>
                  <a:pt x="37067" y="100429"/>
                  <a:pt x="35200" y="100429"/>
                </a:cubicBezTo>
                <a:lnTo>
                  <a:pt x="35200" y="100429"/>
                </a:lnTo>
                <a:cubicBezTo>
                  <a:pt x="33267" y="100429"/>
                  <a:pt x="31567" y="99476"/>
                  <a:pt x="30100" y="97571"/>
                </a:cubicBezTo>
                <a:lnTo>
                  <a:pt x="30100" y="97571"/>
                </a:lnTo>
                <a:lnTo>
                  <a:pt x="2000" y="57429"/>
                </a:lnTo>
                <a:cubicBezTo>
                  <a:pt x="667" y="55333"/>
                  <a:pt x="0" y="52952"/>
                  <a:pt x="0" y="50286"/>
                </a:cubicBezTo>
                <a:lnTo>
                  <a:pt x="0" y="50286"/>
                </a:lnTo>
                <a:cubicBezTo>
                  <a:pt x="0" y="47524"/>
                  <a:pt x="667" y="45095"/>
                  <a:pt x="2000" y="43000"/>
                </a:cubicBezTo>
                <a:lnTo>
                  <a:pt x="2000" y="43000"/>
                </a:lnTo>
                <a:cubicBezTo>
                  <a:pt x="3467" y="41095"/>
                  <a:pt x="5133" y="40143"/>
                  <a:pt x="7000" y="40143"/>
                </a:cubicBezTo>
                <a:lnTo>
                  <a:pt x="7000" y="40143"/>
                </a:lnTo>
                <a:cubicBezTo>
                  <a:pt x="8933" y="40143"/>
                  <a:pt x="10633" y="41095"/>
                  <a:pt x="12100" y="43000"/>
                </a:cubicBezTo>
                <a:lnTo>
                  <a:pt x="12100" y="43000"/>
                </a:lnTo>
                <a:lnTo>
                  <a:pt x="35200" y="76286"/>
                </a:lnTo>
                <a:lnTo>
                  <a:pt x="86400" y="2857"/>
                </a:lnTo>
                <a:cubicBezTo>
                  <a:pt x="87800" y="952"/>
                  <a:pt x="89467" y="0"/>
                  <a:pt x="91400" y="0"/>
                </a:cubicBezTo>
                <a:lnTo>
                  <a:pt x="91400" y="0"/>
                </a:lnTo>
                <a:cubicBezTo>
                  <a:pt x="93333" y="0"/>
                  <a:pt x="95033" y="952"/>
                  <a:pt x="96500" y="2857"/>
                </a:cubicBezTo>
                <a:lnTo>
                  <a:pt x="96500" y="285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8319687888-32"/>
          <p:cNvSpPr txBox="1"/>
          <p:nvPr/>
        </p:nvSpPr>
        <p:spPr>
          <a:xfrm>
            <a:off x="782241" y="2064544"/>
            <a:ext cx="574920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PE线重复接地</a:t>
            </a:r>
            <a:endParaRPr/>
          </a:p>
        </p:txBody>
      </p:sp>
      <p:sp>
        <p:nvSpPr>
          <p:cNvPr id="58" name="el-1788319687888-33"/>
          <p:cNvSpPr txBox="1"/>
          <p:nvPr/>
        </p:nvSpPr>
        <p:spPr>
          <a:xfrm>
            <a:off x="767953" y="2564606"/>
            <a:ext cx="690435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总箱 / 中间 / 末端</a:t>
            </a:r>
            <a:endParaRPr/>
          </a:p>
        </p:txBody>
      </p:sp>
      <p:sp>
        <p:nvSpPr>
          <p:cNvPr id="59" name="el-1788319687892-40"/>
          <p:cNvSpPr txBox="1"/>
          <p:nvPr/>
        </p:nvSpPr>
        <p:spPr>
          <a:xfrm>
            <a:off x="1359313" y="1371600"/>
            <a:ext cx="116880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电源 / 变压器</a:t>
            </a:r>
            <a:endParaRPr/>
          </a:p>
        </p:txBody>
      </p:sp>
      <p:sp>
        <p:nvSpPr>
          <p:cNvPr id="60" name="el-1788319687894-53"/>
          <p:cNvSpPr txBox="1"/>
          <p:nvPr/>
        </p:nvSpPr>
        <p:spPr>
          <a:xfrm>
            <a:off x="2612268" y="1382316"/>
            <a:ext cx="848677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中性点直接接地</a:t>
            </a:r>
            <a:endParaRPr/>
          </a:p>
        </p:txBody>
      </p:sp>
      <p:sp>
        <p:nvSpPr>
          <p:cNvPr id="61" name="el-1788319687891-34"/>
          <p:cNvSpPr txBox="1"/>
          <p:nvPr/>
        </p:nvSpPr>
        <p:spPr>
          <a:xfrm>
            <a:off x="1359313" y="1871663"/>
            <a:ext cx="119570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 </a:t>
            </a:r>
            <a:r>
              <a:rPr b="1" sz="67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(一级)</a:t>
            </a:r>
            <a:endParaRPr/>
          </a:p>
        </p:txBody>
      </p:sp>
      <p:sp>
        <p:nvSpPr>
          <p:cNvPr id="62" name="el-1788319687894-55"/>
          <p:cNvSpPr txBox="1"/>
          <p:nvPr/>
        </p:nvSpPr>
        <p:spPr>
          <a:xfrm>
            <a:off x="2639169" y="1882378"/>
            <a:ext cx="5486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一级漏保</a:t>
            </a:r>
            <a:endParaRPr/>
          </a:p>
        </p:txBody>
      </p:sp>
      <p:sp>
        <p:nvSpPr>
          <p:cNvPr id="63" name="el-1788319687895-57"/>
          <p:cNvSpPr txBox="1"/>
          <p:nvPr/>
        </p:nvSpPr>
        <p:spPr>
          <a:xfrm>
            <a:off x="3289250" y="1882378"/>
            <a:ext cx="5486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64" name="el-1788319687895-59"/>
          <p:cNvSpPr txBox="1"/>
          <p:nvPr/>
        </p:nvSpPr>
        <p:spPr>
          <a:xfrm>
            <a:off x="3939332" y="1882378"/>
            <a:ext cx="448627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断路器</a:t>
            </a:r>
            <a:endParaRPr/>
          </a:p>
        </p:txBody>
      </p:sp>
      <p:sp>
        <p:nvSpPr>
          <p:cNvPr id="65" name="el-1788319687891-36"/>
          <p:cNvSpPr txBox="1"/>
          <p:nvPr/>
        </p:nvSpPr>
        <p:spPr>
          <a:xfrm>
            <a:off x="1359313" y="2371725"/>
            <a:ext cx="119570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分配电箱 </a:t>
            </a:r>
            <a:r>
              <a:rPr b="1" sz="67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(二级)</a:t>
            </a:r>
            <a:endParaRPr/>
          </a:p>
        </p:txBody>
      </p:sp>
      <p:sp>
        <p:nvSpPr>
          <p:cNvPr id="66" name="el-1788319687895-61"/>
          <p:cNvSpPr txBox="1"/>
          <p:nvPr/>
        </p:nvSpPr>
        <p:spPr>
          <a:xfrm>
            <a:off x="2639169" y="2382441"/>
            <a:ext cx="5486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67" name="el-1788319687895-63"/>
          <p:cNvSpPr txBox="1"/>
          <p:nvPr/>
        </p:nvSpPr>
        <p:spPr>
          <a:xfrm>
            <a:off x="3289250" y="2382441"/>
            <a:ext cx="64865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分路断路器</a:t>
            </a:r>
            <a:endParaRPr/>
          </a:p>
        </p:txBody>
      </p:sp>
      <p:sp>
        <p:nvSpPr>
          <p:cNvPr id="68" name="el-1788319687891-38"/>
          <p:cNvSpPr txBox="1"/>
          <p:nvPr/>
        </p:nvSpPr>
        <p:spPr>
          <a:xfrm>
            <a:off x="1359313" y="2871788"/>
            <a:ext cx="114614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 </a:t>
            </a:r>
            <a:r>
              <a:rPr b="1" sz="67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(三级)</a:t>
            </a:r>
            <a:endParaRPr/>
          </a:p>
        </p:txBody>
      </p:sp>
      <p:sp>
        <p:nvSpPr>
          <p:cNvPr id="69" name="el-1788319687895-65"/>
          <p:cNvSpPr txBox="1"/>
          <p:nvPr/>
        </p:nvSpPr>
        <p:spPr>
          <a:xfrm>
            <a:off x="2589609" y="2882503"/>
            <a:ext cx="5486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二级漏保</a:t>
            </a:r>
            <a:endParaRPr/>
          </a:p>
        </p:txBody>
      </p:sp>
      <p:sp>
        <p:nvSpPr>
          <p:cNvPr id="70" name="el-1788319687896-67"/>
          <p:cNvSpPr txBox="1"/>
          <p:nvPr/>
        </p:nvSpPr>
        <p:spPr>
          <a:xfrm>
            <a:off x="3239691" y="2882503"/>
            <a:ext cx="5486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71" name="el-1788319687896-69"/>
          <p:cNvSpPr txBox="1"/>
          <p:nvPr/>
        </p:nvSpPr>
        <p:spPr>
          <a:xfrm>
            <a:off x="3889772" y="2882503"/>
            <a:ext cx="448627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断路器</a:t>
            </a:r>
            <a:endParaRPr/>
          </a:p>
        </p:txBody>
      </p:sp>
      <p:sp>
        <p:nvSpPr>
          <p:cNvPr id="72" name="el-1788319687892-45"/>
          <p:cNvSpPr txBox="1"/>
          <p:nvPr/>
        </p:nvSpPr>
        <p:spPr>
          <a:xfrm>
            <a:off x="1475899" y="3371850"/>
            <a:ext cx="91297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用电设备</a:t>
            </a:r>
            <a:endParaRPr/>
          </a:p>
        </p:txBody>
      </p:sp>
      <p:sp>
        <p:nvSpPr>
          <p:cNvPr id="73" name="el-1788319687896-71"/>
          <p:cNvSpPr txBox="1"/>
          <p:nvPr/>
        </p:nvSpPr>
        <p:spPr>
          <a:xfrm>
            <a:off x="2589609" y="3382566"/>
            <a:ext cx="94869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一机一闸一漏一箱</a:t>
            </a:r>
            <a:endParaRPr/>
          </a:p>
        </p:txBody>
      </p:sp>
      <p:sp>
        <p:nvSpPr>
          <p:cNvPr id="74" name="el-1788319687893-49"/>
          <p:cNvSpPr txBox="1"/>
          <p:nvPr/>
        </p:nvSpPr>
        <p:spPr>
          <a:xfrm>
            <a:off x="8129141" y="2006054"/>
            <a:ext cx="603950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≤ 4Ω</a:t>
            </a:r>
            <a:endParaRPr/>
          </a:p>
        </p:txBody>
      </p:sp>
      <p:sp>
        <p:nvSpPr>
          <p:cNvPr id="75" name="el-1788319687893-50"/>
          <p:cNvSpPr txBox="1"/>
          <p:nvPr/>
        </p:nvSpPr>
        <p:spPr>
          <a:xfrm>
            <a:off x="8140080" y="2193131"/>
            <a:ext cx="436483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工作接地</a:t>
            </a:r>
            <a:endParaRPr/>
          </a:p>
        </p:txBody>
      </p:sp>
      <p:sp>
        <p:nvSpPr>
          <p:cNvPr id="76" name="el-1788319687893-51"/>
          <p:cNvSpPr txBox="1"/>
          <p:nvPr/>
        </p:nvSpPr>
        <p:spPr>
          <a:xfrm>
            <a:off x="8032254" y="2586038"/>
            <a:ext cx="751130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≤ 10Ω</a:t>
            </a:r>
            <a:endParaRPr/>
          </a:p>
        </p:txBody>
      </p:sp>
      <p:sp>
        <p:nvSpPr>
          <p:cNvPr id="77" name="el-1788319687893-52"/>
          <p:cNvSpPr txBox="1"/>
          <p:nvPr/>
        </p:nvSpPr>
        <p:spPr>
          <a:xfrm>
            <a:off x="8091636" y="2773114"/>
            <a:ext cx="436483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E8EEF6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重复接地</a:t>
            </a:r>
            <a:endParaRPr/>
          </a:p>
        </p:txBody>
      </p:sp>
      <p:sp>
        <p:nvSpPr>
          <p:cNvPr id="78" name="el-1788319687886-23"/>
          <p:cNvSpPr txBox="1"/>
          <p:nvPr/>
        </p:nvSpPr>
        <p:spPr>
          <a:xfrm>
            <a:off x="859482" y="3871913"/>
            <a:ext cx="289995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27AE60"/>
                </a:solidFill>
                <a:latin typeface="Microsoft YaHei"/>
                <a:ea typeface="Microsoft YaHei"/>
                <a:cs typeface="Microsoft YaHei"/>
              </a:rPr>
              <a:t>PE线</a:t>
            </a:r>
            <a:r>
              <a:rPr sz="101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在总配电箱、中间处、末端处做重复接地</a:t>
            </a:r>
            <a:endParaRPr/>
          </a:p>
        </p:txBody>
      </p:sp>
      <p:sp>
        <p:nvSpPr>
          <p:cNvPr id="79" name="el-1788319687883-18"/>
          <p:cNvSpPr txBox="1"/>
          <p:nvPr/>
        </p:nvSpPr>
        <p:spPr>
          <a:xfrm>
            <a:off x="7882458" y="3886200"/>
            <a:ext cx="7793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 indent="97334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规范接地</a:t>
            </a:r>
            <a:endParaRPr/>
          </a:p>
        </p:txBody>
      </p:sp>
      <p:sp>
        <p:nvSpPr>
          <p:cNvPr id="80" name="el-1788319687879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1" name="el-178831968788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787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831968788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el-1788319687880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88319687882-15"/>
          <p:cNvSpPr/>
          <p:nvPr/>
        </p:nvSpPr>
        <p:spPr>
          <a:xfrm>
            <a:off x="7568580" y="142875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8FB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el-1788319687975-137"/>
          <p:cNvSpPr/>
          <p:nvPr/>
        </p:nvSpPr>
        <p:spPr>
          <a:xfrm>
            <a:off x="7675736" y="203597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cubicBezTo>
                  <a:pt x="95" y="7424"/>
                  <a:pt x="881" y="5000"/>
                  <a:pt x="2357" y="3000"/>
                </a:cubicBezTo>
                <a:lnTo>
                  <a:pt x="2357" y="3000"/>
                </a:lnTo>
                <a:lnTo>
                  <a:pt x="2357" y="3000"/>
                </a:lnTo>
                <a:cubicBezTo>
                  <a:pt x="3929" y="1121"/>
                  <a:pt x="5833" y="121"/>
                  <a:pt x="8071" y="0"/>
                </a:cubicBezTo>
                <a:lnTo>
                  <a:pt x="8071" y="0"/>
                </a:lnTo>
                <a:lnTo>
                  <a:pt x="24143" y="0"/>
                </a:lnTo>
                <a:cubicBezTo>
                  <a:pt x="26333" y="121"/>
                  <a:pt x="28214" y="1121"/>
                  <a:pt x="29786" y="3000"/>
                </a:cubicBezTo>
                <a:lnTo>
                  <a:pt x="29786" y="3000"/>
                </a:lnTo>
                <a:cubicBezTo>
                  <a:pt x="31262" y="5000"/>
                  <a:pt x="32048" y="7424"/>
                  <a:pt x="32143" y="10273"/>
                </a:cubicBezTo>
                <a:lnTo>
                  <a:pt x="32143" y="10273"/>
                </a:lnTo>
                <a:lnTo>
                  <a:pt x="32143" y="13636"/>
                </a:lnTo>
                <a:lnTo>
                  <a:pt x="64286" y="13636"/>
                </a:lnTo>
                <a:lnTo>
                  <a:pt x="64286" y="10273"/>
                </a:lnTo>
                <a:cubicBezTo>
                  <a:pt x="64381" y="7424"/>
                  <a:pt x="65167" y="5000"/>
                  <a:pt x="66643" y="3000"/>
                </a:cubicBezTo>
                <a:lnTo>
                  <a:pt x="66643" y="3000"/>
                </a:lnTo>
                <a:cubicBezTo>
                  <a:pt x="68214" y="1121"/>
                  <a:pt x="70119" y="121"/>
                  <a:pt x="72357" y="0"/>
                </a:cubicBezTo>
                <a:lnTo>
                  <a:pt x="72357" y="0"/>
                </a:lnTo>
                <a:lnTo>
                  <a:pt x="88429" y="0"/>
                </a:lnTo>
                <a:cubicBezTo>
                  <a:pt x="90619" y="121"/>
                  <a:pt x="92500" y="1121"/>
                  <a:pt x="94071" y="3000"/>
                </a:cubicBezTo>
                <a:lnTo>
                  <a:pt x="94071" y="3000"/>
                </a:lnTo>
                <a:cubicBezTo>
                  <a:pt x="95548" y="5000"/>
                  <a:pt x="96333" y="7424"/>
                  <a:pt x="96429" y="10273"/>
                </a:cubicBezTo>
                <a:lnTo>
                  <a:pt x="96429" y="10273"/>
                </a:lnTo>
                <a:lnTo>
                  <a:pt x="96429" y="30727"/>
                </a:lnTo>
                <a:cubicBezTo>
                  <a:pt x="96333" y="33515"/>
                  <a:pt x="95548" y="35909"/>
                  <a:pt x="94071" y="37909"/>
                </a:cubicBezTo>
                <a:lnTo>
                  <a:pt x="94071" y="37909"/>
                </a:lnTo>
                <a:cubicBezTo>
                  <a:pt x="92500" y="39788"/>
                  <a:pt x="90619" y="40788"/>
                  <a:pt x="88429" y="40909"/>
                </a:cubicBezTo>
                <a:lnTo>
                  <a:pt x="88429" y="40909"/>
                </a:lnTo>
                <a:lnTo>
                  <a:pt x="72357" y="40909"/>
                </a:lnTo>
                <a:cubicBezTo>
                  <a:pt x="70119" y="40788"/>
                  <a:pt x="68214" y="39788"/>
                  <a:pt x="66643" y="37909"/>
                </a:cubicBezTo>
                <a:lnTo>
                  <a:pt x="66643" y="37909"/>
                </a:lnTo>
                <a:cubicBezTo>
                  <a:pt x="65167" y="35909"/>
                  <a:pt x="64381" y="33515"/>
                  <a:pt x="64286" y="30727"/>
                </a:cubicBezTo>
                <a:lnTo>
                  <a:pt x="64286" y="30727"/>
                </a:lnTo>
                <a:lnTo>
                  <a:pt x="64286" y="27273"/>
                </a:lnTo>
                <a:lnTo>
                  <a:pt x="32143" y="27273"/>
                </a:lnTo>
                <a:lnTo>
                  <a:pt x="32143" y="30727"/>
                </a:lnTo>
                <a:cubicBezTo>
                  <a:pt x="32143" y="31152"/>
                  <a:pt x="32143" y="31485"/>
                  <a:pt x="32143" y="31727"/>
                </a:cubicBezTo>
                <a:lnTo>
                  <a:pt x="32143" y="31727"/>
                </a:lnTo>
                <a:lnTo>
                  <a:pt x="45571" y="54545"/>
                </a:lnTo>
                <a:lnTo>
                  <a:pt x="61643" y="54545"/>
                </a:lnTo>
                <a:cubicBezTo>
                  <a:pt x="63833" y="54667"/>
                  <a:pt x="65714" y="55667"/>
                  <a:pt x="67286" y="57545"/>
                </a:cubicBezTo>
                <a:lnTo>
                  <a:pt x="67286" y="57545"/>
                </a:lnTo>
                <a:cubicBezTo>
                  <a:pt x="68762" y="59545"/>
                  <a:pt x="69548" y="61970"/>
                  <a:pt x="69643" y="64818"/>
                </a:cubicBezTo>
                <a:lnTo>
                  <a:pt x="69643" y="64818"/>
                </a:lnTo>
                <a:lnTo>
                  <a:pt x="69643" y="85273"/>
                </a:lnTo>
                <a:cubicBezTo>
                  <a:pt x="69548" y="88061"/>
                  <a:pt x="68762" y="90455"/>
                  <a:pt x="67286" y="92455"/>
                </a:cubicBezTo>
                <a:lnTo>
                  <a:pt x="67286" y="92455"/>
                </a:lnTo>
                <a:cubicBezTo>
                  <a:pt x="65714" y="94333"/>
                  <a:pt x="63833" y="95333"/>
                  <a:pt x="61643" y="95455"/>
                </a:cubicBezTo>
                <a:lnTo>
                  <a:pt x="61643" y="95455"/>
                </a:lnTo>
                <a:lnTo>
                  <a:pt x="45571" y="95455"/>
                </a:lnTo>
                <a:cubicBezTo>
                  <a:pt x="43333" y="95333"/>
                  <a:pt x="41429" y="94333"/>
                  <a:pt x="39857" y="92455"/>
                </a:cubicBezTo>
                <a:lnTo>
                  <a:pt x="39857" y="92455"/>
                </a:lnTo>
                <a:cubicBezTo>
                  <a:pt x="38381" y="90455"/>
                  <a:pt x="37595" y="88061"/>
                  <a:pt x="37500" y="85273"/>
                </a:cubicBezTo>
                <a:lnTo>
                  <a:pt x="37500" y="85273"/>
                </a:lnTo>
                <a:lnTo>
                  <a:pt x="37500" y="64818"/>
                </a:lnTo>
                <a:cubicBezTo>
                  <a:pt x="37500" y="64333"/>
                  <a:pt x="37500" y="63970"/>
                  <a:pt x="37500" y="63727"/>
                </a:cubicBezTo>
                <a:lnTo>
                  <a:pt x="37500" y="63727"/>
                </a:lnTo>
                <a:lnTo>
                  <a:pt x="24143" y="40909"/>
                </a:lnTo>
                <a:lnTo>
                  <a:pt x="8071" y="40909"/>
                </a:lnTo>
                <a:cubicBezTo>
                  <a:pt x="5833" y="40788"/>
                  <a:pt x="3929" y="39788"/>
                  <a:pt x="2357" y="37909"/>
                </a:cubicBezTo>
                <a:lnTo>
                  <a:pt x="2357" y="37909"/>
                </a:lnTo>
                <a:cubicBezTo>
                  <a:pt x="881" y="35909"/>
                  <a:pt x="95" y="33515"/>
                  <a:pt x="0" y="30727"/>
                </a:cubicBezTo>
                <a:lnTo>
                  <a:pt x="0" y="30727"/>
                </a:lnTo>
                <a:lnTo>
                  <a:pt x="0" y="10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7975-13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el-1788319687881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el-1788319687880-9"/>
          <p:cNvSpPr txBox="1"/>
          <p:nvPr/>
        </p:nvSpPr>
        <p:spPr>
          <a:xfrm>
            <a:off x="557213" y="121444"/>
            <a:ext cx="234246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附录二 配电系统架构图</a:t>
            </a:r>
            <a:endParaRPr/>
          </a:p>
        </p:txBody>
      </p:sp>
      <p:sp>
        <p:nvSpPr>
          <p:cNvPr id="90" name="el-1788319687884-2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91" name="el-1788319687882-17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92" name="el-1788319687881-10"/>
          <p:cNvSpPr txBox="1"/>
          <p:nvPr/>
        </p:nvSpPr>
        <p:spPr>
          <a:xfrm>
            <a:off x="6866930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附录二 · 系统架构参考</a:t>
            </a:r>
            <a:endParaRPr/>
          </a:p>
        </p:txBody>
      </p:sp>
      <p:sp>
        <p:nvSpPr>
          <p:cNvPr id="93" name="el-1788319687881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P102 / 110</a:t>
            </a:r>
            <a:endParaRPr/>
          </a:p>
        </p:txBody>
      </p:sp>
      <p:sp>
        <p:nvSpPr>
          <p:cNvPr id="94" name="el-1788319687980-14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el-1788319687980-147"/>
          <p:cNvSpPr/>
          <p:nvPr/>
        </p:nvSpPr>
        <p:spPr>
          <a:xfrm>
            <a:off x="8772525" y="85725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7997-174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7997-175"/>
          <p:cNvSpPr/>
          <p:nvPr/>
        </p:nvSpPr>
        <p:spPr>
          <a:xfrm>
            <a:off x="0" y="28575"/>
            <a:ext cx="9144000" cy="5114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2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7901-4"/>
          <p:cNvSpPr/>
          <p:nvPr/>
        </p:nvSpPr>
        <p:spPr>
          <a:xfrm>
            <a:off x="214313" y="11001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7901-5"/>
          <p:cNvSpPr/>
          <p:nvPr/>
        </p:nvSpPr>
        <p:spPr>
          <a:xfrm>
            <a:off x="881538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7901-1"/>
          <p:cNvCxnSpPr/>
          <p:nvPr/>
        </p:nvCxnSpPr>
        <p:spPr>
          <a:xfrm>
            <a:off x="8672513" y="2336006"/>
            <a:ext cx="42863" cy="914"/>
          </a:xfrm>
          <a:prstGeom prst="line">
            <a:avLst/>
          </a:prstGeom>
          <a:ln w="42863" cap="flat">
            <a:solidFill>
              <a:srgbClr val="27AE6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7903-13"/>
          <p:cNvSpPr/>
          <p:nvPr/>
        </p:nvSpPr>
        <p:spPr>
          <a:xfrm>
            <a:off x="400050" y="258068"/>
            <a:ext cx="325688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7904-16"/>
          <p:cNvCxnSpPr/>
          <p:nvPr/>
        </p:nvCxnSpPr>
        <p:spPr>
          <a:xfrm>
            <a:off x="428625" y="258068"/>
            <a:ext cx="914" cy="300038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7984-148"/>
          <p:cNvSpPr/>
          <p:nvPr/>
        </p:nvSpPr>
        <p:spPr>
          <a:xfrm>
            <a:off x="614363" y="33664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7903-14"/>
          <p:cNvSpPr/>
          <p:nvPr/>
        </p:nvSpPr>
        <p:spPr>
          <a:xfrm>
            <a:off x="400050" y="4692551"/>
            <a:ext cx="8343900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7904-17"/>
          <p:cNvCxnSpPr/>
          <p:nvPr/>
        </p:nvCxnSpPr>
        <p:spPr>
          <a:xfrm>
            <a:off x="428625" y="4692551"/>
            <a:ext cx="914" cy="42148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7987-151"/>
          <p:cNvSpPr/>
          <p:nvPr/>
        </p:nvSpPr>
        <p:spPr>
          <a:xfrm>
            <a:off x="707231" y="4821138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42881" y="148"/>
                  <a:pt x="38190" y="1315"/>
                  <a:pt x="34143" y="3500"/>
                </a:cubicBezTo>
                <a:lnTo>
                  <a:pt x="34143" y="3500"/>
                </a:lnTo>
                <a:lnTo>
                  <a:pt x="34143" y="3500"/>
                </a:lnTo>
                <a:cubicBezTo>
                  <a:pt x="30143" y="5870"/>
                  <a:pt x="27310" y="8870"/>
                  <a:pt x="25643" y="12500"/>
                </a:cubicBezTo>
                <a:lnTo>
                  <a:pt x="25643" y="12500"/>
                </a:lnTo>
                <a:lnTo>
                  <a:pt x="16071" y="12500"/>
                </a:lnTo>
                <a:cubicBezTo>
                  <a:pt x="11548" y="12648"/>
                  <a:pt x="7786" y="13889"/>
                  <a:pt x="4786" y="16222"/>
                </a:cubicBezTo>
                <a:lnTo>
                  <a:pt x="4786" y="16222"/>
                </a:lnTo>
                <a:cubicBezTo>
                  <a:pt x="1786" y="18556"/>
                  <a:pt x="190" y="21481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90" y="91019"/>
                  <a:pt x="1786" y="93944"/>
                  <a:pt x="4786" y="96278"/>
                </a:cubicBezTo>
                <a:lnTo>
                  <a:pt x="4786" y="96278"/>
                </a:lnTo>
                <a:cubicBezTo>
                  <a:pt x="7786" y="98611"/>
                  <a:pt x="11548" y="99852"/>
                  <a:pt x="16071" y="100000"/>
                </a:cubicBezTo>
                <a:lnTo>
                  <a:pt x="16071" y="100000"/>
                </a:lnTo>
                <a:lnTo>
                  <a:pt x="80357" y="100000"/>
                </a:lnTo>
                <a:cubicBezTo>
                  <a:pt x="84881" y="99852"/>
                  <a:pt x="88643" y="98611"/>
                  <a:pt x="91643" y="96278"/>
                </a:cubicBezTo>
                <a:lnTo>
                  <a:pt x="91643" y="96278"/>
                </a:lnTo>
                <a:cubicBezTo>
                  <a:pt x="94643" y="93944"/>
                  <a:pt x="96238" y="91019"/>
                  <a:pt x="96429" y="87500"/>
                </a:cubicBezTo>
                <a:lnTo>
                  <a:pt x="96429" y="87500"/>
                </a:lnTo>
                <a:lnTo>
                  <a:pt x="96429" y="25000"/>
                </a:lnTo>
                <a:cubicBezTo>
                  <a:pt x="96238" y="21481"/>
                  <a:pt x="94643" y="18556"/>
                  <a:pt x="91643" y="16222"/>
                </a:cubicBezTo>
                <a:lnTo>
                  <a:pt x="91643" y="16222"/>
                </a:lnTo>
                <a:cubicBezTo>
                  <a:pt x="88643" y="13889"/>
                  <a:pt x="84881" y="12648"/>
                  <a:pt x="80357" y="12500"/>
                </a:cubicBezTo>
                <a:lnTo>
                  <a:pt x="80357" y="12500"/>
                </a:lnTo>
                <a:lnTo>
                  <a:pt x="71071" y="12500"/>
                </a:lnTo>
                <a:cubicBezTo>
                  <a:pt x="69214" y="8870"/>
                  <a:pt x="66286" y="5870"/>
                  <a:pt x="62286" y="3500"/>
                </a:cubicBezTo>
                <a:lnTo>
                  <a:pt x="62286" y="3500"/>
                </a:lnTo>
                <a:cubicBezTo>
                  <a:pt x="58286" y="1315"/>
                  <a:pt x="53595" y="148"/>
                  <a:pt x="48214" y="0"/>
                </a:cubicBezTo>
                <a:lnTo>
                  <a:pt x="48214" y="0"/>
                </a:lnTo>
                <a:moveTo>
                  <a:pt x="48214" y="12500"/>
                </a:moveTo>
                <a:lnTo>
                  <a:pt x="48214" y="12500"/>
                </a:lnTo>
                <a:cubicBezTo>
                  <a:pt x="50548" y="12500"/>
                  <a:pt x="52476" y="13093"/>
                  <a:pt x="54000" y="14278"/>
                </a:cubicBezTo>
                <a:lnTo>
                  <a:pt x="54000" y="14278"/>
                </a:lnTo>
                <a:lnTo>
                  <a:pt x="54000" y="14278"/>
                </a:lnTo>
                <a:cubicBezTo>
                  <a:pt x="55524" y="15426"/>
                  <a:pt x="56286" y="16926"/>
                  <a:pt x="56286" y="18778"/>
                </a:cubicBezTo>
                <a:lnTo>
                  <a:pt x="56286" y="18778"/>
                </a:lnTo>
                <a:cubicBezTo>
                  <a:pt x="56286" y="20593"/>
                  <a:pt x="55524" y="22074"/>
                  <a:pt x="54000" y="23222"/>
                </a:cubicBezTo>
                <a:lnTo>
                  <a:pt x="54000" y="23222"/>
                </a:lnTo>
                <a:cubicBezTo>
                  <a:pt x="52476" y="24407"/>
                  <a:pt x="50548" y="25000"/>
                  <a:pt x="48214" y="25000"/>
                </a:cubicBezTo>
                <a:lnTo>
                  <a:pt x="48214" y="25000"/>
                </a:lnTo>
                <a:cubicBezTo>
                  <a:pt x="45881" y="25000"/>
                  <a:pt x="43952" y="24407"/>
                  <a:pt x="42429" y="23222"/>
                </a:cubicBezTo>
                <a:lnTo>
                  <a:pt x="42429" y="23222"/>
                </a:lnTo>
                <a:cubicBezTo>
                  <a:pt x="40952" y="22074"/>
                  <a:pt x="40214" y="20593"/>
                  <a:pt x="40214" y="18778"/>
                </a:cubicBezTo>
                <a:lnTo>
                  <a:pt x="40214" y="18778"/>
                </a:lnTo>
                <a:cubicBezTo>
                  <a:pt x="40214" y="16926"/>
                  <a:pt x="40952" y="15426"/>
                  <a:pt x="42429" y="14278"/>
                </a:cubicBezTo>
                <a:lnTo>
                  <a:pt x="42429" y="14278"/>
                </a:lnTo>
                <a:cubicBezTo>
                  <a:pt x="43952" y="13093"/>
                  <a:pt x="45881" y="12500"/>
                  <a:pt x="48214" y="12500"/>
                </a:cubicBezTo>
                <a:lnTo>
                  <a:pt x="48214" y="12500"/>
                </a:lnTo>
                <a:moveTo>
                  <a:pt x="76571" y="53333"/>
                </a:moveTo>
                <a:lnTo>
                  <a:pt x="76571" y="53333"/>
                </a:lnTo>
                <a:lnTo>
                  <a:pt x="44429" y="78333"/>
                </a:lnTo>
                <a:cubicBezTo>
                  <a:pt x="41619" y="80148"/>
                  <a:pt x="38786" y="80148"/>
                  <a:pt x="35929" y="78333"/>
                </a:cubicBezTo>
                <a:lnTo>
                  <a:pt x="35929" y="78333"/>
                </a:lnTo>
                <a:lnTo>
                  <a:pt x="19857" y="65833"/>
                </a:lnTo>
                <a:cubicBezTo>
                  <a:pt x="17524" y="63611"/>
                  <a:pt x="17524" y="61389"/>
                  <a:pt x="19857" y="59167"/>
                </a:cubicBezTo>
                <a:lnTo>
                  <a:pt x="19857" y="59167"/>
                </a:lnTo>
                <a:cubicBezTo>
                  <a:pt x="22714" y="57352"/>
                  <a:pt x="25548" y="57352"/>
                  <a:pt x="28357" y="59167"/>
                </a:cubicBezTo>
                <a:lnTo>
                  <a:pt x="28357" y="59167"/>
                </a:lnTo>
                <a:lnTo>
                  <a:pt x="40214" y="68333"/>
                </a:lnTo>
                <a:lnTo>
                  <a:pt x="68071" y="46667"/>
                </a:lnTo>
                <a:cubicBezTo>
                  <a:pt x="70929" y="44852"/>
                  <a:pt x="73762" y="44852"/>
                  <a:pt x="76571" y="46667"/>
                </a:cubicBezTo>
                <a:lnTo>
                  <a:pt x="76571" y="46667"/>
                </a:lnTo>
                <a:cubicBezTo>
                  <a:pt x="78905" y="48889"/>
                  <a:pt x="78905" y="51111"/>
                  <a:pt x="76571" y="53333"/>
                </a:cubicBezTo>
                <a:lnTo>
                  <a:pt x="76571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7907-25"/>
          <p:cNvSpPr/>
          <p:nvPr/>
        </p:nvSpPr>
        <p:spPr>
          <a:xfrm>
            <a:off x="7647384" y="4785420"/>
            <a:ext cx="917972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7987-152"/>
          <p:cNvSpPr/>
          <p:nvPr/>
        </p:nvSpPr>
        <p:spPr>
          <a:xfrm>
            <a:off x="7775972" y="483899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7906-20"/>
          <p:cNvSpPr txBox="1"/>
          <p:nvPr/>
        </p:nvSpPr>
        <p:spPr>
          <a:xfrm>
            <a:off x="842963" y="322362"/>
            <a:ext cx="31100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 / 分配电箱 / 开关箱 · 三级配置对照</a:t>
            </a:r>
            <a:endParaRPr/>
          </a:p>
        </p:txBody>
      </p:sp>
      <p:sp>
        <p:nvSpPr>
          <p:cNvPr id="16" name="el-1788319687906-19"/>
          <p:cNvSpPr txBox="1"/>
          <p:nvPr/>
        </p:nvSpPr>
        <p:spPr>
          <a:xfrm>
            <a:off x="1028700" y="4810423"/>
            <a:ext cx="497568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配套要求：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隔离开关设于电源进线端 · 分断时可见 · 同时断开电源所有极</a:t>
            </a:r>
            <a:endParaRPr/>
          </a:p>
        </p:txBody>
      </p:sp>
      <p:sp>
        <p:nvSpPr>
          <p:cNvPr id="17" name="el-1788319687908-29"/>
          <p:cNvSpPr txBox="1"/>
          <p:nvPr/>
        </p:nvSpPr>
        <p:spPr>
          <a:xfrm>
            <a:off x="7965281" y="4828282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按级配置</a:t>
            </a:r>
            <a:endParaRPr/>
          </a:p>
        </p:txBody>
      </p:sp>
      <p:sp>
        <p:nvSpPr>
          <p:cNvPr id="18" name="el-1788319687907-22"/>
          <p:cNvSpPr/>
          <p:nvPr/>
        </p:nvSpPr>
        <p:spPr>
          <a:xfrm>
            <a:off x="400050" y="715268"/>
            <a:ext cx="2686050" cy="38201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7907-26"/>
          <p:cNvCxnSpPr/>
          <p:nvPr/>
        </p:nvCxnSpPr>
        <p:spPr>
          <a:xfrm>
            <a:off x="400050" y="736699"/>
            <a:ext cx="2686050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7910-36"/>
          <p:cNvSpPr/>
          <p:nvPr/>
        </p:nvSpPr>
        <p:spPr>
          <a:xfrm>
            <a:off x="535781" y="4171057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8319687911-42"/>
          <p:cNvCxnSpPr/>
          <p:nvPr/>
        </p:nvCxnSpPr>
        <p:spPr>
          <a:xfrm>
            <a:off x="553641" y="4171057"/>
            <a:ext cx="914" cy="271463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7988-156"/>
          <p:cNvSpPr/>
          <p:nvPr/>
        </p:nvSpPr>
        <p:spPr>
          <a:xfrm>
            <a:off x="657225" y="42496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7907-23"/>
          <p:cNvSpPr/>
          <p:nvPr/>
        </p:nvSpPr>
        <p:spPr>
          <a:xfrm>
            <a:off x="3228975" y="715268"/>
            <a:ext cx="2686050" cy="38201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7907-27"/>
          <p:cNvCxnSpPr/>
          <p:nvPr/>
        </p:nvCxnSpPr>
        <p:spPr>
          <a:xfrm>
            <a:off x="3228975" y="736699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8319687910-37"/>
          <p:cNvSpPr/>
          <p:nvPr/>
        </p:nvSpPr>
        <p:spPr>
          <a:xfrm>
            <a:off x="3364706" y="4171057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7911-43"/>
          <p:cNvCxnSpPr/>
          <p:nvPr/>
        </p:nvCxnSpPr>
        <p:spPr>
          <a:xfrm>
            <a:off x="3382566" y="4171057"/>
            <a:ext cx="914" cy="271463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7989-157"/>
          <p:cNvSpPr/>
          <p:nvPr/>
        </p:nvSpPr>
        <p:spPr>
          <a:xfrm>
            <a:off x="3486150" y="42496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7907-24"/>
          <p:cNvSpPr/>
          <p:nvPr/>
        </p:nvSpPr>
        <p:spPr>
          <a:xfrm>
            <a:off x="6057900" y="715268"/>
            <a:ext cx="2686050" cy="38201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7907-28"/>
          <p:cNvCxnSpPr/>
          <p:nvPr/>
        </p:nvCxnSpPr>
        <p:spPr>
          <a:xfrm>
            <a:off x="6057900" y="736699"/>
            <a:ext cx="2686050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7911-38"/>
          <p:cNvSpPr/>
          <p:nvPr/>
        </p:nvSpPr>
        <p:spPr>
          <a:xfrm>
            <a:off x="6193631" y="4171057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7911-44"/>
          <p:cNvCxnSpPr/>
          <p:nvPr/>
        </p:nvCxnSpPr>
        <p:spPr>
          <a:xfrm>
            <a:off x="6211491" y="4171057"/>
            <a:ext cx="914" cy="271463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7991-158"/>
          <p:cNvSpPr/>
          <p:nvPr/>
        </p:nvSpPr>
        <p:spPr>
          <a:xfrm>
            <a:off x="6315075" y="42496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7912-45"/>
          <p:cNvSpPr txBox="1"/>
          <p:nvPr/>
        </p:nvSpPr>
        <p:spPr>
          <a:xfrm>
            <a:off x="828675" y="4228207"/>
            <a:ext cx="129894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电源进线侧 · 总保护</a:t>
            </a:r>
            <a:endParaRPr/>
          </a:p>
        </p:txBody>
      </p:sp>
      <p:sp>
        <p:nvSpPr>
          <p:cNvPr id="34" name="el-1788319687912-46"/>
          <p:cNvSpPr txBox="1"/>
          <p:nvPr/>
        </p:nvSpPr>
        <p:spPr>
          <a:xfrm>
            <a:off x="3657600" y="4228207"/>
            <a:ext cx="129894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区域负荷 · 分路控制</a:t>
            </a:r>
            <a:endParaRPr/>
          </a:p>
        </p:txBody>
      </p:sp>
      <p:sp>
        <p:nvSpPr>
          <p:cNvPr id="35" name="el-1788319687912-47"/>
          <p:cNvSpPr txBox="1"/>
          <p:nvPr/>
        </p:nvSpPr>
        <p:spPr>
          <a:xfrm>
            <a:off x="6486525" y="4228207"/>
            <a:ext cx="129894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末级保护 · 一机一闸</a:t>
            </a:r>
            <a:endParaRPr/>
          </a:p>
        </p:txBody>
      </p:sp>
      <p:sp>
        <p:nvSpPr>
          <p:cNvPr id="36" name="el-1788319687909-31"/>
          <p:cNvSpPr/>
          <p:nvPr/>
        </p:nvSpPr>
        <p:spPr>
          <a:xfrm>
            <a:off x="2543175" y="858143"/>
            <a:ext cx="42148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7911-39"/>
          <p:cNvCxnSpPr/>
          <p:nvPr/>
        </p:nvCxnSpPr>
        <p:spPr>
          <a:xfrm>
            <a:off x="535781" y="1186755"/>
            <a:ext cx="24145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7909-33"/>
          <p:cNvSpPr/>
          <p:nvPr/>
        </p:nvSpPr>
        <p:spPr>
          <a:xfrm>
            <a:off x="5372100" y="858143"/>
            <a:ext cx="42148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7911-40"/>
          <p:cNvCxnSpPr/>
          <p:nvPr/>
        </p:nvCxnSpPr>
        <p:spPr>
          <a:xfrm>
            <a:off x="3364706" y="1186755"/>
            <a:ext cx="24145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7909-35"/>
          <p:cNvSpPr/>
          <p:nvPr/>
        </p:nvSpPr>
        <p:spPr>
          <a:xfrm>
            <a:off x="8201025" y="858143"/>
            <a:ext cx="42148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7911-41"/>
          <p:cNvCxnSpPr/>
          <p:nvPr/>
        </p:nvCxnSpPr>
        <p:spPr>
          <a:xfrm>
            <a:off x="6193631" y="1186755"/>
            <a:ext cx="2414588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7987-153"/>
          <p:cNvSpPr/>
          <p:nvPr/>
        </p:nvSpPr>
        <p:spPr>
          <a:xfrm>
            <a:off x="554534" y="911644"/>
            <a:ext cx="176808" cy="157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579" y="8412"/>
                </a:moveTo>
                <a:lnTo>
                  <a:pt x="13579" y="8412"/>
                </a:lnTo>
                <a:cubicBezTo>
                  <a:pt x="11754" y="13353"/>
                  <a:pt x="10842" y="18667"/>
                  <a:pt x="10842" y="24353"/>
                </a:cubicBezTo>
                <a:lnTo>
                  <a:pt x="10842" y="24353"/>
                </a:lnTo>
                <a:cubicBezTo>
                  <a:pt x="10842" y="30039"/>
                  <a:pt x="11754" y="35353"/>
                  <a:pt x="13579" y="40294"/>
                </a:cubicBezTo>
                <a:lnTo>
                  <a:pt x="13579" y="40294"/>
                </a:lnTo>
                <a:cubicBezTo>
                  <a:pt x="14140" y="41941"/>
                  <a:pt x="14140" y="43451"/>
                  <a:pt x="13579" y="44824"/>
                </a:cubicBezTo>
                <a:lnTo>
                  <a:pt x="13579" y="44824"/>
                </a:lnTo>
                <a:cubicBezTo>
                  <a:pt x="13018" y="46353"/>
                  <a:pt x="12053" y="47490"/>
                  <a:pt x="10684" y="48235"/>
                </a:cubicBezTo>
                <a:lnTo>
                  <a:pt x="10684" y="48235"/>
                </a:lnTo>
                <a:cubicBezTo>
                  <a:pt x="9211" y="48863"/>
                  <a:pt x="7789" y="48863"/>
                  <a:pt x="6421" y="48235"/>
                </a:cubicBezTo>
                <a:lnTo>
                  <a:pt x="6421" y="48235"/>
                </a:lnTo>
                <a:cubicBezTo>
                  <a:pt x="5088" y="47490"/>
                  <a:pt x="4140" y="46353"/>
                  <a:pt x="3579" y="44824"/>
                </a:cubicBezTo>
                <a:lnTo>
                  <a:pt x="3579" y="44824"/>
                </a:lnTo>
                <a:cubicBezTo>
                  <a:pt x="1193" y="38510"/>
                  <a:pt x="0" y="31686"/>
                  <a:pt x="0" y="24353"/>
                </a:cubicBezTo>
                <a:lnTo>
                  <a:pt x="0" y="24353"/>
                </a:lnTo>
                <a:cubicBezTo>
                  <a:pt x="0" y="17020"/>
                  <a:pt x="1193" y="10196"/>
                  <a:pt x="3579" y="3882"/>
                </a:cubicBezTo>
                <a:lnTo>
                  <a:pt x="3579" y="3882"/>
                </a:lnTo>
                <a:cubicBezTo>
                  <a:pt x="4140" y="2353"/>
                  <a:pt x="5088" y="1275"/>
                  <a:pt x="6421" y="647"/>
                </a:cubicBezTo>
                <a:lnTo>
                  <a:pt x="6421" y="647"/>
                </a:lnTo>
                <a:cubicBezTo>
                  <a:pt x="7789" y="20"/>
                  <a:pt x="9211" y="-39"/>
                  <a:pt x="10684" y="471"/>
                </a:cubicBezTo>
                <a:lnTo>
                  <a:pt x="10684" y="471"/>
                </a:lnTo>
                <a:cubicBezTo>
                  <a:pt x="12053" y="1216"/>
                  <a:pt x="13018" y="2294"/>
                  <a:pt x="13579" y="3706"/>
                </a:cubicBezTo>
                <a:lnTo>
                  <a:pt x="13579" y="3706"/>
                </a:lnTo>
                <a:cubicBezTo>
                  <a:pt x="14140" y="5235"/>
                  <a:pt x="14140" y="6804"/>
                  <a:pt x="13579" y="8412"/>
                </a:cubicBezTo>
                <a:lnTo>
                  <a:pt x="13579" y="8412"/>
                </a:lnTo>
                <a:moveTo>
                  <a:pt x="94158" y="3882"/>
                </a:moveTo>
                <a:lnTo>
                  <a:pt x="94158" y="3882"/>
                </a:lnTo>
                <a:cubicBezTo>
                  <a:pt x="96509" y="10196"/>
                  <a:pt x="97684" y="17020"/>
                  <a:pt x="97684" y="24353"/>
                </a:cubicBezTo>
                <a:lnTo>
                  <a:pt x="97684" y="24353"/>
                </a:lnTo>
                <a:cubicBezTo>
                  <a:pt x="97684" y="31686"/>
                  <a:pt x="96509" y="38510"/>
                  <a:pt x="94158" y="44824"/>
                </a:cubicBezTo>
                <a:lnTo>
                  <a:pt x="94158" y="44824"/>
                </a:lnTo>
                <a:cubicBezTo>
                  <a:pt x="93561" y="46353"/>
                  <a:pt x="92596" y="47431"/>
                  <a:pt x="91263" y="48059"/>
                </a:cubicBezTo>
                <a:lnTo>
                  <a:pt x="91263" y="48059"/>
                </a:lnTo>
                <a:cubicBezTo>
                  <a:pt x="89895" y="48686"/>
                  <a:pt x="88474" y="48745"/>
                  <a:pt x="87000" y="48235"/>
                </a:cubicBezTo>
                <a:lnTo>
                  <a:pt x="87000" y="48235"/>
                </a:lnTo>
                <a:cubicBezTo>
                  <a:pt x="85667" y="47490"/>
                  <a:pt x="84702" y="46412"/>
                  <a:pt x="84105" y="45000"/>
                </a:cubicBezTo>
                <a:lnTo>
                  <a:pt x="84105" y="45000"/>
                </a:lnTo>
                <a:cubicBezTo>
                  <a:pt x="83544" y="43510"/>
                  <a:pt x="83544" y="41941"/>
                  <a:pt x="84105" y="40294"/>
                </a:cubicBezTo>
                <a:lnTo>
                  <a:pt x="84105" y="40294"/>
                </a:lnTo>
                <a:cubicBezTo>
                  <a:pt x="85930" y="35353"/>
                  <a:pt x="86842" y="30039"/>
                  <a:pt x="86842" y="24353"/>
                </a:cubicBezTo>
                <a:lnTo>
                  <a:pt x="86842" y="24353"/>
                </a:lnTo>
                <a:cubicBezTo>
                  <a:pt x="86842" y="18667"/>
                  <a:pt x="85930" y="13353"/>
                  <a:pt x="84105" y="8412"/>
                </a:cubicBezTo>
                <a:lnTo>
                  <a:pt x="84105" y="8412"/>
                </a:lnTo>
                <a:cubicBezTo>
                  <a:pt x="83544" y="6804"/>
                  <a:pt x="83544" y="5294"/>
                  <a:pt x="84105" y="3882"/>
                </a:cubicBezTo>
                <a:lnTo>
                  <a:pt x="84105" y="3882"/>
                </a:lnTo>
                <a:cubicBezTo>
                  <a:pt x="84702" y="2353"/>
                  <a:pt x="85667" y="1216"/>
                  <a:pt x="87000" y="471"/>
                </a:cubicBezTo>
                <a:lnTo>
                  <a:pt x="87000" y="471"/>
                </a:lnTo>
                <a:cubicBezTo>
                  <a:pt x="88474" y="-157"/>
                  <a:pt x="89895" y="-157"/>
                  <a:pt x="91263" y="471"/>
                </a:cubicBezTo>
                <a:lnTo>
                  <a:pt x="91263" y="471"/>
                </a:lnTo>
                <a:cubicBezTo>
                  <a:pt x="92596" y="1216"/>
                  <a:pt x="93561" y="2353"/>
                  <a:pt x="94158" y="3882"/>
                </a:cubicBezTo>
                <a:lnTo>
                  <a:pt x="94158" y="3882"/>
                </a:lnTo>
                <a:moveTo>
                  <a:pt x="59684" y="24353"/>
                </a:moveTo>
                <a:lnTo>
                  <a:pt x="59684" y="24353"/>
                </a:lnTo>
                <a:cubicBezTo>
                  <a:pt x="59474" y="29020"/>
                  <a:pt x="57667" y="32490"/>
                  <a:pt x="54263" y="34765"/>
                </a:cubicBezTo>
                <a:lnTo>
                  <a:pt x="54263" y="34765"/>
                </a:lnTo>
                <a:lnTo>
                  <a:pt x="54263" y="91059"/>
                </a:lnTo>
                <a:cubicBezTo>
                  <a:pt x="54263" y="92863"/>
                  <a:pt x="53754" y="94333"/>
                  <a:pt x="52737" y="95471"/>
                </a:cubicBezTo>
                <a:lnTo>
                  <a:pt x="52737" y="95471"/>
                </a:lnTo>
                <a:cubicBezTo>
                  <a:pt x="51719" y="96608"/>
                  <a:pt x="50421" y="97176"/>
                  <a:pt x="48842" y="97176"/>
                </a:cubicBezTo>
                <a:lnTo>
                  <a:pt x="48842" y="97176"/>
                </a:lnTo>
                <a:cubicBezTo>
                  <a:pt x="47263" y="97176"/>
                  <a:pt x="45965" y="96608"/>
                  <a:pt x="44947" y="95471"/>
                </a:cubicBezTo>
                <a:lnTo>
                  <a:pt x="44947" y="95471"/>
                </a:lnTo>
                <a:cubicBezTo>
                  <a:pt x="43930" y="94333"/>
                  <a:pt x="43421" y="92863"/>
                  <a:pt x="43421" y="91059"/>
                </a:cubicBezTo>
                <a:lnTo>
                  <a:pt x="43421" y="91059"/>
                </a:lnTo>
                <a:lnTo>
                  <a:pt x="43421" y="34765"/>
                </a:lnTo>
                <a:cubicBezTo>
                  <a:pt x="40018" y="32490"/>
                  <a:pt x="38211" y="29020"/>
                  <a:pt x="38000" y="24353"/>
                </a:cubicBezTo>
                <a:lnTo>
                  <a:pt x="38000" y="24353"/>
                </a:lnTo>
                <a:cubicBezTo>
                  <a:pt x="38105" y="20941"/>
                  <a:pt x="39175" y="18098"/>
                  <a:pt x="41211" y="15824"/>
                </a:cubicBezTo>
                <a:lnTo>
                  <a:pt x="41211" y="15824"/>
                </a:lnTo>
                <a:cubicBezTo>
                  <a:pt x="43246" y="13549"/>
                  <a:pt x="45789" y="12353"/>
                  <a:pt x="48842" y="12235"/>
                </a:cubicBezTo>
                <a:lnTo>
                  <a:pt x="48842" y="12235"/>
                </a:lnTo>
                <a:cubicBezTo>
                  <a:pt x="51895" y="12353"/>
                  <a:pt x="54439" y="13549"/>
                  <a:pt x="56474" y="15824"/>
                </a:cubicBezTo>
                <a:lnTo>
                  <a:pt x="56474" y="15824"/>
                </a:lnTo>
                <a:cubicBezTo>
                  <a:pt x="58509" y="18098"/>
                  <a:pt x="59579" y="20941"/>
                  <a:pt x="59684" y="24353"/>
                </a:cubicBezTo>
                <a:lnTo>
                  <a:pt x="59684" y="24353"/>
                </a:lnTo>
                <a:moveTo>
                  <a:pt x="29000" y="14706"/>
                </a:moveTo>
                <a:lnTo>
                  <a:pt x="29000" y="14706"/>
                </a:lnTo>
                <a:cubicBezTo>
                  <a:pt x="27772" y="17608"/>
                  <a:pt x="27158" y="20824"/>
                  <a:pt x="27158" y="24353"/>
                </a:cubicBezTo>
                <a:lnTo>
                  <a:pt x="27158" y="24353"/>
                </a:lnTo>
                <a:cubicBezTo>
                  <a:pt x="27158" y="27882"/>
                  <a:pt x="27772" y="31098"/>
                  <a:pt x="29000" y="34000"/>
                </a:cubicBezTo>
                <a:lnTo>
                  <a:pt x="29000" y="34000"/>
                </a:lnTo>
                <a:cubicBezTo>
                  <a:pt x="29561" y="35647"/>
                  <a:pt x="29561" y="37235"/>
                  <a:pt x="29000" y="38765"/>
                </a:cubicBezTo>
                <a:lnTo>
                  <a:pt x="29000" y="38765"/>
                </a:lnTo>
                <a:cubicBezTo>
                  <a:pt x="28439" y="40294"/>
                  <a:pt x="27474" y="41373"/>
                  <a:pt x="26105" y="42000"/>
                </a:cubicBezTo>
                <a:lnTo>
                  <a:pt x="26105" y="42000"/>
                </a:lnTo>
                <a:cubicBezTo>
                  <a:pt x="24632" y="42627"/>
                  <a:pt x="23281" y="42686"/>
                  <a:pt x="22053" y="42176"/>
                </a:cubicBezTo>
                <a:lnTo>
                  <a:pt x="22053" y="42176"/>
                </a:lnTo>
                <a:cubicBezTo>
                  <a:pt x="20684" y="41549"/>
                  <a:pt x="19667" y="40471"/>
                  <a:pt x="19000" y="38941"/>
                </a:cubicBezTo>
                <a:lnTo>
                  <a:pt x="19000" y="38941"/>
                </a:lnTo>
                <a:cubicBezTo>
                  <a:pt x="17175" y="34392"/>
                  <a:pt x="16263" y="29529"/>
                  <a:pt x="16263" y="24353"/>
                </a:cubicBezTo>
                <a:lnTo>
                  <a:pt x="16263" y="24353"/>
                </a:lnTo>
                <a:cubicBezTo>
                  <a:pt x="16263" y="19176"/>
                  <a:pt x="17175" y="14314"/>
                  <a:pt x="19000" y="9765"/>
                </a:cubicBezTo>
                <a:lnTo>
                  <a:pt x="19000" y="9765"/>
                </a:lnTo>
                <a:cubicBezTo>
                  <a:pt x="19667" y="8235"/>
                  <a:pt x="20684" y="7157"/>
                  <a:pt x="22053" y="6529"/>
                </a:cubicBezTo>
                <a:lnTo>
                  <a:pt x="22053" y="6529"/>
                </a:lnTo>
                <a:cubicBezTo>
                  <a:pt x="23421" y="6020"/>
                  <a:pt x="24772" y="6078"/>
                  <a:pt x="26105" y="6706"/>
                </a:cubicBezTo>
                <a:lnTo>
                  <a:pt x="26105" y="6706"/>
                </a:lnTo>
                <a:cubicBezTo>
                  <a:pt x="27474" y="7373"/>
                  <a:pt x="28439" y="8451"/>
                  <a:pt x="29000" y="9941"/>
                </a:cubicBezTo>
                <a:lnTo>
                  <a:pt x="29000" y="9941"/>
                </a:lnTo>
                <a:cubicBezTo>
                  <a:pt x="29561" y="11471"/>
                  <a:pt x="29561" y="13059"/>
                  <a:pt x="29000" y="14706"/>
                </a:cubicBezTo>
                <a:lnTo>
                  <a:pt x="29000" y="14706"/>
                </a:lnTo>
                <a:moveTo>
                  <a:pt x="78684" y="9765"/>
                </a:moveTo>
                <a:lnTo>
                  <a:pt x="78684" y="9765"/>
                </a:lnTo>
                <a:cubicBezTo>
                  <a:pt x="80509" y="14314"/>
                  <a:pt x="81421" y="19176"/>
                  <a:pt x="81421" y="24353"/>
                </a:cubicBezTo>
                <a:lnTo>
                  <a:pt x="81421" y="24353"/>
                </a:lnTo>
                <a:cubicBezTo>
                  <a:pt x="81421" y="29529"/>
                  <a:pt x="80509" y="34392"/>
                  <a:pt x="78684" y="38941"/>
                </a:cubicBezTo>
                <a:lnTo>
                  <a:pt x="78684" y="38941"/>
                </a:lnTo>
                <a:cubicBezTo>
                  <a:pt x="78018" y="40471"/>
                  <a:pt x="77000" y="41549"/>
                  <a:pt x="75632" y="42176"/>
                </a:cubicBezTo>
                <a:lnTo>
                  <a:pt x="75632" y="42176"/>
                </a:lnTo>
                <a:cubicBezTo>
                  <a:pt x="74298" y="42686"/>
                  <a:pt x="72947" y="42627"/>
                  <a:pt x="71579" y="42000"/>
                </a:cubicBezTo>
                <a:lnTo>
                  <a:pt x="71579" y="42000"/>
                </a:lnTo>
                <a:cubicBezTo>
                  <a:pt x="70211" y="41373"/>
                  <a:pt x="69246" y="40294"/>
                  <a:pt x="68684" y="38765"/>
                </a:cubicBezTo>
                <a:lnTo>
                  <a:pt x="68684" y="38765"/>
                </a:lnTo>
                <a:cubicBezTo>
                  <a:pt x="68123" y="37235"/>
                  <a:pt x="68123" y="35647"/>
                  <a:pt x="68684" y="34000"/>
                </a:cubicBezTo>
                <a:lnTo>
                  <a:pt x="68684" y="34000"/>
                </a:lnTo>
                <a:cubicBezTo>
                  <a:pt x="69947" y="31098"/>
                  <a:pt x="70579" y="27882"/>
                  <a:pt x="70579" y="24353"/>
                </a:cubicBezTo>
                <a:lnTo>
                  <a:pt x="70579" y="24353"/>
                </a:lnTo>
                <a:cubicBezTo>
                  <a:pt x="70579" y="20824"/>
                  <a:pt x="69947" y="17608"/>
                  <a:pt x="68684" y="14706"/>
                </a:cubicBezTo>
                <a:lnTo>
                  <a:pt x="68684" y="14706"/>
                </a:lnTo>
                <a:cubicBezTo>
                  <a:pt x="68123" y="13059"/>
                  <a:pt x="68123" y="11471"/>
                  <a:pt x="68684" y="9941"/>
                </a:cubicBezTo>
                <a:lnTo>
                  <a:pt x="68684" y="9941"/>
                </a:lnTo>
                <a:cubicBezTo>
                  <a:pt x="69246" y="8451"/>
                  <a:pt x="70211" y="7373"/>
                  <a:pt x="71579" y="6706"/>
                </a:cubicBezTo>
                <a:lnTo>
                  <a:pt x="71579" y="6706"/>
                </a:lnTo>
                <a:cubicBezTo>
                  <a:pt x="73053" y="6078"/>
                  <a:pt x="74404" y="6020"/>
                  <a:pt x="75632" y="6529"/>
                </a:cubicBezTo>
                <a:lnTo>
                  <a:pt x="75632" y="6529"/>
                </a:lnTo>
                <a:cubicBezTo>
                  <a:pt x="77000" y="7157"/>
                  <a:pt x="78018" y="8235"/>
                  <a:pt x="78684" y="9765"/>
                </a:cubicBezTo>
                <a:lnTo>
                  <a:pt x="78684" y="976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7915-51"/>
          <p:cNvSpPr/>
          <p:nvPr/>
        </p:nvSpPr>
        <p:spPr>
          <a:xfrm>
            <a:off x="535781" y="1265337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7917-69"/>
          <p:cNvCxnSpPr/>
          <p:nvPr/>
        </p:nvCxnSpPr>
        <p:spPr>
          <a:xfrm>
            <a:off x="553641" y="1265337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7991-159"/>
          <p:cNvSpPr/>
          <p:nvPr/>
        </p:nvSpPr>
        <p:spPr>
          <a:xfrm>
            <a:off x="685800" y="138175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7925-89"/>
          <p:cNvSpPr/>
          <p:nvPr/>
        </p:nvSpPr>
        <p:spPr>
          <a:xfrm>
            <a:off x="2293144" y="1328179"/>
            <a:ext cx="57150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7915-52"/>
          <p:cNvSpPr/>
          <p:nvPr/>
        </p:nvSpPr>
        <p:spPr>
          <a:xfrm>
            <a:off x="535781" y="1626766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7917-70"/>
          <p:cNvCxnSpPr/>
          <p:nvPr/>
        </p:nvCxnSpPr>
        <p:spPr>
          <a:xfrm>
            <a:off x="553641" y="1626766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7991-160"/>
          <p:cNvSpPr/>
          <p:nvPr/>
        </p:nvSpPr>
        <p:spPr>
          <a:xfrm>
            <a:off x="685800" y="174318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7925-92"/>
          <p:cNvSpPr/>
          <p:nvPr/>
        </p:nvSpPr>
        <p:spPr>
          <a:xfrm>
            <a:off x="2293144" y="1689608"/>
            <a:ext cx="57150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7915-53"/>
          <p:cNvSpPr/>
          <p:nvPr/>
        </p:nvSpPr>
        <p:spPr>
          <a:xfrm>
            <a:off x="535781" y="1988195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2" name="el-1788319687917-71"/>
          <p:cNvCxnSpPr/>
          <p:nvPr/>
        </p:nvCxnSpPr>
        <p:spPr>
          <a:xfrm>
            <a:off x="553641" y="1988195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7991-161"/>
          <p:cNvSpPr/>
          <p:nvPr/>
        </p:nvSpPr>
        <p:spPr>
          <a:xfrm>
            <a:off x="685800" y="210461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7925-95"/>
          <p:cNvSpPr/>
          <p:nvPr/>
        </p:nvSpPr>
        <p:spPr>
          <a:xfrm>
            <a:off x="1943435" y="2051038"/>
            <a:ext cx="921209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8319687916-54"/>
          <p:cNvSpPr/>
          <p:nvPr/>
        </p:nvSpPr>
        <p:spPr>
          <a:xfrm>
            <a:off x="535781" y="2349624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8319687918-72"/>
          <p:cNvCxnSpPr/>
          <p:nvPr/>
        </p:nvCxnSpPr>
        <p:spPr>
          <a:xfrm>
            <a:off x="553641" y="2349624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7992-162"/>
          <p:cNvSpPr/>
          <p:nvPr/>
        </p:nvSpPr>
        <p:spPr>
          <a:xfrm>
            <a:off x="685800" y="2466045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7916-55"/>
          <p:cNvSpPr/>
          <p:nvPr/>
        </p:nvSpPr>
        <p:spPr>
          <a:xfrm>
            <a:off x="535781" y="2711053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8319687918-73"/>
          <p:cNvCxnSpPr/>
          <p:nvPr/>
        </p:nvCxnSpPr>
        <p:spPr>
          <a:xfrm>
            <a:off x="553641" y="2711053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7992-163"/>
          <p:cNvSpPr/>
          <p:nvPr/>
        </p:nvSpPr>
        <p:spPr>
          <a:xfrm>
            <a:off x="685800" y="2827474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8319687916-56"/>
          <p:cNvSpPr/>
          <p:nvPr/>
        </p:nvSpPr>
        <p:spPr>
          <a:xfrm>
            <a:off x="535781" y="3072482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87918-74"/>
          <p:cNvCxnSpPr/>
          <p:nvPr/>
        </p:nvCxnSpPr>
        <p:spPr>
          <a:xfrm>
            <a:off x="553641" y="3072482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8319687992-164"/>
          <p:cNvSpPr/>
          <p:nvPr/>
        </p:nvSpPr>
        <p:spPr>
          <a:xfrm>
            <a:off x="685800" y="3188903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7916-57"/>
          <p:cNvSpPr/>
          <p:nvPr/>
        </p:nvSpPr>
        <p:spPr>
          <a:xfrm>
            <a:off x="535781" y="3433911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8319687918-75"/>
          <p:cNvCxnSpPr/>
          <p:nvPr/>
        </p:nvCxnSpPr>
        <p:spPr>
          <a:xfrm>
            <a:off x="553641" y="3433911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87993-165"/>
          <p:cNvSpPr/>
          <p:nvPr/>
        </p:nvSpPr>
        <p:spPr>
          <a:xfrm>
            <a:off x="685800" y="355033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8319687916-58"/>
          <p:cNvSpPr/>
          <p:nvPr/>
        </p:nvSpPr>
        <p:spPr>
          <a:xfrm>
            <a:off x="535781" y="3795340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8" name="el-1788319687918-76"/>
          <p:cNvCxnSpPr/>
          <p:nvPr/>
        </p:nvCxnSpPr>
        <p:spPr>
          <a:xfrm>
            <a:off x="553641" y="3795340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el-1788319687993-166"/>
          <p:cNvSpPr/>
          <p:nvPr/>
        </p:nvSpPr>
        <p:spPr>
          <a:xfrm>
            <a:off x="685800" y="3911761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8319687988-154"/>
          <p:cNvSpPr/>
          <p:nvPr/>
        </p:nvSpPr>
        <p:spPr>
          <a:xfrm>
            <a:off x="3403104" y="911721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429" y="19706"/>
                </a:moveTo>
                <a:lnTo>
                  <a:pt x="18429" y="19706"/>
                </a:lnTo>
                <a:cubicBezTo>
                  <a:pt x="21810" y="19471"/>
                  <a:pt x="23643" y="17961"/>
                  <a:pt x="23929" y="15176"/>
                </a:cubicBezTo>
                <a:lnTo>
                  <a:pt x="23929" y="15176"/>
                </a:lnTo>
                <a:cubicBezTo>
                  <a:pt x="23643" y="12392"/>
                  <a:pt x="21810" y="10863"/>
                  <a:pt x="18429" y="10588"/>
                </a:cubicBezTo>
                <a:lnTo>
                  <a:pt x="18429" y="10588"/>
                </a:lnTo>
                <a:cubicBezTo>
                  <a:pt x="15048" y="10863"/>
                  <a:pt x="13190" y="12392"/>
                  <a:pt x="12857" y="15176"/>
                </a:cubicBezTo>
                <a:lnTo>
                  <a:pt x="12857" y="15176"/>
                </a:lnTo>
                <a:cubicBezTo>
                  <a:pt x="13190" y="17961"/>
                  <a:pt x="15048" y="19471"/>
                  <a:pt x="18429" y="19706"/>
                </a:cubicBezTo>
                <a:lnTo>
                  <a:pt x="18429" y="19706"/>
                </a:lnTo>
                <a:moveTo>
                  <a:pt x="36857" y="15176"/>
                </a:moveTo>
                <a:lnTo>
                  <a:pt x="36857" y="15176"/>
                </a:lnTo>
                <a:cubicBezTo>
                  <a:pt x="36857" y="18314"/>
                  <a:pt x="35857" y="21098"/>
                  <a:pt x="33857" y="23529"/>
                </a:cubicBezTo>
                <a:lnTo>
                  <a:pt x="33857" y="23529"/>
                </a:lnTo>
                <a:lnTo>
                  <a:pt x="33857" y="23529"/>
                </a:lnTo>
                <a:cubicBezTo>
                  <a:pt x="31857" y="26039"/>
                  <a:pt x="29167" y="27863"/>
                  <a:pt x="25786" y="29000"/>
                </a:cubicBezTo>
                <a:lnTo>
                  <a:pt x="25786" y="29000"/>
                </a:lnTo>
                <a:lnTo>
                  <a:pt x="25786" y="45706"/>
                </a:lnTo>
                <a:cubicBezTo>
                  <a:pt x="30214" y="43549"/>
                  <a:pt x="35119" y="42471"/>
                  <a:pt x="40500" y="42471"/>
                </a:cubicBezTo>
                <a:lnTo>
                  <a:pt x="40500" y="42471"/>
                </a:lnTo>
                <a:lnTo>
                  <a:pt x="62643" y="42471"/>
                </a:lnTo>
                <a:cubicBezTo>
                  <a:pt x="66786" y="42353"/>
                  <a:pt x="70238" y="41157"/>
                  <a:pt x="73000" y="38882"/>
                </a:cubicBezTo>
                <a:lnTo>
                  <a:pt x="73000" y="38882"/>
                </a:lnTo>
                <a:cubicBezTo>
                  <a:pt x="75762" y="36608"/>
                  <a:pt x="77214" y="33765"/>
                  <a:pt x="77357" y="30353"/>
                </a:cubicBezTo>
                <a:lnTo>
                  <a:pt x="77357" y="30353"/>
                </a:lnTo>
                <a:lnTo>
                  <a:pt x="77357" y="29000"/>
                </a:lnTo>
                <a:cubicBezTo>
                  <a:pt x="73976" y="27863"/>
                  <a:pt x="71286" y="26039"/>
                  <a:pt x="69286" y="23529"/>
                </a:cubicBezTo>
                <a:lnTo>
                  <a:pt x="69286" y="23529"/>
                </a:lnTo>
                <a:cubicBezTo>
                  <a:pt x="67286" y="21098"/>
                  <a:pt x="66286" y="18314"/>
                  <a:pt x="66286" y="15176"/>
                </a:cubicBezTo>
                <a:lnTo>
                  <a:pt x="66286" y="15176"/>
                </a:lnTo>
                <a:cubicBezTo>
                  <a:pt x="66429" y="10863"/>
                  <a:pt x="68190" y="7255"/>
                  <a:pt x="71571" y="4353"/>
                </a:cubicBezTo>
                <a:lnTo>
                  <a:pt x="71571" y="4353"/>
                </a:lnTo>
                <a:cubicBezTo>
                  <a:pt x="75095" y="1569"/>
                  <a:pt x="79476" y="118"/>
                  <a:pt x="84714" y="0"/>
                </a:cubicBezTo>
                <a:lnTo>
                  <a:pt x="84714" y="0"/>
                </a:lnTo>
                <a:cubicBezTo>
                  <a:pt x="89952" y="118"/>
                  <a:pt x="94333" y="1569"/>
                  <a:pt x="97857" y="4353"/>
                </a:cubicBezTo>
                <a:lnTo>
                  <a:pt x="97857" y="4353"/>
                </a:lnTo>
                <a:cubicBezTo>
                  <a:pt x="101238" y="7255"/>
                  <a:pt x="103000" y="10863"/>
                  <a:pt x="103143" y="15176"/>
                </a:cubicBezTo>
                <a:lnTo>
                  <a:pt x="103143" y="15176"/>
                </a:lnTo>
                <a:cubicBezTo>
                  <a:pt x="103143" y="18314"/>
                  <a:pt x="102143" y="21098"/>
                  <a:pt x="100143" y="23529"/>
                </a:cubicBezTo>
                <a:lnTo>
                  <a:pt x="100143" y="23529"/>
                </a:lnTo>
                <a:cubicBezTo>
                  <a:pt x="98143" y="26039"/>
                  <a:pt x="95452" y="27863"/>
                  <a:pt x="92071" y="29000"/>
                </a:cubicBezTo>
                <a:lnTo>
                  <a:pt x="92071" y="29000"/>
                </a:lnTo>
                <a:lnTo>
                  <a:pt x="92071" y="30353"/>
                </a:lnTo>
                <a:cubicBezTo>
                  <a:pt x="91929" y="37176"/>
                  <a:pt x="89095" y="42922"/>
                  <a:pt x="83571" y="47588"/>
                </a:cubicBezTo>
                <a:lnTo>
                  <a:pt x="83571" y="47588"/>
                </a:lnTo>
                <a:cubicBezTo>
                  <a:pt x="77905" y="52137"/>
                  <a:pt x="70929" y="54471"/>
                  <a:pt x="62643" y="54588"/>
                </a:cubicBezTo>
                <a:lnTo>
                  <a:pt x="62643" y="54588"/>
                </a:lnTo>
                <a:lnTo>
                  <a:pt x="40500" y="54588"/>
                </a:lnTo>
                <a:cubicBezTo>
                  <a:pt x="36357" y="54706"/>
                  <a:pt x="32905" y="55902"/>
                  <a:pt x="30143" y="58176"/>
                </a:cubicBezTo>
                <a:lnTo>
                  <a:pt x="30143" y="58176"/>
                </a:lnTo>
                <a:cubicBezTo>
                  <a:pt x="27381" y="60451"/>
                  <a:pt x="25929" y="63294"/>
                  <a:pt x="25786" y="66706"/>
                </a:cubicBezTo>
                <a:lnTo>
                  <a:pt x="25786" y="66706"/>
                </a:lnTo>
                <a:lnTo>
                  <a:pt x="25786" y="68059"/>
                </a:lnTo>
                <a:cubicBezTo>
                  <a:pt x="29167" y="69196"/>
                  <a:pt x="31857" y="71020"/>
                  <a:pt x="33857" y="73529"/>
                </a:cubicBezTo>
                <a:lnTo>
                  <a:pt x="33857" y="73529"/>
                </a:lnTo>
                <a:cubicBezTo>
                  <a:pt x="35857" y="75961"/>
                  <a:pt x="36857" y="78745"/>
                  <a:pt x="36857" y="81882"/>
                </a:cubicBezTo>
                <a:lnTo>
                  <a:pt x="36857" y="81882"/>
                </a:lnTo>
                <a:cubicBezTo>
                  <a:pt x="36667" y="86196"/>
                  <a:pt x="34905" y="89804"/>
                  <a:pt x="31571" y="92706"/>
                </a:cubicBezTo>
                <a:lnTo>
                  <a:pt x="31571" y="92706"/>
                </a:lnTo>
                <a:cubicBezTo>
                  <a:pt x="28000" y="95490"/>
                  <a:pt x="23619" y="96941"/>
                  <a:pt x="18429" y="97059"/>
                </a:cubicBezTo>
                <a:lnTo>
                  <a:pt x="18429" y="97059"/>
                </a:lnTo>
                <a:cubicBezTo>
                  <a:pt x="13190" y="96941"/>
                  <a:pt x="8810" y="95490"/>
                  <a:pt x="5286" y="92706"/>
                </a:cubicBezTo>
                <a:lnTo>
                  <a:pt x="5286" y="92706"/>
                </a:lnTo>
                <a:cubicBezTo>
                  <a:pt x="1905" y="89804"/>
                  <a:pt x="143" y="86196"/>
                  <a:pt x="0" y="81882"/>
                </a:cubicBezTo>
                <a:lnTo>
                  <a:pt x="0" y="81882"/>
                </a:lnTo>
                <a:cubicBezTo>
                  <a:pt x="0" y="78745"/>
                  <a:pt x="1000" y="75961"/>
                  <a:pt x="3000" y="73529"/>
                </a:cubicBezTo>
                <a:lnTo>
                  <a:pt x="3000" y="73529"/>
                </a:lnTo>
                <a:cubicBezTo>
                  <a:pt x="5000" y="71020"/>
                  <a:pt x="7690" y="69196"/>
                  <a:pt x="11071" y="68059"/>
                </a:cubicBezTo>
                <a:lnTo>
                  <a:pt x="11071" y="68059"/>
                </a:lnTo>
                <a:lnTo>
                  <a:pt x="11071" y="66706"/>
                </a:lnTo>
                <a:lnTo>
                  <a:pt x="11071" y="29000"/>
                </a:lnTo>
                <a:cubicBezTo>
                  <a:pt x="7690" y="27863"/>
                  <a:pt x="5000" y="26039"/>
                  <a:pt x="3000" y="23529"/>
                </a:cubicBezTo>
                <a:lnTo>
                  <a:pt x="3000" y="23529"/>
                </a:lnTo>
                <a:cubicBezTo>
                  <a:pt x="1000" y="21098"/>
                  <a:pt x="0" y="18314"/>
                  <a:pt x="0" y="15176"/>
                </a:cubicBezTo>
                <a:lnTo>
                  <a:pt x="0" y="15176"/>
                </a:lnTo>
                <a:cubicBezTo>
                  <a:pt x="143" y="10863"/>
                  <a:pt x="1905" y="7255"/>
                  <a:pt x="5286" y="4353"/>
                </a:cubicBezTo>
                <a:lnTo>
                  <a:pt x="5286" y="4353"/>
                </a:lnTo>
                <a:cubicBezTo>
                  <a:pt x="8810" y="1569"/>
                  <a:pt x="13190" y="118"/>
                  <a:pt x="18429" y="0"/>
                </a:cubicBezTo>
                <a:lnTo>
                  <a:pt x="18429" y="0"/>
                </a:lnTo>
                <a:cubicBezTo>
                  <a:pt x="23619" y="118"/>
                  <a:pt x="28000" y="1569"/>
                  <a:pt x="31571" y="4353"/>
                </a:cubicBezTo>
                <a:lnTo>
                  <a:pt x="31571" y="4353"/>
                </a:lnTo>
                <a:cubicBezTo>
                  <a:pt x="34905" y="7255"/>
                  <a:pt x="36667" y="10863"/>
                  <a:pt x="36857" y="15176"/>
                </a:cubicBezTo>
                <a:lnTo>
                  <a:pt x="36857" y="15176"/>
                </a:lnTo>
                <a:moveTo>
                  <a:pt x="90214" y="15176"/>
                </a:moveTo>
                <a:lnTo>
                  <a:pt x="90214" y="15176"/>
                </a:lnTo>
                <a:cubicBezTo>
                  <a:pt x="89929" y="12392"/>
                  <a:pt x="88095" y="10863"/>
                  <a:pt x="84714" y="10588"/>
                </a:cubicBezTo>
                <a:lnTo>
                  <a:pt x="84714" y="10588"/>
                </a:lnTo>
                <a:cubicBezTo>
                  <a:pt x="81333" y="10863"/>
                  <a:pt x="79500" y="12392"/>
                  <a:pt x="79214" y="15176"/>
                </a:cubicBezTo>
                <a:lnTo>
                  <a:pt x="79214" y="15176"/>
                </a:lnTo>
                <a:cubicBezTo>
                  <a:pt x="79500" y="17961"/>
                  <a:pt x="81333" y="19471"/>
                  <a:pt x="84714" y="19706"/>
                </a:cubicBezTo>
                <a:lnTo>
                  <a:pt x="84714" y="19706"/>
                </a:lnTo>
                <a:cubicBezTo>
                  <a:pt x="88095" y="19471"/>
                  <a:pt x="89929" y="17961"/>
                  <a:pt x="90214" y="15176"/>
                </a:cubicBezTo>
                <a:lnTo>
                  <a:pt x="90214" y="15176"/>
                </a:lnTo>
                <a:moveTo>
                  <a:pt x="18429" y="86471"/>
                </a:moveTo>
                <a:lnTo>
                  <a:pt x="18429" y="86471"/>
                </a:lnTo>
                <a:cubicBezTo>
                  <a:pt x="21810" y="86196"/>
                  <a:pt x="23643" y="84667"/>
                  <a:pt x="23929" y="81882"/>
                </a:cubicBezTo>
                <a:lnTo>
                  <a:pt x="23929" y="81882"/>
                </a:lnTo>
                <a:cubicBezTo>
                  <a:pt x="23643" y="79098"/>
                  <a:pt x="21810" y="77588"/>
                  <a:pt x="18429" y="77353"/>
                </a:cubicBezTo>
                <a:lnTo>
                  <a:pt x="18429" y="77353"/>
                </a:lnTo>
                <a:cubicBezTo>
                  <a:pt x="15048" y="77588"/>
                  <a:pt x="13190" y="79098"/>
                  <a:pt x="12857" y="81882"/>
                </a:cubicBezTo>
                <a:lnTo>
                  <a:pt x="12857" y="81882"/>
                </a:lnTo>
                <a:cubicBezTo>
                  <a:pt x="13190" y="84667"/>
                  <a:pt x="15048" y="86196"/>
                  <a:pt x="18429" y="86471"/>
                </a:cubicBezTo>
                <a:lnTo>
                  <a:pt x="18429" y="8647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8319687916-59"/>
          <p:cNvSpPr/>
          <p:nvPr/>
        </p:nvSpPr>
        <p:spPr>
          <a:xfrm>
            <a:off x="3364706" y="1265337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7918-77"/>
          <p:cNvCxnSpPr/>
          <p:nvPr/>
        </p:nvCxnSpPr>
        <p:spPr>
          <a:xfrm>
            <a:off x="3382566" y="1265337"/>
            <a:ext cx="914" cy="304279"/>
          </a:xfrm>
          <a:prstGeom prst="line">
            <a:avLst/>
          </a:prstGeom>
          <a:ln w="35719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8319687995-167"/>
          <p:cNvSpPr/>
          <p:nvPr/>
        </p:nvSpPr>
        <p:spPr>
          <a:xfrm>
            <a:off x="3514725" y="138175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8319687916-60"/>
          <p:cNvSpPr/>
          <p:nvPr/>
        </p:nvSpPr>
        <p:spPr>
          <a:xfrm>
            <a:off x="3364706" y="1626766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5" name="el-1788319687918-78"/>
          <p:cNvCxnSpPr/>
          <p:nvPr/>
        </p:nvCxnSpPr>
        <p:spPr>
          <a:xfrm>
            <a:off x="3382566" y="1626766"/>
            <a:ext cx="914" cy="304279"/>
          </a:xfrm>
          <a:prstGeom prst="line">
            <a:avLst/>
          </a:prstGeom>
          <a:ln w="35719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7995-168"/>
          <p:cNvSpPr/>
          <p:nvPr/>
        </p:nvSpPr>
        <p:spPr>
          <a:xfrm>
            <a:off x="3514725" y="174318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el-1788319687916-61"/>
          <p:cNvSpPr/>
          <p:nvPr/>
        </p:nvSpPr>
        <p:spPr>
          <a:xfrm>
            <a:off x="3364706" y="1988195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8" name="el-1788319687918-79"/>
          <p:cNvCxnSpPr/>
          <p:nvPr/>
        </p:nvCxnSpPr>
        <p:spPr>
          <a:xfrm>
            <a:off x="3382566" y="1988195"/>
            <a:ext cx="914" cy="304279"/>
          </a:xfrm>
          <a:prstGeom prst="line">
            <a:avLst/>
          </a:prstGeom>
          <a:ln w="35719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7996-169"/>
          <p:cNvSpPr/>
          <p:nvPr/>
        </p:nvSpPr>
        <p:spPr>
          <a:xfrm>
            <a:off x="3514725" y="210461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el-1788319687916-62"/>
          <p:cNvSpPr/>
          <p:nvPr/>
        </p:nvSpPr>
        <p:spPr>
          <a:xfrm>
            <a:off x="3364706" y="2349624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1" name="el-1788319687918-80"/>
          <p:cNvCxnSpPr/>
          <p:nvPr/>
        </p:nvCxnSpPr>
        <p:spPr>
          <a:xfrm>
            <a:off x="3382566" y="2349624"/>
            <a:ext cx="914" cy="304279"/>
          </a:xfrm>
          <a:prstGeom prst="line">
            <a:avLst/>
          </a:prstGeom>
          <a:ln w="35719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8319687996-170"/>
          <p:cNvSpPr/>
          <p:nvPr/>
        </p:nvSpPr>
        <p:spPr>
          <a:xfrm>
            <a:off x="3514725" y="2466045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" name="el-1788319687926-106"/>
          <p:cNvSpPr/>
          <p:nvPr/>
        </p:nvSpPr>
        <p:spPr>
          <a:xfrm>
            <a:off x="5122069" y="2412467"/>
            <a:ext cx="57150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el-1788319687917-63"/>
          <p:cNvSpPr/>
          <p:nvPr/>
        </p:nvSpPr>
        <p:spPr>
          <a:xfrm>
            <a:off x="3364706" y="2711053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5" name="el-1788319687918-81"/>
          <p:cNvCxnSpPr/>
          <p:nvPr/>
        </p:nvCxnSpPr>
        <p:spPr>
          <a:xfrm>
            <a:off x="3382566" y="2711053"/>
            <a:ext cx="914" cy="304279"/>
          </a:xfrm>
          <a:prstGeom prst="line">
            <a:avLst/>
          </a:prstGeom>
          <a:ln w="35719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el-1788319687996-171"/>
          <p:cNvSpPr/>
          <p:nvPr/>
        </p:nvSpPr>
        <p:spPr>
          <a:xfrm>
            <a:off x="3514725" y="2827474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7917-64"/>
          <p:cNvSpPr/>
          <p:nvPr/>
        </p:nvSpPr>
        <p:spPr>
          <a:xfrm>
            <a:off x="3364706" y="3072482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8" name="el-1788319687918-82"/>
          <p:cNvCxnSpPr/>
          <p:nvPr/>
        </p:nvCxnSpPr>
        <p:spPr>
          <a:xfrm>
            <a:off x="3382566" y="3072482"/>
            <a:ext cx="914" cy="304279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el-1788319687997-172"/>
          <p:cNvSpPr/>
          <p:nvPr/>
        </p:nvSpPr>
        <p:spPr>
          <a:xfrm>
            <a:off x="3521869" y="3174616"/>
            <a:ext cx="8572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000" y="1909"/>
                </a:moveTo>
                <a:lnTo>
                  <a:pt x="56000" y="1909"/>
                </a:lnTo>
                <a:cubicBezTo>
                  <a:pt x="54222" y="636"/>
                  <a:pt x="52222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7778" y="0"/>
                  <a:pt x="45778" y="636"/>
                  <a:pt x="44000" y="1909"/>
                </a:cubicBezTo>
                <a:lnTo>
                  <a:pt x="44000" y="1909"/>
                </a:lnTo>
                <a:lnTo>
                  <a:pt x="2333" y="36000"/>
                </a:lnTo>
                <a:cubicBezTo>
                  <a:pt x="778" y="37455"/>
                  <a:pt x="0" y="39091"/>
                  <a:pt x="0" y="40909"/>
                </a:cubicBezTo>
                <a:lnTo>
                  <a:pt x="0" y="40909"/>
                </a:lnTo>
                <a:cubicBezTo>
                  <a:pt x="0" y="42727"/>
                  <a:pt x="778" y="44364"/>
                  <a:pt x="2333" y="45818"/>
                </a:cubicBezTo>
                <a:lnTo>
                  <a:pt x="2333" y="45818"/>
                </a:lnTo>
                <a:cubicBezTo>
                  <a:pt x="4111" y="47091"/>
                  <a:pt x="6111" y="47727"/>
                  <a:pt x="8333" y="47727"/>
                </a:cubicBezTo>
                <a:lnTo>
                  <a:pt x="8333" y="47727"/>
                </a:lnTo>
                <a:cubicBezTo>
                  <a:pt x="10556" y="47727"/>
                  <a:pt x="12556" y="47091"/>
                  <a:pt x="14333" y="45818"/>
                </a:cubicBezTo>
                <a:lnTo>
                  <a:pt x="14333" y="45818"/>
                </a:lnTo>
                <a:lnTo>
                  <a:pt x="41667" y="23182"/>
                </a:lnTo>
                <a:lnTo>
                  <a:pt x="41667" y="88636"/>
                </a:lnTo>
                <a:cubicBezTo>
                  <a:pt x="41667" y="90636"/>
                  <a:pt x="42444" y="92273"/>
                  <a:pt x="44000" y="93545"/>
                </a:cubicBezTo>
                <a:lnTo>
                  <a:pt x="44000" y="93545"/>
                </a:lnTo>
                <a:cubicBezTo>
                  <a:pt x="45556" y="94818"/>
                  <a:pt x="47556" y="95455"/>
                  <a:pt x="50000" y="95455"/>
                </a:cubicBezTo>
                <a:lnTo>
                  <a:pt x="50000" y="95455"/>
                </a:lnTo>
                <a:cubicBezTo>
                  <a:pt x="52444" y="95455"/>
                  <a:pt x="54444" y="94818"/>
                  <a:pt x="56000" y="93545"/>
                </a:cubicBezTo>
                <a:lnTo>
                  <a:pt x="56000" y="93545"/>
                </a:lnTo>
                <a:cubicBezTo>
                  <a:pt x="57556" y="92273"/>
                  <a:pt x="58333" y="90636"/>
                  <a:pt x="58333" y="88636"/>
                </a:cubicBezTo>
                <a:lnTo>
                  <a:pt x="58333" y="88636"/>
                </a:lnTo>
                <a:lnTo>
                  <a:pt x="58333" y="23182"/>
                </a:lnTo>
                <a:lnTo>
                  <a:pt x="85667" y="45818"/>
                </a:lnTo>
                <a:cubicBezTo>
                  <a:pt x="87444" y="47091"/>
                  <a:pt x="89444" y="47727"/>
                  <a:pt x="91667" y="47727"/>
                </a:cubicBezTo>
                <a:lnTo>
                  <a:pt x="91667" y="47727"/>
                </a:lnTo>
                <a:cubicBezTo>
                  <a:pt x="93889" y="47727"/>
                  <a:pt x="95889" y="47091"/>
                  <a:pt x="97667" y="45818"/>
                </a:cubicBezTo>
                <a:lnTo>
                  <a:pt x="97667" y="45818"/>
                </a:lnTo>
                <a:cubicBezTo>
                  <a:pt x="99222" y="44364"/>
                  <a:pt x="100000" y="42727"/>
                  <a:pt x="100000" y="40909"/>
                </a:cubicBezTo>
                <a:lnTo>
                  <a:pt x="100000" y="40909"/>
                </a:lnTo>
                <a:cubicBezTo>
                  <a:pt x="100000" y="39091"/>
                  <a:pt x="99222" y="37455"/>
                  <a:pt x="97667" y="36000"/>
                </a:cubicBezTo>
                <a:lnTo>
                  <a:pt x="97667" y="36000"/>
                </a:lnTo>
                <a:lnTo>
                  <a:pt x="56000" y="1909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el-1788319687927-110"/>
          <p:cNvSpPr/>
          <p:nvPr/>
        </p:nvSpPr>
        <p:spPr>
          <a:xfrm>
            <a:off x="5122069" y="3135325"/>
            <a:ext cx="57150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el-1788319687988-155"/>
          <p:cNvSpPr/>
          <p:nvPr/>
        </p:nvSpPr>
        <p:spPr>
          <a:xfrm>
            <a:off x="6212384" y="931366"/>
            <a:ext cx="176808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579" y="0"/>
                </a:moveTo>
                <a:lnTo>
                  <a:pt x="32579" y="0"/>
                </a:lnTo>
                <a:cubicBezTo>
                  <a:pt x="23281" y="333"/>
                  <a:pt x="15579" y="5333"/>
                  <a:pt x="9474" y="15000"/>
                </a:cubicBezTo>
                <a:lnTo>
                  <a:pt x="9474" y="15000"/>
                </a:lnTo>
                <a:lnTo>
                  <a:pt x="9474" y="15000"/>
                </a:lnTo>
                <a:cubicBezTo>
                  <a:pt x="3368" y="24667"/>
                  <a:pt x="211" y="36861"/>
                  <a:pt x="0" y="51583"/>
                </a:cubicBezTo>
                <a:lnTo>
                  <a:pt x="0" y="51583"/>
                </a:lnTo>
                <a:cubicBezTo>
                  <a:pt x="211" y="66250"/>
                  <a:pt x="3368" y="78417"/>
                  <a:pt x="9474" y="88083"/>
                </a:cubicBezTo>
                <a:lnTo>
                  <a:pt x="9474" y="88083"/>
                </a:lnTo>
                <a:cubicBezTo>
                  <a:pt x="15579" y="97750"/>
                  <a:pt x="23281" y="102778"/>
                  <a:pt x="32579" y="103167"/>
                </a:cubicBezTo>
                <a:lnTo>
                  <a:pt x="32579" y="103167"/>
                </a:lnTo>
                <a:lnTo>
                  <a:pt x="65158" y="103167"/>
                </a:lnTo>
                <a:cubicBezTo>
                  <a:pt x="74421" y="102778"/>
                  <a:pt x="82105" y="97750"/>
                  <a:pt x="88211" y="88083"/>
                </a:cubicBezTo>
                <a:lnTo>
                  <a:pt x="88211" y="88083"/>
                </a:lnTo>
                <a:cubicBezTo>
                  <a:pt x="94316" y="78417"/>
                  <a:pt x="97474" y="66250"/>
                  <a:pt x="97684" y="51583"/>
                </a:cubicBezTo>
                <a:lnTo>
                  <a:pt x="97684" y="51583"/>
                </a:lnTo>
                <a:cubicBezTo>
                  <a:pt x="97474" y="36861"/>
                  <a:pt x="94316" y="24667"/>
                  <a:pt x="88211" y="15000"/>
                </a:cubicBezTo>
                <a:lnTo>
                  <a:pt x="88211" y="15000"/>
                </a:lnTo>
                <a:cubicBezTo>
                  <a:pt x="82105" y="5333"/>
                  <a:pt x="74421" y="333"/>
                  <a:pt x="65158" y="0"/>
                </a:cubicBezTo>
                <a:lnTo>
                  <a:pt x="65158" y="0"/>
                </a:lnTo>
                <a:lnTo>
                  <a:pt x="32579" y="0"/>
                </a:lnTo>
                <a:moveTo>
                  <a:pt x="65158" y="25750"/>
                </a:moveTo>
                <a:lnTo>
                  <a:pt x="65158" y="25750"/>
                </a:lnTo>
                <a:cubicBezTo>
                  <a:pt x="68070" y="25750"/>
                  <a:pt x="70772" y="26917"/>
                  <a:pt x="73263" y="29250"/>
                </a:cubicBezTo>
                <a:lnTo>
                  <a:pt x="73263" y="29250"/>
                </a:lnTo>
                <a:lnTo>
                  <a:pt x="73263" y="29250"/>
                </a:lnTo>
                <a:cubicBezTo>
                  <a:pt x="75754" y="31583"/>
                  <a:pt x="77737" y="34722"/>
                  <a:pt x="79211" y="38667"/>
                </a:cubicBezTo>
                <a:lnTo>
                  <a:pt x="79211" y="38667"/>
                </a:lnTo>
                <a:cubicBezTo>
                  <a:pt x="80684" y="42778"/>
                  <a:pt x="81421" y="47083"/>
                  <a:pt x="81421" y="51583"/>
                </a:cubicBezTo>
                <a:lnTo>
                  <a:pt x="81421" y="51583"/>
                </a:lnTo>
                <a:cubicBezTo>
                  <a:pt x="81421" y="56028"/>
                  <a:pt x="80684" y="60306"/>
                  <a:pt x="79211" y="64417"/>
                </a:cubicBezTo>
                <a:lnTo>
                  <a:pt x="79211" y="64417"/>
                </a:lnTo>
                <a:cubicBezTo>
                  <a:pt x="77737" y="68361"/>
                  <a:pt x="75754" y="71500"/>
                  <a:pt x="73263" y="73833"/>
                </a:cubicBezTo>
                <a:lnTo>
                  <a:pt x="73263" y="73833"/>
                </a:lnTo>
                <a:cubicBezTo>
                  <a:pt x="70772" y="76167"/>
                  <a:pt x="68070" y="77333"/>
                  <a:pt x="65158" y="77333"/>
                </a:cubicBezTo>
                <a:lnTo>
                  <a:pt x="65158" y="77333"/>
                </a:lnTo>
                <a:cubicBezTo>
                  <a:pt x="62211" y="77333"/>
                  <a:pt x="59491" y="76167"/>
                  <a:pt x="57000" y="73833"/>
                </a:cubicBezTo>
                <a:lnTo>
                  <a:pt x="57000" y="73833"/>
                </a:lnTo>
                <a:cubicBezTo>
                  <a:pt x="54509" y="71500"/>
                  <a:pt x="52526" y="68361"/>
                  <a:pt x="51053" y="64417"/>
                </a:cubicBezTo>
                <a:lnTo>
                  <a:pt x="51053" y="64417"/>
                </a:lnTo>
                <a:cubicBezTo>
                  <a:pt x="49579" y="60306"/>
                  <a:pt x="48842" y="56028"/>
                  <a:pt x="48842" y="51583"/>
                </a:cubicBezTo>
                <a:lnTo>
                  <a:pt x="48842" y="51583"/>
                </a:lnTo>
                <a:cubicBezTo>
                  <a:pt x="48842" y="47083"/>
                  <a:pt x="49579" y="42778"/>
                  <a:pt x="51053" y="38667"/>
                </a:cubicBezTo>
                <a:lnTo>
                  <a:pt x="51053" y="38667"/>
                </a:lnTo>
                <a:cubicBezTo>
                  <a:pt x="52526" y="34722"/>
                  <a:pt x="54509" y="31583"/>
                  <a:pt x="57000" y="29250"/>
                </a:cubicBezTo>
                <a:lnTo>
                  <a:pt x="57000" y="29250"/>
                </a:lnTo>
                <a:cubicBezTo>
                  <a:pt x="59491" y="26917"/>
                  <a:pt x="62211" y="25750"/>
                  <a:pt x="65158" y="25750"/>
                </a:cubicBezTo>
                <a:lnTo>
                  <a:pt x="65158" y="2575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el-1788319687917-65"/>
          <p:cNvSpPr/>
          <p:nvPr/>
        </p:nvSpPr>
        <p:spPr>
          <a:xfrm>
            <a:off x="6193631" y="1265337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3" name="el-1788319687919-83"/>
          <p:cNvCxnSpPr/>
          <p:nvPr/>
        </p:nvCxnSpPr>
        <p:spPr>
          <a:xfrm>
            <a:off x="6211491" y="1265337"/>
            <a:ext cx="914" cy="304279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el-1788319687997-173"/>
          <p:cNvSpPr/>
          <p:nvPr/>
        </p:nvSpPr>
        <p:spPr>
          <a:xfrm>
            <a:off x="6343650" y="138175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el-1788319687927-113"/>
          <p:cNvSpPr/>
          <p:nvPr/>
        </p:nvSpPr>
        <p:spPr>
          <a:xfrm>
            <a:off x="7950994" y="1328179"/>
            <a:ext cx="57150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el-1788319687917-66"/>
          <p:cNvSpPr/>
          <p:nvPr/>
        </p:nvSpPr>
        <p:spPr>
          <a:xfrm>
            <a:off x="6193631" y="1626766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7" name="el-1788319687919-84"/>
          <p:cNvCxnSpPr/>
          <p:nvPr/>
        </p:nvCxnSpPr>
        <p:spPr>
          <a:xfrm>
            <a:off x="6211491" y="1626766"/>
            <a:ext cx="914" cy="304279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el-1788319687972-133"/>
          <p:cNvSpPr/>
          <p:nvPr/>
        </p:nvSpPr>
        <p:spPr>
          <a:xfrm>
            <a:off x="6343650" y="174318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el-1788319687928-116"/>
          <p:cNvSpPr/>
          <p:nvPr/>
        </p:nvSpPr>
        <p:spPr>
          <a:xfrm>
            <a:off x="7900318" y="1689608"/>
            <a:ext cx="622176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" name="el-1788319687917-67"/>
          <p:cNvSpPr/>
          <p:nvPr/>
        </p:nvSpPr>
        <p:spPr>
          <a:xfrm>
            <a:off x="6193631" y="1988195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1" name="el-1788319687919-85"/>
          <p:cNvCxnSpPr/>
          <p:nvPr/>
        </p:nvCxnSpPr>
        <p:spPr>
          <a:xfrm>
            <a:off x="6211491" y="1988195"/>
            <a:ext cx="914" cy="304279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el-1788319687974-134"/>
          <p:cNvSpPr/>
          <p:nvPr/>
        </p:nvSpPr>
        <p:spPr>
          <a:xfrm>
            <a:off x="6343650" y="210461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" name="el-1788319687928-119"/>
          <p:cNvSpPr/>
          <p:nvPr/>
        </p:nvSpPr>
        <p:spPr>
          <a:xfrm>
            <a:off x="7950994" y="2051038"/>
            <a:ext cx="571500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4" name="el-1788319687917-68"/>
          <p:cNvSpPr/>
          <p:nvPr/>
        </p:nvSpPr>
        <p:spPr>
          <a:xfrm>
            <a:off x="6193631" y="2349624"/>
            <a:ext cx="2414588" cy="3042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5" name="el-1788319687919-86"/>
          <p:cNvCxnSpPr/>
          <p:nvPr/>
        </p:nvCxnSpPr>
        <p:spPr>
          <a:xfrm>
            <a:off x="6211491" y="2349624"/>
            <a:ext cx="914" cy="304279"/>
          </a:xfrm>
          <a:prstGeom prst="line">
            <a:avLst/>
          </a:prstGeom>
          <a:ln w="35719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el-1788319687975-135"/>
          <p:cNvSpPr/>
          <p:nvPr/>
        </p:nvSpPr>
        <p:spPr>
          <a:xfrm>
            <a:off x="6322219" y="2451757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el-1788319687929-122"/>
          <p:cNvSpPr/>
          <p:nvPr/>
        </p:nvSpPr>
        <p:spPr>
          <a:xfrm>
            <a:off x="7649728" y="2412467"/>
            <a:ext cx="872765" cy="178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8" name="el-1788319687909-30"/>
          <p:cNvSpPr txBox="1"/>
          <p:nvPr/>
        </p:nvSpPr>
        <p:spPr>
          <a:xfrm>
            <a:off x="2643188" y="879574"/>
            <a:ext cx="396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一级</a:t>
            </a:r>
            <a:endParaRPr/>
          </a:p>
        </p:txBody>
      </p:sp>
      <p:sp>
        <p:nvSpPr>
          <p:cNvPr id="109" name="el-1788319687914-48"/>
          <p:cNvSpPr txBox="1"/>
          <p:nvPr/>
        </p:nvSpPr>
        <p:spPr>
          <a:xfrm>
            <a:off x="821531" y="872430"/>
            <a:ext cx="85367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总配电箱</a:t>
            </a:r>
            <a:endParaRPr/>
          </a:p>
        </p:txBody>
      </p:sp>
      <p:sp>
        <p:nvSpPr>
          <p:cNvPr id="110" name="el-1788319687925-87"/>
          <p:cNvSpPr txBox="1"/>
          <p:nvPr/>
        </p:nvSpPr>
        <p:spPr>
          <a:xfrm>
            <a:off x="885825" y="1322487"/>
            <a:ext cx="77366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总隔离开关</a:t>
            </a:r>
            <a:endParaRPr/>
          </a:p>
        </p:txBody>
      </p:sp>
      <p:sp>
        <p:nvSpPr>
          <p:cNvPr id="111" name="el-1788319687925-88"/>
          <p:cNvSpPr txBox="1"/>
          <p:nvPr/>
        </p:nvSpPr>
        <p:spPr>
          <a:xfrm>
            <a:off x="2364581" y="1342467"/>
            <a:ext cx="5750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可见断点</a:t>
            </a:r>
            <a:endParaRPr/>
          </a:p>
        </p:txBody>
      </p:sp>
      <p:sp>
        <p:nvSpPr>
          <p:cNvPr id="112" name="el-1788319687925-90"/>
          <p:cNvSpPr txBox="1"/>
          <p:nvPr/>
        </p:nvSpPr>
        <p:spPr>
          <a:xfrm>
            <a:off x="885825" y="1683916"/>
            <a:ext cx="63793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总断路器</a:t>
            </a:r>
            <a:endParaRPr/>
          </a:p>
        </p:txBody>
      </p:sp>
      <p:sp>
        <p:nvSpPr>
          <p:cNvPr id="113" name="el-1788319687925-91"/>
          <p:cNvSpPr txBox="1"/>
          <p:nvPr/>
        </p:nvSpPr>
        <p:spPr>
          <a:xfrm>
            <a:off x="2364581" y="1703896"/>
            <a:ext cx="5750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短路保护</a:t>
            </a:r>
            <a:endParaRPr/>
          </a:p>
        </p:txBody>
      </p:sp>
      <p:sp>
        <p:nvSpPr>
          <p:cNvPr id="114" name="el-1788319687925-93"/>
          <p:cNvSpPr txBox="1"/>
          <p:nvPr/>
        </p:nvSpPr>
        <p:spPr>
          <a:xfrm>
            <a:off x="885825" y="2045345"/>
            <a:ext cx="50220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总漏保</a:t>
            </a:r>
            <a:endParaRPr/>
          </a:p>
        </p:txBody>
      </p:sp>
      <p:sp>
        <p:nvSpPr>
          <p:cNvPr id="115" name="el-1788319687925-94"/>
          <p:cNvSpPr txBox="1"/>
          <p:nvPr/>
        </p:nvSpPr>
        <p:spPr>
          <a:xfrm>
            <a:off x="2014872" y="2065325"/>
            <a:ext cx="12333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I△·T△≤30mA·s</a:t>
            </a:r>
            <a:endParaRPr/>
          </a:p>
        </p:txBody>
      </p:sp>
      <p:sp>
        <p:nvSpPr>
          <p:cNvPr id="116" name="el-1788319687926-96"/>
          <p:cNvSpPr txBox="1"/>
          <p:nvPr/>
        </p:nvSpPr>
        <p:spPr>
          <a:xfrm>
            <a:off x="885825" y="2406774"/>
            <a:ext cx="90939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分路隔离开关</a:t>
            </a:r>
            <a:endParaRPr/>
          </a:p>
        </p:txBody>
      </p:sp>
      <p:sp>
        <p:nvSpPr>
          <p:cNvPr id="117" name="el-1788319687926-97"/>
          <p:cNvSpPr txBox="1"/>
          <p:nvPr/>
        </p:nvSpPr>
        <p:spPr>
          <a:xfrm>
            <a:off x="885825" y="2768203"/>
            <a:ext cx="128847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分路断路器/熔断器</a:t>
            </a:r>
            <a:endParaRPr/>
          </a:p>
        </p:txBody>
      </p:sp>
      <p:sp>
        <p:nvSpPr>
          <p:cNvPr id="118" name="el-1788319687926-98"/>
          <p:cNvSpPr txBox="1"/>
          <p:nvPr/>
        </p:nvSpPr>
        <p:spPr>
          <a:xfrm>
            <a:off x="885825" y="3129632"/>
            <a:ext cx="50220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电压表</a:t>
            </a:r>
            <a:endParaRPr/>
          </a:p>
        </p:txBody>
      </p:sp>
      <p:sp>
        <p:nvSpPr>
          <p:cNvPr id="119" name="el-1788319687926-99"/>
          <p:cNvSpPr txBox="1"/>
          <p:nvPr/>
        </p:nvSpPr>
        <p:spPr>
          <a:xfrm>
            <a:off x="885825" y="3491061"/>
            <a:ext cx="50220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电流表</a:t>
            </a:r>
            <a:endParaRPr/>
          </a:p>
        </p:txBody>
      </p:sp>
      <p:sp>
        <p:nvSpPr>
          <p:cNvPr id="120" name="el-1788319687926-100"/>
          <p:cNvSpPr txBox="1"/>
          <p:nvPr/>
        </p:nvSpPr>
        <p:spPr>
          <a:xfrm>
            <a:off x="885825" y="3852490"/>
            <a:ext cx="50220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电度表</a:t>
            </a:r>
            <a:endParaRPr/>
          </a:p>
        </p:txBody>
      </p:sp>
      <p:sp>
        <p:nvSpPr>
          <p:cNvPr id="121" name="el-1788319687909-32"/>
          <p:cNvSpPr txBox="1"/>
          <p:nvPr/>
        </p:nvSpPr>
        <p:spPr>
          <a:xfrm>
            <a:off x="5472113" y="879574"/>
            <a:ext cx="396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二级</a:t>
            </a:r>
            <a:endParaRPr/>
          </a:p>
        </p:txBody>
      </p:sp>
      <p:sp>
        <p:nvSpPr>
          <p:cNvPr id="122" name="el-1788319687914-49"/>
          <p:cNvSpPr txBox="1"/>
          <p:nvPr/>
        </p:nvSpPr>
        <p:spPr>
          <a:xfrm>
            <a:off x="3650456" y="872430"/>
            <a:ext cx="85367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endParaRPr/>
          </a:p>
        </p:txBody>
      </p:sp>
      <p:sp>
        <p:nvSpPr>
          <p:cNvPr id="123" name="el-1788319687926-101"/>
          <p:cNvSpPr txBox="1"/>
          <p:nvPr/>
        </p:nvSpPr>
        <p:spPr>
          <a:xfrm>
            <a:off x="3714750" y="1322487"/>
            <a:ext cx="77366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总隔离开关</a:t>
            </a:r>
            <a:endParaRPr/>
          </a:p>
        </p:txBody>
      </p:sp>
      <p:sp>
        <p:nvSpPr>
          <p:cNvPr id="124" name="el-1788319687926-102"/>
          <p:cNvSpPr txBox="1"/>
          <p:nvPr/>
        </p:nvSpPr>
        <p:spPr>
          <a:xfrm>
            <a:off x="3714750" y="1683916"/>
            <a:ext cx="90939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分路隔离开关</a:t>
            </a:r>
            <a:endParaRPr/>
          </a:p>
        </p:txBody>
      </p:sp>
      <p:sp>
        <p:nvSpPr>
          <p:cNvPr id="125" name="el-1788319687926-103"/>
          <p:cNvSpPr txBox="1"/>
          <p:nvPr/>
        </p:nvSpPr>
        <p:spPr>
          <a:xfrm>
            <a:off x="3714750" y="2045345"/>
            <a:ext cx="63793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总断路器</a:t>
            </a:r>
            <a:endParaRPr/>
          </a:p>
        </p:txBody>
      </p:sp>
      <p:sp>
        <p:nvSpPr>
          <p:cNvPr id="126" name="el-1788319687926-104"/>
          <p:cNvSpPr txBox="1"/>
          <p:nvPr/>
        </p:nvSpPr>
        <p:spPr>
          <a:xfrm>
            <a:off x="3714750" y="2406774"/>
            <a:ext cx="77366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分路断路器</a:t>
            </a:r>
            <a:endParaRPr/>
          </a:p>
        </p:txBody>
      </p:sp>
      <p:sp>
        <p:nvSpPr>
          <p:cNvPr id="127" name="el-1788319687926-105"/>
          <p:cNvSpPr txBox="1"/>
          <p:nvPr/>
        </p:nvSpPr>
        <p:spPr>
          <a:xfrm>
            <a:off x="5193506" y="2426754"/>
            <a:ext cx="5750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分路保护</a:t>
            </a:r>
            <a:endParaRPr/>
          </a:p>
        </p:txBody>
      </p:sp>
      <p:sp>
        <p:nvSpPr>
          <p:cNvPr id="128" name="el-1788319687926-107"/>
          <p:cNvSpPr txBox="1"/>
          <p:nvPr/>
        </p:nvSpPr>
        <p:spPr>
          <a:xfrm>
            <a:off x="3714750" y="2768203"/>
            <a:ext cx="77366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分路熔断器</a:t>
            </a:r>
            <a:endParaRPr/>
          </a:p>
        </p:txBody>
      </p:sp>
      <p:sp>
        <p:nvSpPr>
          <p:cNvPr id="129" name="el-1788319687926-108"/>
          <p:cNvSpPr txBox="1"/>
          <p:nvPr/>
        </p:nvSpPr>
        <p:spPr>
          <a:xfrm>
            <a:off x="3714750" y="3129632"/>
            <a:ext cx="63793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区域配电</a:t>
            </a:r>
            <a:endParaRPr/>
          </a:p>
        </p:txBody>
      </p:sp>
      <p:sp>
        <p:nvSpPr>
          <p:cNvPr id="130" name="el-1788319687926-109"/>
          <p:cNvSpPr txBox="1"/>
          <p:nvPr/>
        </p:nvSpPr>
        <p:spPr>
          <a:xfrm>
            <a:off x="5193506" y="3149612"/>
            <a:ext cx="5750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分路控制</a:t>
            </a:r>
            <a:endParaRPr/>
          </a:p>
        </p:txBody>
      </p:sp>
      <p:sp>
        <p:nvSpPr>
          <p:cNvPr id="131" name="el-1788319687909-34"/>
          <p:cNvSpPr txBox="1"/>
          <p:nvPr/>
        </p:nvSpPr>
        <p:spPr>
          <a:xfrm>
            <a:off x="8301038" y="879574"/>
            <a:ext cx="396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三级</a:t>
            </a:r>
            <a:endParaRPr/>
          </a:p>
        </p:txBody>
      </p:sp>
      <p:sp>
        <p:nvSpPr>
          <p:cNvPr id="132" name="el-1788319687915-50"/>
          <p:cNvSpPr txBox="1"/>
          <p:nvPr/>
        </p:nvSpPr>
        <p:spPr>
          <a:xfrm>
            <a:off x="6479381" y="872430"/>
            <a:ext cx="67151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开关箱</a:t>
            </a:r>
            <a:endParaRPr/>
          </a:p>
        </p:txBody>
      </p:sp>
      <p:sp>
        <p:nvSpPr>
          <p:cNvPr id="133" name="el-1788319687927-111"/>
          <p:cNvSpPr txBox="1"/>
          <p:nvPr/>
        </p:nvSpPr>
        <p:spPr>
          <a:xfrm>
            <a:off x="6543675" y="1322487"/>
            <a:ext cx="63793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隔离开关</a:t>
            </a:r>
            <a:endParaRPr/>
          </a:p>
        </p:txBody>
      </p:sp>
      <p:sp>
        <p:nvSpPr>
          <p:cNvPr id="134" name="el-1788319687927-112"/>
          <p:cNvSpPr txBox="1"/>
          <p:nvPr/>
        </p:nvSpPr>
        <p:spPr>
          <a:xfrm>
            <a:off x="8022431" y="1342467"/>
            <a:ext cx="5750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可见断点</a:t>
            </a:r>
            <a:endParaRPr/>
          </a:p>
        </p:txBody>
      </p:sp>
      <p:sp>
        <p:nvSpPr>
          <p:cNvPr id="135" name="el-1788319687927-114"/>
          <p:cNvSpPr txBox="1"/>
          <p:nvPr/>
        </p:nvSpPr>
        <p:spPr>
          <a:xfrm>
            <a:off x="6543675" y="1683916"/>
            <a:ext cx="50220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断路器</a:t>
            </a:r>
            <a:endParaRPr/>
          </a:p>
        </p:txBody>
      </p:sp>
      <p:sp>
        <p:nvSpPr>
          <p:cNvPr id="136" name="el-1788319687927-115"/>
          <p:cNvSpPr txBox="1"/>
          <p:nvPr/>
        </p:nvSpPr>
        <p:spPr>
          <a:xfrm>
            <a:off x="7971755" y="1703896"/>
            <a:ext cx="66003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短路/过载</a:t>
            </a:r>
            <a:endParaRPr/>
          </a:p>
        </p:txBody>
      </p:sp>
      <p:sp>
        <p:nvSpPr>
          <p:cNvPr id="137" name="el-1788319687928-117"/>
          <p:cNvSpPr txBox="1"/>
          <p:nvPr/>
        </p:nvSpPr>
        <p:spPr>
          <a:xfrm>
            <a:off x="6543675" y="2045345"/>
            <a:ext cx="50220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熔断器</a:t>
            </a:r>
            <a:endParaRPr/>
          </a:p>
        </p:txBody>
      </p:sp>
      <p:sp>
        <p:nvSpPr>
          <p:cNvPr id="138" name="el-1788319687928-118"/>
          <p:cNvSpPr txBox="1"/>
          <p:nvPr/>
        </p:nvSpPr>
        <p:spPr>
          <a:xfrm>
            <a:off x="8022431" y="2065325"/>
            <a:ext cx="5750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后备保护</a:t>
            </a:r>
            <a:endParaRPr/>
          </a:p>
        </p:txBody>
      </p:sp>
      <p:sp>
        <p:nvSpPr>
          <p:cNvPr id="139" name="el-1788319687928-120"/>
          <p:cNvSpPr txBox="1"/>
          <p:nvPr/>
        </p:nvSpPr>
        <p:spPr>
          <a:xfrm>
            <a:off x="6543675" y="2406774"/>
            <a:ext cx="104513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剩余电流保护器</a:t>
            </a:r>
            <a:endParaRPr/>
          </a:p>
        </p:txBody>
      </p:sp>
      <p:sp>
        <p:nvSpPr>
          <p:cNvPr id="140" name="el-1788319687928-121"/>
          <p:cNvSpPr txBox="1"/>
          <p:nvPr/>
        </p:nvSpPr>
        <p:spPr>
          <a:xfrm>
            <a:off x="7721166" y="2426754"/>
            <a:ext cx="125352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≤30mA / 0.1s</a:t>
            </a:r>
            <a:endParaRPr/>
          </a:p>
        </p:txBody>
      </p:sp>
      <p:sp>
        <p:nvSpPr>
          <p:cNvPr id="141" name="el-1788319687901-2"/>
          <p:cNvSpPr/>
          <p:nvPr/>
        </p:nvSpPr>
        <p:spPr>
          <a:xfrm>
            <a:off x="0" y="28575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2" name="el-1788319687901-6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el-178831968790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4" name="el-178831968790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el-1788319687902-8"/>
          <p:cNvCxnSpPr/>
          <p:nvPr/>
        </p:nvCxnSpPr>
        <p:spPr>
          <a:xfrm>
            <a:off x="421481" y="182166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el-1788319687903-15"/>
          <p:cNvSpPr/>
          <p:nvPr/>
        </p:nvSpPr>
        <p:spPr>
          <a:xfrm>
            <a:off x="7582867" y="171450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7" name="el-1788319687986-150"/>
          <p:cNvSpPr/>
          <p:nvPr/>
        </p:nvSpPr>
        <p:spPr>
          <a:xfrm>
            <a:off x="7690024" y="232172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636"/>
                </a:moveTo>
                <a:lnTo>
                  <a:pt x="0" y="13636"/>
                </a:lnTo>
                <a:cubicBezTo>
                  <a:pt x="111" y="9818"/>
                  <a:pt x="1361" y="6636"/>
                  <a:pt x="3750" y="4091"/>
                </a:cubicBezTo>
                <a:lnTo>
                  <a:pt x="3750" y="4091"/>
                </a:lnTo>
                <a:lnTo>
                  <a:pt x="3750" y="4091"/>
                </a:lnTo>
                <a:cubicBezTo>
                  <a:pt x="6083" y="1485"/>
                  <a:pt x="9000" y="121"/>
                  <a:pt x="12500" y="0"/>
                </a:cubicBezTo>
                <a:lnTo>
                  <a:pt x="12500" y="0"/>
                </a:lnTo>
                <a:lnTo>
                  <a:pt x="87500" y="0"/>
                </a:lnTo>
                <a:cubicBezTo>
                  <a:pt x="91000" y="121"/>
                  <a:pt x="93917" y="1485"/>
                  <a:pt x="96250" y="4091"/>
                </a:cubicBezTo>
                <a:lnTo>
                  <a:pt x="96250" y="4091"/>
                </a:lnTo>
                <a:cubicBezTo>
                  <a:pt x="98639" y="6636"/>
                  <a:pt x="99889" y="9818"/>
                  <a:pt x="100000" y="13636"/>
                </a:cubicBezTo>
                <a:lnTo>
                  <a:pt x="100000" y="13636"/>
                </a:lnTo>
                <a:lnTo>
                  <a:pt x="100000" y="81818"/>
                </a:lnTo>
                <a:cubicBezTo>
                  <a:pt x="99889" y="85636"/>
                  <a:pt x="98639" y="88818"/>
                  <a:pt x="96250" y="91364"/>
                </a:cubicBezTo>
                <a:lnTo>
                  <a:pt x="96250" y="91364"/>
                </a:lnTo>
                <a:cubicBezTo>
                  <a:pt x="93917" y="93970"/>
                  <a:pt x="91000" y="95333"/>
                  <a:pt x="87500" y="95455"/>
                </a:cubicBezTo>
                <a:lnTo>
                  <a:pt x="87500" y="95455"/>
                </a:lnTo>
                <a:lnTo>
                  <a:pt x="12500" y="95455"/>
                </a:lnTo>
                <a:cubicBezTo>
                  <a:pt x="9000" y="95333"/>
                  <a:pt x="6083" y="93970"/>
                  <a:pt x="3750" y="91364"/>
                </a:cubicBezTo>
                <a:lnTo>
                  <a:pt x="3750" y="91364"/>
                </a:lnTo>
                <a:cubicBezTo>
                  <a:pt x="1361" y="88818"/>
                  <a:pt x="111" y="85636"/>
                  <a:pt x="0" y="81818"/>
                </a:cubicBezTo>
                <a:lnTo>
                  <a:pt x="0" y="81818"/>
                </a:lnTo>
                <a:lnTo>
                  <a:pt x="0" y="13636"/>
                </a:lnTo>
                <a:moveTo>
                  <a:pt x="12500" y="13636"/>
                </a:moveTo>
                <a:lnTo>
                  <a:pt x="12500" y="13636"/>
                </a:lnTo>
                <a:lnTo>
                  <a:pt x="12500" y="27273"/>
                </a:lnTo>
                <a:lnTo>
                  <a:pt x="25000" y="27273"/>
                </a:lnTo>
                <a:lnTo>
                  <a:pt x="25000" y="13636"/>
                </a:lnTo>
                <a:lnTo>
                  <a:pt x="12500" y="13636"/>
                </a:lnTo>
                <a:moveTo>
                  <a:pt x="87500" y="13636"/>
                </a:moveTo>
                <a:lnTo>
                  <a:pt x="87500" y="13636"/>
                </a:lnTo>
                <a:lnTo>
                  <a:pt x="37500" y="13636"/>
                </a:lnTo>
                <a:lnTo>
                  <a:pt x="37500" y="27273"/>
                </a:lnTo>
                <a:lnTo>
                  <a:pt x="87500" y="27273"/>
                </a:lnTo>
                <a:lnTo>
                  <a:pt x="87500" y="13636"/>
                </a:lnTo>
                <a:moveTo>
                  <a:pt x="12500" y="40909"/>
                </a:moveTo>
                <a:lnTo>
                  <a:pt x="12500" y="40909"/>
                </a:lnTo>
                <a:lnTo>
                  <a:pt x="12500" y="54545"/>
                </a:lnTo>
                <a:lnTo>
                  <a:pt x="25000" y="54545"/>
                </a:lnTo>
                <a:lnTo>
                  <a:pt x="25000" y="40909"/>
                </a:lnTo>
                <a:lnTo>
                  <a:pt x="12500" y="40909"/>
                </a:lnTo>
                <a:moveTo>
                  <a:pt x="87500" y="40909"/>
                </a:moveTo>
                <a:lnTo>
                  <a:pt x="87500" y="40909"/>
                </a:lnTo>
                <a:lnTo>
                  <a:pt x="37500" y="40909"/>
                </a:lnTo>
                <a:lnTo>
                  <a:pt x="37500" y="54545"/>
                </a:lnTo>
                <a:lnTo>
                  <a:pt x="87500" y="54545"/>
                </a:lnTo>
                <a:lnTo>
                  <a:pt x="87500" y="40909"/>
                </a:lnTo>
                <a:moveTo>
                  <a:pt x="12500" y="68182"/>
                </a:moveTo>
                <a:lnTo>
                  <a:pt x="12500" y="68182"/>
                </a:lnTo>
                <a:lnTo>
                  <a:pt x="12500" y="81818"/>
                </a:lnTo>
                <a:lnTo>
                  <a:pt x="25000" y="81818"/>
                </a:lnTo>
                <a:lnTo>
                  <a:pt x="25000" y="68182"/>
                </a:lnTo>
                <a:lnTo>
                  <a:pt x="12500" y="68182"/>
                </a:lnTo>
                <a:moveTo>
                  <a:pt x="87500" y="68182"/>
                </a:moveTo>
                <a:lnTo>
                  <a:pt x="87500" y="68182"/>
                </a:lnTo>
                <a:lnTo>
                  <a:pt x="37500" y="68182"/>
                </a:lnTo>
                <a:lnTo>
                  <a:pt x="37500" y="81818"/>
                </a:lnTo>
                <a:lnTo>
                  <a:pt x="87500" y="81818"/>
                </a:lnTo>
                <a:lnTo>
                  <a:pt x="87500" y="68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8" name="el-1788319687985-149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9" name="el-1788319687903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0" name="el-1788319687902-9"/>
          <p:cNvSpPr txBox="1"/>
          <p:nvPr/>
        </p:nvSpPr>
        <p:spPr>
          <a:xfrm>
            <a:off x="557213" y="150019"/>
            <a:ext cx="346089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附录三 · 配电装置电器配置对照表</a:t>
            </a:r>
            <a:endParaRPr/>
          </a:p>
        </p:txBody>
      </p:sp>
      <p:sp>
        <p:nvSpPr>
          <p:cNvPr id="151" name="el-1788319687906-21"/>
          <p:cNvSpPr txBox="1"/>
          <p:nvPr/>
        </p:nvSpPr>
        <p:spPr>
          <a:xfrm>
            <a:off x="7861474" y="207169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52" name="el-1788319687904-18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53" name="el-1788319687902-10"/>
          <p:cNvSpPr txBox="1"/>
          <p:nvPr/>
        </p:nvSpPr>
        <p:spPr>
          <a:xfrm>
            <a:off x="6866930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附录三 · 电器配置对照</a:t>
            </a:r>
            <a:endParaRPr/>
          </a:p>
        </p:txBody>
      </p:sp>
      <p:sp>
        <p:nvSpPr>
          <p:cNvPr id="154" name="el-1788319687902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P103 / 110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8163-4"/>
          <p:cNvSpPr/>
          <p:nvPr/>
        </p:nvSpPr>
        <p:spPr>
          <a:xfrm>
            <a:off x="200025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8319688163-5"/>
          <p:cNvSpPr/>
          <p:nvPr/>
        </p:nvSpPr>
        <p:spPr>
          <a:xfrm>
            <a:off x="8858250" y="4607719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8157-1"/>
          <p:cNvCxnSpPr/>
          <p:nvPr/>
        </p:nvCxnSpPr>
        <p:spPr>
          <a:xfrm>
            <a:off x="257175" y="3021806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8168-13"/>
          <p:cNvSpPr/>
          <p:nvPr/>
        </p:nvSpPr>
        <p:spPr>
          <a:xfrm>
            <a:off x="400050" y="1293019"/>
            <a:ext cx="8343900" cy="2135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8169-16"/>
          <p:cNvCxnSpPr/>
          <p:nvPr/>
        </p:nvCxnSpPr>
        <p:spPr>
          <a:xfrm>
            <a:off x="400050" y="1314450"/>
            <a:ext cx="834390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el-1788319688175-39"/>
          <p:cNvGraphicFramePr/>
          <p:nvPr/>
        </p:nvGraphicFramePr>
        <p:xfrm>
          <a:off x="407194" y="1335881"/>
          <a:ext cx="8329613" cy="2085975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567174"/>
                <a:gridCol w="2266466"/>
                <a:gridCol w="1563588"/>
                <a:gridCol w="1932384"/>
              </a:tblGrid>
              <a:tr h="378619">
                <a:tc>
                  <a:txBody>
                    <a:bodyPr lIns="200025" tIns="100013" rIns="128588" bIns="100013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050">
                          <a:solidFill>
                            <a:srgbClr val="F0A50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安装位置 / 工况</a:t>
                      </a:r>
                      <a:endParaRPr/>
                    </a:p>
                  </a:txBody>
                  <a:tcPr marL="0" marR="0" marT="0" marB="0">
                    <a:solidFill>
                      <a:srgbClr val="1B2433"/>
                    </a:solidFill>
                    <a:lnR w="7144">
                      <a:solidFill>
                        <a:srgbClr val="34445F"/>
                      </a:solidFill>
                    </a:lnR>
                  </a:tcPr>
                </a:tc>
                <a:tc>
                  <a:txBody>
                    <a:bodyPr lIns="128588" tIns="100013" rIns="128588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050">
                          <a:solidFill>
                            <a:srgbClr val="F0A50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额定剩余动作电流 (I△)</a:t>
                      </a:r>
                      <a:endParaRPr/>
                    </a:p>
                  </a:txBody>
                  <a:tcPr marL="0" marR="0" marT="0" marB="0">
                    <a:solidFill>
                      <a:srgbClr val="1B2433"/>
                    </a:solidFill>
                    <a:lnL w="7144">
                      <a:solidFill>
                        <a:srgbClr val="34445F"/>
                      </a:solidFill>
                    </a:lnL>
                    <a:lnR w="7144">
                      <a:solidFill>
                        <a:srgbClr val="34445F"/>
                      </a:solidFill>
                    </a:lnR>
                  </a:tcPr>
                </a:tc>
                <a:tc>
                  <a:txBody>
                    <a:bodyPr lIns="128588" tIns="100013" rIns="128588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050">
                          <a:solidFill>
                            <a:srgbClr val="F0A50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动作时间 (T△)</a:t>
                      </a:r>
                      <a:endParaRPr/>
                    </a:p>
                  </a:txBody>
                  <a:tcPr marL="0" marR="0" marT="0" marB="0">
                    <a:solidFill>
                      <a:srgbClr val="1B2433"/>
                    </a:solidFill>
                    <a:lnL w="7144">
                      <a:solidFill>
                        <a:srgbClr val="34445F"/>
                      </a:solidFill>
                    </a:lnL>
                    <a:lnR w="7144">
                      <a:solidFill>
                        <a:srgbClr val="34445F"/>
                      </a:solidFill>
                    </a:lnR>
                  </a:tcPr>
                </a:tc>
                <a:tc>
                  <a:txBody>
                    <a:bodyPr lIns="128588" tIns="100013" rIns="128588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050">
                          <a:solidFill>
                            <a:srgbClr val="F0A50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关键附加要求</a:t>
                      </a:r>
                      <a:endParaRPr/>
                    </a:p>
                  </a:txBody>
                  <a:tcPr marL="0" marR="0" marT="0" marB="0">
                    <a:solidFill>
                      <a:srgbClr val="1B2433"/>
                    </a:solidFill>
                    <a:lnL w="7144">
                      <a:solidFill>
                        <a:srgbClr val="34445F"/>
                      </a:solidFill>
                    </a:lnL>
                  </a:tcPr>
                </a:tc>
              </a:tr>
              <a:tr h="425053">
                <a:tc>
                  <a:txBody>
                    <a:bodyPr lIns="200025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20">
                          <a:solidFill>
                            <a:srgbClr val="1B243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总配电箱漏保</a:t>
                      </a:r>
                      <a:endParaRPr/>
                    </a:p>
                  </a:txBody>
                  <a:tcPr marL="0" marR="0" marT="0" marB="0">
                    <a:solidFill>
                      <a:srgbClr val="F8F9FB"/>
                    </a:solidFil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20">
                          <a:solidFill>
                            <a:srgbClr val="E74C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＞ 30mA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20">
                          <a:solidFill>
                            <a:srgbClr val="E74C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＞ 0.1s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I△ · T△ ≤ 30mA·s</a:t>
                      </a:r>
                      <a:endParaRPr/>
                    </a:p>
                  </a:txBody>
                  <a:tcPr marL="0" marR="0" marT="0" marB="0">
                    <a:lnL w="7144">
                      <a:solidFill>
                        <a:srgbClr val="F0F1F4"/>
                      </a:solidFill>
                    </a:lnL>
                    <a:lnB w="7144">
                      <a:solidFill>
                        <a:srgbClr val="E3E8F0"/>
                      </a:solidFill>
                    </a:lnB>
                  </a:tcPr>
                </a:tc>
              </a:tr>
              <a:tr h="428625">
                <a:tc>
                  <a:txBody>
                    <a:bodyPr lIns="200025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20">
                          <a:solidFill>
                            <a:srgbClr val="1B243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开关箱漏保</a:t>
                      </a:r>
                      <a:r>
                        <a:rPr b="1" sz="1120">
                          <a:solidFill>
                            <a:srgbClr val="1B243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>
                          <a:solidFill>
                            <a:srgbClr val="3444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(一般场所)</a:t>
                      </a:r>
                      <a:endParaRPr/>
                    </a:p>
                  </a:txBody>
                  <a:tcPr marL="0" marR="0" marT="0" marB="0">
                    <a:solidFill>
                      <a:srgbClr val="F8F9FB"/>
                    </a:solidFil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 30mA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 0.1s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  <a:endParaRPr/>
                    </a:p>
                  </a:txBody>
                  <a:tcPr marL="0" marR="0" marT="0" marB="0">
                    <a:lnL w="7144">
                      <a:solidFill>
                        <a:srgbClr val="F0F1F4"/>
                      </a:solidFill>
                    </a:lnL>
                    <a:lnB w="7144">
                      <a:solidFill>
                        <a:srgbClr val="E3E8F0"/>
                      </a:solidFill>
                    </a:lnB>
                  </a:tcPr>
                </a:tc>
              </a:tr>
              <a:tr h="428625">
                <a:tc>
                  <a:txBody>
                    <a:bodyPr lIns="200025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20">
                          <a:solidFill>
                            <a:srgbClr val="1B243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开关箱漏保</a:t>
                      </a:r>
                      <a:r>
                        <a:rPr b="1" sz="1120">
                          <a:solidFill>
                            <a:srgbClr val="1B243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900">
                          <a:solidFill>
                            <a:srgbClr val="34445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(潮湿/腐蚀场所)</a:t>
                      </a:r>
                      <a:endParaRPr/>
                    </a:p>
                  </a:txBody>
                  <a:tcPr marL="0" marR="0" marT="0" marB="0">
                    <a:solidFill>
                      <a:srgbClr val="F8F9FB"/>
                    </a:solidFil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 15mA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 0.1s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  <a:lnB w="7144">
                      <a:solidFill>
                        <a:srgbClr val="E3E8F0"/>
                      </a:solidFill>
                    </a:lnB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采用防溅型产品</a:t>
                      </a:r>
                      <a:endParaRPr/>
                    </a:p>
                  </a:txBody>
                  <a:tcPr marL="0" marR="0" marT="0" marB="0">
                    <a:lnL w="7144">
                      <a:solidFill>
                        <a:srgbClr val="F0F1F4"/>
                      </a:solidFill>
                    </a:lnL>
                    <a:lnB w="7144">
                      <a:solidFill>
                        <a:srgbClr val="E3E8F0"/>
                      </a:solidFill>
                    </a:lnB>
                  </a:tcPr>
                </a:tc>
              </a:tr>
              <a:tr h="425053">
                <a:tc>
                  <a:txBody>
                    <a:bodyPr lIns="200025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20">
                          <a:solidFill>
                            <a:srgbClr val="1B243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手持电动工具</a:t>
                      </a:r>
                      <a:endParaRPr/>
                    </a:p>
                  </a:txBody>
                  <a:tcPr marL="0" marR="0" marT="0" marB="0">
                    <a:solidFill>
                      <a:srgbClr val="F8F9FB"/>
                    </a:solidFill>
                    <a:lnR w="7144">
                      <a:solidFill>
                        <a:srgbClr val="F0F1F4"/>
                      </a:solidFill>
                    </a:lnR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 15mA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 0.1s</a:t>
                      </a:r>
                      <a:endParaRPr/>
                    </a:p>
                  </a:txBody>
                  <a:tcPr marL="0" marR="0" marT="0" marB="0">
                    <a:solidFill>
                      <a:srgbClr val="FDF6E7"/>
                    </a:solidFill>
                    <a:lnL w="7144">
                      <a:solidFill>
                        <a:srgbClr val="F0F1F4"/>
                      </a:solidFill>
                    </a:lnL>
                    <a:lnR w="7144">
                      <a:solidFill>
                        <a:srgbClr val="F0F1F4"/>
                      </a:solidFill>
                    </a:lnR>
                  </a:tcPr>
                </a:tc>
                <a:tc>
                  <a:txBody>
                    <a:bodyPr lIns="128588" tIns="114300" rIns="128588" bIns="11430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230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  <a:endParaRPr/>
                    </a:p>
                  </a:txBody>
                  <a:tcPr marL="0" marR="0" marT="0" marB="0">
                    <a:lnL w="7144">
                      <a:solidFill>
                        <a:srgbClr val="F0F1F4"/>
                      </a:solidFill>
                    </a:lnL>
                  </a:tcPr>
                </a:tc>
              </a:tr>
            </a:tbl>
          </a:graphicData>
        </a:graphic>
      </p:graphicFrame>
      <p:sp>
        <p:nvSpPr>
          <p:cNvPr id="8" name="el-1788319688168-14"/>
          <p:cNvSpPr/>
          <p:nvPr/>
        </p:nvSpPr>
        <p:spPr>
          <a:xfrm>
            <a:off x="400050" y="3586163"/>
            <a:ext cx="83439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8319688169-17"/>
          <p:cNvCxnSpPr/>
          <p:nvPr/>
        </p:nvCxnSpPr>
        <p:spPr>
          <a:xfrm>
            <a:off x="428625" y="3586163"/>
            <a:ext cx="914" cy="478631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8319688322-142"/>
          <p:cNvSpPr/>
          <p:nvPr/>
        </p:nvSpPr>
        <p:spPr>
          <a:xfrm>
            <a:off x="700088" y="3748683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984" y="148"/>
                  <a:pt x="55270" y="1667"/>
                  <a:pt x="56857" y="4556"/>
                </a:cubicBezTo>
                <a:lnTo>
                  <a:pt x="56857" y="4556"/>
                </a:lnTo>
                <a:lnTo>
                  <a:pt x="99000" y="88389"/>
                </a:lnTo>
                <a:cubicBezTo>
                  <a:pt x="100333" y="91426"/>
                  <a:pt x="100333" y="94463"/>
                  <a:pt x="99000" y="97500"/>
                </a:cubicBezTo>
                <a:lnTo>
                  <a:pt x="99000" y="97500"/>
                </a:lnTo>
                <a:cubicBezTo>
                  <a:pt x="97444" y="100389"/>
                  <a:pt x="95175" y="101926"/>
                  <a:pt x="92190" y="102111"/>
                </a:cubicBezTo>
                <a:lnTo>
                  <a:pt x="92190" y="102111"/>
                </a:lnTo>
                <a:lnTo>
                  <a:pt x="7810" y="102111"/>
                </a:lnTo>
                <a:cubicBezTo>
                  <a:pt x="4825" y="101926"/>
                  <a:pt x="2556" y="100389"/>
                  <a:pt x="1000" y="97500"/>
                </a:cubicBezTo>
                <a:lnTo>
                  <a:pt x="1000" y="97500"/>
                </a:lnTo>
                <a:cubicBezTo>
                  <a:pt x="-333" y="94463"/>
                  <a:pt x="-333" y="91426"/>
                  <a:pt x="1000" y="88389"/>
                </a:cubicBezTo>
                <a:lnTo>
                  <a:pt x="1000" y="88389"/>
                </a:lnTo>
                <a:lnTo>
                  <a:pt x="43381" y="4556"/>
                </a:lnTo>
                <a:cubicBezTo>
                  <a:pt x="44937" y="1667"/>
                  <a:pt x="47143" y="148"/>
                  <a:pt x="50000" y="0"/>
                </a:cubicBezTo>
                <a:lnTo>
                  <a:pt x="50000" y="0"/>
                </a:lnTo>
                <a:moveTo>
                  <a:pt x="50000" y="29167"/>
                </a:moveTo>
                <a:lnTo>
                  <a:pt x="50000" y="29167"/>
                </a:lnTo>
                <a:cubicBezTo>
                  <a:pt x="47143" y="29463"/>
                  <a:pt x="45587" y="31278"/>
                  <a:pt x="45333" y="34611"/>
                </a:cubicBezTo>
                <a:lnTo>
                  <a:pt x="45333" y="34611"/>
                </a:lnTo>
                <a:lnTo>
                  <a:pt x="45333" y="60167"/>
                </a:lnTo>
                <a:cubicBezTo>
                  <a:pt x="45587" y="63500"/>
                  <a:pt x="47143" y="65315"/>
                  <a:pt x="50000" y="65611"/>
                </a:cubicBezTo>
                <a:lnTo>
                  <a:pt x="50000" y="65611"/>
                </a:lnTo>
                <a:cubicBezTo>
                  <a:pt x="52857" y="65315"/>
                  <a:pt x="54413" y="63500"/>
                  <a:pt x="54667" y="60167"/>
                </a:cubicBezTo>
                <a:lnTo>
                  <a:pt x="54667" y="60167"/>
                </a:lnTo>
                <a:lnTo>
                  <a:pt x="54667" y="34611"/>
                </a:lnTo>
                <a:cubicBezTo>
                  <a:pt x="54413" y="31278"/>
                  <a:pt x="52857" y="29463"/>
                  <a:pt x="50000" y="29167"/>
                </a:cubicBezTo>
                <a:lnTo>
                  <a:pt x="50000" y="29167"/>
                </a:lnTo>
                <a:moveTo>
                  <a:pt x="56238" y="80222"/>
                </a:moveTo>
                <a:lnTo>
                  <a:pt x="56238" y="80222"/>
                </a:lnTo>
                <a:cubicBezTo>
                  <a:pt x="56238" y="78074"/>
                  <a:pt x="55651" y="76315"/>
                  <a:pt x="54476" y="74944"/>
                </a:cubicBezTo>
                <a:lnTo>
                  <a:pt x="54476" y="74944"/>
                </a:lnTo>
                <a:lnTo>
                  <a:pt x="54476" y="74944"/>
                </a:lnTo>
                <a:cubicBezTo>
                  <a:pt x="53302" y="73611"/>
                  <a:pt x="51810" y="72944"/>
                  <a:pt x="50000" y="72944"/>
                </a:cubicBezTo>
                <a:lnTo>
                  <a:pt x="50000" y="72944"/>
                </a:lnTo>
                <a:cubicBezTo>
                  <a:pt x="48190" y="72944"/>
                  <a:pt x="46698" y="73611"/>
                  <a:pt x="45524" y="74944"/>
                </a:cubicBezTo>
                <a:lnTo>
                  <a:pt x="45524" y="74944"/>
                </a:lnTo>
                <a:cubicBezTo>
                  <a:pt x="44349" y="76315"/>
                  <a:pt x="43762" y="78074"/>
                  <a:pt x="43762" y="80222"/>
                </a:cubicBezTo>
                <a:lnTo>
                  <a:pt x="43762" y="80222"/>
                </a:lnTo>
                <a:cubicBezTo>
                  <a:pt x="43762" y="82333"/>
                  <a:pt x="44349" y="84074"/>
                  <a:pt x="45524" y="85444"/>
                </a:cubicBezTo>
                <a:lnTo>
                  <a:pt x="45524" y="85444"/>
                </a:lnTo>
                <a:cubicBezTo>
                  <a:pt x="46698" y="86815"/>
                  <a:pt x="48190" y="87500"/>
                  <a:pt x="50000" y="87500"/>
                </a:cubicBezTo>
                <a:lnTo>
                  <a:pt x="50000" y="87500"/>
                </a:lnTo>
                <a:cubicBezTo>
                  <a:pt x="51810" y="87500"/>
                  <a:pt x="53302" y="86815"/>
                  <a:pt x="54476" y="85444"/>
                </a:cubicBezTo>
                <a:lnTo>
                  <a:pt x="54476" y="85444"/>
                </a:lnTo>
                <a:cubicBezTo>
                  <a:pt x="55651" y="84074"/>
                  <a:pt x="56238" y="82333"/>
                  <a:pt x="56238" y="80222"/>
                </a:cubicBezTo>
                <a:lnTo>
                  <a:pt x="56238" y="8022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8176-41"/>
          <p:cNvSpPr/>
          <p:nvPr/>
        </p:nvSpPr>
        <p:spPr>
          <a:xfrm>
            <a:off x="7647384" y="3700463"/>
            <a:ext cx="917972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8326-143"/>
          <p:cNvSpPr/>
          <p:nvPr/>
        </p:nvSpPr>
        <p:spPr>
          <a:xfrm>
            <a:off x="7779977" y="3761561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8178-43"/>
          <p:cNvSpPr txBox="1"/>
          <p:nvPr/>
        </p:nvSpPr>
        <p:spPr>
          <a:xfrm>
            <a:off x="1100138" y="3718322"/>
            <a:ext cx="651750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安全界限值</a:t>
            </a:r>
            <a:r>
              <a:rPr b="1" sz="90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18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总配电箱 I△ · T△ 必须 ≤ 30mA·s </a:t>
            </a:r>
            <a:r>
              <a:rPr b="1" sz="115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⁠⁠⁠⁠⁠⁠</a:t>
            </a:r>
            <a:endParaRPr/>
          </a:p>
        </p:txBody>
      </p:sp>
      <p:sp>
        <p:nvSpPr>
          <p:cNvPr id="14" name="el-1788319688178-44"/>
          <p:cNvSpPr/>
          <p:nvPr/>
        </p:nvSpPr>
        <p:spPr>
          <a:xfrm>
            <a:off x="4449663" y="3718322"/>
            <a:ext cx="806686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8178-44__text"/>
          <p:cNvSpPr txBox="1"/>
          <p:nvPr/>
        </p:nvSpPr>
        <p:spPr>
          <a:xfrm>
            <a:off x="4449663" y="3718322"/>
            <a:ext cx="80668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30mA·s</a:t>
            </a:r>
            <a:endParaRPr/>
          </a:p>
        </p:txBody>
      </p:sp>
      <p:sp>
        <p:nvSpPr>
          <p:cNvPr id="16" name="el-1788319688177-42"/>
          <p:cNvSpPr txBox="1"/>
          <p:nvPr/>
        </p:nvSpPr>
        <p:spPr>
          <a:xfrm>
            <a:off x="7965281" y="3750469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动作协调</a:t>
            </a:r>
            <a:endParaRPr/>
          </a:p>
        </p:txBody>
      </p:sp>
      <p:sp>
        <p:nvSpPr>
          <p:cNvPr id="17" name="el-178831968816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816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816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816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8319688165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8319688169-15"/>
          <p:cNvSpPr/>
          <p:nvPr/>
        </p:nvSpPr>
        <p:spPr>
          <a:xfrm>
            <a:off x="7554292" y="142875"/>
            <a:ext cx="1189658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8319688298-141"/>
          <p:cNvSpPr/>
          <p:nvPr/>
        </p:nvSpPr>
        <p:spPr>
          <a:xfrm>
            <a:off x="7661449" y="203597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8257-132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8167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8319688166-9"/>
          <p:cNvSpPr txBox="1"/>
          <p:nvPr/>
        </p:nvSpPr>
        <p:spPr>
          <a:xfrm>
            <a:off x="557213" y="121444"/>
            <a:ext cx="325372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附录四 · 漏电保护器参数对照表</a:t>
            </a:r>
            <a:endParaRPr/>
          </a:p>
        </p:txBody>
      </p:sp>
      <p:sp>
        <p:nvSpPr>
          <p:cNvPr id="27" name="el-1788319688176-40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28" name="el-1788319688169-18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9" name="el-1788319688167-10"/>
          <p:cNvSpPr txBox="1"/>
          <p:nvPr/>
        </p:nvSpPr>
        <p:spPr>
          <a:xfrm>
            <a:off x="6866930" y="4904184"/>
            <a:ext cx="123158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附录四 · 漏保参数速查</a:t>
            </a:r>
            <a:endParaRPr/>
          </a:p>
        </p:txBody>
      </p:sp>
      <p:sp>
        <p:nvSpPr>
          <p:cNvPr id="30" name="el-1788319688167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P104 / 110</a:t>
            </a:r>
            <a:endParaRPr/>
          </a:p>
        </p:txBody>
      </p:sp>
      <p:sp>
        <p:nvSpPr>
          <p:cNvPr id="31" name="el-1788319688326-14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8326-145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8295-140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8319688183-13"/>
          <p:cNvSpPr/>
          <p:nvPr/>
        </p:nvSpPr>
        <p:spPr>
          <a:xfrm>
            <a:off x="400050" y="789384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8184-17"/>
          <p:cNvCxnSpPr/>
          <p:nvPr/>
        </p:nvCxnSpPr>
        <p:spPr>
          <a:xfrm>
            <a:off x="428625" y="789384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8338-148"/>
          <p:cNvSpPr/>
          <p:nvPr/>
        </p:nvSpPr>
        <p:spPr>
          <a:xfrm>
            <a:off x="707678" y="925116"/>
            <a:ext cx="12769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3150"/>
                </a:moveTo>
                <a:lnTo>
                  <a:pt x="75000" y="73150"/>
                </a:lnTo>
                <a:cubicBezTo>
                  <a:pt x="78333" y="67283"/>
                  <a:pt x="83128" y="61883"/>
                  <a:pt x="89385" y="56950"/>
                </a:cubicBezTo>
                <a:lnTo>
                  <a:pt x="89385" y="56950"/>
                </a:lnTo>
                <a:lnTo>
                  <a:pt x="89385" y="56950"/>
                </a:lnTo>
                <a:cubicBezTo>
                  <a:pt x="89385" y="56817"/>
                  <a:pt x="89385" y="56750"/>
                  <a:pt x="89385" y="56750"/>
                </a:cubicBezTo>
                <a:lnTo>
                  <a:pt x="89385" y="56750"/>
                </a:lnTo>
                <a:lnTo>
                  <a:pt x="89385" y="56750"/>
                </a:lnTo>
                <a:cubicBezTo>
                  <a:pt x="90923" y="55350"/>
                  <a:pt x="92487" y="53950"/>
                  <a:pt x="94077" y="52550"/>
                </a:cubicBezTo>
                <a:lnTo>
                  <a:pt x="94077" y="52550"/>
                </a:lnTo>
                <a:cubicBezTo>
                  <a:pt x="99923" y="47083"/>
                  <a:pt x="102949" y="40733"/>
                  <a:pt x="103154" y="33500"/>
                </a:cubicBezTo>
                <a:lnTo>
                  <a:pt x="103154" y="33500"/>
                </a:lnTo>
                <a:cubicBezTo>
                  <a:pt x="102744" y="24000"/>
                  <a:pt x="97667" y="16133"/>
                  <a:pt x="87923" y="9900"/>
                </a:cubicBezTo>
                <a:lnTo>
                  <a:pt x="87923" y="9900"/>
                </a:lnTo>
                <a:cubicBezTo>
                  <a:pt x="78333" y="3567"/>
                  <a:pt x="66205" y="267"/>
                  <a:pt x="51538" y="0"/>
                </a:cubicBezTo>
                <a:lnTo>
                  <a:pt x="51538" y="0"/>
                </a:lnTo>
                <a:cubicBezTo>
                  <a:pt x="36923" y="267"/>
                  <a:pt x="24821" y="3567"/>
                  <a:pt x="15231" y="9900"/>
                </a:cubicBezTo>
                <a:lnTo>
                  <a:pt x="15231" y="9900"/>
                </a:lnTo>
                <a:cubicBezTo>
                  <a:pt x="5487" y="16133"/>
                  <a:pt x="410" y="24000"/>
                  <a:pt x="0" y="33500"/>
                </a:cubicBezTo>
                <a:lnTo>
                  <a:pt x="0" y="33500"/>
                </a:lnTo>
                <a:cubicBezTo>
                  <a:pt x="205" y="40733"/>
                  <a:pt x="3231" y="47083"/>
                  <a:pt x="9077" y="52550"/>
                </a:cubicBezTo>
                <a:lnTo>
                  <a:pt x="9077" y="52550"/>
                </a:lnTo>
                <a:cubicBezTo>
                  <a:pt x="10667" y="53950"/>
                  <a:pt x="12231" y="55283"/>
                  <a:pt x="13769" y="56550"/>
                </a:cubicBezTo>
                <a:lnTo>
                  <a:pt x="13769" y="56550"/>
                </a:lnTo>
                <a:cubicBezTo>
                  <a:pt x="13769" y="56683"/>
                  <a:pt x="13769" y="56750"/>
                  <a:pt x="13769" y="56750"/>
                </a:cubicBezTo>
                <a:lnTo>
                  <a:pt x="13769" y="56750"/>
                </a:lnTo>
                <a:lnTo>
                  <a:pt x="13769" y="56750"/>
                </a:lnTo>
                <a:cubicBezTo>
                  <a:pt x="20026" y="61683"/>
                  <a:pt x="24821" y="67150"/>
                  <a:pt x="28154" y="73150"/>
                </a:cubicBezTo>
                <a:lnTo>
                  <a:pt x="28154" y="73150"/>
                </a:lnTo>
                <a:lnTo>
                  <a:pt x="75000" y="73150"/>
                </a:lnTo>
                <a:moveTo>
                  <a:pt x="51538" y="97500"/>
                </a:moveTo>
                <a:lnTo>
                  <a:pt x="51538" y="97500"/>
                </a:lnTo>
                <a:cubicBezTo>
                  <a:pt x="58205" y="97367"/>
                  <a:pt x="63769" y="95900"/>
                  <a:pt x="68231" y="93100"/>
                </a:cubicBezTo>
                <a:lnTo>
                  <a:pt x="68231" y="93100"/>
                </a:lnTo>
                <a:lnTo>
                  <a:pt x="68231" y="93100"/>
                </a:lnTo>
                <a:cubicBezTo>
                  <a:pt x="72538" y="90200"/>
                  <a:pt x="74795" y="86583"/>
                  <a:pt x="75000" y="82250"/>
                </a:cubicBezTo>
                <a:lnTo>
                  <a:pt x="75000" y="82250"/>
                </a:lnTo>
                <a:lnTo>
                  <a:pt x="75000" y="79200"/>
                </a:lnTo>
                <a:lnTo>
                  <a:pt x="28154" y="79200"/>
                </a:lnTo>
                <a:lnTo>
                  <a:pt x="28154" y="82250"/>
                </a:lnTo>
                <a:cubicBezTo>
                  <a:pt x="28308" y="86583"/>
                  <a:pt x="30538" y="90200"/>
                  <a:pt x="34846" y="93100"/>
                </a:cubicBezTo>
                <a:lnTo>
                  <a:pt x="34846" y="93100"/>
                </a:lnTo>
                <a:cubicBezTo>
                  <a:pt x="39359" y="95900"/>
                  <a:pt x="44923" y="97367"/>
                  <a:pt x="51538" y="97500"/>
                </a:cubicBezTo>
                <a:lnTo>
                  <a:pt x="51538" y="97500"/>
                </a:lnTo>
                <a:moveTo>
                  <a:pt x="28154" y="33500"/>
                </a:moveTo>
                <a:lnTo>
                  <a:pt x="28154" y="33500"/>
                </a:lnTo>
                <a:cubicBezTo>
                  <a:pt x="27949" y="35400"/>
                  <a:pt x="26385" y="36417"/>
                  <a:pt x="23462" y="36550"/>
                </a:cubicBezTo>
                <a:lnTo>
                  <a:pt x="23462" y="36550"/>
                </a:lnTo>
                <a:cubicBezTo>
                  <a:pt x="20538" y="36417"/>
                  <a:pt x="18974" y="35400"/>
                  <a:pt x="18769" y="33500"/>
                </a:cubicBezTo>
                <a:lnTo>
                  <a:pt x="18769" y="33500"/>
                </a:lnTo>
                <a:cubicBezTo>
                  <a:pt x="18974" y="27433"/>
                  <a:pt x="22179" y="22417"/>
                  <a:pt x="28385" y="18450"/>
                </a:cubicBezTo>
                <a:lnTo>
                  <a:pt x="28385" y="18450"/>
                </a:lnTo>
                <a:cubicBezTo>
                  <a:pt x="34487" y="14417"/>
                  <a:pt x="42205" y="12333"/>
                  <a:pt x="51538" y="12200"/>
                </a:cubicBezTo>
                <a:lnTo>
                  <a:pt x="51538" y="12200"/>
                </a:lnTo>
                <a:cubicBezTo>
                  <a:pt x="54462" y="12333"/>
                  <a:pt x="56026" y="13350"/>
                  <a:pt x="56231" y="15250"/>
                </a:cubicBezTo>
                <a:lnTo>
                  <a:pt x="56231" y="15250"/>
                </a:lnTo>
                <a:cubicBezTo>
                  <a:pt x="56026" y="17150"/>
                  <a:pt x="54462" y="18167"/>
                  <a:pt x="51538" y="18300"/>
                </a:cubicBezTo>
                <a:lnTo>
                  <a:pt x="51538" y="18300"/>
                </a:lnTo>
                <a:cubicBezTo>
                  <a:pt x="44923" y="18400"/>
                  <a:pt x="39359" y="19850"/>
                  <a:pt x="34846" y="22650"/>
                </a:cubicBezTo>
                <a:lnTo>
                  <a:pt x="34846" y="22650"/>
                </a:lnTo>
                <a:cubicBezTo>
                  <a:pt x="30538" y="25583"/>
                  <a:pt x="28308" y="29200"/>
                  <a:pt x="28154" y="33500"/>
                </a:cubicBezTo>
                <a:lnTo>
                  <a:pt x="28154" y="33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8188-29"/>
          <p:cNvSpPr/>
          <p:nvPr/>
        </p:nvSpPr>
        <p:spPr>
          <a:xfrm>
            <a:off x="7436644" y="903684"/>
            <a:ext cx="112871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8319688189-34"/>
          <p:cNvCxnSpPr/>
          <p:nvPr/>
        </p:nvCxnSpPr>
        <p:spPr>
          <a:xfrm>
            <a:off x="7450931" y="903684"/>
            <a:ext cx="914" cy="221456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8319688351-151"/>
          <p:cNvSpPr/>
          <p:nvPr/>
        </p:nvSpPr>
        <p:spPr>
          <a:xfrm>
            <a:off x="7583524" y="950495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8319688183-14"/>
          <p:cNvSpPr/>
          <p:nvPr/>
        </p:nvSpPr>
        <p:spPr>
          <a:xfrm>
            <a:off x="400050" y="3611166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8319688184-18"/>
          <p:cNvCxnSpPr/>
          <p:nvPr/>
        </p:nvCxnSpPr>
        <p:spPr>
          <a:xfrm>
            <a:off x="428625" y="3611166"/>
            <a:ext cx="914" cy="4357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8319688339-149"/>
          <p:cNvSpPr/>
          <p:nvPr/>
        </p:nvSpPr>
        <p:spPr>
          <a:xfrm>
            <a:off x="700088" y="3746897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42881" y="148"/>
                  <a:pt x="38190" y="1315"/>
                  <a:pt x="34143" y="3500"/>
                </a:cubicBezTo>
                <a:lnTo>
                  <a:pt x="34143" y="3500"/>
                </a:lnTo>
                <a:lnTo>
                  <a:pt x="34143" y="3500"/>
                </a:lnTo>
                <a:cubicBezTo>
                  <a:pt x="30143" y="5870"/>
                  <a:pt x="27310" y="8870"/>
                  <a:pt x="25643" y="12500"/>
                </a:cubicBezTo>
                <a:lnTo>
                  <a:pt x="25643" y="12500"/>
                </a:lnTo>
                <a:lnTo>
                  <a:pt x="16071" y="12500"/>
                </a:lnTo>
                <a:cubicBezTo>
                  <a:pt x="11548" y="12648"/>
                  <a:pt x="7786" y="13889"/>
                  <a:pt x="4786" y="16222"/>
                </a:cubicBezTo>
                <a:lnTo>
                  <a:pt x="4786" y="16222"/>
                </a:lnTo>
                <a:cubicBezTo>
                  <a:pt x="1786" y="18556"/>
                  <a:pt x="190" y="21481"/>
                  <a:pt x="0" y="25000"/>
                </a:cubicBezTo>
                <a:lnTo>
                  <a:pt x="0" y="25000"/>
                </a:lnTo>
                <a:lnTo>
                  <a:pt x="0" y="87500"/>
                </a:lnTo>
                <a:cubicBezTo>
                  <a:pt x="190" y="91019"/>
                  <a:pt x="1786" y="93944"/>
                  <a:pt x="4786" y="96278"/>
                </a:cubicBezTo>
                <a:lnTo>
                  <a:pt x="4786" y="96278"/>
                </a:lnTo>
                <a:cubicBezTo>
                  <a:pt x="7786" y="98611"/>
                  <a:pt x="11548" y="99852"/>
                  <a:pt x="16071" y="100000"/>
                </a:cubicBezTo>
                <a:lnTo>
                  <a:pt x="16071" y="100000"/>
                </a:lnTo>
                <a:lnTo>
                  <a:pt x="80357" y="100000"/>
                </a:lnTo>
                <a:cubicBezTo>
                  <a:pt x="84881" y="99852"/>
                  <a:pt x="88643" y="98611"/>
                  <a:pt x="91643" y="96278"/>
                </a:cubicBezTo>
                <a:lnTo>
                  <a:pt x="91643" y="96278"/>
                </a:lnTo>
                <a:cubicBezTo>
                  <a:pt x="94643" y="93944"/>
                  <a:pt x="96238" y="91019"/>
                  <a:pt x="96429" y="87500"/>
                </a:cubicBezTo>
                <a:lnTo>
                  <a:pt x="96429" y="87500"/>
                </a:lnTo>
                <a:lnTo>
                  <a:pt x="96429" y="25000"/>
                </a:lnTo>
                <a:cubicBezTo>
                  <a:pt x="96238" y="21481"/>
                  <a:pt x="94643" y="18556"/>
                  <a:pt x="91643" y="16222"/>
                </a:cubicBezTo>
                <a:lnTo>
                  <a:pt x="91643" y="16222"/>
                </a:lnTo>
                <a:cubicBezTo>
                  <a:pt x="88643" y="13889"/>
                  <a:pt x="84881" y="12648"/>
                  <a:pt x="80357" y="12500"/>
                </a:cubicBezTo>
                <a:lnTo>
                  <a:pt x="80357" y="12500"/>
                </a:lnTo>
                <a:lnTo>
                  <a:pt x="71071" y="12500"/>
                </a:lnTo>
                <a:cubicBezTo>
                  <a:pt x="69214" y="8870"/>
                  <a:pt x="66286" y="5870"/>
                  <a:pt x="62286" y="3500"/>
                </a:cubicBezTo>
                <a:lnTo>
                  <a:pt x="62286" y="3500"/>
                </a:lnTo>
                <a:cubicBezTo>
                  <a:pt x="58286" y="1315"/>
                  <a:pt x="53595" y="148"/>
                  <a:pt x="48214" y="0"/>
                </a:cubicBezTo>
                <a:lnTo>
                  <a:pt x="48214" y="0"/>
                </a:lnTo>
                <a:moveTo>
                  <a:pt x="48214" y="12500"/>
                </a:moveTo>
                <a:lnTo>
                  <a:pt x="48214" y="12500"/>
                </a:lnTo>
                <a:cubicBezTo>
                  <a:pt x="50548" y="12500"/>
                  <a:pt x="52476" y="13093"/>
                  <a:pt x="54000" y="14278"/>
                </a:cubicBezTo>
                <a:lnTo>
                  <a:pt x="54000" y="14278"/>
                </a:lnTo>
                <a:lnTo>
                  <a:pt x="54000" y="14278"/>
                </a:lnTo>
                <a:cubicBezTo>
                  <a:pt x="55524" y="15426"/>
                  <a:pt x="56286" y="16926"/>
                  <a:pt x="56286" y="18778"/>
                </a:cubicBezTo>
                <a:lnTo>
                  <a:pt x="56286" y="18778"/>
                </a:lnTo>
                <a:cubicBezTo>
                  <a:pt x="56286" y="20593"/>
                  <a:pt x="55524" y="22074"/>
                  <a:pt x="54000" y="23222"/>
                </a:cubicBezTo>
                <a:lnTo>
                  <a:pt x="54000" y="23222"/>
                </a:lnTo>
                <a:cubicBezTo>
                  <a:pt x="52476" y="24407"/>
                  <a:pt x="50548" y="25000"/>
                  <a:pt x="48214" y="25000"/>
                </a:cubicBezTo>
                <a:lnTo>
                  <a:pt x="48214" y="25000"/>
                </a:lnTo>
                <a:cubicBezTo>
                  <a:pt x="45881" y="25000"/>
                  <a:pt x="43952" y="24407"/>
                  <a:pt x="42429" y="23222"/>
                </a:cubicBezTo>
                <a:lnTo>
                  <a:pt x="42429" y="23222"/>
                </a:lnTo>
                <a:cubicBezTo>
                  <a:pt x="40952" y="22074"/>
                  <a:pt x="40214" y="20593"/>
                  <a:pt x="40214" y="18778"/>
                </a:cubicBezTo>
                <a:lnTo>
                  <a:pt x="40214" y="18778"/>
                </a:lnTo>
                <a:cubicBezTo>
                  <a:pt x="40214" y="16926"/>
                  <a:pt x="40952" y="15426"/>
                  <a:pt x="42429" y="14278"/>
                </a:cubicBezTo>
                <a:lnTo>
                  <a:pt x="42429" y="14278"/>
                </a:lnTo>
                <a:cubicBezTo>
                  <a:pt x="43952" y="13093"/>
                  <a:pt x="45881" y="12500"/>
                  <a:pt x="48214" y="12500"/>
                </a:cubicBezTo>
                <a:lnTo>
                  <a:pt x="48214" y="12500"/>
                </a:lnTo>
                <a:moveTo>
                  <a:pt x="76571" y="53333"/>
                </a:moveTo>
                <a:lnTo>
                  <a:pt x="76571" y="53333"/>
                </a:lnTo>
                <a:lnTo>
                  <a:pt x="44429" y="78333"/>
                </a:lnTo>
                <a:cubicBezTo>
                  <a:pt x="41619" y="80148"/>
                  <a:pt x="38786" y="80148"/>
                  <a:pt x="35929" y="78333"/>
                </a:cubicBezTo>
                <a:lnTo>
                  <a:pt x="35929" y="78333"/>
                </a:lnTo>
                <a:lnTo>
                  <a:pt x="19857" y="65833"/>
                </a:lnTo>
                <a:cubicBezTo>
                  <a:pt x="17524" y="63611"/>
                  <a:pt x="17524" y="61389"/>
                  <a:pt x="19857" y="59167"/>
                </a:cubicBezTo>
                <a:lnTo>
                  <a:pt x="19857" y="59167"/>
                </a:lnTo>
                <a:cubicBezTo>
                  <a:pt x="22714" y="57352"/>
                  <a:pt x="25548" y="57352"/>
                  <a:pt x="28357" y="59167"/>
                </a:cubicBezTo>
                <a:lnTo>
                  <a:pt x="28357" y="59167"/>
                </a:lnTo>
                <a:lnTo>
                  <a:pt x="40214" y="68333"/>
                </a:lnTo>
                <a:lnTo>
                  <a:pt x="68071" y="46667"/>
                </a:lnTo>
                <a:cubicBezTo>
                  <a:pt x="70929" y="44852"/>
                  <a:pt x="73762" y="44852"/>
                  <a:pt x="76571" y="46667"/>
                </a:cubicBezTo>
                <a:lnTo>
                  <a:pt x="76571" y="46667"/>
                </a:lnTo>
                <a:cubicBezTo>
                  <a:pt x="78905" y="48889"/>
                  <a:pt x="78905" y="51111"/>
                  <a:pt x="76571" y="53333"/>
                </a:cubicBezTo>
                <a:lnTo>
                  <a:pt x="76571" y="533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8188-30"/>
          <p:cNvSpPr/>
          <p:nvPr/>
        </p:nvSpPr>
        <p:spPr>
          <a:xfrm>
            <a:off x="7625953" y="3711178"/>
            <a:ext cx="946547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8319688351-152"/>
          <p:cNvSpPr/>
          <p:nvPr/>
        </p:nvSpPr>
        <p:spPr>
          <a:xfrm>
            <a:off x="7768828" y="376475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8319688183-15"/>
          <p:cNvSpPr/>
          <p:nvPr/>
        </p:nvSpPr>
        <p:spPr>
          <a:xfrm>
            <a:off x="400050" y="4161234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8184-19"/>
          <p:cNvCxnSpPr/>
          <p:nvPr/>
        </p:nvCxnSpPr>
        <p:spPr>
          <a:xfrm>
            <a:off x="421481" y="4161234"/>
            <a:ext cx="914" cy="392906"/>
          </a:xfrm>
          <a:prstGeom prst="line">
            <a:avLst/>
          </a:prstGeom>
          <a:ln w="42863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8350-150"/>
          <p:cNvSpPr/>
          <p:nvPr/>
        </p:nvSpPr>
        <p:spPr>
          <a:xfrm>
            <a:off x="633115" y="4293641"/>
            <a:ext cx="176808" cy="1352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1" y="101286"/>
                </a:moveTo>
                <a:lnTo>
                  <a:pt x="42421" y="101286"/>
                </a:lnTo>
                <a:cubicBezTo>
                  <a:pt x="43298" y="101571"/>
                  <a:pt x="44140" y="101333"/>
                  <a:pt x="44947" y="100571"/>
                </a:cubicBezTo>
                <a:lnTo>
                  <a:pt x="44947" y="100571"/>
                </a:lnTo>
                <a:lnTo>
                  <a:pt x="44947" y="100571"/>
                </a:lnTo>
                <a:cubicBezTo>
                  <a:pt x="45754" y="99952"/>
                  <a:pt x="46158" y="98952"/>
                  <a:pt x="46158" y="97571"/>
                </a:cubicBezTo>
                <a:lnTo>
                  <a:pt x="46158" y="97571"/>
                </a:lnTo>
                <a:lnTo>
                  <a:pt x="46158" y="10786"/>
                </a:lnTo>
                <a:cubicBezTo>
                  <a:pt x="46158" y="9738"/>
                  <a:pt x="45860" y="8905"/>
                  <a:pt x="45263" y="8286"/>
                </a:cubicBezTo>
                <a:lnTo>
                  <a:pt x="45263" y="8286"/>
                </a:lnTo>
                <a:cubicBezTo>
                  <a:pt x="43579" y="6286"/>
                  <a:pt x="40930" y="4452"/>
                  <a:pt x="37316" y="2786"/>
                </a:cubicBezTo>
                <a:lnTo>
                  <a:pt x="37316" y="2786"/>
                </a:lnTo>
                <a:cubicBezTo>
                  <a:pt x="33702" y="1071"/>
                  <a:pt x="29404" y="143"/>
                  <a:pt x="24421" y="0"/>
                </a:cubicBezTo>
                <a:lnTo>
                  <a:pt x="24421" y="0"/>
                </a:lnTo>
                <a:cubicBezTo>
                  <a:pt x="20140" y="0"/>
                  <a:pt x="16123" y="619"/>
                  <a:pt x="12368" y="1857"/>
                </a:cubicBezTo>
                <a:lnTo>
                  <a:pt x="12368" y="1857"/>
                </a:lnTo>
                <a:cubicBezTo>
                  <a:pt x="8649" y="3095"/>
                  <a:pt x="5544" y="4310"/>
                  <a:pt x="3053" y="5500"/>
                </a:cubicBezTo>
                <a:lnTo>
                  <a:pt x="3053" y="5500"/>
                </a:lnTo>
                <a:cubicBezTo>
                  <a:pt x="1123" y="6738"/>
                  <a:pt x="105" y="8905"/>
                  <a:pt x="0" y="12000"/>
                </a:cubicBezTo>
                <a:lnTo>
                  <a:pt x="0" y="12000"/>
                </a:lnTo>
                <a:lnTo>
                  <a:pt x="0" y="97143"/>
                </a:lnTo>
                <a:cubicBezTo>
                  <a:pt x="0" y="98524"/>
                  <a:pt x="456" y="99595"/>
                  <a:pt x="1368" y="100357"/>
                </a:cubicBezTo>
                <a:lnTo>
                  <a:pt x="1368" y="100357"/>
                </a:lnTo>
                <a:cubicBezTo>
                  <a:pt x="2140" y="101119"/>
                  <a:pt x="3035" y="101357"/>
                  <a:pt x="4053" y="101071"/>
                </a:cubicBezTo>
                <a:lnTo>
                  <a:pt x="4053" y="101071"/>
                </a:lnTo>
                <a:cubicBezTo>
                  <a:pt x="6895" y="99690"/>
                  <a:pt x="10123" y="98452"/>
                  <a:pt x="13737" y="97357"/>
                </a:cubicBezTo>
                <a:lnTo>
                  <a:pt x="13737" y="97357"/>
                </a:lnTo>
                <a:cubicBezTo>
                  <a:pt x="17456" y="96310"/>
                  <a:pt x="21018" y="95786"/>
                  <a:pt x="24421" y="95786"/>
                </a:cubicBezTo>
                <a:lnTo>
                  <a:pt x="24421" y="95786"/>
                </a:lnTo>
                <a:cubicBezTo>
                  <a:pt x="27368" y="95929"/>
                  <a:pt x="30544" y="96524"/>
                  <a:pt x="33947" y="97571"/>
                </a:cubicBezTo>
                <a:lnTo>
                  <a:pt x="33947" y="97571"/>
                </a:lnTo>
                <a:cubicBezTo>
                  <a:pt x="37211" y="98810"/>
                  <a:pt x="40035" y="100048"/>
                  <a:pt x="42421" y="101286"/>
                </a:cubicBezTo>
                <a:lnTo>
                  <a:pt x="42421" y="101286"/>
                </a:lnTo>
                <a:moveTo>
                  <a:pt x="55316" y="101286"/>
                </a:moveTo>
                <a:lnTo>
                  <a:pt x="55316" y="101286"/>
                </a:lnTo>
                <a:cubicBezTo>
                  <a:pt x="57667" y="100048"/>
                  <a:pt x="60491" y="98810"/>
                  <a:pt x="63789" y="97571"/>
                </a:cubicBezTo>
                <a:lnTo>
                  <a:pt x="63789" y="97571"/>
                </a:lnTo>
                <a:lnTo>
                  <a:pt x="63789" y="97571"/>
                </a:lnTo>
                <a:cubicBezTo>
                  <a:pt x="67158" y="96524"/>
                  <a:pt x="70316" y="95929"/>
                  <a:pt x="73263" y="95786"/>
                </a:cubicBezTo>
                <a:lnTo>
                  <a:pt x="73263" y="95786"/>
                </a:lnTo>
                <a:cubicBezTo>
                  <a:pt x="76667" y="95786"/>
                  <a:pt x="80228" y="96310"/>
                  <a:pt x="83947" y="97357"/>
                </a:cubicBezTo>
                <a:lnTo>
                  <a:pt x="83947" y="97357"/>
                </a:lnTo>
                <a:cubicBezTo>
                  <a:pt x="87561" y="98452"/>
                  <a:pt x="90789" y="99690"/>
                  <a:pt x="93632" y="101071"/>
                </a:cubicBezTo>
                <a:lnTo>
                  <a:pt x="93632" y="101071"/>
                </a:lnTo>
                <a:cubicBezTo>
                  <a:pt x="94649" y="101357"/>
                  <a:pt x="95544" y="101119"/>
                  <a:pt x="96316" y="100357"/>
                </a:cubicBezTo>
                <a:lnTo>
                  <a:pt x="96316" y="100357"/>
                </a:lnTo>
                <a:cubicBezTo>
                  <a:pt x="97228" y="99595"/>
                  <a:pt x="97684" y="98524"/>
                  <a:pt x="97684" y="97143"/>
                </a:cubicBezTo>
                <a:lnTo>
                  <a:pt x="97684" y="97143"/>
                </a:lnTo>
                <a:lnTo>
                  <a:pt x="97684" y="12000"/>
                </a:lnTo>
                <a:cubicBezTo>
                  <a:pt x="97579" y="8905"/>
                  <a:pt x="96561" y="6738"/>
                  <a:pt x="94632" y="5500"/>
                </a:cubicBezTo>
                <a:lnTo>
                  <a:pt x="94632" y="5500"/>
                </a:lnTo>
                <a:cubicBezTo>
                  <a:pt x="92140" y="4310"/>
                  <a:pt x="89035" y="3095"/>
                  <a:pt x="85316" y="1857"/>
                </a:cubicBezTo>
                <a:lnTo>
                  <a:pt x="85316" y="1857"/>
                </a:lnTo>
                <a:cubicBezTo>
                  <a:pt x="81596" y="619"/>
                  <a:pt x="77579" y="0"/>
                  <a:pt x="73263" y="0"/>
                </a:cubicBezTo>
                <a:lnTo>
                  <a:pt x="73263" y="0"/>
                </a:lnTo>
                <a:cubicBezTo>
                  <a:pt x="68281" y="143"/>
                  <a:pt x="63982" y="1071"/>
                  <a:pt x="60368" y="2786"/>
                </a:cubicBezTo>
                <a:lnTo>
                  <a:pt x="60368" y="2786"/>
                </a:lnTo>
                <a:cubicBezTo>
                  <a:pt x="56754" y="4452"/>
                  <a:pt x="54105" y="6286"/>
                  <a:pt x="52421" y="8286"/>
                </a:cubicBezTo>
                <a:lnTo>
                  <a:pt x="52421" y="8286"/>
                </a:lnTo>
                <a:cubicBezTo>
                  <a:pt x="51860" y="8905"/>
                  <a:pt x="51579" y="9738"/>
                  <a:pt x="51579" y="10786"/>
                </a:cubicBezTo>
                <a:lnTo>
                  <a:pt x="51579" y="10786"/>
                </a:lnTo>
                <a:lnTo>
                  <a:pt x="51579" y="97571"/>
                </a:lnTo>
                <a:cubicBezTo>
                  <a:pt x="51579" y="98952"/>
                  <a:pt x="51965" y="99952"/>
                  <a:pt x="52737" y="100571"/>
                </a:cubicBezTo>
                <a:lnTo>
                  <a:pt x="52737" y="100571"/>
                </a:lnTo>
                <a:cubicBezTo>
                  <a:pt x="53544" y="101333"/>
                  <a:pt x="54404" y="101571"/>
                  <a:pt x="55316" y="101286"/>
                </a:cubicBezTo>
                <a:lnTo>
                  <a:pt x="55316" y="1012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8187-23"/>
          <p:cNvSpPr txBox="1"/>
          <p:nvPr/>
        </p:nvSpPr>
        <p:spPr>
          <a:xfrm>
            <a:off x="1028700" y="917972"/>
            <a:ext cx="223678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安全电压分级 · 按场所选电压</a:t>
            </a:r>
            <a:endParaRPr/>
          </a:p>
        </p:txBody>
      </p:sp>
      <p:sp>
        <p:nvSpPr>
          <p:cNvPr id="18" name="el-1788319688190-35"/>
          <p:cNvSpPr txBox="1"/>
          <p:nvPr/>
        </p:nvSpPr>
        <p:spPr>
          <a:xfrm>
            <a:off x="7765256" y="939403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严禁超压使用</a:t>
            </a:r>
            <a:endParaRPr/>
          </a:p>
        </p:txBody>
      </p:sp>
      <p:sp>
        <p:nvSpPr>
          <p:cNvPr id="19" name="el-1788319688186-21"/>
          <p:cNvSpPr txBox="1"/>
          <p:nvPr/>
        </p:nvSpPr>
        <p:spPr>
          <a:xfrm>
            <a:off x="1028700" y="3736181"/>
            <a:ext cx="46139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61553">
              <a:lnSpc>
                <a:spcPct val="100000"/>
              </a:lnSpc>
            </a:pP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电源电压 </a:t>
            </a: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不大于 36V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严禁使用220V</a:t>
            </a:r>
            <a:endParaRPr/>
          </a:p>
        </p:txBody>
      </p:sp>
      <p:sp>
        <p:nvSpPr>
          <p:cNvPr id="20" name="el-1788319688187-24"/>
          <p:cNvSpPr/>
          <p:nvPr/>
        </p:nvSpPr>
        <p:spPr>
          <a:xfrm>
            <a:off x="1028700" y="3743325"/>
            <a:ext cx="404403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8187-24__text"/>
          <p:cNvSpPr txBox="1"/>
          <p:nvPr/>
        </p:nvSpPr>
        <p:spPr>
          <a:xfrm>
            <a:off x="1028700" y="3743325"/>
            <a:ext cx="40440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行灯</a:t>
            </a:r>
            <a:endParaRPr/>
          </a:p>
        </p:txBody>
      </p:sp>
      <p:sp>
        <p:nvSpPr>
          <p:cNvPr id="22" name="el-1788319688190-36"/>
          <p:cNvSpPr txBox="1"/>
          <p:nvPr/>
        </p:nvSpPr>
        <p:spPr>
          <a:xfrm>
            <a:off x="7958138" y="3754041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安全供压</a:t>
            </a:r>
            <a:endParaRPr/>
          </a:p>
        </p:txBody>
      </p:sp>
      <p:sp>
        <p:nvSpPr>
          <p:cNvPr id="23" name="el-1788319688187-22"/>
          <p:cNvSpPr txBox="1"/>
          <p:nvPr/>
        </p:nvSpPr>
        <p:spPr>
          <a:xfrm>
            <a:off x="942975" y="4268391"/>
            <a:ext cx="452594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速记：</a:t>
            </a:r>
            <a:r>
              <a:rPr sz="106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一般36V · 潮湿24V · 特别潮湿12V — 电压越低越安全</a:t>
            </a:r>
            <a:endParaRPr/>
          </a:p>
        </p:txBody>
      </p:sp>
      <p:sp>
        <p:nvSpPr>
          <p:cNvPr id="24" name="el-1788319688188-26"/>
          <p:cNvSpPr/>
          <p:nvPr/>
        </p:nvSpPr>
        <p:spPr>
          <a:xfrm>
            <a:off x="400050" y="1410891"/>
            <a:ext cx="2647876" cy="2028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8189-31"/>
          <p:cNvCxnSpPr/>
          <p:nvPr/>
        </p:nvCxnSpPr>
        <p:spPr>
          <a:xfrm>
            <a:off x="400050" y="1432322"/>
            <a:ext cx="2647876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8191-38"/>
          <p:cNvSpPr/>
          <p:nvPr/>
        </p:nvSpPr>
        <p:spPr>
          <a:xfrm>
            <a:off x="550069" y="2225278"/>
            <a:ext cx="1078706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F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8319688192-43"/>
          <p:cNvCxnSpPr/>
          <p:nvPr/>
        </p:nvCxnSpPr>
        <p:spPr>
          <a:xfrm>
            <a:off x="550069" y="2461022"/>
            <a:ext cx="1078706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8319688351-153"/>
          <p:cNvSpPr/>
          <p:nvPr/>
        </p:nvSpPr>
        <p:spPr>
          <a:xfrm>
            <a:off x="560115" y="2653010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8353-154"/>
          <p:cNvSpPr/>
          <p:nvPr/>
        </p:nvSpPr>
        <p:spPr>
          <a:xfrm>
            <a:off x="560115" y="2903041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8273-133"/>
          <p:cNvSpPr/>
          <p:nvPr/>
        </p:nvSpPr>
        <p:spPr>
          <a:xfrm>
            <a:off x="560115" y="3153073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8188-27"/>
          <p:cNvSpPr/>
          <p:nvPr/>
        </p:nvSpPr>
        <p:spPr>
          <a:xfrm>
            <a:off x="3247951" y="1410891"/>
            <a:ext cx="2647987" cy="2028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8189-32"/>
          <p:cNvCxnSpPr/>
          <p:nvPr/>
        </p:nvCxnSpPr>
        <p:spPr>
          <a:xfrm>
            <a:off x="3247951" y="1432322"/>
            <a:ext cx="2647987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8192-40"/>
          <p:cNvSpPr/>
          <p:nvPr/>
        </p:nvSpPr>
        <p:spPr>
          <a:xfrm>
            <a:off x="3397969" y="2225278"/>
            <a:ext cx="1078706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8192-44"/>
          <p:cNvCxnSpPr/>
          <p:nvPr/>
        </p:nvCxnSpPr>
        <p:spPr>
          <a:xfrm>
            <a:off x="3397969" y="2461022"/>
            <a:ext cx="107870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8273-134"/>
          <p:cNvSpPr/>
          <p:nvPr/>
        </p:nvSpPr>
        <p:spPr>
          <a:xfrm>
            <a:off x="3408015" y="2653010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8274-135"/>
          <p:cNvSpPr/>
          <p:nvPr/>
        </p:nvSpPr>
        <p:spPr>
          <a:xfrm>
            <a:off x="3408015" y="2903041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8274-136"/>
          <p:cNvSpPr/>
          <p:nvPr/>
        </p:nvSpPr>
        <p:spPr>
          <a:xfrm>
            <a:off x="3408015" y="3153073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8188-28"/>
          <p:cNvSpPr/>
          <p:nvPr/>
        </p:nvSpPr>
        <p:spPr>
          <a:xfrm>
            <a:off x="6095963" y="1410891"/>
            <a:ext cx="2647987" cy="2028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8189-33"/>
          <p:cNvCxnSpPr/>
          <p:nvPr/>
        </p:nvCxnSpPr>
        <p:spPr>
          <a:xfrm>
            <a:off x="6095963" y="1432322"/>
            <a:ext cx="2647987" cy="914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8192-42"/>
          <p:cNvSpPr/>
          <p:nvPr/>
        </p:nvSpPr>
        <p:spPr>
          <a:xfrm>
            <a:off x="6245982" y="2225278"/>
            <a:ext cx="1442703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8192-45"/>
          <p:cNvCxnSpPr/>
          <p:nvPr/>
        </p:nvCxnSpPr>
        <p:spPr>
          <a:xfrm>
            <a:off x="6245982" y="2461022"/>
            <a:ext cx="1442703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8319688274-137"/>
          <p:cNvSpPr/>
          <p:nvPr/>
        </p:nvSpPr>
        <p:spPr>
          <a:xfrm>
            <a:off x="6256027" y="2653010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8275-138"/>
          <p:cNvSpPr/>
          <p:nvPr/>
        </p:nvSpPr>
        <p:spPr>
          <a:xfrm>
            <a:off x="6256027" y="2903041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8275-139"/>
          <p:cNvSpPr/>
          <p:nvPr/>
        </p:nvSpPr>
        <p:spPr>
          <a:xfrm>
            <a:off x="6256027" y="3153073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8193-46"/>
          <p:cNvSpPr txBox="1"/>
          <p:nvPr/>
        </p:nvSpPr>
        <p:spPr>
          <a:xfrm>
            <a:off x="550069" y="1610916"/>
            <a:ext cx="1295108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50" spc="-112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/>
          </a:p>
        </p:txBody>
      </p:sp>
      <p:sp>
        <p:nvSpPr>
          <p:cNvPr id="46" name="el-1788319688194-47"/>
          <p:cNvSpPr txBox="1"/>
          <p:nvPr/>
        </p:nvSpPr>
        <p:spPr>
          <a:xfrm>
            <a:off x="1198811" y="1853803"/>
            <a:ext cx="34701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47" name="el-1788319688191-37"/>
          <p:cNvSpPr txBox="1"/>
          <p:nvPr/>
        </p:nvSpPr>
        <p:spPr>
          <a:xfrm>
            <a:off x="650081" y="2246709"/>
            <a:ext cx="10787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一般潮湿场所</a:t>
            </a:r>
            <a:endParaRPr/>
          </a:p>
        </p:txBody>
      </p:sp>
      <p:sp>
        <p:nvSpPr>
          <p:cNvPr id="48" name="el-1788319688199-52"/>
          <p:cNvSpPr txBox="1"/>
          <p:nvPr/>
        </p:nvSpPr>
        <p:spPr>
          <a:xfrm>
            <a:off x="764381" y="2611041"/>
            <a:ext cx="124729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隧道、人防工程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照明</a:t>
            </a:r>
            <a:endParaRPr/>
          </a:p>
        </p:txBody>
      </p:sp>
      <p:sp>
        <p:nvSpPr>
          <p:cNvPr id="49" name="el-1788319688199-53"/>
          <p:cNvSpPr txBox="1"/>
          <p:nvPr/>
        </p:nvSpPr>
        <p:spPr>
          <a:xfrm>
            <a:off x="764381" y="2861072"/>
            <a:ext cx="124729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高温、导电灰尘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场所</a:t>
            </a:r>
            <a:endParaRPr/>
          </a:p>
        </p:txBody>
      </p:sp>
      <p:sp>
        <p:nvSpPr>
          <p:cNvPr id="50" name="el-1788319688199-54"/>
          <p:cNvSpPr txBox="1"/>
          <p:nvPr/>
        </p:nvSpPr>
        <p:spPr>
          <a:xfrm>
            <a:off x="764381" y="3111103"/>
            <a:ext cx="205373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比较潮湿 · 灯具距地 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&lt;2.5m</a:t>
            </a:r>
            <a:endParaRPr/>
          </a:p>
        </p:txBody>
      </p:sp>
      <p:sp>
        <p:nvSpPr>
          <p:cNvPr id="51" name="el-1788319688194-48"/>
          <p:cNvSpPr txBox="1"/>
          <p:nvPr/>
        </p:nvSpPr>
        <p:spPr>
          <a:xfrm>
            <a:off x="3397969" y="1610916"/>
            <a:ext cx="1295108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50" spc="-112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/>
          </a:p>
        </p:txBody>
      </p:sp>
      <p:sp>
        <p:nvSpPr>
          <p:cNvPr id="52" name="el-1788319688194-49"/>
          <p:cNvSpPr txBox="1"/>
          <p:nvPr/>
        </p:nvSpPr>
        <p:spPr>
          <a:xfrm>
            <a:off x="4046711" y="1853803"/>
            <a:ext cx="34701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53" name="el-1788319688192-39"/>
          <p:cNvSpPr txBox="1"/>
          <p:nvPr/>
        </p:nvSpPr>
        <p:spPr>
          <a:xfrm>
            <a:off x="3497982" y="2246709"/>
            <a:ext cx="10787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潮湿易触场所</a:t>
            </a:r>
            <a:endParaRPr/>
          </a:p>
        </p:txBody>
      </p:sp>
      <p:sp>
        <p:nvSpPr>
          <p:cNvPr id="54" name="el-1788319688199-55"/>
          <p:cNvSpPr txBox="1"/>
          <p:nvPr/>
        </p:nvSpPr>
        <p:spPr>
          <a:xfrm>
            <a:off x="3612282" y="2611041"/>
            <a:ext cx="8615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潮湿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场所照明</a:t>
            </a:r>
            <a:endParaRPr/>
          </a:p>
        </p:txBody>
      </p:sp>
      <p:sp>
        <p:nvSpPr>
          <p:cNvPr id="55" name="el-1788319688199-56"/>
          <p:cNvSpPr txBox="1"/>
          <p:nvPr/>
        </p:nvSpPr>
        <p:spPr>
          <a:xfrm>
            <a:off x="3612282" y="2861072"/>
            <a:ext cx="11187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易触及带电体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场所</a:t>
            </a:r>
            <a:endParaRPr/>
          </a:p>
        </p:txBody>
      </p:sp>
      <p:sp>
        <p:nvSpPr>
          <p:cNvPr id="56" name="el-1788319688200-57"/>
          <p:cNvSpPr txBox="1"/>
          <p:nvPr/>
        </p:nvSpPr>
        <p:spPr>
          <a:xfrm>
            <a:off x="3612282" y="3111103"/>
            <a:ext cx="11187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手持行灯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安全供电</a:t>
            </a:r>
            <a:endParaRPr/>
          </a:p>
        </p:txBody>
      </p:sp>
      <p:sp>
        <p:nvSpPr>
          <p:cNvPr id="57" name="el-1788319688194-50"/>
          <p:cNvSpPr txBox="1"/>
          <p:nvPr/>
        </p:nvSpPr>
        <p:spPr>
          <a:xfrm>
            <a:off x="6245982" y="1610916"/>
            <a:ext cx="1295108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50" spc="-112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/>
          </a:p>
        </p:txBody>
      </p:sp>
      <p:sp>
        <p:nvSpPr>
          <p:cNvPr id="58" name="el-1788319688194-51"/>
          <p:cNvSpPr txBox="1"/>
          <p:nvPr/>
        </p:nvSpPr>
        <p:spPr>
          <a:xfrm>
            <a:off x="6894723" y="1853803"/>
            <a:ext cx="34701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59" name="el-1788319688192-41"/>
          <p:cNvSpPr txBox="1"/>
          <p:nvPr/>
        </p:nvSpPr>
        <p:spPr>
          <a:xfrm>
            <a:off x="6345994" y="2246709"/>
            <a:ext cx="148842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特别潮湿/金属容器</a:t>
            </a:r>
            <a:endParaRPr/>
          </a:p>
        </p:txBody>
      </p:sp>
      <p:sp>
        <p:nvSpPr>
          <p:cNvPr id="60" name="el-1788319688200-58"/>
          <p:cNvSpPr txBox="1"/>
          <p:nvPr/>
        </p:nvSpPr>
        <p:spPr>
          <a:xfrm>
            <a:off x="6460294" y="2611041"/>
            <a:ext cx="8615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特别潮湿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场所</a:t>
            </a:r>
            <a:endParaRPr/>
          </a:p>
        </p:txBody>
      </p:sp>
      <p:sp>
        <p:nvSpPr>
          <p:cNvPr id="61" name="el-1788319688200-59"/>
          <p:cNvSpPr txBox="1"/>
          <p:nvPr/>
        </p:nvSpPr>
        <p:spPr>
          <a:xfrm>
            <a:off x="6460294" y="2861072"/>
            <a:ext cx="9901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导电良好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的地面</a:t>
            </a:r>
            <a:endParaRPr/>
          </a:p>
        </p:txBody>
      </p:sp>
      <p:sp>
        <p:nvSpPr>
          <p:cNvPr id="62" name="el-1788319688200-60"/>
          <p:cNvSpPr txBox="1"/>
          <p:nvPr/>
        </p:nvSpPr>
        <p:spPr>
          <a:xfrm>
            <a:off x="6460294" y="3111103"/>
            <a:ext cx="109210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锅炉/金属容器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63" name="el-1788319688180-4"/>
          <p:cNvSpPr/>
          <p:nvPr/>
        </p:nvSpPr>
        <p:spPr>
          <a:xfrm>
            <a:off x="214313" y="14287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8319688180-5"/>
          <p:cNvSpPr/>
          <p:nvPr/>
        </p:nvSpPr>
        <p:spPr>
          <a:xfrm>
            <a:off x="8858250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8319688180-1"/>
          <p:cNvCxnSpPr/>
          <p:nvPr/>
        </p:nvCxnSpPr>
        <p:spPr>
          <a:xfrm>
            <a:off x="300038" y="34504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8818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7" name="el-178831968818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831968818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9" name="el-178831968818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el-1788319688182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8184-16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el-1788319688337-147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8319688337-146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8319688183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el-1788319688182-9"/>
          <p:cNvSpPr txBox="1"/>
          <p:nvPr/>
        </p:nvSpPr>
        <p:spPr>
          <a:xfrm>
            <a:off x="557213" y="121444"/>
            <a:ext cx="2549631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附录五 安全电压分级速查</a:t>
            </a:r>
            <a:endParaRPr/>
          </a:p>
        </p:txBody>
      </p:sp>
      <p:sp>
        <p:nvSpPr>
          <p:cNvPr id="76" name="el-1788319688187-25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77" name="el-1788319688184-20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78" name="el-1788319688182-10"/>
          <p:cNvSpPr txBox="1"/>
          <p:nvPr/>
        </p:nvSpPr>
        <p:spPr>
          <a:xfrm>
            <a:off x="6652617" y="4904184"/>
            <a:ext cx="144589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附录五 · 安全电压分级速查</a:t>
            </a:r>
            <a:endParaRPr/>
          </a:p>
        </p:txBody>
      </p:sp>
      <p:sp>
        <p:nvSpPr>
          <p:cNvPr id="79" name="el-1788319688183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P105 / 110</a:t>
            </a:r>
            <a:endParaRPr/>
          </a:p>
        </p:txBody>
      </p:sp>
      <p:sp>
        <p:nvSpPr>
          <p:cNvPr id="80" name="el-1788319688354-15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el-1788319688354-156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8203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8203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8204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8205-14"/>
          <p:cNvSpPr/>
          <p:nvPr/>
        </p:nvSpPr>
        <p:spPr>
          <a:xfrm>
            <a:off x="7582867" y="142875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8362-158"/>
          <p:cNvSpPr/>
          <p:nvPr/>
        </p:nvSpPr>
        <p:spPr>
          <a:xfrm>
            <a:off x="7690024" y="1964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583"/>
                </a:moveTo>
                <a:lnTo>
                  <a:pt x="0" y="91583"/>
                </a:lnTo>
                <a:cubicBezTo>
                  <a:pt x="278" y="93917"/>
                  <a:pt x="1333" y="95944"/>
                  <a:pt x="3167" y="97667"/>
                </a:cubicBezTo>
                <a:lnTo>
                  <a:pt x="3167" y="97667"/>
                </a:lnTo>
                <a:lnTo>
                  <a:pt x="3167" y="97667"/>
                </a:lnTo>
                <a:cubicBezTo>
                  <a:pt x="4833" y="99222"/>
                  <a:pt x="6917" y="100000"/>
                  <a:pt x="9417" y="100000"/>
                </a:cubicBezTo>
                <a:lnTo>
                  <a:pt x="9417" y="100000"/>
                </a:lnTo>
                <a:lnTo>
                  <a:pt x="28167" y="100000"/>
                </a:lnTo>
                <a:lnTo>
                  <a:pt x="90667" y="100000"/>
                </a:lnTo>
                <a:cubicBezTo>
                  <a:pt x="93222" y="99889"/>
                  <a:pt x="95417" y="98972"/>
                  <a:pt x="97250" y="97250"/>
                </a:cubicBezTo>
                <a:lnTo>
                  <a:pt x="97250" y="97250"/>
                </a:lnTo>
                <a:cubicBezTo>
                  <a:pt x="98972" y="95417"/>
                  <a:pt x="99889" y="93222"/>
                  <a:pt x="100000" y="90667"/>
                </a:cubicBezTo>
                <a:lnTo>
                  <a:pt x="100000" y="90667"/>
                </a:lnTo>
                <a:lnTo>
                  <a:pt x="100000" y="71917"/>
                </a:lnTo>
                <a:cubicBezTo>
                  <a:pt x="99889" y="69306"/>
                  <a:pt x="98972" y="67083"/>
                  <a:pt x="97250" y="65250"/>
                </a:cubicBezTo>
                <a:lnTo>
                  <a:pt x="97250" y="65250"/>
                </a:lnTo>
                <a:cubicBezTo>
                  <a:pt x="95417" y="63528"/>
                  <a:pt x="93222" y="62611"/>
                  <a:pt x="90667" y="62500"/>
                </a:cubicBezTo>
                <a:lnTo>
                  <a:pt x="90667" y="62500"/>
                </a:lnTo>
                <a:lnTo>
                  <a:pt x="81250" y="62500"/>
                </a:lnTo>
                <a:lnTo>
                  <a:pt x="81250" y="78167"/>
                </a:lnTo>
                <a:cubicBezTo>
                  <a:pt x="81139" y="80111"/>
                  <a:pt x="80111" y="81139"/>
                  <a:pt x="78167" y="81250"/>
                </a:cubicBezTo>
                <a:lnTo>
                  <a:pt x="78167" y="81250"/>
                </a:lnTo>
                <a:cubicBezTo>
                  <a:pt x="76167" y="81139"/>
                  <a:pt x="75111" y="80111"/>
                  <a:pt x="75000" y="78167"/>
                </a:cubicBezTo>
                <a:lnTo>
                  <a:pt x="75000" y="78167"/>
                </a:lnTo>
                <a:lnTo>
                  <a:pt x="75000" y="62500"/>
                </a:lnTo>
                <a:lnTo>
                  <a:pt x="62500" y="62500"/>
                </a:lnTo>
                <a:lnTo>
                  <a:pt x="62500" y="78167"/>
                </a:lnTo>
                <a:cubicBezTo>
                  <a:pt x="62389" y="80111"/>
                  <a:pt x="61361" y="81139"/>
                  <a:pt x="59417" y="81250"/>
                </a:cubicBezTo>
                <a:lnTo>
                  <a:pt x="59417" y="81250"/>
                </a:lnTo>
                <a:cubicBezTo>
                  <a:pt x="57417" y="81139"/>
                  <a:pt x="56361" y="80111"/>
                  <a:pt x="56250" y="78167"/>
                </a:cubicBezTo>
                <a:lnTo>
                  <a:pt x="56250" y="78167"/>
                </a:lnTo>
                <a:lnTo>
                  <a:pt x="56250" y="62500"/>
                </a:lnTo>
                <a:lnTo>
                  <a:pt x="43750" y="62500"/>
                </a:lnTo>
                <a:lnTo>
                  <a:pt x="43750" y="78167"/>
                </a:lnTo>
                <a:cubicBezTo>
                  <a:pt x="43639" y="80111"/>
                  <a:pt x="42611" y="81139"/>
                  <a:pt x="40667" y="81250"/>
                </a:cubicBezTo>
                <a:lnTo>
                  <a:pt x="40667" y="81250"/>
                </a:lnTo>
                <a:cubicBezTo>
                  <a:pt x="38667" y="81139"/>
                  <a:pt x="37611" y="80111"/>
                  <a:pt x="37500" y="78167"/>
                </a:cubicBezTo>
                <a:lnTo>
                  <a:pt x="37500" y="78167"/>
                </a:lnTo>
                <a:lnTo>
                  <a:pt x="37500" y="62500"/>
                </a:lnTo>
                <a:lnTo>
                  <a:pt x="21917" y="62500"/>
                </a:lnTo>
                <a:cubicBezTo>
                  <a:pt x="19917" y="62389"/>
                  <a:pt x="18861" y="61361"/>
                  <a:pt x="18750" y="59417"/>
                </a:cubicBezTo>
                <a:lnTo>
                  <a:pt x="18750" y="59417"/>
                </a:lnTo>
                <a:cubicBezTo>
                  <a:pt x="18861" y="57417"/>
                  <a:pt x="19917" y="56361"/>
                  <a:pt x="21917" y="56250"/>
                </a:cubicBezTo>
                <a:lnTo>
                  <a:pt x="21917" y="56250"/>
                </a:lnTo>
                <a:lnTo>
                  <a:pt x="37500" y="56250"/>
                </a:lnTo>
                <a:lnTo>
                  <a:pt x="37500" y="43750"/>
                </a:lnTo>
                <a:lnTo>
                  <a:pt x="21917" y="43750"/>
                </a:lnTo>
                <a:cubicBezTo>
                  <a:pt x="19917" y="43639"/>
                  <a:pt x="18861" y="42611"/>
                  <a:pt x="18750" y="40667"/>
                </a:cubicBezTo>
                <a:lnTo>
                  <a:pt x="18750" y="40667"/>
                </a:lnTo>
                <a:cubicBezTo>
                  <a:pt x="18861" y="38667"/>
                  <a:pt x="19917" y="37611"/>
                  <a:pt x="21917" y="37500"/>
                </a:cubicBezTo>
                <a:lnTo>
                  <a:pt x="21917" y="37500"/>
                </a:lnTo>
                <a:lnTo>
                  <a:pt x="37500" y="37500"/>
                </a:lnTo>
                <a:lnTo>
                  <a:pt x="37500" y="25000"/>
                </a:lnTo>
                <a:lnTo>
                  <a:pt x="21917" y="25000"/>
                </a:lnTo>
                <a:cubicBezTo>
                  <a:pt x="19917" y="24889"/>
                  <a:pt x="18861" y="23861"/>
                  <a:pt x="18750" y="21917"/>
                </a:cubicBezTo>
                <a:lnTo>
                  <a:pt x="18750" y="21917"/>
                </a:lnTo>
                <a:cubicBezTo>
                  <a:pt x="18861" y="19917"/>
                  <a:pt x="19917" y="18861"/>
                  <a:pt x="21917" y="18750"/>
                </a:cubicBezTo>
                <a:lnTo>
                  <a:pt x="21917" y="18750"/>
                </a:lnTo>
                <a:lnTo>
                  <a:pt x="37500" y="18750"/>
                </a:lnTo>
                <a:lnTo>
                  <a:pt x="37500" y="9417"/>
                </a:lnTo>
                <a:cubicBezTo>
                  <a:pt x="37389" y="6806"/>
                  <a:pt x="36472" y="4583"/>
                  <a:pt x="34750" y="2750"/>
                </a:cubicBezTo>
                <a:lnTo>
                  <a:pt x="34750" y="2750"/>
                </a:lnTo>
                <a:cubicBezTo>
                  <a:pt x="32917" y="1028"/>
                  <a:pt x="30722" y="111"/>
                  <a:pt x="28167" y="0"/>
                </a:cubicBezTo>
                <a:lnTo>
                  <a:pt x="28167" y="0"/>
                </a:lnTo>
                <a:lnTo>
                  <a:pt x="9417" y="0"/>
                </a:lnTo>
                <a:cubicBezTo>
                  <a:pt x="6806" y="111"/>
                  <a:pt x="4583" y="1028"/>
                  <a:pt x="2750" y="2750"/>
                </a:cubicBezTo>
                <a:lnTo>
                  <a:pt x="2750" y="2750"/>
                </a:lnTo>
                <a:cubicBezTo>
                  <a:pt x="1028" y="4583"/>
                  <a:pt x="111" y="6806"/>
                  <a:pt x="0" y="9417"/>
                </a:cubicBezTo>
                <a:lnTo>
                  <a:pt x="0" y="9417"/>
                </a:lnTo>
                <a:lnTo>
                  <a:pt x="0" y="71917"/>
                </a:lnTo>
                <a:lnTo>
                  <a:pt x="0" y="90667"/>
                </a:lnTo>
                <a:cubicBezTo>
                  <a:pt x="0" y="91056"/>
                  <a:pt x="0" y="91361"/>
                  <a:pt x="0" y="91583"/>
                </a:cubicBezTo>
                <a:lnTo>
                  <a:pt x="0" y="91583"/>
                </a:lnTo>
                <a:cubicBezTo>
                  <a:pt x="0" y="91583"/>
                  <a:pt x="0" y="91583"/>
                  <a:pt x="0" y="91583"/>
                </a:cubicBezTo>
                <a:lnTo>
                  <a:pt x="0" y="9158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8205-13"/>
          <p:cNvSpPr/>
          <p:nvPr/>
        </p:nvSpPr>
        <p:spPr>
          <a:xfrm>
            <a:off x="400050" y="4019364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8205-15"/>
          <p:cNvCxnSpPr/>
          <p:nvPr/>
        </p:nvCxnSpPr>
        <p:spPr>
          <a:xfrm>
            <a:off x="428625" y="4019364"/>
            <a:ext cx="914" cy="450056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8363-159"/>
          <p:cNvSpPr/>
          <p:nvPr/>
        </p:nvSpPr>
        <p:spPr>
          <a:xfrm>
            <a:off x="698729" y="4155639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8208-22"/>
          <p:cNvSpPr/>
          <p:nvPr/>
        </p:nvSpPr>
        <p:spPr>
          <a:xfrm>
            <a:off x="7549604" y="4119376"/>
            <a:ext cx="1008608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8363-160"/>
          <p:cNvSpPr/>
          <p:nvPr/>
        </p:nvSpPr>
        <p:spPr>
          <a:xfrm>
            <a:off x="7679196" y="4181103"/>
            <a:ext cx="126578" cy="126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308" y="99385"/>
                </a:moveTo>
                <a:lnTo>
                  <a:pt x="35308" y="99385"/>
                </a:lnTo>
                <a:cubicBezTo>
                  <a:pt x="33256" y="101282"/>
                  <a:pt x="30949" y="102231"/>
                  <a:pt x="28385" y="102231"/>
                </a:cubicBezTo>
                <a:lnTo>
                  <a:pt x="28385" y="102231"/>
                </a:lnTo>
                <a:lnTo>
                  <a:pt x="28385" y="102231"/>
                </a:lnTo>
                <a:cubicBezTo>
                  <a:pt x="25821" y="102231"/>
                  <a:pt x="23513" y="101282"/>
                  <a:pt x="21462" y="99385"/>
                </a:cubicBezTo>
                <a:lnTo>
                  <a:pt x="21462" y="99385"/>
                </a:lnTo>
                <a:lnTo>
                  <a:pt x="2846" y="80692"/>
                </a:lnTo>
                <a:cubicBezTo>
                  <a:pt x="949" y="78692"/>
                  <a:pt x="0" y="76410"/>
                  <a:pt x="0" y="73846"/>
                </a:cubicBezTo>
                <a:lnTo>
                  <a:pt x="0" y="73846"/>
                </a:lnTo>
                <a:cubicBezTo>
                  <a:pt x="0" y="71282"/>
                  <a:pt x="949" y="68974"/>
                  <a:pt x="2846" y="66923"/>
                </a:cubicBezTo>
                <a:lnTo>
                  <a:pt x="2846" y="66923"/>
                </a:lnTo>
                <a:lnTo>
                  <a:pt x="13154" y="56615"/>
                </a:lnTo>
                <a:lnTo>
                  <a:pt x="22923" y="66308"/>
                </a:lnTo>
                <a:cubicBezTo>
                  <a:pt x="24410" y="67692"/>
                  <a:pt x="25897" y="67692"/>
                  <a:pt x="27385" y="66308"/>
                </a:cubicBezTo>
                <a:lnTo>
                  <a:pt x="27385" y="66308"/>
                </a:lnTo>
                <a:cubicBezTo>
                  <a:pt x="28615" y="64821"/>
                  <a:pt x="28615" y="63333"/>
                  <a:pt x="27385" y="61846"/>
                </a:cubicBezTo>
                <a:lnTo>
                  <a:pt x="27385" y="61846"/>
                </a:lnTo>
                <a:lnTo>
                  <a:pt x="17615" y="52154"/>
                </a:lnTo>
                <a:lnTo>
                  <a:pt x="26154" y="43615"/>
                </a:lnTo>
                <a:lnTo>
                  <a:pt x="35923" y="53308"/>
                </a:lnTo>
                <a:cubicBezTo>
                  <a:pt x="37410" y="54692"/>
                  <a:pt x="38897" y="54692"/>
                  <a:pt x="40385" y="53308"/>
                </a:cubicBezTo>
                <a:lnTo>
                  <a:pt x="40385" y="53308"/>
                </a:lnTo>
                <a:cubicBezTo>
                  <a:pt x="41718" y="51821"/>
                  <a:pt x="41718" y="50333"/>
                  <a:pt x="40385" y="48846"/>
                </a:cubicBezTo>
                <a:lnTo>
                  <a:pt x="40385" y="48846"/>
                </a:lnTo>
                <a:lnTo>
                  <a:pt x="30615" y="39154"/>
                </a:lnTo>
                <a:lnTo>
                  <a:pt x="39154" y="30615"/>
                </a:lnTo>
                <a:lnTo>
                  <a:pt x="48846" y="40385"/>
                </a:lnTo>
                <a:cubicBezTo>
                  <a:pt x="50333" y="41718"/>
                  <a:pt x="51821" y="41718"/>
                  <a:pt x="53308" y="40385"/>
                </a:cubicBezTo>
                <a:lnTo>
                  <a:pt x="53308" y="40385"/>
                </a:lnTo>
                <a:cubicBezTo>
                  <a:pt x="54692" y="38897"/>
                  <a:pt x="54692" y="37410"/>
                  <a:pt x="53308" y="35923"/>
                </a:cubicBezTo>
                <a:lnTo>
                  <a:pt x="53308" y="35923"/>
                </a:lnTo>
                <a:lnTo>
                  <a:pt x="43615" y="26154"/>
                </a:lnTo>
                <a:lnTo>
                  <a:pt x="52154" y="17615"/>
                </a:lnTo>
                <a:lnTo>
                  <a:pt x="61846" y="27385"/>
                </a:lnTo>
                <a:cubicBezTo>
                  <a:pt x="63333" y="28718"/>
                  <a:pt x="64821" y="28718"/>
                  <a:pt x="66308" y="27385"/>
                </a:cubicBezTo>
                <a:lnTo>
                  <a:pt x="66308" y="27385"/>
                </a:lnTo>
                <a:cubicBezTo>
                  <a:pt x="67692" y="25897"/>
                  <a:pt x="67692" y="24410"/>
                  <a:pt x="66308" y="22923"/>
                </a:cubicBezTo>
                <a:lnTo>
                  <a:pt x="66308" y="22923"/>
                </a:lnTo>
                <a:lnTo>
                  <a:pt x="56615" y="13154"/>
                </a:lnTo>
                <a:lnTo>
                  <a:pt x="66923" y="2846"/>
                </a:lnTo>
                <a:cubicBezTo>
                  <a:pt x="68974" y="949"/>
                  <a:pt x="71282" y="0"/>
                  <a:pt x="73846" y="0"/>
                </a:cubicBezTo>
                <a:lnTo>
                  <a:pt x="73846" y="0"/>
                </a:lnTo>
                <a:cubicBezTo>
                  <a:pt x="76410" y="0"/>
                  <a:pt x="78692" y="949"/>
                  <a:pt x="80692" y="2846"/>
                </a:cubicBezTo>
                <a:lnTo>
                  <a:pt x="80692" y="2846"/>
                </a:lnTo>
                <a:lnTo>
                  <a:pt x="99385" y="21462"/>
                </a:lnTo>
                <a:cubicBezTo>
                  <a:pt x="101282" y="23513"/>
                  <a:pt x="102231" y="25821"/>
                  <a:pt x="102231" y="28385"/>
                </a:cubicBezTo>
                <a:lnTo>
                  <a:pt x="102231" y="28385"/>
                </a:lnTo>
                <a:cubicBezTo>
                  <a:pt x="102231" y="30949"/>
                  <a:pt x="101282" y="33256"/>
                  <a:pt x="99385" y="35308"/>
                </a:cubicBezTo>
                <a:lnTo>
                  <a:pt x="99385" y="35308"/>
                </a:lnTo>
                <a:lnTo>
                  <a:pt x="35308" y="99385"/>
                </a:lnTo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8203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8203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8362-157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8204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8319688204-9"/>
          <p:cNvSpPr txBox="1"/>
          <p:nvPr/>
        </p:nvSpPr>
        <p:spPr>
          <a:xfrm>
            <a:off x="557213" y="121444"/>
            <a:ext cx="2963969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附录六 外电线路安全距离总表</a:t>
            </a:r>
            <a:endParaRPr/>
          </a:p>
        </p:txBody>
      </p:sp>
      <p:sp>
        <p:nvSpPr>
          <p:cNvPr id="17" name="el-1788319688207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8" name="el-1788319688207-17"/>
          <p:cNvSpPr txBox="1"/>
          <p:nvPr/>
        </p:nvSpPr>
        <p:spPr>
          <a:xfrm>
            <a:off x="1057275" y="4151523"/>
            <a:ext cx="614617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四类安全距离：</a:t>
            </a:r>
            <a:r>
              <a:rPr b="1"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操作 · 垂直 · 吊具 · 防护设施 — 电压越高 · 距离越大 · </a:t>
            </a:r>
            <a:r>
              <a:rPr b="1" sz="1120" spc="17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严禁触碰</a:t>
            </a:r>
            <a:endParaRPr/>
          </a:p>
        </p:txBody>
      </p:sp>
      <p:sp>
        <p:nvSpPr>
          <p:cNvPr id="19" name="el-1788319688209-26"/>
          <p:cNvSpPr txBox="1"/>
          <p:nvPr/>
        </p:nvSpPr>
        <p:spPr>
          <a:xfrm>
            <a:off x="7867501" y="4169383"/>
            <a:ext cx="6787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距离=安全</a:t>
            </a:r>
            <a:endParaRPr/>
          </a:p>
        </p:txBody>
      </p:sp>
      <p:sp>
        <p:nvSpPr>
          <p:cNvPr id="20" name="el-1788319688205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21" name="el-1788319688204-10"/>
          <p:cNvSpPr txBox="1"/>
          <p:nvPr/>
        </p:nvSpPr>
        <p:spPr>
          <a:xfrm>
            <a:off x="6974086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安全距离 · 生命防线</a:t>
            </a:r>
            <a:endParaRPr/>
          </a:p>
        </p:txBody>
      </p:sp>
      <p:sp>
        <p:nvSpPr>
          <p:cNvPr id="22" name="el-1788319688204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P106 / 110</a:t>
            </a:r>
            <a:endParaRPr/>
          </a:p>
        </p:txBody>
      </p:sp>
      <p:sp>
        <p:nvSpPr>
          <p:cNvPr id="23" name="el-1788319688207-19"/>
          <p:cNvSpPr/>
          <p:nvPr/>
        </p:nvSpPr>
        <p:spPr>
          <a:xfrm>
            <a:off x="400050" y="873993"/>
            <a:ext cx="2686050" cy="29882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8319688208-23"/>
          <p:cNvCxnSpPr/>
          <p:nvPr/>
        </p:nvCxnSpPr>
        <p:spPr>
          <a:xfrm>
            <a:off x="400050" y="895424"/>
            <a:ext cx="2686050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8319688210-30"/>
          <p:cNvCxnSpPr/>
          <p:nvPr/>
        </p:nvCxnSpPr>
        <p:spPr>
          <a:xfrm>
            <a:off x="535781" y="1290451"/>
            <a:ext cx="2414588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8364-161"/>
          <p:cNvSpPr/>
          <p:nvPr/>
        </p:nvSpPr>
        <p:spPr>
          <a:xfrm>
            <a:off x="582216" y="1057163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0"/>
                </a:moveTo>
                <a:lnTo>
                  <a:pt x="12818" y="0"/>
                </a:lnTo>
                <a:cubicBezTo>
                  <a:pt x="9242" y="133"/>
                  <a:pt x="6212" y="1044"/>
                  <a:pt x="3727" y="2733"/>
                </a:cubicBezTo>
                <a:lnTo>
                  <a:pt x="3727" y="2733"/>
                </a:lnTo>
                <a:lnTo>
                  <a:pt x="3727" y="2733"/>
                </a:lnTo>
                <a:cubicBezTo>
                  <a:pt x="1424" y="4556"/>
                  <a:pt x="182" y="6778"/>
                  <a:pt x="0" y="9400"/>
                </a:cubicBezTo>
                <a:lnTo>
                  <a:pt x="0" y="9400"/>
                </a:lnTo>
                <a:lnTo>
                  <a:pt x="0" y="90600"/>
                </a:lnTo>
                <a:cubicBezTo>
                  <a:pt x="182" y="93222"/>
                  <a:pt x="1424" y="95444"/>
                  <a:pt x="3727" y="97267"/>
                </a:cubicBezTo>
                <a:lnTo>
                  <a:pt x="3727" y="97267"/>
                </a:lnTo>
                <a:cubicBezTo>
                  <a:pt x="6212" y="98956"/>
                  <a:pt x="9242" y="99867"/>
                  <a:pt x="12818" y="100000"/>
                </a:cubicBezTo>
                <a:lnTo>
                  <a:pt x="12818" y="100000"/>
                </a:lnTo>
                <a:lnTo>
                  <a:pt x="38364" y="100000"/>
                </a:lnTo>
                <a:lnTo>
                  <a:pt x="38364" y="84400"/>
                </a:lnTo>
                <a:cubicBezTo>
                  <a:pt x="38545" y="81778"/>
                  <a:pt x="39788" y="79556"/>
                  <a:pt x="42091" y="77733"/>
                </a:cubicBezTo>
                <a:lnTo>
                  <a:pt x="42091" y="77733"/>
                </a:lnTo>
                <a:cubicBezTo>
                  <a:pt x="44576" y="76044"/>
                  <a:pt x="47606" y="75133"/>
                  <a:pt x="51182" y="75000"/>
                </a:cubicBezTo>
                <a:lnTo>
                  <a:pt x="51182" y="75000"/>
                </a:lnTo>
                <a:cubicBezTo>
                  <a:pt x="54697" y="75133"/>
                  <a:pt x="57697" y="76044"/>
                  <a:pt x="60182" y="77733"/>
                </a:cubicBezTo>
                <a:lnTo>
                  <a:pt x="60182" y="77733"/>
                </a:lnTo>
                <a:cubicBezTo>
                  <a:pt x="62485" y="79556"/>
                  <a:pt x="63727" y="81778"/>
                  <a:pt x="63909" y="84400"/>
                </a:cubicBezTo>
                <a:lnTo>
                  <a:pt x="63909" y="84400"/>
                </a:lnTo>
                <a:lnTo>
                  <a:pt x="63909" y="100000"/>
                </a:lnTo>
                <a:lnTo>
                  <a:pt x="89455" y="100000"/>
                </a:lnTo>
                <a:cubicBezTo>
                  <a:pt x="93030" y="99867"/>
                  <a:pt x="96061" y="98956"/>
                  <a:pt x="98545" y="97267"/>
                </a:cubicBezTo>
                <a:lnTo>
                  <a:pt x="98545" y="97267"/>
                </a:lnTo>
                <a:cubicBezTo>
                  <a:pt x="100848" y="95444"/>
                  <a:pt x="102091" y="93222"/>
                  <a:pt x="102273" y="90600"/>
                </a:cubicBezTo>
                <a:lnTo>
                  <a:pt x="102273" y="90600"/>
                </a:lnTo>
                <a:lnTo>
                  <a:pt x="102273" y="9400"/>
                </a:lnTo>
                <a:cubicBezTo>
                  <a:pt x="102091" y="6778"/>
                  <a:pt x="100848" y="4556"/>
                  <a:pt x="98545" y="2733"/>
                </a:cubicBezTo>
                <a:lnTo>
                  <a:pt x="98545" y="2733"/>
                </a:lnTo>
                <a:cubicBezTo>
                  <a:pt x="96061" y="1044"/>
                  <a:pt x="93030" y="133"/>
                  <a:pt x="89455" y="0"/>
                </a:cubicBezTo>
                <a:lnTo>
                  <a:pt x="89455" y="0"/>
                </a:lnTo>
                <a:lnTo>
                  <a:pt x="12818" y="0"/>
                </a:lnTo>
                <a:moveTo>
                  <a:pt x="17091" y="46867"/>
                </a:moveTo>
                <a:lnTo>
                  <a:pt x="17091" y="46867"/>
                </a:lnTo>
                <a:cubicBezTo>
                  <a:pt x="17212" y="44911"/>
                  <a:pt x="18606" y="43867"/>
                  <a:pt x="21273" y="43733"/>
                </a:cubicBezTo>
                <a:lnTo>
                  <a:pt x="21273" y="43733"/>
                </a:lnTo>
                <a:lnTo>
                  <a:pt x="29818" y="43733"/>
                </a:lnTo>
                <a:cubicBezTo>
                  <a:pt x="32485" y="43867"/>
                  <a:pt x="33909" y="44911"/>
                  <a:pt x="34091" y="46867"/>
                </a:cubicBezTo>
                <a:lnTo>
                  <a:pt x="34091" y="46867"/>
                </a:lnTo>
                <a:lnTo>
                  <a:pt x="34091" y="53133"/>
                </a:lnTo>
                <a:cubicBezTo>
                  <a:pt x="33909" y="55089"/>
                  <a:pt x="32485" y="56133"/>
                  <a:pt x="29818" y="56267"/>
                </a:cubicBezTo>
                <a:lnTo>
                  <a:pt x="29818" y="56267"/>
                </a:lnTo>
                <a:lnTo>
                  <a:pt x="21273" y="56267"/>
                </a:lnTo>
                <a:cubicBezTo>
                  <a:pt x="18606" y="56133"/>
                  <a:pt x="17212" y="55089"/>
                  <a:pt x="17091" y="53133"/>
                </a:cubicBezTo>
                <a:lnTo>
                  <a:pt x="17091" y="53133"/>
                </a:lnTo>
                <a:lnTo>
                  <a:pt x="17091" y="46867"/>
                </a:lnTo>
                <a:moveTo>
                  <a:pt x="46909" y="43733"/>
                </a:moveTo>
                <a:lnTo>
                  <a:pt x="46909" y="43733"/>
                </a:lnTo>
                <a:lnTo>
                  <a:pt x="55364" y="43733"/>
                </a:lnTo>
                <a:cubicBezTo>
                  <a:pt x="58030" y="43867"/>
                  <a:pt x="59455" y="44911"/>
                  <a:pt x="59636" y="46867"/>
                </a:cubicBezTo>
                <a:lnTo>
                  <a:pt x="59636" y="46867"/>
                </a:lnTo>
                <a:lnTo>
                  <a:pt x="59636" y="53133"/>
                </a:lnTo>
                <a:cubicBezTo>
                  <a:pt x="59455" y="55089"/>
                  <a:pt x="58030" y="56133"/>
                  <a:pt x="55364" y="56267"/>
                </a:cubicBezTo>
                <a:lnTo>
                  <a:pt x="55364" y="56267"/>
                </a:lnTo>
                <a:lnTo>
                  <a:pt x="46909" y="56267"/>
                </a:lnTo>
                <a:cubicBezTo>
                  <a:pt x="44242" y="56133"/>
                  <a:pt x="42818" y="55089"/>
                  <a:pt x="42636" y="53133"/>
                </a:cubicBezTo>
                <a:lnTo>
                  <a:pt x="42636" y="53133"/>
                </a:lnTo>
                <a:lnTo>
                  <a:pt x="42636" y="46867"/>
                </a:lnTo>
                <a:cubicBezTo>
                  <a:pt x="42818" y="44911"/>
                  <a:pt x="44242" y="43867"/>
                  <a:pt x="46909" y="43733"/>
                </a:cubicBezTo>
                <a:lnTo>
                  <a:pt x="46909" y="43733"/>
                </a:lnTo>
                <a:moveTo>
                  <a:pt x="68182" y="46867"/>
                </a:moveTo>
                <a:lnTo>
                  <a:pt x="68182" y="46867"/>
                </a:lnTo>
                <a:cubicBezTo>
                  <a:pt x="68364" y="44911"/>
                  <a:pt x="69788" y="43867"/>
                  <a:pt x="72455" y="43733"/>
                </a:cubicBezTo>
                <a:lnTo>
                  <a:pt x="72455" y="43733"/>
                </a:lnTo>
                <a:lnTo>
                  <a:pt x="81000" y="43733"/>
                </a:lnTo>
                <a:cubicBezTo>
                  <a:pt x="83667" y="43867"/>
                  <a:pt x="85091" y="44911"/>
                  <a:pt x="85273" y="46867"/>
                </a:cubicBezTo>
                <a:lnTo>
                  <a:pt x="85273" y="46867"/>
                </a:lnTo>
                <a:lnTo>
                  <a:pt x="85273" y="53133"/>
                </a:lnTo>
                <a:cubicBezTo>
                  <a:pt x="85091" y="55089"/>
                  <a:pt x="83667" y="56133"/>
                  <a:pt x="81000" y="56267"/>
                </a:cubicBezTo>
                <a:lnTo>
                  <a:pt x="81000" y="56267"/>
                </a:lnTo>
                <a:lnTo>
                  <a:pt x="72455" y="56267"/>
                </a:lnTo>
                <a:cubicBezTo>
                  <a:pt x="69788" y="56133"/>
                  <a:pt x="68364" y="55089"/>
                  <a:pt x="68182" y="53133"/>
                </a:cubicBezTo>
                <a:lnTo>
                  <a:pt x="68182" y="53133"/>
                </a:lnTo>
                <a:lnTo>
                  <a:pt x="68182" y="46867"/>
                </a:lnTo>
                <a:moveTo>
                  <a:pt x="21273" y="18733"/>
                </a:moveTo>
                <a:lnTo>
                  <a:pt x="21273" y="18733"/>
                </a:lnTo>
                <a:lnTo>
                  <a:pt x="29818" y="18733"/>
                </a:lnTo>
                <a:cubicBezTo>
                  <a:pt x="32485" y="18867"/>
                  <a:pt x="33909" y="19911"/>
                  <a:pt x="34091" y="21867"/>
                </a:cubicBezTo>
                <a:lnTo>
                  <a:pt x="34091" y="21867"/>
                </a:lnTo>
                <a:lnTo>
                  <a:pt x="34091" y="28133"/>
                </a:lnTo>
                <a:cubicBezTo>
                  <a:pt x="33909" y="30089"/>
                  <a:pt x="32485" y="31133"/>
                  <a:pt x="29818" y="31267"/>
                </a:cubicBezTo>
                <a:lnTo>
                  <a:pt x="29818" y="31267"/>
                </a:lnTo>
                <a:lnTo>
                  <a:pt x="21273" y="31267"/>
                </a:lnTo>
                <a:cubicBezTo>
                  <a:pt x="18606" y="31133"/>
                  <a:pt x="17212" y="30089"/>
                  <a:pt x="17091" y="28133"/>
                </a:cubicBezTo>
                <a:lnTo>
                  <a:pt x="17091" y="28133"/>
                </a:lnTo>
                <a:lnTo>
                  <a:pt x="17091" y="21867"/>
                </a:lnTo>
                <a:cubicBezTo>
                  <a:pt x="17212" y="19911"/>
                  <a:pt x="18606" y="18867"/>
                  <a:pt x="21273" y="18733"/>
                </a:cubicBezTo>
                <a:lnTo>
                  <a:pt x="21273" y="18733"/>
                </a:lnTo>
                <a:moveTo>
                  <a:pt x="42636" y="21867"/>
                </a:moveTo>
                <a:lnTo>
                  <a:pt x="42636" y="21867"/>
                </a:lnTo>
                <a:cubicBezTo>
                  <a:pt x="42818" y="19911"/>
                  <a:pt x="44242" y="18867"/>
                  <a:pt x="46909" y="18733"/>
                </a:cubicBezTo>
                <a:lnTo>
                  <a:pt x="46909" y="18733"/>
                </a:lnTo>
                <a:lnTo>
                  <a:pt x="55364" y="18733"/>
                </a:lnTo>
                <a:cubicBezTo>
                  <a:pt x="58030" y="18867"/>
                  <a:pt x="59455" y="19911"/>
                  <a:pt x="59636" y="21867"/>
                </a:cubicBezTo>
                <a:lnTo>
                  <a:pt x="59636" y="21867"/>
                </a:lnTo>
                <a:lnTo>
                  <a:pt x="59636" y="28133"/>
                </a:lnTo>
                <a:cubicBezTo>
                  <a:pt x="59455" y="30089"/>
                  <a:pt x="58030" y="31133"/>
                  <a:pt x="55364" y="31267"/>
                </a:cubicBezTo>
                <a:lnTo>
                  <a:pt x="55364" y="31267"/>
                </a:lnTo>
                <a:lnTo>
                  <a:pt x="46909" y="31267"/>
                </a:lnTo>
                <a:cubicBezTo>
                  <a:pt x="44242" y="31133"/>
                  <a:pt x="42818" y="30089"/>
                  <a:pt x="42636" y="28133"/>
                </a:cubicBezTo>
                <a:lnTo>
                  <a:pt x="42636" y="28133"/>
                </a:lnTo>
                <a:lnTo>
                  <a:pt x="42636" y="21867"/>
                </a:lnTo>
                <a:moveTo>
                  <a:pt x="72455" y="18733"/>
                </a:moveTo>
                <a:lnTo>
                  <a:pt x="72455" y="18733"/>
                </a:lnTo>
                <a:lnTo>
                  <a:pt x="81000" y="18733"/>
                </a:lnTo>
                <a:cubicBezTo>
                  <a:pt x="83667" y="18867"/>
                  <a:pt x="85091" y="19911"/>
                  <a:pt x="85273" y="21867"/>
                </a:cubicBezTo>
                <a:lnTo>
                  <a:pt x="85273" y="21867"/>
                </a:lnTo>
                <a:lnTo>
                  <a:pt x="85273" y="28133"/>
                </a:lnTo>
                <a:cubicBezTo>
                  <a:pt x="85091" y="30089"/>
                  <a:pt x="83667" y="31133"/>
                  <a:pt x="81000" y="31267"/>
                </a:cubicBezTo>
                <a:lnTo>
                  <a:pt x="81000" y="31267"/>
                </a:lnTo>
                <a:lnTo>
                  <a:pt x="72455" y="31267"/>
                </a:lnTo>
                <a:cubicBezTo>
                  <a:pt x="69788" y="31133"/>
                  <a:pt x="68364" y="30089"/>
                  <a:pt x="68182" y="28133"/>
                </a:cubicBezTo>
                <a:lnTo>
                  <a:pt x="68182" y="28133"/>
                </a:lnTo>
                <a:lnTo>
                  <a:pt x="68182" y="21867"/>
                </a:lnTo>
                <a:cubicBezTo>
                  <a:pt x="68364" y="19911"/>
                  <a:pt x="69788" y="18867"/>
                  <a:pt x="72455" y="18733"/>
                </a:cubicBezTo>
                <a:lnTo>
                  <a:pt x="72455" y="187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8215-42"/>
          <p:cNvSpPr/>
          <p:nvPr/>
        </p:nvSpPr>
        <p:spPr>
          <a:xfrm>
            <a:off x="535781" y="1383320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8217-57"/>
          <p:cNvCxnSpPr/>
          <p:nvPr/>
        </p:nvCxnSpPr>
        <p:spPr>
          <a:xfrm>
            <a:off x="550069" y="1383320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8220-73"/>
          <p:cNvSpPr/>
          <p:nvPr/>
        </p:nvSpPr>
        <p:spPr>
          <a:xfrm>
            <a:off x="2424745" y="1419039"/>
            <a:ext cx="45418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8319688224-103"/>
          <p:cNvCxnSpPr/>
          <p:nvPr/>
        </p:nvCxnSpPr>
        <p:spPr>
          <a:xfrm>
            <a:off x="2424745" y="1611920"/>
            <a:ext cx="45418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8319688216-43"/>
          <p:cNvSpPr/>
          <p:nvPr/>
        </p:nvSpPr>
        <p:spPr>
          <a:xfrm>
            <a:off x="535781" y="1683358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8217-58"/>
          <p:cNvCxnSpPr/>
          <p:nvPr/>
        </p:nvCxnSpPr>
        <p:spPr>
          <a:xfrm>
            <a:off x="550069" y="1683358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8220-75"/>
          <p:cNvSpPr/>
          <p:nvPr/>
        </p:nvSpPr>
        <p:spPr>
          <a:xfrm>
            <a:off x="2424745" y="1719076"/>
            <a:ext cx="45418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8224-105"/>
          <p:cNvCxnSpPr/>
          <p:nvPr/>
        </p:nvCxnSpPr>
        <p:spPr>
          <a:xfrm>
            <a:off x="2424745" y="1911958"/>
            <a:ext cx="45418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8216-44"/>
          <p:cNvSpPr/>
          <p:nvPr/>
        </p:nvSpPr>
        <p:spPr>
          <a:xfrm>
            <a:off x="535781" y="1983395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8319688217-59"/>
          <p:cNvCxnSpPr/>
          <p:nvPr/>
        </p:nvCxnSpPr>
        <p:spPr>
          <a:xfrm>
            <a:off x="550069" y="1983395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8319688220-77"/>
          <p:cNvSpPr/>
          <p:nvPr/>
        </p:nvSpPr>
        <p:spPr>
          <a:xfrm>
            <a:off x="2424745" y="2019114"/>
            <a:ext cx="45418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8224-107"/>
          <p:cNvCxnSpPr/>
          <p:nvPr/>
        </p:nvCxnSpPr>
        <p:spPr>
          <a:xfrm>
            <a:off x="2424745" y="2211995"/>
            <a:ext cx="45418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8216-45"/>
          <p:cNvSpPr/>
          <p:nvPr/>
        </p:nvSpPr>
        <p:spPr>
          <a:xfrm>
            <a:off x="535781" y="2283433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8217-60"/>
          <p:cNvCxnSpPr/>
          <p:nvPr/>
        </p:nvCxnSpPr>
        <p:spPr>
          <a:xfrm>
            <a:off x="550069" y="2283433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8221-79"/>
          <p:cNvSpPr/>
          <p:nvPr/>
        </p:nvSpPr>
        <p:spPr>
          <a:xfrm>
            <a:off x="2349847" y="2319151"/>
            <a:ext cx="52908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8319688224-109"/>
          <p:cNvCxnSpPr/>
          <p:nvPr/>
        </p:nvCxnSpPr>
        <p:spPr>
          <a:xfrm>
            <a:off x="2349847" y="2512033"/>
            <a:ext cx="52908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8216-46"/>
          <p:cNvSpPr/>
          <p:nvPr/>
        </p:nvSpPr>
        <p:spPr>
          <a:xfrm>
            <a:off x="535781" y="2583470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8319688217-61"/>
          <p:cNvCxnSpPr/>
          <p:nvPr/>
        </p:nvCxnSpPr>
        <p:spPr>
          <a:xfrm>
            <a:off x="550069" y="2583470"/>
            <a:ext cx="914" cy="271463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8319688221-81"/>
          <p:cNvSpPr/>
          <p:nvPr/>
        </p:nvSpPr>
        <p:spPr>
          <a:xfrm>
            <a:off x="2349847" y="2619189"/>
            <a:ext cx="529084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8225-111"/>
          <p:cNvCxnSpPr/>
          <p:nvPr/>
        </p:nvCxnSpPr>
        <p:spPr>
          <a:xfrm>
            <a:off x="2349847" y="2812070"/>
            <a:ext cx="529084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8210-27"/>
          <p:cNvSpPr/>
          <p:nvPr/>
        </p:nvSpPr>
        <p:spPr>
          <a:xfrm>
            <a:off x="535781" y="3540733"/>
            <a:ext cx="241458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8211-33"/>
          <p:cNvCxnSpPr/>
          <p:nvPr/>
        </p:nvCxnSpPr>
        <p:spPr>
          <a:xfrm>
            <a:off x="553641" y="3540733"/>
            <a:ext cx="914" cy="228600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8366-164"/>
          <p:cNvSpPr/>
          <p:nvPr/>
        </p:nvSpPr>
        <p:spPr>
          <a:xfrm>
            <a:off x="643496" y="3605026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8207-20"/>
          <p:cNvSpPr/>
          <p:nvPr/>
        </p:nvSpPr>
        <p:spPr>
          <a:xfrm>
            <a:off x="3228975" y="873993"/>
            <a:ext cx="2686050" cy="29882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8208-24"/>
          <p:cNvCxnSpPr/>
          <p:nvPr/>
        </p:nvCxnSpPr>
        <p:spPr>
          <a:xfrm>
            <a:off x="3228975" y="895424"/>
            <a:ext cx="2686050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el-1788319688211-31"/>
          <p:cNvCxnSpPr/>
          <p:nvPr/>
        </p:nvCxnSpPr>
        <p:spPr>
          <a:xfrm>
            <a:off x="3364706" y="1290451"/>
            <a:ext cx="2414588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8319688364-162"/>
          <p:cNvSpPr/>
          <p:nvPr/>
        </p:nvSpPr>
        <p:spPr>
          <a:xfrm>
            <a:off x="3375422" y="1057163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21" y="0"/>
                </a:moveTo>
                <a:lnTo>
                  <a:pt x="7421" y="0"/>
                </a:lnTo>
                <a:cubicBezTo>
                  <a:pt x="5351" y="133"/>
                  <a:pt x="3596" y="1044"/>
                  <a:pt x="2158" y="2733"/>
                </a:cubicBezTo>
                <a:lnTo>
                  <a:pt x="2158" y="2733"/>
                </a:lnTo>
                <a:lnTo>
                  <a:pt x="2158" y="2733"/>
                </a:lnTo>
                <a:cubicBezTo>
                  <a:pt x="825" y="4556"/>
                  <a:pt x="105" y="6778"/>
                  <a:pt x="0" y="9400"/>
                </a:cubicBezTo>
                <a:lnTo>
                  <a:pt x="0" y="9400"/>
                </a:lnTo>
                <a:lnTo>
                  <a:pt x="0" y="71867"/>
                </a:lnTo>
                <a:cubicBezTo>
                  <a:pt x="105" y="74489"/>
                  <a:pt x="825" y="76711"/>
                  <a:pt x="2158" y="78533"/>
                </a:cubicBezTo>
                <a:lnTo>
                  <a:pt x="2158" y="78533"/>
                </a:lnTo>
                <a:cubicBezTo>
                  <a:pt x="3596" y="80222"/>
                  <a:pt x="5351" y="81133"/>
                  <a:pt x="7421" y="81267"/>
                </a:cubicBezTo>
                <a:lnTo>
                  <a:pt x="7421" y="81267"/>
                </a:lnTo>
                <a:lnTo>
                  <a:pt x="9895" y="81267"/>
                </a:lnTo>
                <a:cubicBezTo>
                  <a:pt x="9965" y="86600"/>
                  <a:pt x="11404" y="91022"/>
                  <a:pt x="14211" y="94533"/>
                </a:cubicBezTo>
                <a:lnTo>
                  <a:pt x="14211" y="94533"/>
                </a:lnTo>
                <a:cubicBezTo>
                  <a:pt x="16982" y="98044"/>
                  <a:pt x="20474" y="99867"/>
                  <a:pt x="24684" y="100000"/>
                </a:cubicBezTo>
                <a:lnTo>
                  <a:pt x="24684" y="100000"/>
                </a:lnTo>
                <a:cubicBezTo>
                  <a:pt x="28895" y="99867"/>
                  <a:pt x="32386" y="98044"/>
                  <a:pt x="35158" y="94533"/>
                </a:cubicBezTo>
                <a:lnTo>
                  <a:pt x="35158" y="94533"/>
                </a:lnTo>
                <a:cubicBezTo>
                  <a:pt x="37930" y="91022"/>
                  <a:pt x="39368" y="86600"/>
                  <a:pt x="39474" y="81267"/>
                </a:cubicBezTo>
                <a:lnTo>
                  <a:pt x="39474" y="81267"/>
                </a:lnTo>
                <a:lnTo>
                  <a:pt x="59211" y="81267"/>
                </a:lnTo>
                <a:cubicBezTo>
                  <a:pt x="59316" y="86600"/>
                  <a:pt x="60754" y="91022"/>
                  <a:pt x="63526" y="94533"/>
                </a:cubicBezTo>
                <a:lnTo>
                  <a:pt x="63526" y="94533"/>
                </a:lnTo>
                <a:cubicBezTo>
                  <a:pt x="66298" y="98044"/>
                  <a:pt x="69789" y="99867"/>
                  <a:pt x="74000" y="100000"/>
                </a:cubicBezTo>
                <a:lnTo>
                  <a:pt x="74000" y="100000"/>
                </a:lnTo>
                <a:cubicBezTo>
                  <a:pt x="78211" y="99867"/>
                  <a:pt x="81702" y="98044"/>
                  <a:pt x="84474" y="94533"/>
                </a:cubicBezTo>
                <a:lnTo>
                  <a:pt x="84474" y="94533"/>
                </a:lnTo>
                <a:cubicBezTo>
                  <a:pt x="87281" y="91022"/>
                  <a:pt x="88737" y="86600"/>
                  <a:pt x="88842" y="81267"/>
                </a:cubicBezTo>
                <a:lnTo>
                  <a:pt x="88842" y="81267"/>
                </a:lnTo>
                <a:lnTo>
                  <a:pt x="93737" y="81267"/>
                </a:lnTo>
                <a:cubicBezTo>
                  <a:pt x="95175" y="81267"/>
                  <a:pt x="96368" y="80667"/>
                  <a:pt x="97316" y="79467"/>
                </a:cubicBezTo>
                <a:lnTo>
                  <a:pt x="97316" y="79467"/>
                </a:lnTo>
                <a:cubicBezTo>
                  <a:pt x="98228" y="78311"/>
                  <a:pt x="98684" y="76822"/>
                  <a:pt x="98684" y="75000"/>
                </a:cubicBezTo>
                <a:lnTo>
                  <a:pt x="98684" y="75000"/>
                </a:lnTo>
                <a:cubicBezTo>
                  <a:pt x="98684" y="73178"/>
                  <a:pt x="98228" y="71689"/>
                  <a:pt x="97316" y="70533"/>
                </a:cubicBezTo>
                <a:lnTo>
                  <a:pt x="97316" y="70533"/>
                </a:lnTo>
                <a:cubicBezTo>
                  <a:pt x="96368" y="69333"/>
                  <a:pt x="95175" y="68733"/>
                  <a:pt x="93737" y="68733"/>
                </a:cubicBezTo>
                <a:lnTo>
                  <a:pt x="93737" y="68733"/>
                </a:lnTo>
                <a:lnTo>
                  <a:pt x="93737" y="56267"/>
                </a:lnTo>
                <a:lnTo>
                  <a:pt x="93737" y="50000"/>
                </a:lnTo>
                <a:lnTo>
                  <a:pt x="93737" y="46267"/>
                </a:lnTo>
                <a:cubicBezTo>
                  <a:pt x="93737" y="42889"/>
                  <a:pt x="92772" y="39978"/>
                  <a:pt x="90842" y="37533"/>
                </a:cubicBezTo>
                <a:lnTo>
                  <a:pt x="90842" y="37533"/>
                </a:lnTo>
                <a:lnTo>
                  <a:pt x="78947" y="22467"/>
                </a:lnTo>
                <a:cubicBezTo>
                  <a:pt x="76982" y="19978"/>
                  <a:pt x="74667" y="18733"/>
                  <a:pt x="72000" y="18733"/>
                </a:cubicBezTo>
                <a:lnTo>
                  <a:pt x="72000" y="18733"/>
                </a:lnTo>
                <a:lnTo>
                  <a:pt x="64158" y="18733"/>
                </a:lnTo>
                <a:lnTo>
                  <a:pt x="64158" y="9400"/>
                </a:lnTo>
                <a:cubicBezTo>
                  <a:pt x="64053" y="6778"/>
                  <a:pt x="63333" y="4556"/>
                  <a:pt x="62000" y="2733"/>
                </a:cubicBezTo>
                <a:lnTo>
                  <a:pt x="62000" y="2733"/>
                </a:lnTo>
                <a:cubicBezTo>
                  <a:pt x="60561" y="1044"/>
                  <a:pt x="58807" y="133"/>
                  <a:pt x="56737" y="0"/>
                </a:cubicBezTo>
                <a:lnTo>
                  <a:pt x="56737" y="0"/>
                </a:lnTo>
                <a:lnTo>
                  <a:pt x="7421" y="0"/>
                </a:lnTo>
                <a:moveTo>
                  <a:pt x="64158" y="31267"/>
                </a:moveTo>
                <a:lnTo>
                  <a:pt x="64158" y="31267"/>
                </a:lnTo>
                <a:lnTo>
                  <a:pt x="72000" y="31267"/>
                </a:lnTo>
                <a:lnTo>
                  <a:pt x="83895" y="46267"/>
                </a:lnTo>
                <a:lnTo>
                  <a:pt x="83895" y="50000"/>
                </a:lnTo>
                <a:lnTo>
                  <a:pt x="64158" y="50000"/>
                </a:lnTo>
                <a:lnTo>
                  <a:pt x="64158" y="31267"/>
                </a:lnTo>
                <a:moveTo>
                  <a:pt x="17263" y="81267"/>
                </a:moveTo>
                <a:lnTo>
                  <a:pt x="17263" y="81267"/>
                </a:lnTo>
                <a:cubicBezTo>
                  <a:pt x="17368" y="77756"/>
                  <a:pt x="18596" y="75022"/>
                  <a:pt x="20947" y="73067"/>
                </a:cubicBezTo>
                <a:lnTo>
                  <a:pt x="20947" y="73067"/>
                </a:lnTo>
                <a:cubicBezTo>
                  <a:pt x="23439" y="71511"/>
                  <a:pt x="25912" y="71511"/>
                  <a:pt x="28368" y="73067"/>
                </a:cubicBezTo>
                <a:lnTo>
                  <a:pt x="28368" y="73067"/>
                </a:lnTo>
                <a:cubicBezTo>
                  <a:pt x="30719" y="75022"/>
                  <a:pt x="31947" y="77756"/>
                  <a:pt x="32053" y="81267"/>
                </a:cubicBezTo>
                <a:lnTo>
                  <a:pt x="32053" y="81267"/>
                </a:lnTo>
                <a:cubicBezTo>
                  <a:pt x="31947" y="84778"/>
                  <a:pt x="30719" y="87511"/>
                  <a:pt x="28368" y="89467"/>
                </a:cubicBezTo>
                <a:lnTo>
                  <a:pt x="28368" y="89467"/>
                </a:lnTo>
                <a:cubicBezTo>
                  <a:pt x="25912" y="91022"/>
                  <a:pt x="23439" y="91022"/>
                  <a:pt x="20947" y="89467"/>
                </a:cubicBezTo>
                <a:lnTo>
                  <a:pt x="20947" y="89467"/>
                </a:lnTo>
                <a:cubicBezTo>
                  <a:pt x="18596" y="87511"/>
                  <a:pt x="17368" y="84778"/>
                  <a:pt x="17263" y="81267"/>
                </a:cubicBezTo>
                <a:lnTo>
                  <a:pt x="17263" y="81267"/>
                </a:lnTo>
                <a:moveTo>
                  <a:pt x="74000" y="71867"/>
                </a:moveTo>
                <a:lnTo>
                  <a:pt x="74000" y="71867"/>
                </a:lnTo>
                <a:cubicBezTo>
                  <a:pt x="76772" y="72000"/>
                  <a:pt x="78930" y="73556"/>
                  <a:pt x="80474" y="76533"/>
                </a:cubicBezTo>
                <a:lnTo>
                  <a:pt x="80474" y="76533"/>
                </a:lnTo>
                <a:cubicBezTo>
                  <a:pt x="81702" y="79689"/>
                  <a:pt x="81702" y="82822"/>
                  <a:pt x="80474" y="85933"/>
                </a:cubicBezTo>
                <a:lnTo>
                  <a:pt x="80474" y="85933"/>
                </a:lnTo>
                <a:cubicBezTo>
                  <a:pt x="78930" y="88911"/>
                  <a:pt x="76772" y="90467"/>
                  <a:pt x="74000" y="90600"/>
                </a:cubicBezTo>
                <a:lnTo>
                  <a:pt x="74000" y="90600"/>
                </a:lnTo>
                <a:cubicBezTo>
                  <a:pt x="71228" y="90467"/>
                  <a:pt x="69070" y="88911"/>
                  <a:pt x="67526" y="85933"/>
                </a:cubicBezTo>
                <a:lnTo>
                  <a:pt x="67526" y="85933"/>
                </a:lnTo>
                <a:cubicBezTo>
                  <a:pt x="66298" y="82822"/>
                  <a:pt x="66298" y="79689"/>
                  <a:pt x="67526" y="76533"/>
                </a:cubicBezTo>
                <a:lnTo>
                  <a:pt x="67526" y="76533"/>
                </a:lnTo>
                <a:cubicBezTo>
                  <a:pt x="69070" y="73556"/>
                  <a:pt x="71228" y="72000"/>
                  <a:pt x="74000" y="71867"/>
                </a:cubicBezTo>
                <a:lnTo>
                  <a:pt x="74000" y="71867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8319688216-47"/>
          <p:cNvSpPr/>
          <p:nvPr/>
        </p:nvSpPr>
        <p:spPr>
          <a:xfrm>
            <a:off x="3364706" y="1383320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8218-62"/>
          <p:cNvCxnSpPr/>
          <p:nvPr/>
        </p:nvCxnSpPr>
        <p:spPr>
          <a:xfrm>
            <a:off x="3378994" y="1383320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8319688221-83"/>
          <p:cNvSpPr/>
          <p:nvPr/>
        </p:nvSpPr>
        <p:spPr>
          <a:xfrm>
            <a:off x="5253670" y="1419039"/>
            <a:ext cx="45418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8225-113"/>
          <p:cNvCxnSpPr/>
          <p:nvPr/>
        </p:nvCxnSpPr>
        <p:spPr>
          <a:xfrm>
            <a:off x="5253670" y="1611920"/>
            <a:ext cx="45418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8216-48"/>
          <p:cNvSpPr/>
          <p:nvPr/>
        </p:nvSpPr>
        <p:spPr>
          <a:xfrm>
            <a:off x="3364706" y="1683358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8319688218-63"/>
          <p:cNvCxnSpPr/>
          <p:nvPr/>
        </p:nvCxnSpPr>
        <p:spPr>
          <a:xfrm>
            <a:off x="3378994" y="1683358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8319688221-85"/>
          <p:cNvSpPr/>
          <p:nvPr/>
        </p:nvSpPr>
        <p:spPr>
          <a:xfrm>
            <a:off x="5253670" y="1719076"/>
            <a:ext cx="45418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1" name="el-1788319688225-115"/>
          <p:cNvCxnSpPr/>
          <p:nvPr/>
        </p:nvCxnSpPr>
        <p:spPr>
          <a:xfrm>
            <a:off x="5253670" y="1911958"/>
            <a:ext cx="45418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el-1788319688216-49"/>
          <p:cNvSpPr/>
          <p:nvPr/>
        </p:nvSpPr>
        <p:spPr>
          <a:xfrm>
            <a:off x="3364706" y="1983395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8319688218-64"/>
          <p:cNvCxnSpPr/>
          <p:nvPr/>
        </p:nvCxnSpPr>
        <p:spPr>
          <a:xfrm>
            <a:off x="3378994" y="1983395"/>
            <a:ext cx="914" cy="271463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8222-87"/>
          <p:cNvSpPr/>
          <p:nvPr/>
        </p:nvSpPr>
        <p:spPr>
          <a:xfrm>
            <a:off x="5253670" y="2019114"/>
            <a:ext cx="454186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8319688225-117"/>
          <p:cNvCxnSpPr/>
          <p:nvPr/>
        </p:nvCxnSpPr>
        <p:spPr>
          <a:xfrm>
            <a:off x="5253670" y="2211995"/>
            <a:ext cx="45418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el-1788319688210-28"/>
          <p:cNvSpPr/>
          <p:nvPr/>
        </p:nvSpPr>
        <p:spPr>
          <a:xfrm>
            <a:off x="3364706" y="3540733"/>
            <a:ext cx="241458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7" name="el-1788319688211-34"/>
          <p:cNvCxnSpPr/>
          <p:nvPr/>
        </p:nvCxnSpPr>
        <p:spPr>
          <a:xfrm>
            <a:off x="3382566" y="3540733"/>
            <a:ext cx="914" cy="228600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8319688367-165"/>
          <p:cNvSpPr/>
          <p:nvPr/>
        </p:nvSpPr>
        <p:spPr>
          <a:xfrm>
            <a:off x="3471863" y="359788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8208-21"/>
          <p:cNvSpPr/>
          <p:nvPr/>
        </p:nvSpPr>
        <p:spPr>
          <a:xfrm>
            <a:off x="6057900" y="873993"/>
            <a:ext cx="2686050" cy="29882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DFD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8208-25"/>
          <p:cNvCxnSpPr/>
          <p:nvPr/>
        </p:nvCxnSpPr>
        <p:spPr>
          <a:xfrm>
            <a:off x="6057900" y="895424"/>
            <a:ext cx="2686050" cy="914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-1788319688211-32"/>
          <p:cNvCxnSpPr/>
          <p:nvPr/>
        </p:nvCxnSpPr>
        <p:spPr>
          <a:xfrm>
            <a:off x="6193631" y="1290451"/>
            <a:ext cx="2414588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el-1788319688366-163"/>
          <p:cNvSpPr/>
          <p:nvPr/>
        </p:nvSpPr>
        <p:spPr>
          <a:xfrm>
            <a:off x="6222206" y="105716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67" y="600"/>
                </a:moveTo>
                <a:lnTo>
                  <a:pt x="47267" y="600"/>
                </a:lnTo>
                <a:cubicBezTo>
                  <a:pt x="49089" y="-200"/>
                  <a:pt x="50911" y="-200"/>
                  <a:pt x="52733" y="600"/>
                </a:cubicBezTo>
                <a:lnTo>
                  <a:pt x="52733" y="600"/>
                </a:lnTo>
                <a:lnTo>
                  <a:pt x="84000" y="16200"/>
                </a:lnTo>
                <a:cubicBezTo>
                  <a:pt x="85556" y="17133"/>
                  <a:pt x="86600" y="18378"/>
                  <a:pt x="87133" y="19933"/>
                </a:cubicBezTo>
                <a:lnTo>
                  <a:pt x="87133" y="19933"/>
                </a:lnTo>
                <a:cubicBezTo>
                  <a:pt x="87622" y="21489"/>
                  <a:pt x="87556" y="23044"/>
                  <a:pt x="86933" y="24600"/>
                </a:cubicBezTo>
                <a:lnTo>
                  <a:pt x="86933" y="24600"/>
                </a:lnTo>
                <a:cubicBezTo>
                  <a:pt x="85600" y="26956"/>
                  <a:pt x="83711" y="28133"/>
                  <a:pt x="81267" y="28133"/>
                </a:cubicBezTo>
                <a:lnTo>
                  <a:pt x="81267" y="28133"/>
                </a:lnTo>
                <a:lnTo>
                  <a:pt x="81267" y="43733"/>
                </a:lnTo>
                <a:cubicBezTo>
                  <a:pt x="81267" y="45556"/>
                  <a:pt x="80667" y="47067"/>
                  <a:pt x="79467" y="48267"/>
                </a:cubicBezTo>
                <a:lnTo>
                  <a:pt x="79467" y="48267"/>
                </a:lnTo>
                <a:cubicBezTo>
                  <a:pt x="78311" y="49422"/>
                  <a:pt x="76822" y="50000"/>
                  <a:pt x="75000" y="50000"/>
                </a:cubicBezTo>
                <a:lnTo>
                  <a:pt x="75000" y="50000"/>
                </a:lnTo>
                <a:lnTo>
                  <a:pt x="74000" y="50000"/>
                </a:lnTo>
                <a:lnTo>
                  <a:pt x="80267" y="87533"/>
                </a:lnTo>
                <a:lnTo>
                  <a:pt x="93733" y="87533"/>
                </a:lnTo>
                <a:cubicBezTo>
                  <a:pt x="95556" y="87533"/>
                  <a:pt x="97067" y="88111"/>
                  <a:pt x="98267" y="89267"/>
                </a:cubicBezTo>
                <a:lnTo>
                  <a:pt x="98267" y="89267"/>
                </a:lnTo>
                <a:cubicBezTo>
                  <a:pt x="99422" y="90422"/>
                  <a:pt x="100000" y="91911"/>
                  <a:pt x="100000" y="93733"/>
                </a:cubicBezTo>
                <a:lnTo>
                  <a:pt x="100000" y="93733"/>
                </a:lnTo>
                <a:cubicBezTo>
                  <a:pt x="100000" y="95556"/>
                  <a:pt x="99422" y="97067"/>
                  <a:pt x="98267" y="98267"/>
                </a:cubicBezTo>
                <a:lnTo>
                  <a:pt x="98267" y="98267"/>
                </a:lnTo>
                <a:cubicBezTo>
                  <a:pt x="97067" y="99422"/>
                  <a:pt x="95556" y="100000"/>
                  <a:pt x="93733" y="100000"/>
                </a:cubicBezTo>
                <a:lnTo>
                  <a:pt x="93733" y="100000"/>
                </a:lnTo>
                <a:lnTo>
                  <a:pt x="75200" y="100000"/>
                </a:lnTo>
                <a:cubicBezTo>
                  <a:pt x="75067" y="100000"/>
                  <a:pt x="75000" y="100000"/>
                  <a:pt x="75000" y="100000"/>
                </a:cubicBezTo>
                <a:lnTo>
                  <a:pt x="75000" y="100000"/>
                </a:lnTo>
                <a:cubicBezTo>
                  <a:pt x="75000" y="100000"/>
                  <a:pt x="74933" y="100000"/>
                  <a:pt x="74800" y="100000"/>
                </a:cubicBezTo>
                <a:lnTo>
                  <a:pt x="74800" y="100000"/>
                </a:lnTo>
                <a:lnTo>
                  <a:pt x="25200" y="100000"/>
                </a:lnTo>
                <a:cubicBezTo>
                  <a:pt x="25067" y="100000"/>
                  <a:pt x="25000" y="100000"/>
                  <a:pt x="25000" y="100000"/>
                </a:cubicBezTo>
                <a:lnTo>
                  <a:pt x="25000" y="100000"/>
                </a:lnTo>
                <a:cubicBezTo>
                  <a:pt x="25000" y="100000"/>
                  <a:pt x="25000" y="100000"/>
                  <a:pt x="25000" y="100000"/>
                </a:cubicBezTo>
                <a:lnTo>
                  <a:pt x="25000" y="100000"/>
                </a:lnTo>
                <a:lnTo>
                  <a:pt x="6267" y="100000"/>
                </a:lnTo>
                <a:cubicBezTo>
                  <a:pt x="4444" y="100000"/>
                  <a:pt x="2933" y="99422"/>
                  <a:pt x="1733" y="98267"/>
                </a:cubicBezTo>
                <a:lnTo>
                  <a:pt x="1733" y="98267"/>
                </a:lnTo>
                <a:cubicBezTo>
                  <a:pt x="578" y="97067"/>
                  <a:pt x="0" y="95556"/>
                  <a:pt x="0" y="93733"/>
                </a:cubicBezTo>
                <a:lnTo>
                  <a:pt x="0" y="93733"/>
                </a:lnTo>
                <a:cubicBezTo>
                  <a:pt x="0" y="91911"/>
                  <a:pt x="578" y="90422"/>
                  <a:pt x="1733" y="89267"/>
                </a:cubicBezTo>
                <a:lnTo>
                  <a:pt x="1733" y="89267"/>
                </a:lnTo>
                <a:cubicBezTo>
                  <a:pt x="2933" y="88111"/>
                  <a:pt x="4444" y="87533"/>
                  <a:pt x="6267" y="87533"/>
                </a:cubicBezTo>
                <a:lnTo>
                  <a:pt x="6267" y="87533"/>
                </a:lnTo>
                <a:lnTo>
                  <a:pt x="19733" y="87533"/>
                </a:lnTo>
                <a:lnTo>
                  <a:pt x="26000" y="50000"/>
                </a:lnTo>
                <a:lnTo>
                  <a:pt x="25000" y="50000"/>
                </a:lnTo>
                <a:cubicBezTo>
                  <a:pt x="23178" y="50000"/>
                  <a:pt x="21689" y="49422"/>
                  <a:pt x="20533" y="48267"/>
                </a:cubicBezTo>
                <a:lnTo>
                  <a:pt x="20533" y="48267"/>
                </a:lnTo>
                <a:cubicBezTo>
                  <a:pt x="19333" y="47067"/>
                  <a:pt x="18733" y="45556"/>
                  <a:pt x="18733" y="43733"/>
                </a:cubicBezTo>
                <a:lnTo>
                  <a:pt x="18733" y="43733"/>
                </a:lnTo>
                <a:lnTo>
                  <a:pt x="18733" y="28133"/>
                </a:lnTo>
                <a:cubicBezTo>
                  <a:pt x="16289" y="28133"/>
                  <a:pt x="14400" y="26956"/>
                  <a:pt x="13067" y="24600"/>
                </a:cubicBezTo>
                <a:lnTo>
                  <a:pt x="13067" y="24600"/>
                </a:lnTo>
                <a:cubicBezTo>
                  <a:pt x="12444" y="23044"/>
                  <a:pt x="12378" y="21489"/>
                  <a:pt x="12867" y="19933"/>
                </a:cubicBezTo>
                <a:lnTo>
                  <a:pt x="12867" y="19933"/>
                </a:lnTo>
                <a:cubicBezTo>
                  <a:pt x="13400" y="18378"/>
                  <a:pt x="14444" y="17133"/>
                  <a:pt x="16000" y="16200"/>
                </a:cubicBezTo>
                <a:lnTo>
                  <a:pt x="16000" y="16200"/>
                </a:lnTo>
                <a:lnTo>
                  <a:pt x="47267" y="600"/>
                </a:lnTo>
                <a:moveTo>
                  <a:pt x="61533" y="87533"/>
                </a:moveTo>
                <a:lnTo>
                  <a:pt x="61533" y="87533"/>
                </a:lnTo>
                <a:lnTo>
                  <a:pt x="50000" y="77933"/>
                </a:lnTo>
                <a:lnTo>
                  <a:pt x="38667" y="87533"/>
                </a:lnTo>
                <a:lnTo>
                  <a:pt x="61533" y="87533"/>
                </a:lnTo>
                <a:moveTo>
                  <a:pt x="38667" y="50000"/>
                </a:moveTo>
                <a:lnTo>
                  <a:pt x="38667" y="50000"/>
                </a:lnTo>
                <a:lnTo>
                  <a:pt x="37667" y="55467"/>
                </a:lnTo>
                <a:lnTo>
                  <a:pt x="50000" y="65800"/>
                </a:lnTo>
                <a:lnTo>
                  <a:pt x="62333" y="55467"/>
                </a:lnTo>
                <a:lnTo>
                  <a:pt x="61333" y="50000"/>
                </a:lnTo>
                <a:lnTo>
                  <a:pt x="38667" y="50000"/>
                </a:lnTo>
                <a:moveTo>
                  <a:pt x="35933" y="66200"/>
                </a:moveTo>
                <a:lnTo>
                  <a:pt x="35933" y="66200"/>
                </a:lnTo>
                <a:lnTo>
                  <a:pt x="33800" y="79267"/>
                </a:lnTo>
                <a:lnTo>
                  <a:pt x="42800" y="71867"/>
                </a:lnTo>
                <a:lnTo>
                  <a:pt x="35933" y="66200"/>
                </a:lnTo>
                <a:moveTo>
                  <a:pt x="57400" y="71867"/>
                </a:moveTo>
                <a:lnTo>
                  <a:pt x="57400" y="71867"/>
                </a:lnTo>
                <a:lnTo>
                  <a:pt x="66200" y="79267"/>
                </a:lnTo>
                <a:lnTo>
                  <a:pt x="64067" y="66200"/>
                </a:lnTo>
                <a:lnTo>
                  <a:pt x="57400" y="71867"/>
                </a:lnTo>
                <a:moveTo>
                  <a:pt x="34400" y="25000"/>
                </a:moveTo>
                <a:lnTo>
                  <a:pt x="34400" y="25000"/>
                </a:lnTo>
                <a:cubicBezTo>
                  <a:pt x="32444" y="25133"/>
                  <a:pt x="31400" y="26178"/>
                  <a:pt x="31267" y="28133"/>
                </a:cubicBezTo>
                <a:lnTo>
                  <a:pt x="31267" y="28133"/>
                </a:lnTo>
                <a:cubicBezTo>
                  <a:pt x="31400" y="30089"/>
                  <a:pt x="32444" y="31133"/>
                  <a:pt x="34400" y="31267"/>
                </a:cubicBezTo>
                <a:lnTo>
                  <a:pt x="34400" y="31267"/>
                </a:lnTo>
                <a:lnTo>
                  <a:pt x="65600" y="31267"/>
                </a:lnTo>
                <a:cubicBezTo>
                  <a:pt x="67556" y="31133"/>
                  <a:pt x="68600" y="30089"/>
                  <a:pt x="68733" y="28133"/>
                </a:cubicBezTo>
                <a:lnTo>
                  <a:pt x="68733" y="28133"/>
                </a:lnTo>
                <a:cubicBezTo>
                  <a:pt x="68600" y="26178"/>
                  <a:pt x="67556" y="25133"/>
                  <a:pt x="65600" y="25000"/>
                </a:cubicBezTo>
                <a:lnTo>
                  <a:pt x="65600" y="25000"/>
                </a:lnTo>
                <a:lnTo>
                  <a:pt x="34400" y="25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8319688216-50"/>
          <p:cNvSpPr/>
          <p:nvPr/>
        </p:nvSpPr>
        <p:spPr>
          <a:xfrm>
            <a:off x="6193631" y="1383320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8319688218-65"/>
          <p:cNvCxnSpPr/>
          <p:nvPr/>
        </p:nvCxnSpPr>
        <p:spPr>
          <a:xfrm>
            <a:off x="6207919" y="1383320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el-1788319688222-89"/>
          <p:cNvSpPr/>
          <p:nvPr/>
        </p:nvSpPr>
        <p:spPr>
          <a:xfrm>
            <a:off x="7210276" y="1419039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6" name="el-1788319688225-119"/>
          <p:cNvCxnSpPr/>
          <p:nvPr/>
        </p:nvCxnSpPr>
        <p:spPr>
          <a:xfrm>
            <a:off x="7210276" y="1611920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el-1788319688216-51"/>
          <p:cNvSpPr/>
          <p:nvPr/>
        </p:nvSpPr>
        <p:spPr>
          <a:xfrm>
            <a:off x="6193631" y="1683358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8" name="el-1788319688218-66"/>
          <p:cNvCxnSpPr/>
          <p:nvPr/>
        </p:nvCxnSpPr>
        <p:spPr>
          <a:xfrm>
            <a:off x="6207919" y="1683358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8319688222-91"/>
          <p:cNvSpPr/>
          <p:nvPr/>
        </p:nvSpPr>
        <p:spPr>
          <a:xfrm>
            <a:off x="7210276" y="1719076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0" name="el-1788319688225-121"/>
          <p:cNvCxnSpPr/>
          <p:nvPr/>
        </p:nvCxnSpPr>
        <p:spPr>
          <a:xfrm>
            <a:off x="7210276" y="1911958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el-1788319688217-52"/>
          <p:cNvSpPr/>
          <p:nvPr/>
        </p:nvSpPr>
        <p:spPr>
          <a:xfrm>
            <a:off x="6193631" y="1983395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2" name="el-1788319688218-67"/>
          <p:cNvCxnSpPr/>
          <p:nvPr/>
        </p:nvCxnSpPr>
        <p:spPr>
          <a:xfrm>
            <a:off x="6207919" y="1983395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el-1788319688223-93"/>
          <p:cNvSpPr/>
          <p:nvPr/>
        </p:nvSpPr>
        <p:spPr>
          <a:xfrm>
            <a:off x="7210276" y="2019114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4" name="el-1788319688225-123"/>
          <p:cNvCxnSpPr/>
          <p:nvPr/>
        </p:nvCxnSpPr>
        <p:spPr>
          <a:xfrm>
            <a:off x="7210276" y="2211995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88319688217-53"/>
          <p:cNvSpPr/>
          <p:nvPr/>
        </p:nvSpPr>
        <p:spPr>
          <a:xfrm>
            <a:off x="6193631" y="2283433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6" name="el-1788319688218-68"/>
          <p:cNvCxnSpPr/>
          <p:nvPr/>
        </p:nvCxnSpPr>
        <p:spPr>
          <a:xfrm>
            <a:off x="6207919" y="2283433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el-1788319688223-95"/>
          <p:cNvSpPr/>
          <p:nvPr/>
        </p:nvSpPr>
        <p:spPr>
          <a:xfrm>
            <a:off x="7210276" y="2319151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8" name="el-1788319688226-125"/>
          <p:cNvCxnSpPr/>
          <p:nvPr/>
        </p:nvCxnSpPr>
        <p:spPr>
          <a:xfrm>
            <a:off x="7210276" y="2512033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el-1788319688217-54"/>
          <p:cNvSpPr/>
          <p:nvPr/>
        </p:nvSpPr>
        <p:spPr>
          <a:xfrm>
            <a:off x="6193631" y="2583470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0" name="el-1788319688218-69"/>
          <p:cNvCxnSpPr/>
          <p:nvPr/>
        </p:nvCxnSpPr>
        <p:spPr>
          <a:xfrm>
            <a:off x="6207919" y="2583470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-1788319688223-97"/>
          <p:cNvSpPr/>
          <p:nvPr/>
        </p:nvSpPr>
        <p:spPr>
          <a:xfrm>
            <a:off x="7210276" y="2619189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2" name="el-1788319688226-127"/>
          <p:cNvCxnSpPr/>
          <p:nvPr/>
        </p:nvCxnSpPr>
        <p:spPr>
          <a:xfrm>
            <a:off x="7210276" y="2812070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el-1788319688217-55"/>
          <p:cNvSpPr/>
          <p:nvPr/>
        </p:nvSpPr>
        <p:spPr>
          <a:xfrm>
            <a:off x="6193631" y="2883508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4" name="el-1788319688218-70"/>
          <p:cNvCxnSpPr/>
          <p:nvPr/>
        </p:nvCxnSpPr>
        <p:spPr>
          <a:xfrm>
            <a:off x="6207919" y="2883508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el-1788319688223-99"/>
          <p:cNvSpPr/>
          <p:nvPr/>
        </p:nvSpPr>
        <p:spPr>
          <a:xfrm>
            <a:off x="7210276" y="2919226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6" name="el-1788319688226-129"/>
          <p:cNvCxnSpPr/>
          <p:nvPr/>
        </p:nvCxnSpPr>
        <p:spPr>
          <a:xfrm>
            <a:off x="7210276" y="3112108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el-1788319688217-56"/>
          <p:cNvSpPr/>
          <p:nvPr/>
        </p:nvSpPr>
        <p:spPr>
          <a:xfrm>
            <a:off x="6193631" y="3183545"/>
            <a:ext cx="24145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8" name="el-1788319688218-71"/>
          <p:cNvCxnSpPr/>
          <p:nvPr/>
        </p:nvCxnSpPr>
        <p:spPr>
          <a:xfrm>
            <a:off x="6207919" y="3183545"/>
            <a:ext cx="914" cy="271463"/>
          </a:xfrm>
          <a:prstGeom prst="line">
            <a:avLst/>
          </a:prstGeom>
          <a:ln w="28575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el-1788319688224-101"/>
          <p:cNvSpPr/>
          <p:nvPr/>
        </p:nvSpPr>
        <p:spPr>
          <a:xfrm>
            <a:off x="7210276" y="3219264"/>
            <a:ext cx="132650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E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0" name="el-1788319688226-131"/>
          <p:cNvCxnSpPr/>
          <p:nvPr/>
        </p:nvCxnSpPr>
        <p:spPr>
          <a:xfrm>
            <a:off x="7210276" y="3412145"/>
            <a:ext cx="1326505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el-1788319688210-29"/>
          <p:cNvSpPr/>
          <p:nvPr/>
        </p:nvSpPr>
        <p:spPr>
          <a:xfrm>
            <a:off x="6193631" y="3540733"/>
            <a:ext cx="241458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2" name="el-1788319688211-35"/>
          <p:cNvCxnSpPr/>
          <p:nvPr/>
        </p:nvCxnSpPr>
        <p:spPr>
          <a:xfrm>
            <a:off x="6211491" y="3540733"/>
            <a:ext cx="914" cy="228600"/>
          </a:xfrm>
          <a:prstGeom prst="line">
            <a:avLst/>
          </a:prstGeom>
          <a:ln w="35719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el-1788319688367-166"/>
          <p:cNvSpPr/>
          <p:nvPr/>
        </p:nvSpPr>
        <p:spPr>
          <a:xfrm>
            <a:off x="6300788" y="359788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4" name="el-1788319688215-39"/>
          <p:cNvSpPr txBox="1"/>
          <p:nvPr/>
        </p:nvSpPr>
        <p:spPr>
          <a:xfrm>
            <a:off x="807244" y="1031156"/>
            <a:ext cx="1904595" cy="1950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在建工程 · 安全操作距离</a:t>
            </a:r>
            <a:endParaRPr/>
          </a:p>
        </p:txBody>
      </p:sp>
      <p:sp>
        <p:nvSpPr>
          <p:cNvPr id="105" name="el-1788319688224-102"/>
          <p:cNvSpPr txBox="1"/>
          <p:nvPr/>
        </p:nvSpPr>
        <p:spPr>
          <a:xfrm>
            <a:off x="635794" y="1440470"/>
            <a:ext cx="102627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＜1 KV</a:t>
            </a:r>
            <a:endParaRPr/>
          </a:p>
        </p:txBody>
      </p:sp>
      <p:sp>
        <p:nvSpPr>
          <p:cNvPr id="106" name="el-1788319688219-72"/>
          <p:cNvSpPr txBox="1"/>
          <p:nvPr/>
        </p:nvSpPr>
        <p:spPr>
          <a:xfrm>
            <a:off x="2496183" y="1433326"/>
            <a:ext cx="6232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4.0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07" name="el-1788319688224-104"/>
          <p:cNvSpPr txBox="1"/>
          <p:nvPr/>
        </p:nvSpPr>
        <p:spPr>
          <a:xfrm>
            <a:off x="635794" y="1740508"/>
            <a:ext cx="114285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1~10 KV</a:t>
            </a:r>
            <a:endParaRPr/>
          </a:p>
        </p:txBody>
      </p:sp>
      <p:sp>
        <p:nvSpPr>
          <p:cNvPr id="108" name="el-1788319688220-74"/>
          <p:cNvSpPr txBox="1"/>
          <p:nvPr/>
        </p:nvSpPr>
        <p:spPr>
          <a:xfrm>
            <a:off x="2496183" y="1733364"/>
            <a:ext cx="6232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6.0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09" name="el-1788319688224-106"/>
          <p:cNvSpPr txBox="1"/>
          <p:nvPr/>
        </p:nvSpPr>
        <p:spPr>
          <a:xfrm>
            <a:off x="635794" y="2040545"/>
            <a:ext cx="122058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35~110 KV</a:t>
            </a:r>
            <a:endParaRPr/>
          </a:p>
        </p:txBody>
      </p:sp>
      <p:sp>
        <p:nvSpPr>
          <p:cNvPr id="110" name="el-1788319688220-76"/>
          <p:cNvSpPr txBox="1"/>
          <p:nvPr/>
        </p:nvSpPr>
        <p:spPr>
          <a:xfrm>
            <a:off x="2496183" y="2033401"/>
            <a:ext cx="6232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8.0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11" name="el-1788319688224-108"/>
          <p:cNvSpPr txBox="1"/>
          <p:nvPr/>
        </p:nvSpPr>
        <p:spPr>
          <a:xfrm>
            <a:off x="635794" y="2340583"/>
            <a:ext cx="110399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 KV</a:t>
            </a:r>
            <a:endParaRPr/>
          </a:p>
        </p:txBody>
      </p:sp>
      <p:sp>
        <p:nvSpPr>
          <p:cNvPr id="112" name="el-1788319688220-78"/>
          <p:cNvSpPr txBox="1"/>
          <p:nvPr/>
        </p:nvSpPr>
        <p:spPr>
          <a:xfrm>
            <a:off x="2421285" y="2333439"/>
            <a:ext cx="73696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10.0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13" name="el-1788319688224-110"/>
          <p:cNvSpPr txBox="1"/>
          <p:nvPr/>
        </p:nvSpPr>
        <p:spPr>
          <a:xfrm>
            <a:off x="635794" y="2640620"/>
            <a:ext cx="125944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330~500 KV</a:t>
            </a:r>
            <a:endParaRPr/>
          </a:p>
        </p:txBody>
      </p:sp>
      <p:sp>
        <p:nvSpPr>
          <p:cNvPr id="114" name="el-1788319688221-80"/>
          <p:cNvSpPr txBox="1"/>
          <p:nvPr/>
        </p:nvSpPr>
        <p:spPr>
          <a:xfrm>
            <a:off x="2421285" y="2633476"/>
            <a:ext cx="73696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15.0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15" name="el-1788319688212-36"/>
          <p:cNvSpPr txBox="1"/>
          <p:nvPr/>
        </p:nvSpPr>
        <p:spPr>
          <a:xfrm>
            <a:off x="800100" y="3583595"/>
            <a:ext cx="12537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斜道不宜设于外电线路侧</a:t>
            </a:r>
            <a:endParaRPr/>
          </a:p>
        </p:txBody>
      </p:sp>
      <p:sp>
        <p:nvSpPr>
          <p:cNvPr id="116" name="el-1788319688215-40"/>
          <p:cNvSpPr txBox="1"/>
          <p:nvPr/>
        </p:nvSpPr>
        <p:spPr>
          <a:xfrm>
            <a:off x="3636169" y="1031156"/>
            <a:ext cx="1604558" cy="1950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机动车道 · 垂直距离</a:t>
            </a:r>
            <a:endParaRPr/>
          </a:p>
        </p:txBody>
      </p:sp>
      <p:sp>
        <p:nvSpPr>
          <p:cNvPr id="117" name="el-1788319688225-112"/>
          <p:cNvSpPr txBox="1"/>
          <p:nvPr/>
        </p:nvSpPr>
        <p:spPr>
          <a:xfrm>
            <a:off x="3464719" y="1440470"/>
            <a:ext cx="102627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＜1 KV</a:t>
            </a:r>
            <a:endParaRPr/>
          </a:p>
        </p:txBody>
      </p:sp>
      <p:sp>
        <p:nvSpPr>
          <p:cNvPr id="118" name="el-1788319688221-82"/>
          <p:cNvSpPr txBox="1"/>
          <p:nvPr/>
        </p:nvSpPr>
        <p:spPr>
          <a:xfrm>
            <a:off x="5325108" y="1433326"/>
            <a:ext cx="6232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6.0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19" name="el-1788319688225-114"/>
          <p:cNvSpPr txBox="1"/>
          <p:nvPr/>
        </p:nvSpPr>
        <p:spPr>
          <a:xfrm>
            <a:off x="3464719" y="1740508"/>
            <a:ext cx="114285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1~10 KV</a:t>
            </a:r>
            <a:endParaRPr/>
          </a:p>
        </p:txBody>
      </p:sp>
      <p:sp>
        <p:nvSpPr>
          <p:cNvPr id="120" name="el-1788319688221-84"/>
          <p:cNvSpPr txBox="1"/>
          <p:nvPr/>
        </p:nvSpPr>
        <p:spPr>
          <a:xfrm>
            <a:off x="5325108" y="1733364"/>
            <a:ext cx="6232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7.0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21" name="el-1788319688225-116"/>
          <p:cNvSpPr txBox="1"/>
          <p:nvPr/>
        </p:nvSpPr>
        <p:spPr>
          <a:xfrm>
            <a:off x="3464719" y="2040545"/>
            <a:ext cx="110399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 KV 及以上</a:t>
            </a:r>
            <a:endParaRPr/>
          </a:p>
        </p:txBody>
      </p:sp>
      <p:sp>
        <p:nvSpPr>
          <p:cNvPr id="122" name="el-1788319688222-86"/>
          <p:cNvSpPr txBox="1"/>
          <p:nvPr/>
        </p:nvSpPr>
        <p:spPr>
          <a:xfrm>
            <a:off x="5325108" y="2033401"/>
            <a:ext cx="62320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7.0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23" name="el-1788319688212-37"/>
          <p:cNvSpPr txBox="1"/>
          <p:nvPr/>
        </p:nvSpPr>
        <p:spPr>
          <a:xfrm>
            <a:off x="3629025" y="3583595"/>
            <a:ext cx="10394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架空线最低点至路面</a:t>
            </a:r>
            <a:endParaRPr/>
          </a:p>
        </p:txBody>
      </p:sp>
      <p:sp>
        <p:nvSpPr>
          <p:cNvPr id="124" name="el-1788319688215-41"/>
          <p:cNvSpPr txBox="1"/>
          <p:nvPr/>
        </p:nvSpPr>
        <p:spPr>
          <a:xfrm>
            <a:off x="6465094" y="1031156"/>
            <a:ext cx="1754576" cy="1950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起重机 · 吊具端部距离</a:t>
            </a:r>
            <a:endParaRPr/>
          </a:p>
        </p:txBody>
      </p:sp>
      <p:sp>
        <p:nvSpPr>
          <p:cNvPr id="125" name="el-1788319688225-118"/>
          <p:cNvSpPr txBox="1"/>
          <p:nvPr/>
        </p:nvSpPr>
        <p:spPr>
          <a:xfrm>
            <a:off x="6293644" y="1440470"/>
            <a:ext cx="102627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＜1 KV</a:t>
            </a:r>
            <a:endParaRPr/>
          </a:p>
        </p:txBody>
      </p:sp>
      <p:sp>
        <p:nvSpPr>
          <p:cNvPr id="126" name="el-1788319688222-88"/>
          <p:cNvSpPr txBox="1"/>
          <p:nvPr/>
        </p:nvSpPr>
        <p:spPr>
          <a:xfrm>
            <a:off x="7281714" y="1433326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1.5 / 水平 1.5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27" name="el-1788319688225-120"/>
          <p:cNvSpPr txBox="1"/>
          <p:nvPr/>
        </p:nvSpPr>
        <p:spPr>
          <a:xfrm>
            <a:off x="6293644" y="1740508"/>
            <a:ext cx="106513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10 KV</a:t>
            </a:r>
            <a:endParaRPr/>
          </a:p>
        </p:txBody>
      </p:sp>
      <p:sp>
        <p:nvSpPr>
          <p:cNvPr id="128" name="el-1788319688222-90"/>
          <p:cNvSpPr txBox="1"/>
          <p:nvPr/>
        </p:nvSpPr>
        <p:spPr>
          <a:xfrm>
            <a:off x="7281714" y="1733364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3.0 / 水平 2.0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29" name="el-1788319688225-122"/>
          <p:cNvSpPr txBox="1"/>
          <p:nvPr/>
        </p:nvSpPr>
        <p:spPr>
          <a:xfrm>
            <a:off x="6293644" y="2040545"/>
            <a:ext cx="106513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35 KV</a:t>
            </a:r>
            <a:endParaRPr/>
          </a:p>
        </p:txBody>
      </p:sp>
      <p:sp>
        <p:nvSpPr>
          <p:cNvPr id="130" name="el-1788319688222-92"/>
          <p:cNvSpPr txBox="1"/>
          <p:nvPr/>
        </p:nvSpPr>
        <p:spPr>
          <a:xfrm>
            <a:off x="7281714" y="2033401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4.0 / 水平 3.5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31" name="el-1788319688225-124"/>
          <p:cNvSpPr txBox="1"/>
          <p:nvPr/>
        </p:nvSpPr>
        <p:spPr>
          <a:xfrm>
            <a:off x="6293644" y="2340583"/>
            <a:ext cx="110399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110 KV</a:t>
            </a:r>
            <a:endParaRPr/>
          </a:p>
        </p:txBody>
      </p:sp>
      <p:sp>
        <p:nvSpPr>
          <p:cNvPr id="132" name="el-1788319688223-94"/>
          <p:cNvSpPr txBox="1"/>
          <p:nvPr/>
        </p:nvSpPr>
        <p:spPr>
          <a:xfrm>
            <a:off x="7281714" y="2333439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5.0 / 水平 4.0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33" name="el-1788319688226-126"/>
          <p:cNvSpPr txBox="1"/>
          <p:nvPr/>
        </p:nvSpPr>
        <p:spPr>
          <a:xfrm>
            <a:off x="6293644" y="2640620"/>
            <a:ext cx="110399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220 KV</a:t>
            </a:r>
            <a:endParaRPr/>
          </a:p>
        </p:txBody>
      </p:sp>
      <p:sp>
        <p:nvSpPr>
          <p:cNvPr id="134" name="el-1788319688223-96"/>
          <p:cNvSpPr txBox="1"/>
          <p:nvPr/>
        </p:nvSpPr>
        <p:spPr>
          <a:xfrm>
            <a:off x="7281714" y="2633476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6.0 / 水平 6.0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35" name="el-1788319688226-128"/>
          <p:cNvSpPr txBox="1"/>
          <p:nvPr/>
        </p:nvSpPr>
        <p:spPr>
          <a:xfrm>
            <a:off x="6293644" y="2940658"/>
            <a:ext cx="110399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330 KV</a:t>
            </a:r>
            <a:endParaRPr/>
          </a:p>
        </p:txBody>
      </p:sp>
      <p:sp>
        <p:nvSpPr>
          <p:cNvPr id="136" name="el-1788319688223-98"/>
          <p:cNvSpPr txBox="1"/>
          <p:nvPr/>
        </p:nvSpPr>
        <p:spPr>
          <a:xfrm>
            <a:off x="7281714" y="2933514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7.0 / 水平 7.0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37" name="el-1788319688226-130"/>
          <p:cNvSpPr txBox="1"/>
          <p:nvPr/>
        </p:nvSpPr>
        <p:spPr>
          <a:xfrm>
            <a:off x="6293644" y="3240695"/>
            <a:ext cx="110399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500 KV</a:t>
            </a:r>
            <a:endParaRPr/>
          </a:p>
        </p:txBody>
      </p:sp>
      <p:sp>
        <p:nvSpPr>
          <p:cNvPr id="138" name="el-1788319688224-100"/>
          <p:cNvSpPr txBox="1"/>
          <p:nvPr/>
        </p:nvSpPr>
        <p:spPr>
          <a:xfrm>
            <a:off x="7281714" y="3233551"/>
            <a:ext cx="180642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垂直 8.5 / 水平 8.5</a:t>
            </a:r>
            <a:r>
              <a:rPr b="1" sz="585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78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m</a:t>
            </a:r>
            <a:endParaRPr/>
          </a:p>
        </p:txBody>
      </p:sp>
      <p:sp>
        <p:nvSpPr>
          <p:cNvPr id="139" name="el-1788319688212-38"/>
          <p:cNvSpPr txBox="1"/>
          <p:nvPr/>
        </p:nvSpPr>
        <p:spPr>
          <a:xfrm>
            <a:off x="6457950" y="3583595"/>
            <a:ext cx="12537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严禁越过无防护外电线路</a:t>
            </a:r>
            <a:endParaRPr/>
          </a:p>
        </p:txBody>
      </p:sp>
      <p:sp>
        <p:nvSpPr>
          <p:cNvPr id="140" name="el-1788319688203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1" name="el-1788319688203-5"/>
          <p:cNvSpPr/>
          <p:nvPr/>
        </p:nvSpPr>
        <p:spPr>
          <a:xfrm>
            <a:off x="8858250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2" name="el-1788319688202-1"/>
          <p:cNvCxnSpPr/>
          <p:nvPr/>
        </p:nvCxnSpPr>
        <p:spPr>
          <a:xfrm>
            <a:off x="8529638" y="3021806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el-1788319688368-167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4" name="el-1788319688368-168"/>
          <p:cNvSpPr/>
          <p:nvPr/>
        </p:nvSpPr>
        <p:spPr>
          <a:xfrm>
            <a:off x="8743950" y="85725"/>
            <a:ext cx="57150" cy="57150"/>
          </a:xfrm>
          <a:prstGeom prst="ellipse">
            <a:avLst/>
          </a:prstGeom>
          <a:solidFill>
            <a:srgbClr val="F0A50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8720-101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8720-102"/>
          <p:cNvSpPr/>
          <p:nvPr/>
        </p:nvSpPr>
        <p:spPr>
          <a:xfrm>
            <a:off x="0" y="28575"/>
            <a:ext cx="9144000" cy="5114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5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8647-4"/>
          <p:cNvSpPr/>
          <p:nvPr/>
        </p:nvSpPr>
        <p:spPr>
          <a:xfrm>
            <a:off x="214313" y="11715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8647-5"/>
          <p:cNvSpPr/>
          <p:nvPr/>
        </p:nvSpPr>
        <p:spPr>
          <a:xfrm>
            <a:off x="881538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8646-1"/>
          <p:cNvCxnSpPr/>
          <p:nvPr/>
        </p:nvCxnSpPr>
        <p:spPr>
          <a:xfrm>
            <a:off x="285750" y="27646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8649-13"/>
          <p:cNvSpPr/>
          <p:nvPr/>
        </p:nvSpPr>
        <p:spPr>
          <a:xfrm>
            <a:off x="400050" y="1135856"/>
            <a:ext cx="83439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8649-16"/>
          <p:cNvCxnSpPr/>
          <p:nvPr/>
        </p:nvCxnSpPr>
        <p:spPr>
          <a:xfrm>
            <a:off x="435769" y="1135856"/>
            <a:ext cx="914" cy="450056"/>
          </a:xfrm>
          <a:prstGeom prst="line">
            <a:avLst/>
          </a:prstGeom>
          <a:ln w="7143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8713-82"/>
          <p:cNvSpPr/>
          <p:nvPr/>
        </p:nvSpPr>
        <p:spPr>
          <a:xfrm>
            <a:off x="707231" y="1284089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984" y="148"/>
                  <a:pt x="55270" y="1667"/>
                  <a:pt x="56857" y="4556"/>
                </a:cubicBezTo>
                <a:lnTo>
                  <a:pt x="56857" y="4556"/>
                </a:lnTo>
                <a:lnTo>
                  <a:pt x="99000" y="88389"/>
                </a:lnTo>
                <a:cubicBezTo>
                  <a:pt x="100333" y="91426"/>
                  <a:pt x="100333" y="94463"/>
                  <a:pt x="99000" y="97500"/>
                </a:cubicBezTo>
                <a:lnTo>
                  <a:pt x="99000" y="97500"/>
                </a:lnTo>
                <a:cubicBezTo>
                  <a:pt x="97444" y="100389"/>
                  <a:pt x="95175" y="101926"/>
                  <a:pt x="92190" y="102111"/>
                </a:cubicBezTo>
                <a:lnTo>
                  <a:pt x="92190" y="102111"/>
                </a:lnTo>
                <a:lnTo>
                  <a:pt x="7810" y="102111"/>
                </a:lnTo>
                <a:cubicBezTo>
                  <a:pt x="4825" y="101926"/>
                  <a:pt x="2556" y="100389"/>
                  <a:pt x="1000" y="97500"/>
                </a:cubicBezTo>
                <a:lnTo>
                  <a:pt x="1000" y="97500"/>
                </a:lnTo>
                <a:cubicBezTo>
                  <a:pt x="-333" y="94463"/>
                  <a:pt x="-333" y="91426"/>
                  <a:pt x="1000" y="88389"/>
                </a:cubicBezTo>
                <a:lnTo>
                  <a:pt x="1000" y="88389"/>
                </a:lnTo>
                <a:lnTo>
                  <a:pt x="43381" y="4556"/>
                </a:lnTo>
                <a:cubicBezTo>
                  <a:pt x="44937" y="1667"/>
                  <a:pt x="47143" y="148"/>
                  <a:pt x="50000" y="0"/>
                </a:cubicBezTo>
                <a:lnTo>
                  <a:pt x="50000" y="0"/>
                </a:lnTo>
                <a:moveTo>
                  <a:pt x="50000" y="29167"/>
                </a:moveTo>
                <a:lnTo>
                  <a:pt x="50000" y="29167"/>
                </a:lnTo>
                <a:cubicBezTo>
                  <a:pt x="47143" y="29463"/>
                  <a:pt x="45587" y="31278"/>
                  <a:pt x="45333" y="34611"/>
                </a:cubicBezTo>
                <a:lnTo>
                  <a:pt x="45333" y="34611"/>
                </a:lnTo>
                <a:lnTo>
                  <a:pt x="45333" y="60167"/>
                </a:lnTo>
                <a:cubicBezTo>
                  <a:pt x="45587" y="63500"/>
                  <a:pt x="47143" y="65315"/>
                  <a:pt x="50000" y="65611"/>
                </a:cubicBezTo>
                <a:lnTo>
                  <a:pt x="50000" y="65611"/>
                </a:lnTo>
                <a:cubicBezTo>
                  <a:pt x="52857" y="65315"/>
                  <a:pt x="54413" y="63500"/>
                  <a:pt x="54667" y="60167"/>
                </a:cubicBezTo>
                <a:lnTo>
                  <a:pt x="54667" y="60167"/>
                </a:lnTo>
                <a:lnTo>
                  <a:pt x="54667" y="34611"/>
                </a:lnTo>
                <a:cubicBezTo>
                  <a:pt x="54413" y="31278"/>
                  <a:pt x="52857" y="29463"/>
                  <a:pt x="50000" y="29167"/>
                </a:cubicBezTo>
                <a:lnTo>
                  <a:pt x="50000" y="29167"/>
                </a:lnTo>
                <a:moveTo>
                  <a:pt x="56238" y="80222"/>
                </a:moveTo>
                <a:lnTo>
                  <a:pt x="56238" y="80222"/>
                </a:lnTo>
                <a:cubicBezTo>
                  <a:pt x="56238" y="78074"/>
                  <a:pt x="55651" y="76315"/>
                  <a:pt x="54476" y="74944"/>
                </a:cubicBezTo>
                <a:lnTo>
                  <a:pt x="54476" y="74944"/>
                </a:lnTo>
                <a:lnTo>
                  <a:pt x="54476" y="74944"/>
                </a:lnTo>
                <a:cubicBezTo>
                  <a:pt x="53302" y="73611"/>
                  <a:pt x="51810" y="72944"/>
                  <a:pt x="50000" y="72944"/>
                </a:cubicBezTo>
                <a:lnTo>
                  <a:pt x="50000" y="72944"/>
                </a:lnTo>
                <a:cubicBezTo>
                  <a:pt x="48190" y="72944"/>
                  <a:pt x="46698" y="73611"/>
                  <a:pt x="45524" y="74944"/>
                </a:cubicBezTo>
                <a:lnTo>
                  <a:pt x="45524" y="74944"/>
                </a:lnTo>
                <a:cubicBezTo>
                  <a:pt x="44349" y="76315"/>
                  <a:pt x="43762" y="78074"/>
                  <a:pt x="43762" y="80222"/>
                </a:cubicBezTo>
                <a:lnTo>
                  <a:pt x="43762" y="80222"/>
                </a:lnTo>
                <a:cubicBezTo>
                  <a:pt x="43762" y="82333"/>
                  <a:pt x="44349" y="84074"/>
                  <a:pt x="45524" y="85444"/>
                </a:cubicBezTo>
                <a:lnTo>
                  <a:pt x="45524" y="85444"/>
                </a:lnTo>
                <a:cubicBezTo>
                  <a:pt x="46698" y="86815"/>
                  <a:pt x="48190" y="87500"/>
                  <a:pt x="50000" y="87500"/>
                </a:cubicBezTo>
                <a:lnTo>
                  <a:pt x="50000" y="87500"/>
                </a:lnTo>
                <a:cubicBezTo>
                  <a:pt x="51810" y="87500"/>
                  <a:pt x="53302" y="86815"/>
                  <a:pt x="54476" y="85444"/>
                </a:cubicBezTo>
                <a:lnTo>
                  <a:pt x="54476" y="85444"/>
                </a:lnTo>
                <a:cubicBezTo>
                  <a:pt x="55651" y="84074"/>
                  <a:pt x="56238" y="82333"/>
                  <a:pt x="56238" y="80222"/>
                </a:cubicBezTo>
                <a:lnTo>
                  <a:pt x="56238" y="8022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8652-22"/>
          <p:cNvSpPr/>
          <p:nvPr/>
        </p:nvSpPr>
        <p:spPr>
          <a:xfrm>
            <a:off x="7647384" y="1235869"/>
            <a:ext cx="917972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8714-84"/>
          <p:cNvSpPr/>
          <p:nvPr/>
        </p:nvSpPr>
        <p:spPr>
          <a:xfrm>
            <a:off x="7775972" y="129659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8652-21"/>
          <p:cNvSpPr/>
          <p:nvPr/>
        </p:nvSpPr>
        <p:spPr>
          <a:xfrm>
            <a:off x="400050" y="1714500"/>
            <a:ext cx="4903403" cy="1957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8652-24"/>
          <p:cNvCxnSpPr/>
          <p:nvPr/>
        </p:nvCxnSpPr>
        <p:spPr>
          <a:xfrm>
            <a:off x="400050" y="1732359"/>
            <a:ext cx="4903403" cy="914"/>
          </a:xfrm>
          <a:prstGeom prst="line">
            <a:avLst/>
          </a:prstGeom>
          <a:ln w="35719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8319688655-34"/>
          <p:cNvCxnSpPr/>
          <p:nvPr/>
        </p:nvCxnSpPr>
        <p:spPr>
          <a:xfrm>
            <a:off x="535781" y="2093119"/>
            <a:ext cx="4631941" cy="914"/>
          </a:xfrm>
          <a:prstGeom prst="line">
            <a:avLst/>
          </a:prstGeom>
          <a:ln w="14288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8319688715-86"/>
          <p:cNvSpPr/>
          <p:nvPr/>
        </p:nvSpPr>
        <p:spPr>
          <a:xfrm>
            <a:off x="560784" y="1889406"/>
            <a:ext cx="135731" cy="1145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214" y="1417"/>
                </a:moveTo>
                <a:lnTo>
                  <a:pt x="30214" y="1417"/>
                </a:lnTo>
                <a:cubicBezTo>
                  <a:pt x="32214" y="3861"/>
                  <a:pt x="32357" y="6472"/>
                  <a:pt x="30643" y="9250"/>
                </a:cubicBezTo>
                <a:lnTo>
                  <a:pt x="30643" y="9250"/>
                </a:lnTo>
                <a:lnTo>
                  <a:pt x="16286" y="27833"/>
                </a:lnTo>
                <a:cubicBezTo>
                  <a:pt x="15381" y="29056"/>
                  <a:pt x="14262" y="29667"/>
                  <a:pt x="12929" y="29667"/>
                </a:cubicBezTo>
                <a:lnTo>
                  <a:pt x="12929" y="29667"/>
                </a:lnTo>
                <a:cubicBezTo>
                  <a:pt x="11452" y="29667"/>
                  <a:pt x="10262" y="29139"/>
                  <a:pt x="9357" y="28083"/>
                </a:cubicBezTo>
                <a:lnTo>
                  <a:pt x="9357" y="28083"/>
                </a:lnTo>
                <a:lnTo>
                  <a:pt x="1357" y="18833"/>
                </a:lnTo>
                <a:cubicBezTo>
                  <a:pt x="-452" y="16167"/>
                  <a:pt x="-452" y="13528"/>
                  <a:pt x="1357" y="10917"/>
                </a:cubicBezTo>
                <a:lnTo>
                  <a:pt x="1357" y="10917"/>
                </a:lnTo>
                <a:cubicBezTo>
                  <a:pt x="3643" y="8750"/>
                  <a:pt x="5905" y="8750"/>
                  <a:pt x="8143" y="10917"/>
                </a:cubicBezTo>
                <a:lnTo>
                  <a:pt x="8143" y="10917"/>
                </a:lnTo>
                <a:lnTo>
                  <a:pt x="12500" y="16000"/>
                </a:lnTo>
                <a:lnTo>
                  <a:pt x="23429" y="1833"/>
                </a:lnTo>
                <a:cubicBezTo>
                  <a:pt x="25571" y="-444"/>
                  <a:pt x="27833" y="-583"/>
                  <a:pt x="30214" y="1417"/>
                </a:cubicBezTo>
                <a:lnTo>
                  <a:pt x="30214" y="1417"/>
                </a:lnTo>
                <a:moveTo>
                  <a:pt x="30214" y="38500"/>
                </a:moveTo>
                <a:lnTo>
                  <a:pt x="30214" y="38500"/>
                </a:lnTo>
                <a:cubicBezTo>
                  <a:pt x="32214" y="41000"/>
                  <a:pt x="32357" y="43639"/>
                  <a:pt x="30643" y="46417"/>
                </a:cubicBezTo>
                <a:lnTo>
                  <a:pt x="30643" y="46417"/>
                </a:lnTo>
                <a:lnTo>
                  <a:pt x="16286" y="64917"/>
                </a:lnTo>
                <a:cubicBezTo>
                  <a:pt x="15381" y="66194"/>
                  <a:pt x="14262" y="66833"/>
                  <a:pt x="12929" y="66833"/>
                </a:cubicBezTo>
                <a:lnTo>
                  <a:pt x="12929" y="66833"/>
                </a:lnTo>
                <a:cubicBezTo>
                  <a:pt x="11452" y="66833"/>
                  <a:pt x="10262" y="66278"/>
                  <a:pt x="9357" y="65167"/>
                </a:cubicBezTo>
                <a:lnTo>
                  <a:pt x="9357" y="65167"/>
                </a:lnTo>
                <a:lnTo>
                  <a:pt x="1357" y="55917"/>
                </a:lnTo>
                <a:cubicBezTo>
                  <a:pt x="-452" y="53306"/>
                  <a:pt x="-452" y="50667"/>
                  <a:pt x="1357" y="48000"/>
                </a:cubicBezTo>
                <a:lnTo>
                  <a:pt x="1357" y="48000"/>
                </a:lnTo>
                <a:cubicBezTo>
                  <a:pt x="3643" y="45833"/>
                  <a:pt x="5905" y="45833"/>
                  <a:pt x="8143" y="48000"/>
                </a:cubicBezTo>
                <a:lnTo>
                  <a:pt x="8143" y="48000"/>
                </a:lnTo>
                <a:lnTo>
                  <a:pt x="12500" y="53083"/>
                </a:lnTo>
                <a:lnTo>
                  <a:pt x="23429" y="39000"/>
                </a:lnTo>
                <a:cubicBezTo>
                  <a:pt x="25571" y="36667"/>
                  <a:pt x="27833" y="36500"/>
                  <a:pt x="30214" y="38500"/>
                </a:cubicBezTo>
                <a:lnTo>
                  <a:pt x="30214" y="38500"/>
                </a:lnTo>
                <a:moveTo>
                  <a:pt x="44500" y="14833"/>
                </a:moveTo>
                <a:lnTo>
                  <a:pt x="44500" y="14833"/>
                </a:lnTo>
                <a:cubicBezTo>
                  <a:pt x="44500" y="12667"/>
                  <a:pt x="45095" y="10889"/>
                  <a:pt x="46286" y="9500"/>
                </a:cubicBezTo>
                <a:lnTo>
                  <a:pt x="46286" y="9500"/>
                </a:lnTo>
                <a:lnTo>
                  <a:pt x="46286" y="9500"/>
                </a:lnTo>
                <a:cubicBezTo>
                  <a:pt x="47524" y="8111"/>
                  <a:pt x="49071" y="7417"/>
                  <a:pt x="50929" y="7417"/>
                </a:cubicBezTo>
                <a:lnTo>
                  <a:pt x="50929" y="7417"/>
                </a:lnTo>
                <a:lnTo>
                  <a:pt x="95429" y="7417"/>
                </a:lnTo>
                <a:cubicBezTo>
                  <a:pt x="97286" y="7417"/>
                  <a:pt x="98810" y="8111"/>
                  <a:pt x="100000" y="9500"/>
                </a:cubicBezTo>
                <a:lnTo>
                  <a:pt x="100000" y="9500"/>
                </a:lnTo>
                <a:cubicBezTo>
                  <a:pt x="101190" y="10889"/>
                  <a:pt x="101786" y="12667"/>
                  <a:pt x="101786" y="14833"/>
                </a:cubicBezTo>
                <a:lnTo>
                  <a:pt x="101786" y="14833"/>
                </a:lnTo>
                <a:cubicBezTo>
                  <a:pt x="101786" y="17000"/>
                  <a:pt x="101190" y="18778"/>
                  <a:pt x="100000" y="20167"/>
                </a:cubicBezTo>
                <a:lnTo>
                  <a:pt x="100000" y="20167"/>
                </a:lnTo>
                <a:cubicBezTo>
                  <a:pt x="98810" y="21556"/>
                  <a:pt x="97286" y="22250"/>
                  <a:pt x="95429" y="22250"/>
                </a:cubicBezTo>
                <a:lnTo>
                  <a:pt x="95429" y="22250"/>
                </a:lnTo>
                <a:lnTo>
                  <a:pt x="50929" y="22250"/>
                </a:lnTo>
                <a:cubicBezTo>
                  <a:pt x="49071" y="22250"/>
                  <a:pt x="47524" y="21556"/>
                  <a:pt x="46286" y="20167"/>
                </a:cubicBezTo>
                <a:lnTo>
                  <a:pt x="46286" y="20167"/>
                </a:lnTo>
                <a:cubicBezTo>
                  <a:pt x="45095" y="18778"/>
                  <a:pt x="44500" y="17000"/>
                  <a:pt x="44500" y="14833"/>
                </a:cubicBezTo>
                <a:lnTo>
                  <a:pt x="44500" y="14833"/>
                </a:lnTo>
                <a:moveTo>
                  <a:pt x="44500" y="52000"/>
                </a:moveTo>
                <a:lnTo>
                  <a:pt x="44500" y="52000"/>
                </a:lnTo>
                <a:cubicBezTo>
                  <a:pt x="44500" y="49833"/>
                  <a:pt x="45095" y="48056"/>
                  <a:pt x="46286" y="46667"/>
                </a:cubicBezTo>
                <a:lnTo>
                  <a:pt x="46286" y="46667"/>
                </a:lnTo>
                <a:lnTo>
                  <a:pt x="46286" y="46667"/>
                </a:lnTo>
                <a:cubicBezTo>
                  <a:pt x="47524" y="45222"/>
                  <a:pt x="49071" y="44500"/>
                  <a:pt x="50929" y="44500"/>
                </a:cubicBezTo>
                <a:lnTo>
                  <a:pt x="50929" y="44500"/>
                </a:lnTo>
                <a:lnTo>
                  <a:pt x="95429" y="44500"/>
                </a:lnTo>
                <a:cubicBezTo>
                  <a:pt x="97286" y="44500"/>
                  <a:pt x="98810" y="45222"/>
                  <a:pt x="100000" y="46667"/>
                </a:cubicBezTo>
                <a:lnTo>
                  <a:pt x="100000" y="46667"/>
                </a:lnTo>
                <a:cubicBezTo>
                  <a:pt x="101190" y="48056"/>
                  <a:pt x="101786" y="49833"/>
                  <a:pt x="101786" y="52000"/>
                </a:cubicBezTo>
                <a:lnTo>
                  <a:pt x="101786" y="52000"/>
                </a:lnTo>
                <a:cubicBezTo>
                  <a:pt x="101786" y="54167"/>
                  <a:pt x="101190" y="55944"/>
                  <a:pt x="100000" y="57333"/>
                </a:cubicBezTo>
                <a:lnTo>
                  <a:pt x="100000" y="57333"/>
                </a:lnTo>
                <a:cubicBezTo>
                  <a:pt x="98810" y="58722"/>
                  <a:pt x="97286" y="59417"/>
                  <a:pt x="95429" y="59417"/>
                </a:cubicBezTo>
                <a:lnTo>
                  <a:pt x="95429" y="59417"/>
                </a:lnTo>
                <a:lnTo>
                  <a:pt x="50929" y="59417"/>
                </a:lnTo>
                <a:cubicBezTo>
                  <a:pt x="49071" y="59417"/>
                  <a:pt x="47524" y="58722"/>
                  <a:pt x="46286" y="57333"/>
                </a:cubicBezTo>
                <a:lnTo>
                  <a:pt x="46286" y="57333"/>
                </a:lnTo>
                <a:cubicBezTo>
                  <a:pt x="45095" y="55944"/>
                  <a:pt x="44500" y="54167"/>
                  <a:pt x="44500" y="52000"/>
                </a:cubicBezTo>
                <a:lnTo>
                  <a:pt x="44500" y="52000"/>
                </a:lnTo>
                <a:moveTo>
                  <a:pt x="31786" y="89083"/>
                </a:moveTo>
                <a:lnTo>
                  <a:pt x="31786" y="89083"/>
                </a:lnTo>
                <a:cubicBezTo>
                  <a:pt x="31786" y="86917"/>
                  <a:pt x="32381" y="85139"/>
                  <a:pt x="33571" y="83750"/>
                </a:cubicBezTo>
                <a:lnTo>
                  <a:pt x="33571" y="83750"/>
                </a:lnTo>
                <a:lnTo>
                  <a:pt x="33571" y="83750"/>
                </a:lnTo>
                <a:cubicBezTo>
                  <a:pt x="34762" y="82361"/>
                  <a:pt x="36286" y="81667"/>
                  <a:pt x="38143" y="81667"/>
                </a:cubicBezTo>
                <a:lnTo>
                  <a:pt x="38143" y="81667"/>
                </a:lnTo>
                <a:lnTo>
                  <a:pt x="95429" y="81667"/>
                </a:lnTo>
                <a:cubicBezTo>
                  <a:pt x="97286" y="81667"/>
                  <a:pt x="98810" y="82361"/>
                  <a:pt x="100000" y="83750"/>
                </a:cubicBezTo>
                <a:lnTo>
                  <a:pt x="100000" y="83750"/>
                </a:lnTo>
                <a:cubicBezTo>
                  <a:pt x="101190" y="85139"/>
                  <a:pt x="101786" y="86917"/>
                  <a:pt x="101786" y="89083"/>
                </a:cubicBezTo>
                <a:lnTo>
                  <a:pt x="101786" y="89083"/>
                </a:lnTo>
                <a:cubicBezTo>
                  <a:pt x="101786" y="91250"/>
                  <a:pt x="101190" y="93028"/>
                  <a:pt x="100000" y="94417"/>
                </a:cubicBezTo>
                <a:lnTo>
                  <a:pt x="100000" y="94417"/>
                </a:lnTo>
                <a:cubicBezTo>
                  <a:pt x="98810" y="95806"/>
                  <a:pt x="97286" y="96500"/>
                  <a:pt x="95429" y="96500"/>
                </a:cubicBezTo>
                <a:lnTo>
                  <a:pt x="95429" y="96500"/>
                </a:lnTo>
                <a:lnTo>
                  <a:pt x="38143" y="96500"/>
                </a:lnTo>
                <a:cubicBezTo>
                  <a:pt x="36286" y="96500"/>
                  <a:pt x="34762" y="95806"/>
                  <a:pt x="33571" y="94417"/>
                </a:cubicBezTo>
                <a:lnTo>
                  <a:pt x="33571" y="94417"/>
                </a:lnTo>
                <a:cubicBezTo>
                  <a:pt x="32381" y="93028"/>
                  <a:pt x="31786" y="91250"/>
                  <a:pt x="31786" y="89083"/>
                </a:cubicBezTo>
                <a:lnTo>
                  <a:pt x="31786" y="89083"/>
                </a:lnTo>
                <a:moveTo>
                  <a:pt x="9571" y="77917"/>
                </a:moveTo>
                <a:lnTo>
                  <a:pt x="9571" y="77917"/>
                </a:lnTo>
                <a:cubicBezTo>
                  <a:pt x="13143" y="78083"/>
                  <a:pt x="15905" y="79944"/>
                  <a:pt x="17857" y="83500"/>
                </a:cubicBezTo>
                <a:lnTo>
                  <a:pt x="17857" y="83500"/>
                </a:lnTo>
                <a:cubicBezTo>
                  <a:pt x="19476" y="87222"/>
                  <a:pt x="19476" y="90944"/>
                  <a:pt x="17857" y="94667"/>
                </a:cubicBezTo>
                <a:lnTo>
                  <a:pt x="17857" y="94667"/>
                </a:lnTo>
                <a:cubicBezTo>
                  <a:pt x="15905" y="98222"/>
                  <a:pt x="13143" y="100056"/>
                  <a:pt x="9571" y="100167"/>
                </a:cubicBezTo>
                <a:lnTo>
                  <a:pt x="9571" y="100167"/>
                </a:lnTo>
                <a:cubicBezTo>
                  <a:pt x="5952" y="100056"/>
                  <a:pt x="3167" y="98222"/>
                  <a:pt x="1214" y="94667"/>
                </a:cubicBezTo>
                <a:lnTo>
                  <a:pt x="1214" y="94667"/>
                </a:lnTo>
                <a:cubicBezTo>
                  <a:pt x="-405" y="90944"/>
                  <a:pt x="-405" y="87222"/>
                  <a:pt x="1214" y="83500"/>
                </a:cubicBezTo>
                <a:lnTo>
                  <a:pt x="1214" y="83500"/>
                </a:lnTo>
                <a:cubicBezTo>
                  <a:pt x="3167" y="79944"/>
                  <a:pt x="5952" y="78083"/>
                  <a:pt x="9571" y="77917"/>
                </a:cubicBezTo>
                <a:lnTo>
                  <a:pt x="9571" y="779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8319688658-39"/>
          <p:cNvSpPr/>
          <p:nvPr/>
        </p:nvSpPr>
        <p:spPr>
          <a:xfrm>
            <a:off x="535781" y="2171700"/>
            <a:ext cx="228019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8659-48"/>
          <p:cNvCxnSpPr/>
          <p:nvPr/>
        </p:nvCxnSpPr>
        <p:spPr>
          <a:xfrm>
            <a:off x="550069" y="2171700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8716-89"/>
          <p:cNvSpPr/>
          <p:nvPr/>
        </p:nvSpPr>
        <p:spPr>
          <a:xfrm>
            <a:off x="667941" y="226099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091" y="41545"/>
                </a:moveTo>
                <a:lnTo>
                  <a:pt x="83091" y="41545"/>
                </a:lnTo>
                <a:cubicBezTo>
                  <a:pt x="82970" y="50879"/>
                  <a:pt x="80303" y="59061"/>
                  <a:pt x="75091" y="66091"/>
                </a:cubicBezTo>
                <a:lnTo>
                  <a:pt x="75091" y="66091"/>
                </a:lnTo>
                <a:lnTo>
                  <a:pt x="100455" y="91273"/>
                </a:lnTo>
                <a:cubicBezTo>
                  <a:pt x="101667" y="92606"/>
                  <a:pt x="102273" y="94152"/>
                  <a:pt x="102273" y="95909"/>
                </a:cubicBezTo>
                <a:lnTo>
                  <a:pt x="102273" y="95909"/>
                </a:lnTo>
                <a:cubicBezTo>
                  <a:pt x="102273" y="97606"/>
                  <a:pt x="101667" y="99121"/>
                  <a:pt x="100455" y="100455"/>
                </a:cubicBezTo>
                <a:lnTo>
                  <a:pt x="100455" y="100455"/>
                </a:lnTo>
                <a:cubicBezTo>
                  <a:pt x="99121" y="101667"/>
                  <a:pt x="97606" y="102273"/>
                  <a:pt x="95909" y="102273"/>
                </a:cubicBezTo>
                <a:lnTo>
                  <a:pt x="95909" y="102273"/>
                </a:lnTo>
                <a:cubicBezTo>
                  <a:pt x="94152" y="102273"/>
                  <a:pt x="92606" y="101667"/>
                  <a:pt x="91273" y="100455"/>
                </a:cubicBezTo>
                <a:lnTo>
                  <a:pt x="91273" y="100455"/>
                </a:lnTo>
                <a:lnTo>
                  <a:pt x="66091" y="75091"/>
                </a:lnTo>
                <a:cubicBezTo>
                  <a:pt x="59061" y="80303"/>
                  <a:pt x="50879" y="82970"/>
                  <a:pt x="41545" y="83091"/>
                </a:cubicBezTo>
                <a:lnTo>
                  <a:pt x="41545" y="83091"/>
                </a:lnTo>
                <a:cubicBezTo>
                  <a:pt x="29848" y="82848"/>
                  <a:pt x="20061" y="78788"/>
                  <a:pt x="12182" y="70909"/>
                </a:cubicBezTo>
                <a:lnTo>
                  <a:pt x="12182" y="70909"/>
                </a:lnTo>
                <a:cubicBezTo>
                  <a:pt x="4303" y="63030"/>
                  <a:pt x="242" y="53242"/>
                  <a:pt x="0" y="41545"/>
                </a:cubicBezTo>
                <a:lnTo>
                  <a:pt x="0" y="41545"/>
                </a:lnTo>
                <a:cubicBezTo>
                  <a:pt x="242" y="29848"/>
                  <a:pt x="4303" y="20061"/>
                  <a:pt x="12182" y="12182"/>
                </a:cubicBezTo>
                <a:lnTo>
                  <a:pt x="12182" y="12182"/>
                </a:lnTo>
                <a:cubicBezTo>
                  <a:pt x="20061" y="4303"/>
                  <a:pt x="29848" y="242"/>
                  <a:pt x="41545" y="0"/>
                </a:cubicBezTo>
                <a:lnTo>
                  <a:pt x="41545" y="0"/>
                </a:lnTo>
                <a:cubicBezTo>
                  <a:pt x="53242" y="242"/>
                  <a:pt x="63030" y="4303"/>
                  <a:pt x="70909" y="12182"/>
                </a:cubicBezTo>
                <a:lnTo>
                  <a:pt x="70909" y="12182"/>
                </a:lnTo>
                <a:cubicBezTo>
                  <a:pt x="78788" y="20061"/>
                  <a:pt x="82848" y="29848"/>
                  <a:pt x="83091" y="41545"/>
                </a:cubicBezTo>
                <a:lnTo>
                  <a:pt x="83091" y="41545"/>
                </a:lnTo>
                <a:moveTo>
                  <a:pt x="41545" y="70273"/>
                </a:moveTo>
                <a:lnTo>
                  <a:pt x="41545" y="70273"/>
                </a:lnTo>
                <a:cubicBezTo>
                  <a:pt x="46758" y="70273"/>
                  <a:pt x="51545" y="69030"/>
                  <a:pt x="55909" y="66545"/>
                </a:cubicBezTo>
                <a:lnTo>
                  <a:pt x="55909" y="66545"/>
                </a:lnTo>
                <a:lnTo>
                  <a:pt x="55909" y="66545"/>
                </a:lnTo>
                <a:cubicBezTo>
                  <a:pt x="60333" y="64000"/>
                  <a:pt x="63879" y="60455"/>
                  <a:pt x="66545" y="55909"/>
                </a:cubicBezTo>
                <a:lnTo>
                  <a:pt x="66545" y="55909"/>
                </a:lnTo>
                <a:cubicBezTo>
                  <a:pt x="69030" y="51424"/>
                  <a:pt x="70273" y="46636"/>
                  <a:pt x="70273" y="41545"/>
                </a:cubicBezTo>
                <a:lnTo>
                  <a:pt x="70273" y="41545"/>
                </a:lnTo>
                <a:cubicBezTo>
                  <a:pt x="70273" y="36515"/>
                  <a:pt x="69030" y="31727"/>
                  <a:pt x="66545" y="27182"/>
                </a:cubicBezTo>
                <a:lnTo>
                  <a:pt x="66545" y="27182"/>
                </a:lnTo>
                <a:cubicBezTo>
                  <a:pt x="63879" y="22636"/>
                  <a:pt x="60333" y="19091"/>
                  <a:pt x="55909" y="16545"/>
                </a:cubicBezTo>
                <a:lnTo>
                  <a:pt x="55909" y="16545"/>
                </a:lnTo>
                <a:cubicBezTo>
                  <a:pt x="51545" y="14061"/>
                  <a:pt x="46758" y="12818"/>
                  <a:pt x="41545" y="12818"/>
                </a:cubicBezTo>
                <a:lnTo>
                  <a:pt x="41545" y="12818"/>
                </a:lnTo>
                <a:cubicBezTo>
                  <a:pt x="36333" y="12818"/>
                  <a:pt x="31545" y="14061"/>
                  <a:pt x="27182" y="16545"/>
                </a:cubicBezTo>
                <a:lnTo>
                  <a:pt x="27182" y="16545"/>
                </a:lnTo>
                <a:cubicBezTo>
                  <a:pt x="22758" y="19091"/>
                  <a:pt x="19212" y="22636"/>
                  <a:pt x="16545" y="27182"/>
                </a:cubicBezTo>
                <a:lnTo>
                  <a:pt x="16545" y="27182"/>
                </a:lnTo>
                <a:cubicBezTo>
                  <a:pt x="14061" y="31727"/>
                  <a:pt x="12818" y="36515"/>
                  <a:pt x="12818" y="41545"/>
                </a:cubicBezTo>
                <a:lnTo>
                  <a:pt x="12818" y="41545"/>
                </a:lnTo>
                <a:cubicBezTo>
                  <a:pt x="12818" y="46636"/>
                  <a:pt x="14061" y="51424"/>
                  <a:pt x="16545" y="55909"/>
                </a:cubicBezTo>
                <a:lnTo>
                  <a:pt x="16545" y="55909"/>
                </a:lnTo>
                <a:cubicBezTo>
                  <a:pt x="19212" y="60455"/>
                  <a:pt x="22758" y="64000"/>
                  <a:pt x="27182" y="66545"/>
                </a:cubicBezTo>
                <a:lnTo>
                  <a:pt x="27182" y="66545"/>
                </a:lnTo>
                <a:cubicBezTo>
                  <a:pt x="31545" y="69030"/>
                  <a:pt x="36333" y="70273"/>
                  <a:pt x="41545" y="70273"/>
                </a:cubicBezTo>
                <a:lnTo>
                  <a:pt x="41545" y="7027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8319688658-40"/>
          <p:cNvSpPr/>
          <p:nvPr/>
        </p:nvSpPr>
        <p:spPr>
          <a:xfrm>
            <a:off x="2887414" y="2171700"/>
            <a:ext cx="2280307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8659-49"/>
          <p:cNvCxnSpPr/>
          <p:nvPr/>
        </p:nvCxnSpPr>
        <p:spPr>
          <a:xfrm>
            <a:off x="2901702" y="2171700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8716-90"/>
          <p:cNvSpPr/>
          <p:nvPr/>
        </p:nvSpPr>
        <p:spPr>
          <a:xfrm>
            <a:off x="3019574" y="226099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73" y="19182"/>
                </a:moveTo>
                <a:lnTo>
                  <a:pt x="102273" y="19182"/>
                </a:lnTo>
                <a:cubicBezTo>
                  <a:pt x="102152" y="22636"/>
                  <a:pt x="101091" y="26364"/>
                  <a:pt x="99091" y="30364"/>
                </a:cubicBezTo>
                <a:lnTo>
                  <a:pt x="99091" y="30364"/>
                </a:lnTo>
                <a:lnTo>
                  <a:pt x="99091" y="30364"/>
                </a:lnTo>
                <a:cubicBezTo>
                  <a:pt x="96970" y="34364"/>
                  <a:pt x="94636" y="38152"/>
                  <a:pt x="92091" y="41727"/>
                </a:cubicBezTo>
                <a:lnTo>
                  <a:pt x="92091" y="41727"/>
                </a:lnTo>
                <a:lnTo>
                  <a:pt x="92091" y="41727"/>
                </a:lnTo>
                <a:cubicBezTo>
                  <a:pt x="89424" y="45182"/>
                  <a:pt x="87152" y="48000"/>
                  <a:pt x="85273" y="50182"/>
                </a:cubicBezTo>
                <a:lnTo>
                  <a:pt x="85273" y="50182"/>
                </a:lnTo>
                <a:cubicBezTo>
                  <a:pt x="84485" y="51091"/>
                  <a:pt x="83545" y="51424"/>
                  <a:pt x="82455" y="51182"/>
                </a:cubicBezTo>
                <a:lnTo>
                  <a:pt x="82455" y="51182"/>
                </a:lnTo>
                <a:lnTo>
                  <a:pt x="63909" y="51182"/>
                </a:lnTo>
                <a:cubicBezTo>
                  <a:pt x="62030" y="51182"/>
                  <a:pt x="60515" y="51758"/>
                  <a:pt x="59364" y="52909"/>
                </a:cubicBezTo>
                <a:lnTo>
                  <a:pt x="59364" y="52909"/>
                </a:lnTo>
                <a:cubicBezTo>
                  <a:pt x="58152" y="54121"/>
                  <a:pt x="57545" y="55667"/>
                  <a:pt x="57545" y="57545"/>
                </a:cubicBezTo>
                <a:lnTo>
                  <a:pt x="57545" y="57545"/>
                </a:lnTo>
                <a:cubicBezTo>
                  <a:pt x="57545" y="59424"/>
                  <a:pt x="58152" y="60939"/>
                  <a:pt x="59364" y="62091"/>
                </a:cubicBezTo>
                <a:lnTo>
                  <a:pt x="59364" y="62091"/>
                </a:lnTo>
                <a:cubicBezTo>
                  <a:pt x="60515" y="63303"/>
                  <a:pt x="62030" y="63909"/>
                  <a:pt x="63909" y="63909"/>
                </a:cubicBezTo>
                <a:lnTo>
                  <a:pt x="63909" y="63909"/>
                </a:lnTo>
                <a:lnTo>
                  <a:pt x="83091" y="63909"/>
                </a:lnTo>
                <a:cubicBezTo>
                  <a:pt x="88545" y="64030"/>
                  <a:pt x="93061" y="65909"/>
                  <a:pt x="96636" y="69545"/>
                </a:cubicBezTo>
                <a:lnTo>
                  <a:pt x="96636" y="69545"/>
                </a:lnTo>
                <a:cubicBezTo>
                  <a:pt x="100273" y="73121"/>
                  <a:pt x="102152" y="77636"/>
                  <a:pt x="102273" y="83091"/>
                </a:cubicBezTo>
                <a:lnTo>
                  <a:pt x="102273" y="83091"/>
                </a:lnTo>
                <a:cubicBezTo>
                  <a:pt x="102152" y="88545"/>
                  <a:pt x="100273" y="93061"/>
                  <a:pt x="96636" y="96636"/>
                </a:cubicBezTo>
                <a:lnTo>
                  <a:pt x="96636" y="96636"/>
                </a:lnTo>
                <a:cubicBezTo>
                  <a:pt x="93061" y="100273"/>
                  <a:pt x="88545" y="102152"/>
                  <a:pt x="83091" y="102273"/>
                </a:cubicBezTo>
                <a:lnTo>
                  <a:pt x="83091" y="102273"/>
                </a:lnTo>
                <a:lnTo>
                  <a:pt x="28000" y="102273"/>
                </a:lnTo>
                <a:cubicBezTo>
                  <a:pt x="29697" y="100273"/>
                  <a:pt x="31697" y="97818"/>
                  <a:pt x="34000" y="94909"/>
                </a:cubicBezTo>
                <a:lnTo>
                  <a:pt x="34000" y="94909"/>
                </a:lnTo>
                <a:cubicBezTo>
                  <a:pt x="35152" y="93273"/>
                  <a:pt x="36394" y="91455"/>
                  <a:pt x="37727" y="89455"/>
                </a:cubicBezTo>
                <a:lnTo>
                  <a:pt x="37727" y="89455"/>
                </a:lnTo>
                <a:lnTo>
                  <a:pt x="83091" y="89455"/>
                </a:lnTo>
                <a:cubicBezTo>
                  <a:pt x="84970" y="89455"/>
                  <a:pt x="86515" y="88879"/>
                  <a:pt x="87727" y="87727"/>
                </a:cubicBezTo>
                <a:lnTo>
                  <a:pt x="87727" y="87727"/>
                </a:lnTo>
                <a:cubicBezTo>
                  <a:pt x="88879" y="86515"/>
                  <a:pt x="89455" y="84970"/>
                  <a:pt x="89455" y="83091"/>
                </a:cubicBezTo>
                <a:lnTo>
                  <a:pt x="89455" y="83091"/>
                </a:lnTo>
                <a:cubicBezTo>
                  <a:pt x="89455" y="81212"/>
                  <a:pt x="88879" y="79697"/>
                  <a:pt x="87727" y="78545"/>
                </a:cubicBezTo>
                <a:lnTo>
                  <a:pt x="87727" y="78545"/>
                </a:lnTo>
                <a:cubicBezTo>
                  <a:pt x="86515" y="77333"/>
                  <a:pt x="84970" y="76727"/>
                  <a:pt x="83091" y="76727"/>
                </a:cubicBezTo>
                <a:lnTo>
                  <a:pt x="83091" y="76727"/>
                </a:lnTo>
                <a:lnTo>
                  <a:pt x="63909" y="76727"/>
                </a:lnTo>
                <a:cubicBezTo>
                  <a:pt x="58455" y="76606"/>
                  <a:pt x="53939" y="74727"/>
                  <a:pt x="50364" y="71091"/>
                </a:cubicBezTo>
                <a:lnTo>
                  <a:pt x="50364" y="71091"/>
                </a:lnTo>
                <a:cubicBezTo>
                  <a:pt x="46727" y="67515"/>
                  <a:pt x="44848" y="63000"/>
                  <a:pt x="44727" y="57545"/>
                </a:cubicBezTo>
                <a:lnTo>
                  <a:pt x="44727" y="57545"/>
                </a:lnTo>
                <a:cubicBezTo>
                  <a:pt x="44848" y="52091"/>
                  <a:pt x="46727" y="47545"/>
                  <a:pt x="50364" y="43909"/>
                </a:cubicBezTo>
                <a:lnTo>
                  <a:pt x="50364" y="43909"/>
                </a:lnTo>
                <a:cubicBezTo>
                  <a:pt x="53939" y="40333"/>
                  <a:pt x="58455" y="38485"/>
                  <a:pt x="63909" y="38364"/>
                </a:cubicBezTo>
                <a:lnTo>
                  <a:pt x="63909" y="38364"/>
                </a:lnTo>
                <a:lnTo>
                  <a:pt x="71909" y="38364"/>
                </a:lnTo>
                <a:cubicBezTo>
                  <a:pt x="69788" y="35152"/>
                  <a:pt x="67909" y="31879"/>
                  <a:pt x="66273" y="28545"/>
                </a:cubicBezTo>
                <a:lnTo>
                  <a:pt x="66273" y="28545"/>
                </a:lnTo>
                <a:cubicBezTo>
                  <a:pt x="64818" y="25212"/>
                  <a:pt x="64030" y="22091"/>
                  <a:pt x="63909" y="19182"/>
                </a:cubicBezTo>
                <a:lnTo>
                  <a:pt x="63909" y="19182"/>
                </a:lnTo>
                <a:cubicBezTo>
                  <a:pt x="64030" y="13727"/>
                  <a:pt x="65909" y="9212"/>
                  <a:pt x="69545" y="5636"/>
                </a:cubicBezTo>
                <a:lnTo>
                  <a:pt x="69545" y="5636"/>
                </a:lnTo>
                <a:cubicBezTo>
                  <a:pt x="73121" y="2000"/>
                  <a:pt x="77636" y="121"/>
                  <a:pt x="83091" y="0"/>
                </a:cubicBezTo>
                <a:lnTo>
                  <a:pt x="83091" y="0"/>
                </a:lnTo>
                <a:cubicBezTo>
                  <a:pt x="88545" y="121"/>
                  <a:pt x="93061" y="2000"/>
                  <a:pt x="96636" y="5636"/>
                </a:cubicBezTo>
                <a:lnTo>
                  <a:pt x="96636" y="5636"/>
                </a:lnTo>
                <a:cubicBezTo>
                  <a:pt x="100273" y="9212"/>
                  <a:pt x="102152" y="13727"/>
                  <a:pt x="102273" y="19182"/>
                </a:cubicBezTo>
                <a:lnTo>
                  <a:pt x="102273" y="19182"/>
                </a:lnTo>
                <a:moveTo>
                  <a:pt x="23364" y="97636"/>
                </a:moveTo>
                <a:lnTo>
                  <a:pt x="23364" y="97636"/>
                </a:lnTo>
                <a:cubicBezTo>
                  <a:pt x="22576" y="98606"/>
                  <a:pt x="21909" y="99364"/>
                  <a:pt x="21364" y="99909"/>
                </a:cubicBezTo>
                <a:lnTo>
                  <a:pt x="21364" y="99909"/>
                </a:lnTo>
                <a:lnTo>
                  <a:pt x="21000" y="100273"/>
                </a:lnTo>
                <a:lnTo>
                  <a:pt x="21000" y="100273"/>
                </a:lnTo>
                <a:cubicBezTo>
                  <a:pt x="19667" y="101182"/>
                  <a:pt x="18333" y="101061"/>
                  <a:pt x="17000" y="99909"/>
                </a:cubicBezTo>
                <a:lnTo>
                  <a:pt x="17000" y="99909"/>
                </a:lnTo>
                <a:cubicBezTo>
                  <a:pt x="15242" y="98030"/>
                  <a:pt x="13030" y="95424"/>
                  <a:pt x="10364" y="92091"/>
                </a:cubicBezTo>
                <a:lnTo>
                  <a:pt x="10364" y="92091"/>
                </a:lnTo>
                <a:cubicBezTo>
                  <a:pt x="7697" y="88758"/>
                  <a:pt x="5303" y="85152"/>
                  <a:pt x="3182" y="81273"/>
                </a:cubicBezTo>
                <a:lnTo>
                  <a:pt x="3182" y="81273"/>
                </a:lnTo>
                <a:cubicBezTo>
                  <a:pt x="1182" y="77455"/>
                  <a:pt x="121" y="73788"/>
                  <a:pt x="0" y="70273"/>
                </a:cubicBezTo>
                <a:lnTo>
                  <a:pt x="0" y="70273"/>
                </a:lnTo>
                <a:cubicBezTo>
                  <a:pt x="121" y="64818"/>
                  <a:pt x="2000" y="60303"/>
                  <a:pt x="5636" y="56727"/>
                </a:cubicBezTo>
                <a:lnTo>
                  <a:pt x="5636" y="56727"/>
                </a:lnTo>
                <a:cubicBezTo>
                  <a:pt x="9212" y="53152"/>
                  <a:pt x="13727" y="51303"/>
                  <a:pt x="19182" y="51182"/>
                </a:cubicBezTo>
                <a:lnTo>
                  <a:pt x="19182" y="51182"/>
                </a:lnTo>
                <a:cubicBezTo>
                  <a:pt x="24636" y="51303"/>
                  <a:pt x="29152" y="53152"/>
                  <a:pt x="32727" y="56727"/>
                </a:cubicBezTo>
                <a:lnTo>
                  <a:pt x="32727" y="56727"/>
                </a:lnTo>
                <a:cubicBezTo>
                  <a:pt x="36364" y="60303"/>
                  <a:pt x="38242" y="64818"/>
                  <a:pt x="38364" y="70273"/>
                </a:cubicBezTo>
                <a:lnTo>
                  <a:pt x="38364" y="70273"/>
                </a:lnTo>
                <a:cubicBezTo>
                  <a:pt x="38242" y="73364"/>
                  <a:pt x="37364" y="76636"/>
                  <a:pt x="35727" y="80091"/>
                </a:cubicBezTo>
                <a:lnTo>
                  <a:pt x="35727" y="80091"/>
                </a:lnTo>
                <a:cubicBezTo>
                  <a:pt x="34030" y="83424"/>
                  <a:pt x="32030" y="86697"/>
                  <a:pt x="29727" y="89909"/>
                </a:cubicBezTo>
                <a:lnTo>
                  <a:pt x="29727" y="89909"/>
                </a:lnTo>
                <a:cubicBezTo>
                  <a:pt x="27485" y="92818"/>
                  <a:pt x="25424" y="95333"/>
                  <a:pt x="23545" y="97455"/>
                </a:cubicBezTo>
                <a:lnTo>
                  <a:pt x="23545" y="97455"/>
                </a:lnTo>
                <a:lnTo>
                  <a:pt x="23364" y="97636"/>
                </a:lnTo>
                <a:moveTo>
                  <a:pt x="25545" y="70273"/>
                </a:moveTo>
                <a:lnTo>
                  <a:pt x="25545" y="70273"/>
                </a:lnTo>
                <a:cubicBezTo>
                  <a:pt x="25545" y="68455"/>
                  <a:pt x="24939" y="66939"/>
                  <a:pt x="23727" y="65727"/>
                </a:cubicBezTo>
                <a:lnTo>
                  <a:pt x="23727" y="65727"/>
                </a:lnTo>
                <a:lnTo>
                  <a:pt x="23727" y="65727"/>
                </a:lnTo>
                <a:cubicBezTo>
                  <a:pt x="22576" y="64515"/>
                  <a:pt x="21061" y="63909"/>
                  <a:pt x="19182" y="63909"/>
                </a:cubicBezTo>
                <a:lnTo>
                  <a:pt x="19182" y="63909"/>
                </a:lnTo>
                <a:cubicBezTo>
                  <a:pt x="17303" y="63909"/>
                  <a:pt x="15758" y="64515"/>
                  <a:pt x="14545" y="65727"/>
                </a:cubicBezTo>
                <a:lnTo>
                  <a:pt x="14545" y="65727"/>
                </a:lnTo>
                <a:cubicBezTo>
                  <a:pt x="13394" y="66939"/>
                  <a:pt x="12818" y="68455"/>
                  <a:pt x="12818" y="70273"/>
                </a:cubicBezTo>
                <a:lnTo>
                  <a:pt x="12818" y="70273"/>
                </a:lnTo>
                <a:cubicBezTo>
                  <a:pt x="12818" y="72152"/>
                  <a:pt x="13394" y="73697"/>
                  <a:pt x="14545" y="74909"/>
                </a:cubicBezTo>
                <a:lnTo>
                  <a:pt x="14545" y="74909"/>
                </a:lnTo>
                <a:cubicBezTo>
                  <a:pt x="15758" y="76121"/>
                  <a:pt x="17303" y="76727"/>
                  <a:pt x="19182" y="76727"/>
                </a:cubicBezTo>
                <a:lnTo>
                  <a:pt x="19182" y="76727"/>
                </a:lnTo>
                <a:cubicBezTo>
                  <a:pt x="21061" y="76727"/>
                  <a:pt x="22576" y="76121"/>
                  <a:pt x="23727" y="74909"/>
                </a:cubicBezTo>
                <a:lnTo>
                  <a:pt x="23727" y="74909"/>
                </a:lnTo>
                <a:cubicBezTo>
                  <a:pt x="24939" y="73697"/>
                  <a:pt x="25545" y="72152"/>
                  <a:pt x="25545" y="70273"/>
                </a:cubicBezTo>
                <a:lnTo>
                  <a:pt x="25545" y="70273"/>
                </a:lnTo>
                <a:moveTo>
                  <a:pt x="83091" y="25545"/>
                </a:moveTo>
                <a:lnTo>
                  <a:pt x="83091" y="25545"/>
                </a:lnTo>
                <a:cubicBezTo>
                  <a:pt x="84970" y="25545"/>
                  <a:pt x="86515" y="24939"/>
                  <a:pt x="87727" y="23727"/>
                </a:cubicBezTo>
                <a:lnTo>
                  <a:pt x="87727" y="23727"/>
                </a:lnTo>
                <a:lnTo>
                  <a:pt x="87727" y="23727"/>
                </a:lnTo>
                <a:cubicBezTo>
                  <a:pt x="88879" y="22576"/>
                  <a:pt x="89455" y="21061"/>
                  <a:pt x="89455" y="19182"/>
                </a:cubicBezTo>
                <a:lnTo>
                  <a:pt x="89455" y="19182"/>
                </a:lnTo>
                <a:cubicBezTo>
                  <a:pt x="89455" y="17303"/>
                  <a:pt x="88879" y="15758"/>
                  <a:pt x="87727" y="14545"/>
                </a:cubicBezTo>
                <a:lnTo>
                  <a:pt x="87727" y="14545"/>
                </a:lnTo>
                <a:cubicBezTo>
                  <a:pt x="86515" y="13394"/>
                  <a:pt x="84970" y="12818"/>
                  <a:pt x="83091" y="12818"/>
                </a:cubicBezTo>
                <a:lnTo>
                  <a:pt x="83091" y="12818"/>
                </a:lnTo>
                <a:cubicBezTo>
                  <a:pt x="81212" y="12818"/>
                  <a:pt x="79697" y="13394"/>
                  <a:pt x="78545" y="14545"/>
                </a:cubicBezTo>
                <a:lnTo>
                  <a:pt x="78545" y="14545"/>
                </a:lnTo>
                <a:cubicBezTo>
                  <a:pt x="77333" y="15758"/>
                  <a:pt x="76727" y="17303"/>
                  <a:pt x="76727" y="19182"/>
                </a:cubicBezTo>
                <a:lnTo>
                  <a:pt x="76727" y="19182"/>
                </a:lnTo>
                <a:cubicBezTo>
                  <a:pt x="76727" y="21061"/>
                  <a:pt x="77333" y="22576"/>
                  <a:pt x="78545" y="23727"/>
                </a:cubicBezTo>
                <a:lnTo>
                  <a:pt x="78545" y="23727"/>
                </a:lnTo>
                <a:cubicBezTo>
                  <a:pt x="79697" y="24939"/>
                  <a:pt x="81212" y="25545"/>
                  <a:pt x="83091" y="25545"/>
                </a:cubicBezTo>
                <a:lnTo>
                  <a:pt x="83091" y="25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8658-41"/>
          <p:cNvSpPr/>
          <p:nvPr/>
        </p:nvSpPr>
        <p:spPr>
          <a:xfrm>
            <a:off x="535781" y="2528888"/>
            <a:ext cx="228019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8319688659-50"/>
          <p:cNvCxnSpPr/>
          <p:nvPr/>
        </p:nvCxnSpPr>
        <p:spPr>
          <a:xfrm>
            <a:off x="550069" y="2528888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8319688717-91"/>
          <p:cNvSpPr/>
          <p:nvPr/>
        </p:nvSpPr>
        <p:spPr>
          <a:xfrm>
            <a:off x="681335" y="2618184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25" y="0"/>
                </a:moveTo>
                <a:lnTo>
                  <a:pt x="17625" y="0"/>
                </a:lnTo>
                <a:cubicBezTo>
                  <a:pt x="12625" y="121"/>
                  <a:pt x="8500" y="1394"/>
                  <a:pt x="5250" y="3818"/>
                </a:cubicBezTo>
                <a:lnTo>
                  <a:pt x="5250" y="3818"/>
                </a:lnTo>
                <a:lnTo>
                  <a:pt x="5250" y="3818"/>
                </a:lnTo>
                <a:cubicBezTo>
                  <a:pt x="1917" y="6182"/>
                  <a:pt x="167" y="9182"/>
                  <a:pt x="0" y="12818"/>
                </a:cubicBezTo>
                <a:lnTo>
                  <a:pt x="0" y="12818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12818"/>
                </a:lnTo>
                <a:cubicBezTo>
                  <a:pt x="105333" y="9182"/>
                  <a:pt x="103583" y="6182"/>
                  <a:pt x="100250" y="3818"/>
                </a:cubicBezTo>
                <a:lnTo>
                  <a:pt x="100250" y="3818"/>
                </a:lnTo>
                <a:cubicBezTo>
                  <a:pt x="96917" y="1394"/>
                  <a:pt x="92792" y="121"/>
                  <a:pt x="87875" y="0"/>
                </a:cubicBezTo>
                <a:lnTo>
                  <a:pt x="87875" y="0"/>
                </a:lnTo>
                <a:lnTo>
                  <a:pt x="17625" y="0"/>
                </a:lnTo>
                <a:moveTo>
                  <a:pt x="26375" y="12818"/>
                </a:moveTo>
                <a:lnTo>
                  <a:pt x="26375" y="12818"/>
                </a:lnTo>
                <a:lnTo>
                  <a:pt x="79125" y="12818"/>
                </a:lnTo>
                <a:cubicBezTo>
                  <a:pt x="81708" y="12818"/>
                  <a:pt x="83792" y="13394"/>
                  <a:pt x="85375" y="14545"/>
                </a:cubicBezTo>
                <a:lnTo>
                  <a:pt x="85375" y="14545"/>
                </a:lnTo>
                <a:cubicBezTo>
                  <a:pt x="87042" y="15758"/>
                  <a:pt x="87875" y="17303"/>
                  <a:pt x="87875" y="19182"/>
                </a:cubicBezTo>
                <a:lnTo>
                  <a:pt x="87875" y="19182"/>
                </a:lnTo>
                <a:lnTo>
                  <a:pt x="87875" y="25545"/>
                </a:lnTo>
                <a:cubicBezTo>
                  <a:pt x="87875" y="27424"/>
                  <a:pt x="87042" y="28970"/>
                  <a:pt x="85375" y="30182"/>
                </a:cubicBezTo>
                <a:lnTo>
                  <a:pt x="85375" y="30182"/>
                </a:lnTo>
                <a:cubicBezTo>
                  <a:pt x="83792" y="31394"/>
                  <a:pt x="81708" y="32000"/>
                  <a:pt x="79125" y="32000"/>
                </a:cubicBezTo>
                <a:lnTo>
                  <a:pt x="79125" y="32000"/>
                </a:lnTo>
                <a:lnTo>
                  <a:pt x="26375" y="32000"/>
                </a:lnTo>
                <a:cubicBezTo>
                  <a:pt x="23792" y="32000"/>
                  <a:pt x="21667" y="31394"/>
                  <a:pt x="20000" y="30182"/>
                </a:cubicBezTo>
                <a:lnTo>
                  <a:pt x="20000" y="30182"/>
                </a:lnTo>
                <a:cubicBezTo>
                  <a:pt x="18417" y="28970"/>
                  <a:pt x="17625" y="27424"/>
                  <a:pt x="17625" y="25545"/>
                </a:cubicBezTo>
                <a:lnTo>
                  <a:pt x="17625" y="25545"/>
                </a:lnTo>
                <a:lnTo>
                  <a:pt x="17625" y="19182"/>
                </a:lnTo>
                <a:cubicBezTo>
                  <a:pt x="17625" y="17303"/>
                  <a:pt x="18417" y="15758"/>
                  <a:pt x="20000" y="14545"/>
                </a:cubicBezTo>
                <a:lnTo>
                  <a:pt x="20000" y="14545"/>
                </a:lnTo>
                <a:cubicBezTo>
                  <a:pt x="21667" y="13394"/>
                  <a:pt x="23792" y="12818"/>
                  <a:pt x="26375" y="12818"/>
                </a:cubicBezTo>
                <a:lnTo>
                  <a:pt x="26375" y="12818"/>
                </a:lnTo>
                <a:moveTo>
                  <a:pt x="35125" y="44727"/>
                </a:moveTo>
                <a:lnTo>
                  <a:pt x="35125" y="44727"/>
                </a:lnTo>
                <a:cubicBezTo>
                  <a:pt x="35125" y="46606"/>
                  <a:pt x="34292" y="48152"/>
                  <a:pt x="32625" y="49364"/>
                </a:cubicBezTo>
                <a:lnTo>
                  <a:pt x="32625" y="49364"/>
                </a:lnTo>
                <a:lnTo>
                  <a:pt x="32625" y="49364"/>
                </a:lnTo>
                <a:cubicBezTo>
                  <a:pt x="31042" y="50576"/>
                  <a:pt x="28958" y="51182"/>
                  <a:pt x="26375" y="51182"/>
                </a:cubicBezTo>
                <a:lnTo>
                  <a:pt x="26375" y="51182"/>
                </a:lnTo>
                <a:cubicBezTo>
                  <a:pt x="23792" y="51182"/>
                  <a:pt x="21667" y="50576"/>
                  <a:pt x="20000" y="49364"/>
                </a:cubicBezTo>
                <a:lnTo>
                  <a:pt x="20000" y="49364"/>
                </a:lnTo>
                <a:cubicBezTo>
                  <a:pt x="18417" y="48152"/>
                  <a:pt x="17625" y="46606"/>
                  <a:pt x="17625" y="44727"/>
                </a:cubicBezTo>
                <a:lnTo>
                  <a:pt x="17625" y="44727"/>
                </a:lnTo>
                <a:cubicBezTo>
                  <a:pt x="17625" y="42848"/>
                  <a:pt x="18417" y="41333"/>
                  <a:pt x="20000" y="40182"/>
                </a:cubicBezTo>
                <a:lnTo>
                  <a:pt x="20000" y="40182"/>
                </a:lnTo>
                <a:cubicBezTo>
                  <a:pt x="21667" y="38970"/>
                  <a:pt x="23792" y="38364"/>
                  <a:pt x="26375" y="38364"/>
                </a:cubicBezTo>
                <a:lnTo>
                  <a:pt x="26375" y="38364"/>
                </a:lnTo>
                <a:cubicBezTo>
                  <a:pt x="28958" y="38364"/>
                  <a:pt x="31042" y="38970"/>
                  <a:pt x="32625" y="40182"/>
                </a:cubicBezTo>
                <a:lnTo>
                  <a:pt x="32625" y="40182"/>
                </a:lnTo>
                <a:cubicBezTo>
                  <a:pt x="34292" y="41333"/>
                  <a:pt x="35125" y="42848"/>
                  <a:pt x="35125" y="44727"/>
                </a:cubicBezTo>
                <a:lnTo>
                  <a:pt x="35125" y="44727"/>
                </a:lnTo>
                <a:moveTo>
                  <a:pt x="26375" y="70273"/>
                </a:moveTo>
                <a:lnTo>
                  <a:pt x="26375" y="70273"/>
                </a:lnTo>
                <a:cubicBezTo>
                  <a:pt x="23792" y="70273"/>
                  <a:pt x="21667" y="69697"/>
                  <a:pt x="20000" y="68545"/>
                </a:cubicBezTo>
                <a:lnTo>
                  <a:pt x="20000" y="68545"/>
                </a:lnTo>
                <a:lnTo>
                  <a:pt x="20000" y="68545"/>
                </a:lnTo>
                <a:cubicBezTo>
                  <a:pt x="18417" y="67333"/>
                  <a:pt x="17625" y="65788"/>
                  <a:pt x="17625" y="63909"/>
                </a:cubicBezTo>
                <a:lnTo>
                  <a:pt x="17625" y="63909"/>
                </a:lnTo>
                <a:cubicBezTo>
                  <a:pt x="17625" y="62030"/>
                  <a:pt x="18417" y="60515"/>
                  <a:pt x="20000" y="59364"/>
                </a:cubicBezTo>
                <a:lnTo>
                  <a:pt x="20000" y="59364"/>
                </a:lnTo>
                <a:cubicBezTo>
                  <a:pt x="21667" y="58152"/>
                  <a:pt x="23792" y="57545"/>
                  <a:pt x="26375" y="57545"/>
                </a:cubicBezTo>
                <a:lnTo>
                  <a:pt x="26375" y="57545"/>
                </a:lnTo>
                <a:cubicBezTo>
                  <a:pt x="28958" y="57545"/>
                  <a:pt x="31042" y="58152"/>
                  <a:pt x="32625" y="59364"/>
                </a:cubicBezTo>
                <a:lnTo>
                  <a:pt x="32625" y="59364"/>
                </a:lnTo>
                <a:cubicBezTo>
                  <a:pt x="34292" y="60515"/>
                  <a:pt x="35125" y="62030"/>
                  <a:pt x="35125" y="63909"/>
                </a:cubicBezTo>
                <a:lnTo>
                  <a:pt x="35125" y="63909"/>
                </a:lnTo>
                <a:cubicBezTo>
                  <a:pt x="35125" y="65788"/>
                  <a:pt x="34292" y="67333"/>
                  <a:pt x="32625" y="68545"/>
                </a:cubicBezTo>
                <a:lnTo>
                  <a:pt x="32625" y="68545"/>
                </a:lnTo>
                <a:cubicBezTo>
                  <a:pt x="31042" y="69697"/>
                  <a:pt x="28958" y="70273"/>
                  <a:pt x="26375" y="70273"/>
                </a:cubicBezTo>
                <a:lnTo>
                  <a:pt x="26375" y="70273"/>
                </a:lnTo>
                <a:moveTo>
                  <a:pt x="17625" y="83091"/>
                </a:moveTo>
                <a:lnTo>
                  <a:pt x="17625" y="83091"/>
                </a:lnTo>
                <a:cubicBezTo>
                  <a:pt x="17625" y="81212"/>
                  <a:pt x="18417" y="79697"/>
                  <a:pt x="20000" y="78545"/>
                </a:cubicBezTo>
                <a:lnTo>
                  <a:pt x="20000" y="78545"/>
                </a:lnTo>
                <a:lnTo>
                  <a:pt x="20000" y="78545"/>
                </a:lnTo>
                <a:cubicBezTo>
                  <a:pt x="21667" y="77333"/>
                  <a:pt x="23792" y="76727"/>
                  <a:pt x="26375" y="76727"/>
                </a:cubicBezTo>
                <a:lnTo>
                  <a:pt x="26375" y="76727"/>
                </a:lnTo>
                <a:lnTo>
                  <a:pt x="52750" y="76727"/>
                </a:lnTo>
                <a:cubicBezTo>
                  <a:pt x="55333" y="76727"/>
                  <a:pt x="57417" y="77333"/>
                  <a:pt x="59000" y="78545"/>
                </a:cubicBezTo>
                <a:lnTo>
                  <a:pt x="59000" y="78545"/>
                </a:lnTo>
                <a:cubicBezTo>
                  <a:pt x="60667" y="79697"/>
                  <a:pt x="61500" y="81212"/>
                  <a:pt x="61500" y="83091"/>
                </a:cubicBezTo>
                <a:lnTo>
                  <a:pt x="61500" y="83091"/>
                </a:lnTo>
                <a:cubicBezTo>
                  <a:pt x="61500" y="84970"/>
                  <a:pt x="60667" y="86515"/>
                  <a:pt x="59000" y="87727"/>
                </a:cubicBezTo>
                <a:lnTo>
                  <a:pt x="59000" y="87727"/>
                </a:lnTo>
                <a:cubicBezTo>
                  <a:pt x="57417" y="88879"/>
                  <a:pt x="55333" y="89455"/>
                  <a:pt x="52750" y="89455"/>
                </a:cubicBezTo>
                <a:lnTo>
                  <a:pt x="52750" y="89455"/>
                </a:lnTo>
                <a:lnTo>
                  <a:pt x="26375" y="89455"/>
                </a:lnTo>
                <a:cubicBezTo>
                  <a:pt x="23792" y="89455"/>
                  <a:pt x="21667" y="88879"/>
                  <a:pt x="20000" y="87727"/>
                </a:cubicBezTo>
                <a:lnTo>
                  <a:pt x="20000" y="87727"/>
                </a:lnTo>
                <a:cubicBezTo>
                  <a:pt x="18417" y="86515"/>
                  <a:pt x="17625" y="84970"/>
                  <a:pt x="17625" y="83091"/>
                </a:cubicBezTo>
                <a:lnTo>
                  <a:pt x="17625" y="83091"/>
                </a:lnTo>
                <a:moveTo>
                  <a:pt x="52750" y="51182"/>
                </a:moveTo>
                <a:lnTo>
                  <a:pt x="52750" y="51182"/>
                </a:lnTo>
                <a:cubicBezTo>
                  <a:pt x="50167" y="51182"/>
                  <a:pt x="48042" y="50576"/>
                  <a:pt x="46375" y="49364"/>
                </a:cubicBezTo>
                <a:lnTo>
                  <a:pt x="46375" y="49364"/>
                </a:lnTo>
                <a:lnTo>
                  <a:pt x="46375" y="49364"/>
                </a:lnTo>
                <a:cubicBezTo>
                  <a:pt x="44792" y="48152"/>
                  <a:pt x="44000" y="46606"/>
                  <a:pt x="44000" y="44727"/>
                </a:cubicBezTo>
                <a:lnTo>
                  <a:pt x="44000" y="44727"/>
                </a:lnTo>
                <a:cubicBezTo>
                  <a:pt x="44000" y="42848"/>
                  <a:pt x="44792" y="41333"/>
                  <a:pt x="46375" y="40182"/>
                </a:cubicBezTo>
                <a:lnTo>
                  <a:pt x="46375" y="40182"/>
                </a:lnTo>
                <a:cubicBezTo>
                  <a:pt x="48042" y="38970"/>
                  <a:pt x="50167" y="38364"/>
                  <a:pt x="52750" y="38364"/>
                </a:cubicBezTo>
                <a:lnTo>
                  <a:pt x="52750" y="38364"/>
                </a:lnTo>
                <a:cubicBezTo>
                  <a:pt x="55333" y="38364"/>
                  <a:pt x="57417" y="38970"/>
                  <a:pt x="59000" y="40182"/>
                </a:cubicBezTo>
                <a:lnTo>
                  <a:pt x="59000" y="40182"/>
                </a:lnTo>
                <a:cubicBezTo>
                  <a:pt x="60667" y="41333"/>
                  <a:pt x="61500" y="42848"/>
                  <a:pt x="61500" y="44727"/>
                </a:cubicBezTo>
                <a:lnTo>
                  <a:pt x="61500" y="44727"/>
                </a:lnTo>
                <a:cubicBezTo>
                  <a:pt x="61500" y="46606"/>
                  <a:pt x="60667" y="48152"/>
                  <a:pt x="59000" y="49364"/>
                </a:cubicBezTo>
                <a:lnTo>
                  <a:pt x="59000" y="49364"/>
                </a:lnTo>
                <a:cubicBezTo>
                  <a:pt x="57417" y="50576"/>
                  <a:pt x="55333" y="51182"/>
                  <a:pt x="52750" y="51182"/>
                </a:cubicBezTo>
                <a:lnTo>
                  <a:pt x="52750" y="51182"/>
                </a:lnTo>
                <a:moveTo>
                  <a:pt x="61500" y="63909"/>
                </a:moveTo>
                <a:lnTo>
                  <a:pt x="61500" y="63909"/>
                </a:lnTo>
                <a:cubicBezTo>
                  <a:pt x="61500" y="65788"/>
                  <a:pt x="60667" y="67333"/>
                  <a:pt x="59000" y="68545"/>
                </a:cubicBezTo>
                <a:lnTo>
                  <a:pt x="59000" y="68545"/>
                </a:lnTo>
                <a:lnTo>
                  <a:pt x="59000" y="68545"/>
                </a:lnTo>
                <a:cubicBezTo>
                  <a:pt x="57417" y="69697"/>
                  <a:pt x="55333" y="70273"/>
                  <a:pt x="52750" y="70273"/>
                </a:cubicBezTo>
                <a:lnTo>
                  <a:pt x="52750" y="70273"/>
                </a:lnTo>
                <a:cubicBezTo>
                  <a:pt x="50167" y="70273"/>
                  <a:pt x="48042" y="69697"/>
                  <a:pt x="46375" y="68545"/>
                </a:cubicBezTo>
                <a:lnTo>
                  <a:pt x="46375" y="68545"/>
                </a:lnTo>
                <a:cubicBezTo>
                  <a:pt x="44792" y="67333"/>
                  <a:pt x="44000" y="65788"/>
                  <a:pt x="44000" y="63909"/>
                </a:cubicBezTo>
                <a:lnTo>
                  <a:pt x="44000" y="63909"/>
                </a:lnTo>
                <a:cubicBezTo>
                  <a:pt x="44000" y="62030"/>
                  <a:pt x="44792" y="60515"/>
                  <a:pt x="46375" y="59364"/>
                </a:cubicBezTo>
                <a:lnTo>
                  <a:pt x="46375" y="59364"/>
                </a:lnTo>
                <a:cubicBezTo>
                  <a:pt x="48042" y="58152"/>
                  <a:pt x="50167" y="57545"/>
                  <a:pt x="52750" y="57545"/>
                </a:cubicBezTo>
                <a:lnTo>
                  <a:pt x="52750" y="57545"/>
                </a:lnTo>
                <a:cubicBezTo>
                  <a:pt x="55333" y="57545"/>
                  <a:pt x="57417" y="58152"/>
                  <a:pt x="59000" y="59364"/>
                </a:cubicBezTo>
                <a:lnTo>
                  <a:pt x="59000" y="59364"/>
                </a:lnTo>
                <a:cubicBezTo>
                  <a:pt x="60667" y="60515"/>
                  <a:pt x="61500" y="62030"/>
                  <a:pt x="61500" y="63909"/>
                </a:cubicBezTo>
                <a:lnTo>
                  <a:pt x="61500" y="63909"/>
                </a:lnTo>
                <a:moveTo>
                  <a:pt x="79125" y="51182"/>
                </a:moveTo>
                <a:lnTo>
                  <a:pt x="79125" y="51182"/>
                </a:lnTo>
                <a:cubicBezTo>
                  <a:pt x="76542" y="51182"/>
                  <a:pt x="74417" y="50576"/>
                  <a:pt x="72750" y="49364"/>
                </a:cubicBezTo>
                <a:lnTo>
                  <a:pt x="72750" y="49364"/>
                </a:lnTo>
                <a:lnTo>
                  <a:pt x="72750" y="49364"/>
                </a:lnTo>
                <a:cubicBezTo>
                  <a:pt x="71167" y="48152"/>
                  <a:pt x="70375" y="46606"/>
                  <a:pt x="70375" y="44727"/>
                </a:cubicBezTo>
                <a:lnTo>
                  <a:pt x="70375" y="44727"/>
                </a:lnTo>
                <a:cubicBezTo>
                  <a:pt x="70375" y="42848"/>
                  <a:pt x="71167" y="41333"/>
                  <a:pt x="72750" y="40182"/>
                </a:cubicBezTo>
                <a:lnTo>
                  <a:pt x="72750" y="40182"/>
                </a:lnTo>
                <a:cubicBezTo>
                  <a:pt x="74417" y="38970"/>
                  <a:pt x="76542" y="38364"/>
                  <a:pt x="79125" y="38364"/>
                </a:cubicBezTo>
                <a:lnTo>
                  <a:pt x="79125" y="38364"/>
                </a:lnTo>
                <a:cubicBezTo>
                  <a:pt x="81708" y="38364"/>
                  <a:pt x="83792" y="38970"/>
                  <a:pt x="85375" y="40182"/>
                </a:cubicBezTo>
                <a:lnTo>
                  <a:pt x="85375" y="40182"/>
                </a:lnTo>
                <a:cubicBezTo>
                  <a:pt x="87042" y="41333"/>
                  <a:pt x="87875" y="42848"/>
                  <a:pt x="87875" y="44727"/>
                </a:cubicBezTo>
                <a:lnTo>
                  <a:pt x="87875" y="44727"/>
                </a:lnTo>
                <a:cubicBezTo>
                  <a:pt x="87875" y="46606"/>
                  <a:pt x="87042" y="48152"/>
                  <a:pt x="85375" y="49364"/>
                </a:cubicBezTo>
                <a:lnTo>
                  <a:pt x="85375" y="49364"/>
                </a:lnTo>
                <a:cubicBezTo>
                  <a:pt x="83792" y="50576"/>
                  <a:pt x="81708" y="51182"/>
                  <a:pt x="79125" y="51182"/>
                </a:cubicBezTo>
                <a:lnTo>
                  <a:pt x="79125" y="51182"/>
                </a:lnTo>
                <a:moveTo>
                  <a:pt x="87875" y="63909"/>
                </a:moveTo>
                <a:lnTo>
                  <a:pt x="87875" y="63909"/>
                </a:lnTo>
                <a:cubicBezTo>
                  <a:pt x="87875" y="65788"/>
                  <a:pt x="87042" y="67333"/>
                  <a:pt x="85375" y="68545"/>
                </a:cubicBezTo>
                <a:lnTo>
                  <a:pt x="85375" y="68545"/>
                </a:lnTo>
                <a:lnTo>
                  <a:pt x="85375" y="68545"/>
                </a:lnTo>
                <a:cubicBezTo>
                  <a:pt x="83792" y="69697"/>
                  <a:pt x="81708" y="70273"/>
                  <a:pt x="79125" y="70273"/>
                </a:cubicBezTo>
                <a:lnTo>
                  <a:pt x="79125" y="70273"/>
                </a:lnTo>
                <a:cubicBezTo>
                  <a:pt x="76542" y="70273"/>
                  <a:pt x="74417" y="69697"/>
                  <a:pt x="72750" y="68545"/>
                </a:cubicBezTo>
                <a:lnTo>
                  <a:pt x="72750" y="68545"/>
                </a:lnTo>
                <a:cubicBezTo>
                  <a:pt x="71167" y="67333"/>
                  <a:pt x="70375" y="65788"/>
                  <a:pt x="70375" y="63909"/>
                </a:cubicBezTo>
                <a:lnTo>
                  <a:pt x="70375" y="63909"/>
                </a:lnTo>
                <a:cubicBezTo>
                  <a:pt x="70375" y="62030"/>
                  <a:pt x="71167" y="60515"/>
                  <a:pt x="72750" y="59364"/>
                </a:cubicBezTo>
                <a:lnTo>
                  <a:pt x="72750" y="59364"/>
                </a:lnTo>
                <a:cubicBezTo>
                  <a:pt x="74417" y="58152"/>
                  <a:pt x="76542" y="57545"/>
                  <a:pt x="79125" y="57545"/>
                </a:cubicBezTo>
                <a:lnTo>
                  <a:pt x="79125" y="57545"/>
                </a:lnTo>
                <a:cubicBezTo>
                  <a:pt x="81708" y="57545"/>
                  <a:pt x="83792" y="58152"/>
                  <a:pt x="85375" y="59364"/>
                </a:cubicBezTo>
                <a:lnTo>
                  <a:pt x="85375" y="59364"/>
                </a:lnTo>
                <a:cubicBezTo>
                  <a:pt x="87042" y="60515"/>
                  <a:pt x="87875" y="62030"/>
                  <a:pt x="87875" y="63909"/>
                </a:cubicBezTo>
                <a:lnTo>
                  <a:pt x="87875" y="63909"/>
                </a:lnTo>
                <a:moveTo>
                  <a:pt x="79125" y="89455"/>
                </a:moveTo>
                <a:lnTo>
                  <a:pt x="79125" y="89455"/>
                </a:lnTo>
                <a:cubicBezTo>
                  <a:pt x="76542" y="89455"/>
                  <a:pt x="74417" y="88879"/>
                  <a:pt x="72750" y="87727"/>
                </a:cubicBezTo>
                <a:lnTo>
                  <a:pt x="72750" y="87727"/>
                </a:lnTo>
                <a:lnTo>
                  <a:pt x="72750" y="87727"/>
                </a:lnTo>
                <a:cubicBezTo>
                  <a:pt x="71167" y="86515"/>
                  <a:pt x="70375" y="84970"/>
                  <a:pt x="70375" y="83091"/>
                </a:cubicBezTo>
                <a:lnTo>
                  <a:pt x="70375" y="83091"/>
                </a:lnTo>
                <a:cubicBezTo>
                  <a:pt x="70375" y="81212"/>
                  <a:pt x="71167" y="79697"/>
                  <a:pt x="72750" y="78545"/>
                </a:cubicBezTo>
                <a:lnTo>
                  <a:pt x="72750" y="78545"/>
                </a:lnTo>
                <a:cubicBezTo>
                  <a:pt x="74417" y="77333"/>
                  <a:pt x="76542" y="76727"/>
                  <a:pt x="79125" y="76727"/>
                </a:cubicBezTo>
                <a:lnTo>
                  <a:pt x="79125" y="76727"/>
                </a:lnTo>
                <a:cubicBezTo>
                  <a:pt x="81708" y="76727"/>
                  <a:pt x="83792" y="77333"/>
                  <a:pt x="85375" y="78545"/>
                </a:cubicBezTo>
                <a:lnTo>
                  <a:pt x="85375" y="78545"/>
                </a:lnTo>
                <a:cubicBezTo>
                  <a:pt x="87042" y="79697"/>
                  <a:pt x="87875" y="81212"/>
                  <a:pt x="87875" y="83091"/>
                </a:cubicBezTo>
                <a:lnTo>
                  <a:pt x="87875" y="83091"/>
                </a:lnTo>
                <a:cubicBezTo>
                  <a:pt x="87875" y="84970"/>
                  <a:pt x="87042" y="86515"/>
                  <a:pt x="85375" y="87727"/>
                </a:cubicBezTo>
                <a:lnTo>
                  <a:pt x="85375" y="87727"/>
                </a:lnTo>
                <a:cubicBezTo>
                  <a:pt x="83792" y="88879"/>
                  <a:pt x="81708" y="89455"/>
                  <a:pt x="79125" y="89455"/>
                </a:cubicBezTo>
                <a:lnTo>
                  <a:pt x="79125" y="8945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8658-42"/>
          <p:cNvSpPr/>
          <p:nvPr/>
        </p:nvSpPr>
        <p:spPr>
          <a:xfrm>
            <a:off x="2887414" y="2528888"/>
            <a:ext cx="2280307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8319688659-51"/>
          <p:cNvCxnSpPr/>
          <p:nvPr/>
        </p:nvCxnSpPr>
        <p:spPr>
          <a:xfrm>
            <a:off x="2901702" y="2528888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8319688717-92"/>
          <p:cNvSpPr/>
          <p:nvPr/>
        </p:nvSpPr>
        <p:spPr>
          <a:xfrm>
            <a:off x="3019574" y="261818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45" y="6364"/>
                </a:moveTo>
                <a:lnTo>
                  <a:pt x="57545" y="6364"/>
                </a:lnTo>
                <a:cubicBezTo>
                  <a:pt x="57545" y="4545"/>
                  <a:pt x="56939" y="3030"/>
                  <a:pt x="55727" y="1818"/>
                </a:cubicBezTo>
                <a:lnTo>
                  <a:pt x="55727" y="1818"/>
                </a:lnTo>
                <a:lnTo>
                  <a:pt x="55727" y="1818"/>
                </a:lnTo>
                <a:cubicBezTo>
                  <a:pt x="54515" y="606"/>
                  <a:pt x="53000" y="0"/>
                  <a:pt x="51182" y="0"/>
                </a:cubicBezTo>
                <a:lnTo>
                  <a:pt x="51182" y="0"/>
                </a:lnTo>
                <a:cubicBezTo>
                  <a:pt x="49303" y="0"/>
                  <a:pt x="47758" y="606"/>
                  <a:pt x="46545" y="1818"/>
                </a:cubicBezTo>
                <a:lnTo>
                  <a:pt x="46545" y="1818"/>
                </a:lnTo>
                <a:cubicBezTo>
                  <a:pt x="45333" y="3030"/>
                  <a:pt x="44727" y="4545"/>
                  <a:pt x="44727" y="6364"/>
                </a:cubicBezTo>
                <a:lnTo>
                  <a:pt x="44727" y="6364"/>
                </a:lnTo>
                <a:lnTo>
                  <a:pt x="44727" y="54909"/>
                </a:lnTo>
                <a:lnTo>
                  <a:pt x="30182" y="40182"/>
                </a:lnTo>
                <a:cubicBezTo>
                  <a:pt x="28848" y="38970"/>
                  <a:pt x="27303" y="38364"/>
                  <a:pt x="25545" y="38364"/>
                </a:cubicBezTo>
                <a:lnTo>
                  <a:pt x="25545" y="38364"/>
                </a:lnTo>
                <a:cubicBezTo>
                  <a:pt x="23848" y="38364"/>
                  <a:pt x="22333" y="38970"/>
                  <a:pt x="21000" y="40182"/>
                </a:cubicBezTo>
                <a:lnTo>
                  <a:pt x="21000" y="40182"/>
                </a:lnTo>
                <a:cubicBezTo>
                  <a:pt x="19788" y="41515"/>
                  <a:pt x="19182" y="43030"/>
                  <a:pt x="19182" y="44727"/>
                </a:cubicBezTo>
                <a:lnTo>
                  <a:pt x="19182" y="44727"/>
                </a:lnTo>
                <a:cubicBezTo>
                  <a:pt x="19182" y="46485"/>
                  <a:pt x="19788" y="48030"/>
                  <a:pt x="21000" y="49364"/>
                </a:cubicBezTo>
                <a:lnTo>
                  <a:pt x="21000" y="49364"/>
                </a:lnTo>
                <a:lnTo>
                  <a:pt x="46545" y="74909"/>
                </a:lnTo>
                <a:cubicBezTo>
                  <a:pt x="47879" y="76121"/>
                  <a:pt x="49424" y="76727"/>
                  <a:pt x="51182" y="76727"/>
                </a:cubicBezTo>
                <a:lnTo>
                  <a:pt x="51182" y="76727"/>
                </a:lnTo>
                <a:cubicBezTo>
                  <a:pt x="52879" y="76727"/>
                  <a:pt x="54394" y="76121"/>
                  <a:pt x="55727" y="74909"/>
                </a:cubicBezTo>
                <a:lnTo>
                  <a:pt x="55727" y="74909"/>
                </a:lnTo>
                <a:lnTo>
                  <a:pt x="81273" y="49364"/>
                </a:lnTo>
                <a:cubicBezTo>
                  <a:pt x="82485" y="48030"/>
                  <a:pt x="83091" y="46485"/>
                  <a:pt x="83091" y="44727"/>
                </a:cubicBezTo>
                <a:lnTo>
                  <a:pt x="83091" y="44727"/>
                </a:lnTo>
                <a:cubicBezTo>
                  <a:pt x="83091" y="43030"/>
                  <a:pt x="82485" y="41515"/>
                  <a:pt x="81273" y="40182"/>
                </a:cubicBezTo>
                <a:lnTo>
                  <a:pt x="81273" y="40182"/>
                </a:lnTo>
                <a:cubicBezTo>
                  <a:pt x="79939" y="38970"/>
                  <a:pt x="78424" y="38364"/>
                  <a:pt x="76727" y="38364"/>
                </a:cubicBezTo>
                <a:lnTo>
                  <a:pt x="76727" y="38364"/>
                </a:lnTo>
                <a:cubicBezTo>
                  <a:pt x="74970" y="38364"/>
                  <a:pt x="73424" y="38970"/>
                  <a:pt x="72091" y="40182"/>
                </a:cubicBezTo>
                <a:lnTo>
                  <a:pt x="72091" y="40182"/>
                </a:lnTo>
                <a:lnTo>
                  <a:pt x="57545" y="54909"/>
                </a:lnTo>
                <a:lnTo>
                  <a:pt x="57545" y="6364"/>
                </a:lnTo>
                <a:moveTo>
                  <a:pt x="12818" y="70273"/>
                </a:moveTo>
                <a:lnTo>
                  <a:pt x="12818" y="70273"/>
                </a:lnTo>
                <a:cubicBezTo>
                  <a:pt x="9182" y="70455"/>
                  <a:pt x="6182" y="71727"/>
                  <a:pt x="3818" y="74091"/>
                </a:cubicBezTo>
                <a:lnTo>
                  <a:pt x="3818" y="74091"/>
                </a:lnTo>
                <a:lnTo>
                  <a:pt x="3818" y="74091"/>
                </a:lnTo>
                <a:cubicBezTo>
                  <a:pt x="1394" y="76515"/>
                  <a:pt x="121" y="79515"/>
                  <a:pt x="0" y="83091"/>
                </a:cubicBezTo>
                <a:lnTo>
                  <a:pt x="0" y="83091"/>
                </a:lnTo>
                <a:lnTo>
                  <a:pt x="0" y="89455"/>
                </a:lnTo>
                <a:cubicBezTo>
                  <a:pt x="121" y="93091"/>
                  <a:pt x="1394" y="96091"/>
                  <a:pt x="3818" y="98455"/>
                </a:cubicBezTo>
                <a:lnTo>
                  <a:pt x="3818" y="98455"/>
                </a:lnTo>
                <a:cubicBezTo>
                  <a:pt x="6182" y="100879"/>
                  <a:pt x="9182" y="102152"/>
                  <a:pt x="12818" y="102273"/>
                </a:cubicBezTo>
                <a:lnTo>
                  <a:pt x="12818" y="102273"/>
                </a:lnTo>
                <a:lnTo>
                  <a:pt x="89455" y="102273"/>
                </a:lnTo>
                <a:cubicBezTo>
                  <a:pt x="93091" y="102152"/>
                  <a:pt x="96091" y="100879"/>
                  <a:pt x="98455" y="98455"/>
                </a:cubicBezTo>
                <a:lnTo>
                  <a:pt x="98455" y="98455"/>
                </a:lnTo>
                <a:cubicBezTo>
                  <a:pt x="100879" y="96091"/>
                  <a:pt x="102152" y="93091"/>
                  <a:pt x="102273" y="89455"/>
                </a:cubicBezTo>
                <a:lnTo>
                  <a:pt x="102273" y="89455"/>
                </a:lnTo>
                <a:lnTo>
                  <a:pt x="102273" y="83091"/>
                </a:lnTo>
                <a:cubicBezTo>
                  <a:pt x="102152" y="79515"/>
                  <a:pt x="100879" y="76515"/>
                  <a:pt x="98455" y="74091"/>
                </a:cubicBezTo>
                <a:lnTo>
                  <a:pt x="98455" y="74091"/>
                </a:lnTo>
                <a:cubicBezTo>
                  <a:pt x="96091" y="71727"/>
                  <a:pt x="93091" y="70455"/>
                  <a:pt x="89455" y="70273"/>
                </a:cubicBezTo>
                <a:lnTo>
                  <a:pt x="89455" y="70273"/>
                </a:lnTo>
                <a:lnTo>
                  <a:pt x="69273" y="70273"/>
                </a:lnTo>
                <a:lnTo>
                  <a:pt x="60091" y="79273"/>
                </a:lnTo>
                <a:cubicBezTo>
                  <a:pt x="57424" y="81818"/>
                  <a:pt x="54455" y="83091"/>
                  <a:pt x="51182" y="83091"/>
                </a:cubicBezTo>
                <a:lnTo>
                  <a:pt x="51182" y="83091"/>
                </a:lnTo>
                <a:cubicBezTo>
                  <a:pt x="47667" y="83091"/>
                  <a:pt x="44667" y="81818"/>
                  <a:pt x="42182" y="79273"/>
                </a:cubicBezTo>
                <a:lnTo>
                  <a:pt x="42182" y="79273"/>
                </a:lnTo>
                <a:lnTo>
                  <a:pt x="33182" y="70273"/>
                </a:lnTo>
                <a:lnTo>
                  <a:pt x="12818" y="70273"/>
                </a:lnTo>
                <a:moveTo>
                  <a:pt x="86273" y="81455"/>
                </a:moveTo>
                <a:lnTo>
                  <a:pt x="86273" y="81455"/>
                </a:lnTo>
                <a:cubicBezTo>
                  <a:pt x="89242" y="81758"/>
                  <a:pt x="90848" y="83364"/>
                  <a:pt x="91091" y="86273"/>
                </a:cubicBezTo>
                <a:lnTo>
                  <a:pt x="91091" y="86273"/>
                </a:lnTo>
                <a:cubicBezTo>
                  <a:pt x="90848" y="89242"/>
                  <a:pt x="89242" y="90848"/>
                  <a:pt x="86273" y="91091"/>
                </a:cubicBezTo>
                <a:lnTo>
                  <a:pt x="86273" y="91091"/>
                </a:lnTo>
                <a:cubicBezTo>
                  <a:pt x="83364" y="90848"/>
                  <a:pt x="81758" y="89242"/>
                  <a:pt x="81455" y="86273"/>
                </a:cubicBezTo>
                <a:lnTo>
                  <a:pt x="81455" y="86273"/>
                </a:lnTo>
                <a:cubicBezTo>
                  <a:pt x="81758" y="83364"/>
                  <a:pt x="83364" y="81758"/>
                  <a:pt x="86273" y="81455"/>
                </a:cubicBezTo>
                <a:lnTo>
                  <a:pt x="86273" y="8145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8658-43"/>
          <p:cNvSpPr/>
          <p:nvPr/>
        </p:nvSpPr>
        <p:spPr>
          <a:xfrm>
            <a:off x="535781" y="2886075"/>
            <a:ext cx="228019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8319688660-52"/>
          <p:cNvCxnSpPr/>
          <p:nvPr/>
        </p:nvCxnSpPr>
        <p:spPr>
          <a:xfrm>
            <a:off x="550069" y="2886075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8319688717-93"/>
          <p:cNvSpPr/>
          <p:nvPr/>
        </p:nvSpPr>
        <p:spPr>
          <a:xfrm>
            <a:off x="661243" y="2982069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00"/>
                </a:moveTo>
                <a:lnTo>
                  <a:pt x="0" y="10500"/>
                </a:lnTo>
                <a:cubicBezTo>
                  <a:pt x="103" y="7633"/>
                  <a:pt x="897" y="5167"/>
                  <a:pt x="2385" y="3100"/>
                </a:cubicBezTo>
                <a:lnTo>
                  <a:pt x="2385" y="3100"/>
                </a:lnTo>
                <a:lnTo>
                  <a:pt x="2385" y="3100"/>
                </a:lnTo>
                <a:cubicBezTo>
                  <a:pt x="3974" y="1167"/>
                  <a:pt x="5872" y="133"/>
                  <a:pt x="8077" y="0"/>
                </a:cubicBezTo>
                <a:lnTo>
                  <a:pt x="8077" y="0"/>
                </a:lnTo>
                <a:lnTo>
                  <a:pt x="24308" y="0"/>
                </a:lnTo>
                <a:cubicBezTo>
                  <a:pt x="26564" y="133"/>
                  <a:pt x="28487" y="1167"/>
                  <a:pt x="30077" y="3100"/>
                </a:cubicBezTo>
                <a:lnTo>
                  <a:pt x="30077" y="3100"/>
                </a:lnTo>
                <a:cubicBezTo>
                  <a:pt x="31564" y="5167"/>
                  <a:pt x="32359" y="7633"/>
                  <a:pt x="32462" y="10500"/>
                </a:cubicBezTo>
                <a:lnTo>
                  <a:pt x="32462" y="10500"/>
                </a:lnTo>
                <a:lnTo>
                  <a:pt x="32462" y="14100"/>
                </a:lnTo>
                <a:lnTo>
                  <a:pt x="64923" y="14100"/>
                </a:lnTo>
                <a:lnTo>
                  <a:pt x="64923" y="10500"/>
                </a:lnTo>
                <a:cubicBezTo>
                  <a:pt x="65026" y="7633"/>
                  <a:pt x="65821" y="5167"/>
                  <a:pt x="67308" y="3100"/>
                </a:cubicBezTo>
                <a:lnTo>
                  <a:pt x="67308" y="3100"/>
                </a:lnTo>
                <a:cubicBezTo>
                  <a:pt x="68846" y="1167"/>
                  <a:pt x="70744" y="133"/>
                  <a:pt x="73000" y="0"/>
                </a:cubicBezTo>
                <a:lnTo>
                  <a:pt x="73000" y="0"/>
                </a:lnTo>
                <a:lnTo>
                  <a:pt x="89231" y="0"/>
                </a:lnTo>
                <a:cubicBezTo>
                  <a:pt x="91487" y="133"/>
                  <a:pt x="93410" y="1167"/>
                  <a:pt x="95000" y="3100"/>
                </a:cubicBezTo>
                <a:lnTo>
                  <a:pt x="95000" y="3100"/>
                </a:lnTo>
                <a:cubicBezTo>
                  <a:pt x="96436" y="5167"/>
                  <a:pt x="97231" y="7633"/>
                  <a:pt x="97385" y="10500"/>
                </a:cubicBezTo>
                <a:lnTo>
                  <a:pt x="97385" y="10500"/>
                </a:lnTo>
                <a:lnTo>
                  <a:pt x="97385" y="31600"/>
                </a:lnTo>
                <a:cubicBezTo>
                  <a:pt x="97231" y="34533"/>
                  <a:pt x="96436" y="37033"/>
                  <a:pt x="95000" y="39100"/>
                </a:cubicBezTo>
                <a:lnTo>
                  <a:pt x="95000" y="39100"/>
                </a:lnTo>
                <a:cubicBezTo>
                  <a:pt x="93410" y="41033"/>
                  <a:pt x="91487" y="42067"/>
                  <a:pt x="89231" y="42200"/>
                </a:cubicBezTo>
                <a:lnTo>
                  <a:pt x="89231" y="42200"/>
                </a:lnTo>
                <a:lnTo>
                  <a:pt x="73000" y="42200"/>
                </a:lnTo>
                <a:cubicBezTo>
                  <a:pt x="70744" y="42067"/>
                  <a:pt x="68846" y="41033"/>
                  <a:pt x="67308" y="39100"/>
                </a:cubicBezTo>
                <a:lnTo>
                  <a:pt x="67308" y="39100"/>
                </a:lnTo>
                <a:cubicBezTo>
                  <a:pt x="65821" y="37033"/>
                  <a:pt x="65026" y="34533"/>
                  <a:pt x="64923" y="31600"/>
                </a:cubicBezTo>
                <a:lnTo>
                  <a:pt x="64923" y="31600"/>
                </a:lnTo>
                <a:lnTo>
                  <a:pt x="64923" y="28100"/>
                </a:lnTo>
                <a:lnTo>
                  <a:pt x="32462" y="28100"/>
                </a:lnTo>
                <a:lnTo>
                  <a:pt x="32462" y="31600"/>
                </a:lnTo>
                <a:cubicBezTo>
                  <a:pt x="32462" y="32067"/>
                  <a:pt x="32462" y="32433"/>
                  <a:pt x="32462" y="32700"/>
                </a:cubicBezTo>
                <a:lnTo>
                  <a:pt x="32462" y="32700"/>
                </a:lnTo>
                <a:lnTo>
                  <a:pt x="46000" y="56300"/>
                </a:lnTo>
                <a:lnTo>
                  <a:pt x="62231" y="56300"/>
                </a:lnTo>
                <a:cubicBezTo>
                  <a:pt x="64487" y="56433"/>
                  <a:pt x="66385" y="57433"/>
                  <a:pt x="67923" y="59300"/>
                </a:cubicBezTo>
                <a:lnTo>
                  <a:pt x="67923" y="59300"/>
                </a:lnTo>
                <a:cubicBezTo>
                  <a:pt x="69410" y="61367"/>
                  <a:pt x="70205" y="63867"/>
                  <a:pt x="70308" y="66800"/>
                </a:cubicBezTo>
                <a:lnTo>
                  <a:pt x="70308" y="66800"/>
                </a:lnTo>
                <a:lnTo>
                  <a:pt x="70308" y="87900"/>
                </a:lnTo>
                <a:cubicBezTo>
                  <a:pt x="70205" y="90833"/>
                  <a:pt x="69410" y="93333"/>
                  <a:pt x="67923" y="95400"/>
                </a:cubicBezTo>
                <a:lnTo>
                  <a:pt x="67923" y="95400"/>
                </a:lnTo>
                <a:cubicBezTo>
                  <a:pt x="66385" y="97267"/>
                  <a:pt x="64487" y="98267"/>
                  <a:pt x="62231" y="98400"/>
                </a:cubicBezTo>
                <a:lnTo>
                  <a:pt x="62231" y="98400"/>
                </a:lnTo>
                <a:lnTo>
                  <a:pt x="46000" y="98400"/>
                </a:lnTo>
                <a:cubicBezTo>
                  <a:pt x="43744" y="98267"/>
                  <a:pt x="41821" y="97267"/>
                  <a:pt x="40231" y="95400"/>
                </a:cubicBezTo>
                <a:lnTo>
                  <a:pt x="40231" y="95400"/>
                </a:lnTo>
                <a:cubicBezTo>
                  <a:pt x="38744" y="93333"/>
                  <a:pt x="37949" y="90833"/>
                  <a:pt x="37846" y="87900"/>
                </a:cubicBezTo>
                <a:lnTo>
                  <a:pt x="37846" y="87900"/>
                </a:lnTo>
                <a:lnTo>
                  <a:pt x="37846" y="66800"/>
                </a:lnTo>
                <a:cubicBezTo>
                  <a:pt x="37846" y="66333"/>
                  <a:pt x="37846" y="65967"/>
                  <a:pt x="37846" y="65700"/>
                </a:cubicBezTo>
                <a:lnTo>
                  <a:pt x="37846" y="65700"/>
                </a:lnTo>
                <a:lnTo>
                  <a:pt x="24308" y="42200"/>
                </a:lnTo>
                <a:lnTo>
                  <a:pt x="8077" y="42200"/>
                </a:lnTo>
                <a:cubicBezTo>
                  <a:pt x="5872" y="42067"/>
                  <a:pt x="3974" y="41033"/>
                  <a:pt x="2385" y="39100"/>
                </a:cubicBezTo>
                <a:lnTo>
                  <a:pt x="2385" y="39100"/>
                </a:lnTo>
                <a:cubicBezTo>
                  <a:pt x="897" y="37033"/>
                  <a:pt x="103" y="34533"/>
                  <a:pt x="0" y="31600"/>
                </a:cubicBezTo>
                <a:lnTo>
                  <a:pt x="0" y="31600"/>
                </a:lnTo>
                <a:lnTo>
                  <a:pt x="0" y="10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8658-44"/>
          <p:cNvSpPr/>
          <p:nvPr/>
        </p:nvSpPr>
        <p:spPr>
          <a:xfrm>
            <a:off x="2887414" y="2886075"/>
            <a:ext cx="2280307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8660-53"/>
          <p:cNvCxnSpPr/>
          <p:nvPr/>
        </p:nvCxnSpPr>
        <p:spPr>
          <a:xfrm>
            <a:off x="2901702" y="2886075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8717-94"/>
          <p:cNvSpPr/>
          <p:nvPr/>
        </p:nvSpPr>
        <p:spPr>
          <a:xfrm>
            <a:off x="3022911" y="2975686"/>
            <a:ext cx="100481" cy="106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909" y="0"/>
                </a:moveTo>
                <a:lnTo>
                  <a:pt x="47909" y="0"/>
                </a:lnTo>
                <a:cubicBezTo>
                  <a:pt x="48879" y="0"/>
                  <a:pt x="49758" y="212"/>
                  <a:pt x="50545" y="636"/>
                </a:cubicBezTo>
                <a:lnTo>
                  <a:pt x="50545" y="636"/>
                </a:lnTo>
                <a:lnTo>
                  <a:pt x="88273" y="16545"/>
                </a:lnTo>
                <a:cubicBezTo>
                  <a:pt x="90576" y="17515"/>
                  <a:pt x="92394" y="19000"/>
                  <a:pt x="93727" y="21000"/>
                </a:cubicBezTo>
                <a:lnTo>
                  <a:pt x="93727" y="21000"/>
                </a:lnTo>
                <a:cubicBezTo>
                  <a:pt x="95182" y="23000"/>
                  <a:pt x="95909" y="25333"/>
                  <a:pt x="95909" y="28000"/>
                </a:cubicBezTo>
                <a:lnTo>
                  <a:pt x="95909" y="28000"/>
                </a:lnTo>
                <a:cubicBezTo>
                  <a:pt x="96030" y="34788"/>
                  <a:pt x="94879" y="42758"/>
                  <a:pt x="92455" y="51909"/>
                </a:cubicBezTo>
                <a:lnTo>
                  <a:pt x="92455" y="51909"/>
                </a:lnTo>
                <a:cubicBezTo>
                  <a:pt x="90091" y="61121"/>
                  <a:pt x="85788" y="70061"/>
                  <a:pt x="79545" y="78727"/>
                </a:cubicBezTo>
                <a:lnTo>
                  <a:pt x="79545" y="78727"/>
                </a:lnTo>
                <a:cubicBezTo>
                  <a:pt x="73424" y="87515"/>
                  <a:pt x="64636" y="94758"/>
                  <a:pt x="53182" y="100455"/>
                </a:cubicBezTo>
                <a:lnTo>
                  <a:pt x="53182" y="100455"/>
                </a:lnTo>
                <a:cubicBezTo>
                  <a:pt x="49667" y="102091"/>
                  <a:pt x="46182" y="102091"/>
                  <a:pt x="42727" y="100455"/>
                </a:cubicBezTo>
                <a:lnTo>
                  <a:pt x="42727" y="100455"/>
                </a:lnTo>
                <a:cubicBezTo>
                  <a:pt x="31273" y="94758"/>
                  <a:pt x="22485" y="87515"/>
                  <a:pt x="16364" y="78727"/>
                </a:cubicBezTo>
                <a:lnTo>
                  <a:pt x="16364" y="78727"/>
                </a:lnTo>
                <a:cubicBezTo>
                  <a:pt x="10121" y="70061"/>
                  <a:pt x="5788" y="61121"/>
                  <a:pt x="3364" y="51909"/>
                </a:cubicBezTo>
                <a:lnTo>
                  <a:pt x="3364" y="51909"/>
                </a:lnTo>
                <a:cubicBezTo>
                  <a:pt x="1000" y="42758"/>
                  <a:pt x="-121" y="34788"/>
                  <a:pt x="0" y="28000"/>
                </a:cubicBezTo>
                <a:lnTo>
                  <a:pt x="0" y="28000"/>
                </a:lnTo>
                <a:cubicBezTo>
                  <a:pt x="0" y="25333"/>
                  <a:pt x="727" y="23000"/>
                  <a:pt x="2182" y="21000"/>
                </a:cubicBezTo>
                <a:lnTo>
                  <a:pt x="2182" y="21000"/>
                </a:lnTo>
                <a:cubicBezTo>
                  <a:pt x="3515" y="19000"/>
                  <a:pt x="5333" y="17515"/>
                  <a:pt x="7636" y="16545"/>
                </a:cubicBezTo>
                <a:lnTo>
                  <a:pt x="7636" y="16545"/>
                </a:lnTo>
                <a:lnTo>
                  <a:pt x="45364" y="636"/>
                </a:lnTo>
                <a:cubicBezTo>
                  <a:pt x="46152" y="212"/>
                  <a:pt x="47000" y="0"/>
                  <a:pt x="47909" y="0"/>
                </a:cubicBezTo>
                <a:lnTo>
                  <a:pt x="47909" y="0"/>
                </a:lnTo>
                <a:moveTo>
                  <a:pt x="47909" y="13364"/>
                </a:moveTo>
                <a:lnTo>
                  <a:pt x="47909" y="13364"/>
                </a:lnTo>
                <a:lnTo>
                  <a:pt x="47909" y="88909"/>
                </a:lnTo>
                <a:cubicBezTo>
                  <a:pt x="57000" y="84242"/>
                  <a:pt x="64152" y="78303"/>
                  <a:pt x="69364" y="71091"/>
                </a:cubicBezTo>
                <a:lnTo>
                  <a:pt x="69364" y="71091"/>
                </a:lnTo>
                <a:cubicBezTo>
                  <a:pt x="74394" y="63939"/>
                  <a:pt x="77970" y="56545"/>
                  <a:pt x="80091" y="48909"/>
                </a:cubicBezTo>
                <a:lnTo>
                  <a:pt x="80091" y="48909"/>
                </a:lnTo>
                <a:cubicBezTo>
                  <a:pt x="82091" y="41212"/>
                  <a:pt x="83091" y="34303"/>
                  <a:pt x="83091" y="28182"/>
                </a:cubicBezTo>
                <a:lnTo>
                  <a:pt x="83091" y="28182"/>
                </a:lnTo>
                <a:lnTo>
                  <a:pt x="47909" y="13364"/>
                </a:lnTo>
                <a:lnTo>
                  <a:pt x="47909" y="13364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8659-45"/>
          <p:cNvSpPr/>
          <p:nvPr/>
        </p:nvSpPr>
        <p:spPr>
          <a:xfrm>
            <a:off x="535781" y="3243263"/>
            <a:ext cx="228019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8319688660-54"/>
          <p:cNvCxnSpPr/>
          <p:nvPr/>
        </p:nvCxnSpPr>
        <p:spPr>
          <a:xfrm>
            <a:off x="550069" y="3243263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8718-95"/>
          <p:cNvSpPr/>
          <p:nvPr/>
        </p:nvSpPr>
        <p:spPr>
          <a:xfrm>
            <a:off x="668007" y="3332559"/>
            <a:ext cx="107024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27" y="1364"/>
                </a:moveTo>
                <a:lnTo>
                  <a:pt x="99727" y="1364"/>
                </a:lnTo>
                <a:cubicBezTo>
                  <a:pt x="101364" y="2697"/>
                  <a:pt x="102182" y="4364"/>
                  <a:pt x="102182" y="6364"/>
                </a:cubicBezTo>
                <a:lnTo>
                  <a:pt x="102182" y="6364"/>
                </a:lnTo>
                <a:lnTo>
                  <a:pt x="102182" y="25545"/>
                </a:lnTo>
                <a:cubicBezTo>
                  <a:pt x="102182" y="27545"/>
                  <a:pt x="101364" y="29212"/>
                  <a:pt x="99727" y="30545"/>
                </a:cubicBezTo>
                <a:lnTo>
                  <a:pt x="99727" y="30545"/>
                </a:lnTo>
                <a:cubicBezTo>
                  <a:pt x="98152" y="31758"/>
                  <a:pt x="96424" y="32152"/>
                  <a:pt x="94545" y="31727"/>
                </a:cubicBezTo>
                <a:lnTo>
                  <a:pt x="94545" y="31727"/>
                </a:lnTo>
                <a:lnTo>
                  <a:pt x="62636" y="25364"/>
                </a:lnTo>
                <a:cubicBezTo>
                  <a:pt x="59970" y="24818"/>
                  <a:pt x="58303" y="23303"/>
                  <a:pt x="57636" y="20818"/>
                </a:cubicBezTo>
                <a:lnTo>
                  <a:pt x="57636" y="20818"/>
                </a:lnTo>
                <a:lnTo>
                  <a:pt x="44636" y="20818"/>
                </a:lnTo>
                <a:lnTo>
                  <a:pt x="44636" y="27727"/>
                </a:lnTo>
                <a:cubicBezTo>
                  <a:pt x="48515" y="29606"/>
                  <a:pt x="51576" y="32273"/>
                  <a:pt x="53818" y="35727"/>
                </a:cubicBezTo>
                <a:lnTo>
                  <a:pt x="53818" y="35727"/>
                </a:lnTo>
                <a:cubicBezTo>
                  <a:pt x="56182" y="39364"/>
                  <a:pt x="57364" y="43424"/>
                  <a:pt x="57364" y="47909"/>
                </a:cubicBezTo>
                <a:lnTo>
                  <a:pt x="57364" y="47909"/>
                </a:lnTo>
                <a:lnTo>
                  <a:pt x="57364" y="76727"/>
                </a:lnTo>
                <a:lnTo>
                  <a:pt x="12636" y="76727"/>
                </a:lnTo>
                <a:lnTo>
                  <a:pt x="12636" y="47909"/>
                </a:lnTo>
                <a:cubicBezTo>
                  <a:pt x="12636" y="43424"/>
                  <a:pt x="13848" y="39364"/>
                  <a:pt x="16273" y="35727"/>
                </a:cubicBezTo>
                <a:lnTo>
                  <a:pt x="16273" y="35727"/>
                </a:lnTo>
                <a:cubicBezTo>
                  <a:pt x="18515" y="32273"/>
                  <a:pt x="21576" y="29606"/>
                  <a:pt x="25455" y="27727"/>
                </a:cubicBezTo>
                <a:lnTo>
                  <a:pt x="25455" y="27727"/>
                </a:lnTo>
                <a:lnTo>
                  <a:pt x="25455" y="22000"/>
                </a:lnTo>
                <a:cubicBezTo>
                  <a:pt x="18000" y="24364"/>
                  <a:pt x="12545" y="29091"/>
                  <a:pt x="9091" y="36182"/>
                </a:cubicBezTo>
                <a:lnTo>
                  <a:pt x="9091" y="36182"/>
                </a:lnTo>
                <a:cubicBezTo>
                  <a:pt x="7455" y="38545"/>
                  <a:pt x="5303" y="39273"/>
                  <a:pt x="2636" y="38364"/>
                </a:cubicBezTo>
                <a:lnTo>
                  <a:pt x="2636" y="38364"/>
                </a:lnTo>
                <a:cubicBezTo>
                  <a:pt x="152" y="36788"/>
                  <a:pt x="-576" y="34667"/>
                  <a:pt x="455" y="32000"/>
                </a:cubicBezTo>
                <a:lnTo>
                  <a:pt x="455" y="32000"/>
                </a:lnTo>
                <a:cubicBezTo>
                  <a:pt x="2879" y="26909"/>
                  <a:pt x="6273" y="22636"/>
                  <a:pt x="10636" y="19182"/>
                </a:cubicBezTo>
                <a:lnTo>
                  <a:pt x="10636" y="19182"/>
                </a:lnTo>
                <a:cubicBezTo>
                  <a:pt x="14939" y="15727"/>
                  <a:pt x="19879" y="13333"/>
                  <a:pt x="25455" y="12000"/>
                </a:cubicBezTo>
                <a:lnTo>
                  <a:pt x="25455" y="12000"/>
                </a:lnTo>
                <a:lnTo>
                  <a:pt x="25455" y="6364"/>
                </a:lnTo>
                <a:cubicBezTo>
                  <a:pt x="25455" y="4545"/>
                  <a:pt x="26061" y="3030"/>
                  <a:pt x="27273" y="1818"/>
                </a:cubicBezTo>
                <a:lnTo>
                  <a:pt x="27273" y="1818"/>
                </a:lnTo>
                <a:cubicBezTo>
                  <a:pt x="28424" y="606"/>
                  <a:pt x="29939" y="0"/>
                  <a:pt x="31818" y="0"/>
                </a:cubicBezTo>
                <a:lnTo>
                  <a:pt x="31818" y="0"/>
                </a:lnTo>
                <a:lnTo>
                  <a:pt x="38182" y="0"/>
                </a:lnTo>
                <a:cubicBezTo>
                  <a:pt x="40061" y="0"/>
                  <a:pt x="41606" y="606"/>
                  <a:pt x="42818" y="1818"/>
                </a:cubicBezTo>
                <a:lnTo>
                  <a:pt x="42818" y="1818"/>
                </a:lnTo>
                <a:cubicBezTo>
                  <a:pt x="44030" y="3030"/>
                  <a:pt x="44636" y="4545"/>
                  <a:pt x="44636" y="6364"/>
                </a:cubicBezTo>
                <a:lnTo>
                  <a:pt x="44636" y="6364"/>
                </a:lnTo>
                <a:lnTo>
                  <a:pt x="44636" y="11182"/>
                </a:lnTo>
                <a:lnTo>
                  <a:pt x="57636" y="11182"/>
                </a:lnTo>
                <a:cubicBezTo>
                  <a:pt x="58303" y="8636"/>
                  <a:pt x="59970" y="7121"/>
                  <a:pt x="62636" y="6636"/>
                </a:cubicBezTo>
                <a:lnTo>
                  <a:pt x="62636" y="6636"/>
                </a:lnTo>
                <a:lnTo>
                  <a:pt x="94545" y="182"/>
                </a:lnTo>
                <a:cubicBezTo>
                  <a:pt x="96424" y="-182"/>
                  <a:pt x="98152" y="212"/>
                  <a:pt x="99727" y="1364"/>
                </a:cubicBezTo>
                <a:lnTo>
                  <a:pt x="99727" y="1364"/>
                </a:lnTo>
                <a:moveTo>
                  <a:pt x="57364" y="83091"/>
                </a:moveTo>
                <a:lnTo>
                  <a:pt x="57364" y="83091"/>
                </a:lnTo>
                <a:lnTo>
                  <a:pt x="57364" y="89455"/>
                </a:lnTo>
                <a:cubicBezTo>
                  <a:pt x="57242" y="93091"/>
                  <a:pt x="56000" y="96091"/>
                  <a:pt x="53636" y="98455"/>
                </a:cubicBezTo>
                <a:lnTo>
                  <a:pt x="53636" y="98455"/>
                </a:lnTo>
                <a:cubicBezTo>
                  <a:pt x="51212" y="100879"/>
                  <a:pt x="48212" y="102152"/>
                  <a:pt x="44636" y="102273"/>
                </a:cubicBezTo>
                <a:lnTo>
                  <a:pt x="44636" y="102273"/>
                </a:lnTo>
                <a:lnTo>
                  <a:pt x="25455" y="102273"/>
                </a:lnTo>
                <a:cubicBezTo>
                  <a:pt x="21879" y="102152"/>
                  <a:pt x="18879" y="100879"/>
                  <a:pt x="16455" y="98455"/>
                </a:cubicBezTo>
                <a:lnTo>
                  <a:pt x="16455" y="98455"/>
                </a:lnTo>
                <a:cubicBezTo>
                  <a:pt x="14030" y="96091"/>
                  <a:pt x="12758" y="93091"/>
                  <a:pt x="12636" y="89455"/>
                </a:cubicBezTo>
                <a:lnTo>
                  <a:pt x="12636" y="89455"/>
                </a:lnTo>
                <a:lnTo>
                  <a:pt x="12636" y="83091"/>
                </a:lnTo>
                <a:lnTo>
                  <a:pt x="57364" y="83091"/>
                </a:lnTo>
                <a:moveTo>
                  <a:pt x="35000" y="19182"/>
                </a:moveTo>
                <a:lnTo>
                  <a:pt x="35000" y="19182"/>
                </a:lnTo>
                <a:cubicBezTo>
                  <a:pt x="37000" y="19061"/>
                  <a:pt x="38061" y="18000"/>
                  <a:pt x="38182" y="16000"/>
                </a:cubicBezTo>
                <a:lnTo>
                  <a:pt x="38182" y="16000"/>
                </a:lnTo>
                <a:cubicBezTo>
                  <a:pt x="38061" y="14000"/>
                  <a:pt x="37000" y="12939"/>
                  <a:pt x="35000" y="12818"/>
                </a:cubicBezTo>
                <a:lnTo>
                  <a:pt x="35000" y="12818"/>
                </a:lnTo>
                <a:cubicBezTo>
                  <a:pt x="33000" y="12939"/>
                  <a:pt x="31939" y="14000"/>
                  <a:pt x="31818" y="16000"/>
                </a:cubicBezTo>
                <a:lnTo>
                  <a:pt x="31818" y="16000"/>
                </a:lnTo>
                <a:cubicBezTo>
                  <a:pt x="31939" y="18000"/>
                  <a:pt x="33000" y="19061"/>
                  <a:pt x="35000" y="19182"/>
                </a:cubicBezTo>
                <a:lnTo>
                  <a:pt x="35000" y="19182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8659-46"/>
          <p:cNvSpPr/>
          <p:nvPr/>
        </p:nvSpPr>
        <p:spPr>
          <a:xfrm>
            <a:off x="2887414" y="3243263"/>
            <a:ext cx="2280307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8319688660-55"/>
          <p:cNvCxnSpPr/>
          <p:nvPr/>
        </p:nvCxnSpPr>
        <p:spPr>
          <a:xfrm>
            <a:off x="2901702" y="3243263"/>
            <a:ext cx="914" cy="285750"/>
          </a:xfrm>
          <a:prstGeom prst="line">
            <a:avLst/>
          </a:prstGeom>
          <a:ln w="28575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8319688718-96"/>
          <p:cNvSpPr/>
          <p:nvPr/>
        </p:nvSpPr>
        <p:spPr>
          <a:xfrm>
            <a:off x="3032968" y="3332559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46917" y="121"/>
                  <a:pt x="41792" y="1333"/>
                  <a:pt x="37375" y="3636"/>
                </a:cubicBezTo>
                <a:lnTo>
                  <a:pt x="37375" y="3636"/>
                </a:lnTo>
                <a:lnTo>
                  <a:pt x="37375" y="3636"/>
                </a:lnTo>
                <a:cubicBezTo>
                  <a:pt x="32958" y="6000"/>
                  <a:pt x="29833" y="9061"/>
                  <a:pt x="28000" y="12818"/>
                </a:cubicBezTo>
                <a:lnTo>
                  <a:pt x="28000" y="12818"/>
                </a:lnTo>
                <a:lnTo>
                  <a:pt x="17625" y="12818"/>
                </a:lnTo>
                <a:cubicBezTo>
                  <a:pt x="12625" y="12939"/>
                  <a:pt x="8500" y="14182"/>
                  <a:pt x="5250" y="16545"/>
                </a:cubicBezTo>
                <a:lnTo>
                  <a:pt x="5250" y="16545"/>
                </a:lnTo>
                <a:cubicBezTo>
                  <a:pt x="1917" y="18970"/>
                  <a:pt x="167" y="21970"/>
                  <a:pt x="0" y="25545"/>
                </a:cubicBezTo>
                <a:lnTo>
                  <a:pt x="0" y="25545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25545"/>
                </a:lnTo>
                <a:cubicBezTo>
                  <a:pt x="105333" y="21970"/>
                  <a:pt x="103583" y="18970"/>
                  <a:pt x="100250" y="16545"/>
                </a:cubicBezTo>
                <a:lnTo>
                  <a:pt x="100250" y="16545"/>
                </a:lnTo>
                <a:cubicBezTo>
                  <a:pt x="96917" y="14182"/>
                  <a:pt x="92792" y="12939"/>
                  <a:pt x="87875" y="12818"/>
                </a:cubicBezTo>
                <a:lnTo>
                  <a:pt x="87875" y="12818"/>
                </a:lnTo>
                <a:lnTo>
                  <a:pt x="77750" y="12818"/>
                </a:lnTo>
                <a:cubicBezTo>
                  <a:pt x="75750" y="9061"/>
                  <a:pt x="72542" y="6000"/>
                  <a:pt x="68125" y="3636"/>
                </a:cubicBezTo>
                <a:lnTo>
                  <a:pt x="68125" y="3636"/>
                </a:lnTo>
                <a:cubicBezTo>
                  <a:pt x="63708" y="1333"/>
                  <a:pt x="58583" y="121"/>
                  <a:pt x="52750" y="0"/>
                </a:cubicBezTo>
                <a:lnTo>
                  <a:pt x="52750" y="0"/>
                </a:lnTo>
                <a:moveTo>
                  <a:pt x="52750" y="12818"/>
                </a:moveTo>
                <a:lnTo>
                  <a:pt x="52750" y="12818"/>
                </a:lnTo>
                <a:cubicBezTo>
                  <a:pt x="55333" y="12818"/>
                  <a:pt x="57417" y="13394"/>
                  <a:pt x="59000" y="14545"/>
                </a:cubicBezTo>
                <a:lnTo>
                  <a:pt x="59000" y="14545"/>
                </a:lnTo>
                <a:lnTo>
                  <a:pt x="59000" y="14545"/>
                </a:lnTo>
                <a:cubicBezTo>
                  <a:pt x="60667" y="15758"/>
                  <a:pt x="61500" y="17303"/>
                  <a:pt x="61500" y="19182"/>
                </a:cubicBezTo>
                <a:lnTo>
                  <a:pt x="61500" y="19182"/>
                </a:lnTo>
                <a:cubicBezTo>
                  <a:pt x="61500" y="21061"/>
                  <a:pt x="60667" y="22576"/>
                  <a:pt x="59000" y="23727"/>
                </a:cubicBezTo>
                <a:lnTo>
                  <a:pt x="59000" y="23727"/>
                </a:lnTo>
                <a:cubicBezTo>
                  <a:pt x="57417" y="24939"/>
                  <a:pt x="55333" y="25545"/>
                  <a:pt x="52750" y="25545"/>
                </a:cubicBezTo>
                <a:lnTo>
                  <a:pt x="52750" y="25545"/>
                </a:lnTo>
                <a:cubicBezTo>
                  <a:pt x="50167" y="25545"/>
                  <a:pt x="48042" y="24939"/>
                  <a:pt x="46375" y="23727"/>
                </a:cubicBezTo>
                <a:lnTo>
                  <a:pt x="46375" y="23727"/>
                </a:lnTo>
                <a:cubicBezTo>
                  <a:pt x="44792" y="22576"/>
                  <a:pt x="44000" y="21061"/>
                  <a:pt x="44000" y="19182"/>
                </a:cubicBezTo>
                <a:lnTo>
                  <a:pt x="44000" y="19182"/>
                </a:lnTo>
                <a:cubicBezTo>
                  <a:pt x="44000" y="17303"/>
                  <a:pt x="44792" y="15758"/>
                  <a:pt x="46375" y="14545"/>
                </a:cubicBezTo>
                <a:lnTo>
                  <a:pt x="46375" y="14545"/>
                </a:lnTo>
                <a:cubicBezTo>
                  <a:pt x="48042" y="13394"/>
                  <a:pt x="50167" y="12818"/>
                  <a:pt x="52750" y="12818"/>
                </a:cubicBezTo>
                <a:lnTo>
                  <a:pt x="52750" y="12818"/>
                </a:lnTo>
                <a:moveTo>
                  <a:pt x="83750" y="54545"/>
                </a:moveTo>
                <a:lnTo>
                  <a:pt x="83750" y="54545"/>
                </a:lnTo>
                <a:lnTo>
                  <a:pt x="48625" y="80091"/>
                </a:lnTo>
                <a:cubicBezTo>
                  <a:pt x="45542" y="81970"/>
                  <a:pt x="42417" y="81970"/>
                  <a:pt x="39250" y="80091"/>
                </a:cubicBezTo>
                <a:lnTo>
                  <a:pt x="39250" y="80091"/>
                </a:lnTo>
                <a:lnTo>
                  <a:pt x="21750" y="67273"/>
                </a:lnTo>
                <a:cubicBezTo>
                  <a:pt x="19167" y="65030"/>
                  <a:pt x="19167" y="62788"/>
                  <a:pt x="21750" y="60545"/>
                </a:cubicBezTo>
                <a:lnTo>
                  <a:pt x="21750" y="60545"/>
                </a:lnTo>
                <a:cubicBezTo>
                  <a:pt x="24833" y="58667"/>
                  <a:pt x="27917" y="58667"/>
                  <a:pt x="31000" y="60545"/>
                </a:cubicBezTo>
                <a:lnTo>
                  <a:pt x="31000" y="60545"/>
                </a:lnTo>
                <a:lnTo>
                  <a:pt x="44000" y="69909"/>
                </a:lnTo>
                <a:lnTo>
                  <a:pt x="74375" y="47727"/>
                </a:lnTo>
                <a:cubicBezTo>
                  <a:pt x="77542" y="45848"/>
                  <a:pt x="80667" y="45848"/>
                  <a:pt x="83750" y="47727"/>
                </a:cubicBezTo>
                <a:lnTo>
                  <a:pt x="83750" y="47727"/>
                </a:lnTo>
                <a:cubicBezTo>
                  <a:pt x="86333" y="50030"/>
                  <a:pt x="86333" y="52303"/>
                  <a:pt x="83750" y="54545"/>
                </a:cubicBezTo>
                <a:lnTo>
                  <a:pt x="83750" y="54545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8655-32"/>
          <p:cNvSpPr/>
          <p:nvPr/>
        </p:nvSpPr>
        <p:spPr>
          <a:xfrm>
            <a:off x="5474903" y="1714500"/>
            <a:ext cx="3269047" cy="1514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8656-35"/>
          <p:cNvCxnSpPr/>
          <p:nvPr/>
        </p:nvCxnSpPr>
        <p:spPr>
          <a:xfrm>
            <a:off x="5496334" y="1714500"/>
            <a:ext cx="914" cy="1514475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8319688659-47"/>
          <p:cNvCxnSpPr/>
          <p:nvPr/>
        </p:nvCxnSpPr>
        <p:spPr>
          <a:xfrm>
            <a:off x="5646353" y="2071688"/>
            <a:ext cx="296186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8716-88"/>
          <p:cNvSpPr/>
          <p:nvPr/>
        </p:nvSpPr>
        <p:spPr>
          <a:xfrm>
            <a:off x="5653759" y="1850231"/>
            <a:ext cx="15663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938" y="0"/>
                </a:moveTo>
                <a:lnTo>
                  <a:pt x="36938" y="0"/>
                </a:lnTo>
                <a:cubicBezTo>
                  <a:pt x="40771" y="0"/>
                  <a:pt x="44271" y="1071"/>
                  <a:pt x="47438" y="3214"/>
                </a:cubicBezTo>
                <a:lnTo>
                  <a:pt x="47438" y="3214"/>
                </a:lnTo>
                <a:lnTo>
                  <a:pt x="47438" y="3214"/>
                </a:lnTo>
                <a:cubicBezTo>
                  <a:pt x="50646" y="5357"/>
                  <a:pt x="53229" y="8310"/>
                  <a:pt x="55188" y="12071"/>
                </a:cubicBezTo>
                <a:lnTo>
                  <a:pt x="55188" y="12071"/>
                </a:lnTo>
                <a:cubicBezTo>
                  <a:pt x="57062" y="15833"/>
                  <a:pt x="58000" y="19857"/>
                  <a:pt x="58000" y="24143"/>
                </a:cubicBezTo>
                <a:lnTo>
                  <a:pt x="58000" y="24143"/>
                </a:lnTo>
                <a:cubicBezTo>
                  <a:pt x="58000" y="28381"/>
                  <a:pt x="57062" y="32381"/>
                  <a:pt x="55188" y="36143"/>
                </a:cubicBezTo>
                <a:lnTo>
                  <a:pt x="55188" y="36143"/>
                </a:lnTo>
                <a:cubicBezTo>
                  <a:pt x="53229" y="39905"/>
                  <a:pt x="50646" y="42857"/>
                  <a:pt x="47438" y="45000"/>
                </a:cubicBezTo>
                <a:lnTo>
                  <a:pt x="47438" y="45000"/>
                </a:lnTo>
                <a:cubicBezTo>
                  <a:pt x="44271" y="47143"/>
                  <a:pt x="40771" y="48214"/>
                  <a:pt x="36938" y="48214"/>
                </a:cubicBezTo>
                <a:lnTo>
                  <a:pt x="36938" y="48214"/>
                </a:lnTo>
                <a:cubicBezTo>
                  <a:pt x="33063" y="48214"/>
                  <a:pt x="29542" y="47143"/>
                  <a:pt x="26375" y="45000"/>
                </a:cubicBezTo>
                <a:lnTo>
                  <a:pt x="26375" y="45000"/>
                </a:lnTo>
                <a:cubicBezTo>
                  <a:pt x="23167" y="42857"/>
                  <a:pt x="20583" y="39905"/>
                  <a:pt x="18625" y="36143"/>
                </a:cubicBezTo>
                <a:lnTo>
                  <a:pt x="18625" y="36143"/>
                </a:lnTo>
                <a:cubicBezTo>
                  <a:pt x="16750" y="32381"/>
                  <a:pt x="15812" y="28381"/>
                  <a:pt x="15812" y="24143"/>
                </a:cubicBezTo>
                <a:lnTo>
                  <a:pt x="15812" y="24143"/>
                </a:lnTo>
                <a:cubicBezTo>
                  <a:pt x="15812" y="19857"/>
                  <a:pt x="16750" y="15833"/>
                  <a:pt x="18625" y="12071"/>
                </a:cubicBezTo>
                <a:lnTo>
                  <a:pt x="18625" y="12071"/>
                </a:lnTo>
                <a:cubicBezTo>
                  <a:pt x="20583" y="8310"/>
                  <a:pt x="23167" y="5357"/>
                  <a:pt x="26375" y="3214"/>
                </a:cubicBezTo>
                <a:lnTo>
                  <a:pt x="26375" y="3214"/>
                </a:lnTo>
                <a:cubicBezTo>
                  <a:pt x="29542" y="1071"/>
                  <a:pt x="33063" y="0"/>
                  <a:pt x="36938" y="0"/>
                </a:cubicBezTo>
                <a:lnTo>
                  <a:pt x="36938" y="0"/>
                </a:lnTo>
                <a:moveTo>
                  <a:pt x="29313" y="57286"/>
                </a:moveTo>
                <a:lnTo>
                  <a:pt x="29313" y="57286"/>
                </a:lnTo>
                <a:lnTo>
                  <a:pt x="44500" y="57286"/>
                </a:lnTo>
                <a:cubicBezTo>
                  <a:pt x="46375" y="57286"/>
                  <a:pt x="48250" y="57452"/>
                  <a:pt x="50125" y="57786"/>
                </a:cubicBezTo>
                <a:lnTo>
                  <a:pt x="50125" y="57786"/>
                </a:lnTo>
                <a:cubicBezTo>
                  <a:pt x="50000" y="61595"/>
                  <a:pt x="51208" y="64429"/>
                  <a:pt x="53750" y="66286"/>
                </a:cubicBezTo>
                <a:lnTo>
                  <a:pt x="53750" y="66286"/>
                </a:lnTo>
                <a:cubicBezTo>
                  <a:pt x="52292" y="67286"/>
                  <a:pt x="51229" y="68738"/>
                  <a:pt x="50563" y="70643"/>
                </a:cubicBezTo>
                <a:lnTo>
                  <a:pt x="50563" y="70643"/>
                </a:lnTo>
                <a:cubicBezTo>
                  <a:pt x="49938" y="72405"/>
                  <a:pt x="49896" y="74286"/>
                  <a:pt x="50438" y="76286"/>
                </a:cubicBezTo>
                <a:lnTo>
                  <a:pt x="50438" y="76286"/>
                </a:lnTo>
                <a:cubicBezTo>
                  <a:pt x="51104" y="78810"/>
                  <a:pt x="51979" y="81190"/>
                  <a:pt x="53063" y="83429"/>
                </a:cubicBezTo>
                <a:lnTo>
                  <a:pt x="53063" y="83429"/>
                </a:lnTo>
                <a:cubicBezTo>
                  <a:pt x="54271" y="85714"/>
                  <a:pt x="55646" y="87786"/>
                  <a:pt x="57188" y="89643"/>
                </a:cubicBezTo>
                <a:lnTo>
                  <a:pt x="57188" y="89643"/>
                </a:lnTo>
                <a:cubicBezTo>
                  <a:pt x="58521" y="91262"/>
                  <a:pt x="60063" y="92143"/>
                  <a:pt x="61813" y="92286"/>
                </a:cubicBezTo>
                <a:lnTo>
                  <a:pt x="61813" y="92286"/>
                </a:lnTo>
                <a:cubicBezTo>
                  <a:pt x="63438" y="92524"/>
                  <a:pt x="65021" y="92214"/>
                  <a:pt x="66563" y="91357"/>
                </a:cubicBezTo>
                <a:lnTo>
                  <a:pt x="66563" y="91357"/>
                </a:lnTo>
                <a:lnTo>
                  <a:pt x="66563" y="91500"/>
                </a:lnTo>
                <a:cubicBezTo>
                  <a:pt x="66563" y="93262"/>
                  <a:pt x="67000" y="94905"/>
                  <a:pt x="67875" y="96429"/>
                </a:cubicBezTo>
                <a:lnTo>
                  <a:pt x="67875" y="96429"/>
                </a:lnTo>
                <a:lnTo>
                  <a:pt x="4938" y="96429"/>
                </a:lnTo>
                <a:cubicBezTo>
                  <a:pt x="3521" y="96429"/>
                  <a:pt x="2375" y="95857"/>
                  <a:pt x="1500" y="94714"/>
                </a:cubicBezTo>
                <a:lnTo>
                  <a:pt x="1500" y="94714"/>
                </a:lnTo>
                <a:cubicBezTo>
                  <a:pt x="500" y="93714"/>
                  <a:pt x="0" y="92405"/>
                  <a:pt x="0" y="90786"/>
                </a:cubicBezTo>
                <a:lnTo>
                  <a:pt x="0" y="90786"/>
                </a:lnTo>
                <a:cubicBezTo>
                  <a:pt x="208" y="81357"/>
                  <a:pt x="3063" y="73452"/>
                  <a:pt x="8563" y="67071"/>
                </a:cubicBezTo>
                <a:lnTo>
                  <a:pt x="8563" y="67071"/>
                </a:lnTo>
                <a:cubicBezTo>
                  <a:pt x="14188" y="60786"/>
                  <a:pt x="21104" y="57524"/>
                  <a:pt x="29313" y="57286"/>
                </a:cubicBezTo>
                <a:lnTo>
                  <a:pt x="29313" y="57286"/>
                </a:lnTo>
                <a:moveTo>
                  <a:pt x="71875" y="41071"/>
                </a:moveTo>
                <a:lnTo>
                  <a:pt x="71875" y="41071"/>
                </a:lnTo>
                <a:cubicBezTo>
                  <a:pt x="71958" y="39690"/>
                  <a:pt x="72563" y="38738"/>
                  <a:pt x="73688" y="38214"/>
                </a:cubicBezTo>
                <a:lnTo>
                  <a:pt x="73688" y="38214"/>
                </a:lnTo>
                <a:cubicBezTo>
                  <a:pt x="75438" y="37833"/>
                  <a:pt x="77250" y="37643"/>
                  <a:pt x="79125" y="37643"/>
                </a:cubicBezTo>
                <a:lnTo>
                  <a:pt x="79125" y="37643"/>
                </a:lnTo>
                <a:cubicBezTo>
                  <a:pt x="80958" y="37643"/>
                  <a:pt x="82771" y="37833"/>
                  <a:pt x="84563" y="38214"/>
                </a:cubicBezTo>
                <a:lnTo>
                  <a:pt x="84563" y="38214"/>
                </a:lnTo>
                <a:cubicBezTo>
                  <a:pt x="85646" y="38738"/>
                  <a:pt x="86250" y="39690"/>
                  <a:pt x="86375" y="41071"/>
                </a:cubicBezTo>
                <a:lnTo>
                  <a:pt x="86375" y="41071"/>
                </a:lnTo>
                <a:lnTo>
                  <a:pt x="86375" y="46929"/>
                </a:lnTo>
                <a:cubicBezTo>
                  <a:pt x="87667" y="47548"/>
                  <a:pt x="88875" y="48357"/>
                  <a:pt x="90000" y="49357"/>
                </a:cubicBezTo>
                <a:lnTo>
                  <a:pt x="90000" y="49357"/>
                </a:lnTo>
                <a:lnTo>
                  <a:pt x="94125" y="46500"/>
                </a:lnTo>
                <a:cubicBezTo>
                  <a:pt x="95208" y="45881"/>
                  <a:pt x="96250" y="46071"/>
                  <a:pt x="97250" y="47071"/>
                </a:cubicBezTo>
                <a:lnTo>
                  <a:pt x="97250" y="47071"/>
                </a:lnTo>
                <a:cubicBezTo>
                  <a:pt x="98458" y="48595"/>
                  <a:pt x="99542" y="50286"/>
                  <a:pt x="100500" y="52143"/>
                </a:cubicBezTo>
                <a:lnTo>
                  <a:pt x="100500" y="52143"/>
                </a:lnTo>
                <a:cubicBezTo>
                  <a:pt x="101375" y="54048"/>
                  <a:pt x="102104" y="56000"/>
                  <a:pt x="102688" y="58000"/>
                </a:cubicBezTo>
                <a:lnTo>
                  <a:pt x="102688" y="58000"/>
                </a:lnTo>
                <a:cubicBezTo>
                  <a:pt x="103021" y="59381"/>
                  <a:pt x="102625" y="60452"/>
                  <a:pt x="101500" y="61214"/>
                </a:cubicBezTo>
                <a:lnTo>
                  <a:pt x="101500" y="61214"/>
                </a:lnTo>
                <a:lnTo>
                  <a:pt x="97375" y="64000"/>
                </a:lnTo>
                <a:cubicBezTo>
                  <a:pt x="97500" y="64762"/>
                  <a:pt x="97563" y="65524"/>
                  <a:pt x="97563" y="66286"/>
                </a:cubicBezTo>
                <a:lnTo>
                  <a:pt x="97563" y="66286"/>
                </a:lnTo>
                <a:cubicBezTo>
                  <a:pt x="97563" y="67048"/>
                  <a:pt x="97500" y="67810"/>
                  <a:pt x="97375" y="68571"/>
                </a:cubicBezTo>
                <a:lnTo>
                  <a:pt x="97375" y="68571"/>
                </a:lnTo>
                <a:lnTo>
                  <a:pt x="101500" y="71214"/>
                </a:lnTo>
                <a:cubicBezTo>
                  <a:pt x="102625" y="72071"/>
                  <a:pt x="103021" y="73190"/>
                  <a:pt x="102688" y="74571"/>
                </a:cubicBezTo>
                <a:lnTo>
                  <a:pt x="102688" y="74571"/>
                </a:lnTo>
                <a:cubicBezTo>
                  <a:pt x="102104" y="76571"/>
                  <a:pt x="101375" y="78524"/>
                  <a:pt x="100500" y="80429"/>
                </a:cubicBezTo>
                <a:lnTo>
                  <a:pt x="100500" y="80429"/>
                </a:lnTo>
                <a:cubicBezTo>
                  <a:pt x="99542" y="82286"/>
                  <a:pt x="98458" y="83976"/>
                  <a:pt x="97250" y="85500"/>
                </a:cubicBezTo>
                <a:lnTo>
                  <a:pt x="97250" y="85500"/>
                </a:lnTo>
                <a:cubicBezTo>
                  <a:pt x="96250" y="86500"/>
                  <a:pt x="95208" y="86619"/>
                  <a:pt x="94125" y="85857"/>
                </a:cubicBezTo>
                <a:lnTo>
                  <a:pt x="94125" y="85857"/>
                </a:lnTo>
                <a:lnTo>
                  <a:pt x="90000" y="83214"/>
                </a:lnTo>
                <a:cubicBezTo>
                  <a:pt x="88875" y="84262"/>
                  <a:pt x="87667" y="85095"/>
                  <a:pt x="86375" y="85714"/>
                </a:cubicBezTo>
                <a:lnTo>
                  <a:pt x="86375" y="85714"/>
                </a:lnTo>
                <a:lnTo>
                  <a:pt x="86375" y="91357"/>
                </a:lnTo>
                <a:cubicBezTo>
                  <a:pt x="86250" y="92833"/>
                  <a:pt x="85646" y="93762"/>
                  <a:pt x="84563" y="94143"/>
                </a:cubicBezTo>
                <a:lnTo>
                  <a:pt x="84563" y="94143"/>
                </a:lnTo>
                <a:cubicBezTo>
                  <a:pt x="82771" y="94667"/>
                  <a:pt x="80958" y="94929"/>
                  <a:pt x="79125" y="94929"/>
                </a:cubicBezTo>
                <a:lnTo>
                  <a:pt x="79125" y="94929"/>
                </a:lnTo>
                <a:cubicBezTo>
                  <a:pt x="77250" y="94929"/>
                  <a:pt x="75438" y="94667"/>
                  <a:pt x="73688" y="94143"/>
                </a:cubicBezTo>
                <a:lnTo>
                  <a:pt x="73688" y="94143"/>
                </a:lnTo>
                <a:cubicBezTo>
                  <a:pt x="72563" y="93762"/>
                  <a:pt x="71958" y="92833"/>
                  <a:pt x="71875" y="91357"/>
                </a:cubicBezTo>
                <a:lnTo>
                  <a:pt x="71875" y="91357"/>
                </a:lnTo>
                <a:lnTo>
                  <a:pt x="71875" y="85714"/>
                </a:lnTo>
                <a:cubicBezTo>
                  <a:pt x="70542" y="85095"/>
                  <a:pt x="69333" y="84262"/>
                  <a:pt x="68250" y="83214"/>
                </a:cubicBezTo>
                <a:lnTo>
                  <a:pt x="68250" y="83214"/>
                </a:lnTo>
                <a:lnTo>
                  <a:pt x="64125" y="85857"/>
                </a:lnTo>
                <a:cubicBezTo>
                  <a:pt x="63000" y="86524"/>
                  <a:pt x="61958" y="86405"/>
                  <a:pt x="61000" y="85500"/>
                </a:cubicBezTo>
                <a:lnTo>
                  <a:pt x="61000" y="85500"/>
                </a:lnTo>
                <a:cubicBezTo>
                  <a:pt x="59792" y="83976"/>
                  <a:pt x="58688" y="82286"/>
                  <a:pt x="57688" y="80429"/>
                </a:cubicBezTo>
                <a:lnTo>
                  <a:pt x="57688" y="80429"/>
                </a:lnTo>
                <a:cubicBezTo>
                  <a:pt x="56813" y="78524"/>
                  <a:pt x="56104" y="76571"/>
                  <a:pt x="55563" y="74571"/>
                </a:cubicBezTo>
                <a:lnTo>
                  <a:pt x="55563" y="74571"/>
                </a:lnTo>
                <a:cubicBezTo>
                  <a:pt x="55229" y="73190"/>
                  <a:pt x="55604" y="72071"/>
                  <a:pt x="56688" y="71214"/>
                </a:cubicBezTo>
                <a:lnTo>
                  <a:pt x="56688" y="71214"/>
                </a:lnTo>
                <a:lnTo>
                  <a:pt x="60813" y="68571"/>
                </a:lnTo>
                <a:cubicBezTo>
                  <a:pt x="60687" y="67810"/>
                  <a:pt x="60625" y="67048"/>
                  <a:pt x="60625" y="66286"/>
                </a:cubicBezTo>
                <a:lnTo>
                  <a:pt x="60625" y="66286"/>
                </a:lnTo>
                <a:cubicBezTo>
                  <a:pt x="60625" y="65429"/>
                  <a:pt x="60687" y="64619"/>
                  <a:pt x="60813" y="63857"/>
                </a:cubicBezTo>
                <a:lnTo>
                  <a:pt x="60813" y="63857"/>
                </a:lnTo>
                <a:lnTo>
                  <a:pt x="56688" y="61214"/>
                </a:lnTo>
                <a:cubicBezTo>
                  <a:pt x="55604" y="60452"/>
                  <a:pt x="55229" y="59381"/>
                  <a:pt x="55563" y="58000"/>
                </a:cubicBezTo>
                <a:lnTo>
                  <a:pt x="55563" y="58000"/>
                </a:lnTo>
                <a:cubicBezTo>
                  <a:pt x="55979" y="56000"/>
                  <a:pt x="56688" y="54048"/>
                  <a:pt x="57688" y="52143"/>
                </a:cubicBezTo>
                <a:lnTo>
                  <a:pt x="57688" y="52143"/>
                </a:lnTo>
                <a:cubicBezTo>
                  <a:pt x="58688" y="50286"/>
                  <a:pt x="59792" y="48595"/>
                  <a:pt x="61000" y="47071"/>
                </a:cubicBezTo>
                <a:lnTo>
                  <a:pt x="61000" y="47071"/>
                </a:lnTo>
                <a:cubicBezTo>
                  <a:pt x="61875" y="46071"/>
                  <a:pt x="62917" y="45881"/>
                  <a:pt x="64125" y="46500"/>
                </a:cubicBezTo>
                <a:lnTo>
                  <a:pt x="64125" y="46500"/>
                </a:lnTo>
                <a:lnTo>
                  <a:pt x="68063" y="49357"/>
                </a:lnTo>
                <a:cubicBezTo>
                  <a:pt x="69271" y="48357"/>
                  <a:pt x="70542" y="47548"/>
                  <a:pt x="71875" y="46929"/>
                </a:cubicBezTo>
                <a:lnTo>
                  <a:pt x="71875" y="46929"/>
                </a:lnTo>
                <a:lnTo>
                  <a:pt x="71875" y="41071"/>
                </a:lnTo>
                <a:moveTo>
                  <a:pt x="87000" y="66286"/>
                </a:moveTo>
                <a:lnTo>
                  <a:pt x="87000" y="66286"/>
                </a:lnTo>
                <a:cubicBezTo>
                  <a:pt x="87000" y="62762"/>
                  <a:pt x="85750" y="60000"/>
                  <a:pt x="83250" y="58000"/>
                </a:cubicBezTo>
                <a:lnTo>
                  <a:pt x="83250" y="58000"/>
                </a:lnTo>
                <a:cubicBezTo>
                  <a:pt x="80500" y="56381"/>
                  <a:pt x="77750" y="56381"/>
                  <a:pt x="75000" y="58000"/>
                </a:cubicBezTo>
                <a:lnTo>
                  <a:pt x="75000" y="58000"/>
                </a:lnTo>
                <a:cubicBezTo>
                  <a:pt x="72458" y="60000"/>
                  <a:pt x="71188" y="62762"/>
                  <a:pt x="71188" y="66286"/>
                </a:cubicBezTo>
                <a:lnTo>
                  <a:pt x="71188" y="66286"/>
                </a:lnTo>
                <a:cubicBezTo>
                  <a:pt x="71188" y="69810"/>
                  <a:pt x="72458" y="72524"/>
                  <a:pt x="75000" y="74429"/>
                </a:cubicBezTo>
                <a:lnTo>
                  <a:pt x="75000" y="74429"/>
                </a:lnTo>
                <a:cubicBezTo>
                  <a:pt x="77750" y="76143"/>
                  <a:pt x="80500" y="76143"/>
                  <a:pt x="83250" y="74429"/>
                </a:cubicBezTo>
                <a:lnTo>
                  <a:pt x="83250" y="74429"/>
                </a:lnTo>
                <a:cubicBezTo>
                  <a:pt x="85750" y="72524"/>
                  <a:pt x="87000" y="69810"/>
                  <a:pt x="87000" y="66286"/>
                </a:cubicBezTo>
                <a:lnTo>
                  <a:pt x="87000" y="6628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8666-65"/>
          <p:cNvSpPr/>
          <p:nvPr/>
        </p:nvSpPr>
        <p:spPr>
          <a:xfrm>
            <a:off x="5646353" y="2164556"/>
            <a:ext cx="296186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8319688666-68"/>
          <p:cNvCxnSpPr/>
          <p:nvPr/>
        </p:nvCxnSpPr>
        <p:spPr>
          <a:xfrm>
            <a:off x="5664212" y="2164556"/>
            <a:ext cx="914" cy="285750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8319688718-97"/>
          <p:cNvSpPr/>
          <p:nvPr/>
        </p:nvSpPr>
        <p:spPr>
          <a:xfrm>
            <a:off x="5817803" y="2257396"/>
            <a:ext cx="57150" cy="1000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0" y="6909"/>
                </a:moveTo>
                <a:lnTo>
                  <a:pt x="62500" y="6909"/>
                </a:lnTo>
                <a:cubicBezTo>
                  <a:pt x="62278" y="4182"/>
                  <a:pt x="60056" y="2182"/>
                  <a:pt x="55833" y="909"/>
                </a:cubicBezTo>
                <a:lnTo>
                  <a:pt x="55833" y="909"/>
                </a:lnTo>
                <a:cubicBezTo>
                  <a:pt x="51389" y="-364"/>
                  <a:pt x="47111" y="-303"/>
                  <a:pt x="43000" y="1091"/>
                </a:cubicBezTo>
                <a:lnTo>
                  <a:pt x="43000" y="1091"/>
                </a:lnTo>
                <a:lnTo>
                  <a:pt x="5500" y="14727"/>
                </a:lnTo>
                <a:cubicBezTo>
                  <a:pt x="2611" y="15879"/>
                  <a:pt x="889" y="17394"/>
                  <a:pt x="333" y="19273"/>
                </a:cubicBezTo>
                <a:lnTo>
                  <a:pt x="333" y="19273"/>
                </a:lnTo>
                <a:cubicBezTo>
                  <a:pt x="-444" y="20970"/>
                  <a:pt x="111" y="22667"/>
                  <a:pt x="2000" y="24364"/>
                </a:cubicBezTo>
                <a:lnTo>
                  <a:pt x="2000" y="24364"/>
                </a:lnTo>
                <a:cubicBezTo>
                  <a:pt x="4000" y="25939"/>
                  <a:pt x="6722" y="26848"/>
                  <a:pt x="10167" y="27091"/>
                </a:cubicBezTo>
                <a:lnTo>
                  <a:pt x="10167" y="27091"/>
                </a:lnTo>
                <a:cubicBezTo>
                  <a:pt x="13278" y="27515"/>
                  <a:pt x="16389" y="27242"/>
                  <a:pt x="19500" y="26273"/>
                </a:cubicBezTo>
                <a:lnTo>
                  <a:pt x="19500" y="26273"/>
                </a:lnTo>
                <a:lnTo>
                  <a:pt x="37500" y="19636"/>
                </a:lnTo>
                <a:lnTo>
                  <a:pt x="37500" y="81909"/>
                </a:lnTo>
                <a:lnTo>
                  <a:pt x="12500" y="81909"/>
                </a:lnTo>
                <a:cubicBezTo>
                  <a:pt x="8833" y="81909"/>
                  <a:pt x="5833" y="82545"/>
                  <a:pt x="3500" y="83818"/>
                </a:cubicBezTo>
                <a:lnTo>
                  <a:pt x="3500" y="83818"/>
                </a:lnTo>
                <a:cubicBezTo>
                  <a:pt x="1167" y="85091"/>
                  <a:pt x="0" y="86727"/>
                  <a:pt x="0" y="88727"/>
                </a:cubicBezTo>
                <a:lnTo>
                  <a:pt x="0" y="88727"/>
                </a:lnTo>
                <a:cubicBezTo>
                  <a:pt x="0" y="90667"/>
                  <a:pt x="1167" y="92303"/>
                  <a:pt x="3500" y="93636"/>
                </a:cubicBezTo>
                <a:lnTo>
                  <a:pt x="3500" y="93636"/>
                </a:lnTo>
                <a:cubicBezTo>
                  <a:pt x="5833" y="94909"/>
                  <a:pt x="8833" y="95545"/>
                  <a:pt x="12500" y="95545"/>
                </a:cubicBezTo>
                <a:lnTo>
                  <a:pt x="12500" y="95545"/>
                </a:lnTo>
                <a:lnTo>
                  <a:pt x="50000" y="95545"/>
                </a:lnTo>
                <a:lnTo>
                  <a:pt x="87500" y="95545"/>
                </a:lnTo>
                <a:cubicBezTo>
                  <a:pt x="91167" y="95545"/>
                  <a:pt x="94167" y="94909"/>
                  <a:pt x="96500" y="93636"/>
                </a:cubicBezTo>
                <a:lnTo>
                  <a:pt x="96500" y="93636"/>
                </a:lnTo>
                <a:cubicBezTo>
                  <a:pt x="98833" y="92303"/>
                  <a:pt x="100000" y="90667"/>
                  <a:pt x="100000" y="88727"/>
                </a:cubicBezTo>
                <a:lnTo>
                  <a:pt x="100000" y="88727"/>
                </a:lnTo>
                <a:cubicBezTo>
                  <a:pt x="100000" y="86727"/>
                  <a:pt x="98833" y="85091"/>
                  <a:pt x="96500" y="83818"/>
                </a:cubicBezTo>
                <a:lnTo>
                  <a:pt x="96500" y="83818"/>
                </a:lnTo>
                <a:cubicBezTo>
                  <a:pt x="94167" y="82545"/>
                  <a:pt x="91167" y="81909"/>
                  <a:pt x="87500" y="81909"/>
                </a:cubicBezTo>
                <a:lnTo>
                  <a:pt x="87500" y="81909"/>
                </a:lnTo>
                <a:lnTo>
                  <a:pt x="62500" y="81909"/>
                </a:lnTo>
                <a:lnTo>
                  <a:pt x="62500" y="690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8666-66"/>
          <p:cNvSpPr/>
          <p:nvPr/>
        </p:nvSpPr>
        <p:spPr>
          <a:xfrm>
            <a:off x="5646353" y="2507456"/>
            <a:ext cx="296186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8666-69"/>
          <p:cNvCxnSpPr/>
          <p:nvPr/>
        </p:nvCxnSpPr>
        <p:spPr>
          <a:xfrm>
            <a:off x="5664212" y="2507456"/>
            <a:ext cx="914" cy="285750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8319688719-98"/>
          <p:cNvSpPr/>
          <p:nvPr/>
        </p:nvSpPr>
        <p:spPr>
          <a:xfrm>
            <a:off x="5810659" y="2600325"/>
            <a:ext cx="7143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75" y="13636"/>
                </a:moveTo>
                <a:lnTo>
                  <a:pt x="41875" y="13636"/>
                </a:lnTo>
                <a:cubicBezTo>
                  <a:pt x="35208" y="13636"/>
                  <a:pt x="29542" y="15333"/>
                  <a:pt x="24875" y="18727"/>
                </a:cubicBezTo>
                <a:lnTo>
                  <a:pt x="24875" y="18727"/>
                </a:lnTo>
                <a:lnTo>
                  <a:pt x="16125" y="25364"/>
                </a:lnTo>
                <a:cubicBezTo>
                  <a:pt x="14125" y="26636"/>
                  <a:pt x="11875" y="27273"/>
                  <a:pt x="9375" y="27273"/>
                </a:cubicBezTo>
                <a:lnTo>
                  <a:pt x="9375" y="27273"/>
                </a:lnTo>
                <a:cubicBezTo>
                  <a:pt x="6875" y="27273"/>
                  <a:pt x="4625" y="26636"/>
                  <a:pt x="2625" y="25364"/>
                </a:cubicBezTo>
                <a:lnTo>
                  <a:pt x="2625" y="25364"/>
                </a:lnTo>
                <a:cubicBezTo>
                  <a:pt x="875" y="23909"/>
                  <a:pt x="0" y="22273"/>
                  <a:pt x="0" y="20455"/>
                </a:cubicBezTo>
                <a:lnTo>
                  <a:pt x="0" y="20455"/>
                </a:lnTo>
                <a:cubicBezTo>
                  <a:pt x="0" y="18636"/>
                  <a:pt x="875" y="17000"/>
                  <a:pt x="2625" y="15545"/>
                </a:cubicBezTo>
                <a:lnTo>
                  <a:pt x="2625" y="15545"/>
                </a:lnTo>
                <a:lnTo>
                  <a:pt x="11750" y="9182"/>
                </a:lnTo>
                <a:cubicBezTo>
                  <a:pt x="20167" y="3182"/>
                  <a:pt x="30208" y="121"/>
                  <a:pt x="41875" y="0"/>
                </a:cubicBezTo>
                <a:lnTo>
                  <a:pt x="41875" y="0"/>
                </a:lnTo>
                <a:cubicBezTo>
                  <a:pt x="53958" y="303"/>
                  <a:pt x="63917" y="3364"/>
                  <a:pt x="71750" y="9182"/>
                </a:cubicBezTo>
                <a:lnTo>
                  <a:pt x="71750" y="9182"/>
                </a:lnTo>
                <a:cubicBezTo>
                  <a:pt x="79750" y="14879"/>
                  <a:pt x="83958" y="22121"/>
                  <a:pt x="84375" y="30909"/>
                </a:cubicBezTo>
                <a:lnTo>
                  <a:pt x="84375" y="30909"/>
                </a:lnTo>
                <a:cubicBezTo>
                  <a:pt x="84208" y="39394"/>
                  <a:pt x="80125" y="46697"/>
                  <a:pt x="72125" y="52818"/>
                </a:cubicBezTo>
                <a:lnTo>
                  <a:pt x="72125" y="52818"/>
                </a:lnTo>
                <a:lnTo>
                  <a:pt x="31875" y="81818"/>
                </a:lnTo>
                <a:lnTo>
                  <a:pt x="84375" y="81818"/>
                </a:lnTo>
                <a:cubicBezTo>
                  <a:pt x="87125" y="81818"/>
                  <a:pt x="89375" y="82455"/>
                  <a:pt x="91125" y="83727"/>
                </a:cubicBezTo>
                <a:lnTo>
                  <a:pt x="91125" y="83727"/>
                </a:lnTo>
                <a:cubicBezTo>
                  <a:pt x="92875" y="85000"/>
                  <a:pt x="93750" y="86636"/>
                  <a:pt x="93750" y="88636"/>
                </a:cubicBezTo>
                <a:lnTo>
                  <a:pt x="93750" y="88636"/>
                </a:lnTo>
                <a:cubicBezTo>
                  <a:pt x="93750" y="90636"/>
                  <a:pt x="92875" y="92273"/>
                  <a:pt x="91125" y="93545"/>
                </a:cubicBezTo>
                <a:lnTo>
                  <a:pt x="91125" y="93545"/>
                </a:lnTo>
                <a:cubicBezTo>
                  <a:pt x="89375" y="94818"/>
                  <a:pt x="87125" y="95455"/>
                  <a:pt x="84375" y="95455"/>
                </a:cubicBezTo>
                <a:lnTo>
                  <a:pt x="84375" y="95455"/>
                </a:lnTo>
                <a:lnTo>
                  <a:pt x="9375" y="95455"/>
                </a:lnTo>
                <a:cubicBezTo>
                  <a:pt x="5292" y="95333"/>
                  <a:pt x="2375" y="93909"/>
                  <a:pt x="625" y="91182"/>
                </a:cubicBezTo>
                <a:lnTo>
                  <a:pt x="625" y="91182"/>
                </a:lnTo>
                <a:cubicBezTo>
                  <a:pt x="-792" y="88515"/>
                  <a:pt x="-125" y="86030"/>
                  <a:pt x="2625" y="83727"/>
                </a:cubicBezTo>
                <a:lnTo>
                  <a:pt x="2625" y="83727"/>
                </a:lnTo>
                <a:lnTo>
                  <a:pt x="58625" y="43273"/>
                </a:lnTo>
                <a:cubicBezTo>
                  <a:pt x="63125" y="39879"/>
                  <a:pt x="65458" y="35758"/>
                  <a:pt x="65625" y="30909"/>
                </a:cubicBezTo>
                <a:lnTo>
                  <a:pt x="65625" y="30909"/>
                </a:lnTo>
                <a:cubicBezTo>
                  <a:pt x="65458" y="26061"/>
                  <a:pt x="63125" y="22000"/>
                  <a:pt x="58625" y="18727"/>
                </a:cubicBezTo>
                <a:lnTo>
                  <a:pt x="58625" y="18727"/>
                </a:lnTo>
                <a:cubicBezTo>
                  <a:pt x="54125" y="15455"/>
                  <a:pt x="48542" y="13758"/>
                  <a:pt x="41875" y="13636"/>
                </a:cubicBezTo>
                <a:lnTo>
                  <a:pt x="41875" y="13636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8319688666-67"/>
          <p:cNvSpPr/>
          <p:nvPr/>
        </p:nvSpPr>
        <p:spPr>
          <a:xfrm>
            <a:off x="5646353" y="2850356"/>
            <a:ext cx="2961866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9F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8319688666-70"/>
          <p:cNvCxnSpPr/>
          <p:nvPr/>
        </p:nvCxnSpPr>
        <p:spPr>
          <a:xfrm>
            <a:off x="5664212" y="2850356"/>
            <a:ext cx="914" cy="285750"/>
          </a:xfrm>
          <a:prstGeom prst="line">
            <a:avLst/>
          </a:prstGeom>
          <a:ln w="35719" cap="flat">
            <a:solidFill>
              <a:srgbClr val="34445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8319688719-100"/>
          <p:cNvSpPr/>
          <p:nvPr/>
        </p:nvSpPr>
        <p:spPr>
          <a:xfrm>
            <a:off x="5810659" y="2943225"/>
            <a:ext cx="7143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818"/>
                </a:moveTo>
                <a:lnTo>
                  <a:pt x="0" y="6818"/>
                </a:lnTo>
                <a:cubicBezTo>
                  <a:pt x="0" y="4818"/>
                  <a:pt x="875" y="3182"/>
                  <a:pt x="2625" y="1909"/>
                </a:cubicBezTo>
                <a:lnTo>
                  <a:pt x="2625" y="1909"/>
                </a:lnTo>
                <a:lnTo>
                  <a:pt x="2625" y="1909"/>
                </a:lnTo>
                <a:cubicBezTo>
                  <a:pt x="4375" y="636"/>
                  <a:pt x="6625" y="0"/>
                  <a:pt x="9375" y="0"/>
                </a:cubicBezTo>
                <a:lnTo>
                  <a:pt x="9375" y="0"/>
                </a:lnTo>
                <a:lnTo>
                  <a:pt x="79750" y="0"/>
                </a:lnTo>
                <a:cubicBezTo>
                  <a:pt x="83833" y="121"/>
                  <a:pt x="86750" y="1545"/>
                  <a:pt x="88500" y="4273"/>
                </a:cubicBezTo>
                <a:lnTo>
                  <a:pt x="88500" y="4273"/>
                </a:lnTo>
                <a:cubicBezTo>
                  <a:pt x="89833" y="7242"/>
                  <a:pt x="89042" y="9788"/>
                  <a:pt x="86125" y="11909"/>
                </a:cubicBezTo>
                <a:lnTo>
                  <a:pt x="86125" y="11909"/>
                </a:lnTo>
                <a:lnTo>
                  <a:pt x="47500" y="37545"/>
                </a:lnTo>
                <a:lnTo>
                  <a:pt x="53875" y="37545"/>
                </a:lnTo>
                <a:cubicBezTo>
                  <a:pt x="65208" y="37667"/>
                  <a:pt x="74583" y="40485"/>
                  <a:pt x="82000" y="46000"/>
                </a:cubicBezTo>
                <a:lnTo>
                  <a:pt x="82000" y="46000"/>
                </a:lnTo>
                <a:cubicBezTo>
                  <a:pt x="89667" y="51394"/>
                  <a:pt x="93583" y="58212"/>
                  <a:pt x="93750" y="66455"/>
                </a:cubicBezTo>
                <a:lnTo>
                  <a:pt x="93750" y="66455"/>
                </a:lnTo>
                <a:cubicBezTo>
                  <a:pt x="93583" y="74697"/>
                  <a:pt x="89667" y="81515"/>
                  <a:pt x="82000" y="86909"/>
                </a:cubicBezTo>
                <a:lnTo>
                  <a:pt x="82000" y="86909"/>
                </a:lnTo>
                <a:cubicBezTo>
                  <a:pt x="74583" y="92485"/>
                  <a:pt x="65208" y="95333"/>
                  <a:pt x="53875" y="95455"/>
                </a:cubicBezTo>
                <a:lnTo>
                  <a:pt x="53875" y="95455"/>
                </a:lnTo>
                <a:lnTo>
                  <a:pt x="30750" y="95455"/>
                </a:lnTo>
                <a:cubicBezTo>
                  <a:pt x="24500" y="95455"/>
                  <a:pt x="18833" y="94242"/>
                  <a:pt x="13750" y="91818"/>
                </a:cubicBezTo>
                <a:lnTo>
                  <a:pt x="13750" y="91818"/>
                </a:lnTo>
                <a:cubicBezTo>
                  <a:pt x="8500" y="89576"/>
                  <a:pt x="4417" y="86394"/>
                  <a:pt x="1500" y="82273"/>
                </a:cubicBezTo>
                <a:lnTo>
                  <a:pt x="1500" y="82273"/>
                </a:lnTo>
                <a:lnTo>
                  <a:pt x="875" y="81364"/>
                </a:lnTo>
                <a:cubicBezTo>
                  <a:pt x="-125" y="79667"/>
                  <a:pt x="-208" y="77970"/>
                  <a:pt x="625" y="76273"/>
                </a:cubicBezTo>
                <a:lnTo>
                  <a:pt x="625" y="76273"/>
                </a:lnTo>
                <a:cubicBezTo>
                  <a:pt x="1375" y="74576"/>
                  <a:pt x="2917" y="73242"/>
                  <a:pt x="5250" y="72273"/>
                </a:cubicBezTo>
                <a:lnTo>
                  <a:pt x="5250" y="72273"/>
                </a:lnTo>
                <a:cubicBezTo>
                  <a:pt x="7583" y="71545"/>
                  <a:pt x="9917" y="71455"/>
                  <a:pt x="12250" y="72000"/>
                </a:cubicBezTo>
                <a:lnTo>
                  <a:pt x="12250" y="72000"/>
                </a:lnTo>
                <a:cubicBezTo>
                  <a:pt x="14667" y="72606"/>
                  <a:pt x="16542" y="73758"/>
                  <a:pt x="17875" y="75455"/>
                </a:cubicBezTo>
                <a:lnTo>
                  <a:pt x="17875" y="75455"/>
                </a:lnTo>
                <a:lnTo>
                  <a:pt x="18500" y="76273"/>
                </a:lnTo>
                <a:cubicBezTo>
                  <a:pt x="21000" y="79848"/>
                  <a:pt x="25083" y="81697"/>
                  <a:pt x="30750" y="81818"/>
                </a:cubicBezTo>
                <a:lnTo>
                  <a:pt x="30750" y="81818"/>
                </a:lnTo>
                <a:lnTo>
                  <a:pt x="53875" y="81818"/>
                </a:lnTo>
                <a:cubicBezTo>
                  <a:pt x="59958" y="81697"/>
                  <a:pt x="64958" y="80212"/>
                  <a:pt x="68875" y="77364"/>
                </a:cubicBezTo>
                <a:lnTo>
                  <a:pt x="68875" y="77364"/>
                </a:lnTo>
                <a:cubicBezTo>
                  <a:pt x="72792" y="74515"/>
                  <a:pt x="74833" y="70879"/>
                  <a:pt x="75000" y="66455"/>
                </a:cubicBezTo>
                <a:lnTo>
                  <a:pt x="75000" y="66455"/>
                </a:lnTo>
                <a:cubicBezTo>
                  <a:pt x="74833" y="62091"/>
                  <a:pt x="72792" y="58485"/>
                  <a:pt x="68875" y="55636"/>
                </a:cubicBezTo>
                <a:lnTo>
                  <a:pt x="68875" y="55636"/>
                </a:lnTo>
                <a:cubicBezTo>
                  <a:pt x="64958" y="52788"/>
                  <a:pt x="59958" y="51303"/>
                  <a:pt x="53875" y="51182"/>
                </a:cubicBezTo>
                <a:lnTo>
                  <a:pt x="53875" y="51182"/>
                </a:lnTo>
                <a:lnTo>
                  <a:pt x="23500" y="51182"/>
                </a:lnTo>
                <a:cubicBezTo>
                  <a:pt x="19333" y="51000"/>
                  <a:pt x="16375" y="49576"/>
                  <a:pt x="14625" y="46909"/>
                </a:cubicBezTo>
                <a:lnTo>
                  <a:pt x="14625" y="46909"/>
                </a:lnTo>
                <a:cubicBezTo>
                  <a:pt x="13292" y="43879"/>
                  <a:pt x="14083" y="41303"/>
                  <a:pt x="17000" y="39182"/>
                </a:cubicBezTo>
                <a:lnTo>
                  <a:pt x="17000" y="39182"/>
                </a:lnTo>
                <a:lnTo>
                  <a:pt x="55625" y="13636"/>
                </a:lnTo>
                <a:lnTo>
                  <a:pt x="9375" y="13636"/>
                </a:lnTo>
                <a:cubicBezTo>
                  <a:pt x="6625" y="13636"/>
                  <a:pt x="4375" y="13000"/>
                  <a:pt x="2625" y="11727"/>
                </a:cubicBezTo>
                <a:lnTo>
                  <a:pt x="2625" y="11727"/>
                </a:lnTo>
                <a:cubicBezTo>
                  <a:pt x="875" y="10455"/>
                  <a:pt x="0" y="8818"/>
                  <a:pt x="0" y="6818"/>
                </a:cubicBezTo>
                <a:lnTo>
                  <a:pt x="0" y="6818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8319688655-33"/>
          <p:cNvSpPr/>
          <p:nvPr/>
        </p:nvSpPr>
        <p:spPr>
          <a:xfrm>
            <a:off x="5474903" y="3328988"/>
            <a:ext cx="3269047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8319688656-36"/>
          <p:cNvCxnSpPr/>
          <p:nvPr/>
        </p:nvCxnSpPr>
        <p:spPr>
          <a:xfrm>
            <a:off x="5496334" y="3328988"/>
            <a:ext cx="914" cy="342900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8319688715-87"/>
          <p:cNvSpPr/>
          <p:nvPr/>
        </p:nvSpPr>
        <p:spPr>
          <a:xfrm>
            <a:off x="5679839" y="3431679"/>
            <a:ext cx="147340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267" y="25571"/>
                </a:moveTo>
                <a:lnTo>
                  <a:pt x="27267" y="25571"/>
                </a:lnTo>
                <a:cubicBezTo>
                  <a:pt x="34289" y="18333"/>
                  <a:pt x="42311" y="14714"/>
                  <a:pt x="51333" y="14714"/>
                </a:cubicBezTo>
                <a:lnTo>
                  <a:pt x="51333" y="14714"/>
                </a:lnTo>
                <a:lnTo>
                  <a:pt x="51333" y="14714"/>
                </a:lnTo>
                <a:cubicBezTo>
                  <a:pt x="60489" y="14714"/>
                  <a:pt x="68578" y="18238"/>
                  <a:pt x="75600" y="25286"/>
                </a:cubicBezTo>
                <a:lnTo>
                  <a:pt x="75600" y="25286"/>
                </a:lnTo>
                <a:lnTo>
                  <a:pt x="66800" y="34786"/>
                </a:lnTo>
                <a:cubicBezTo>
                  <a:pt x="65244" y="36595"/>
                  <a:pt x="64889" y="38571"/>
                  <a:pt x="65733" y="40714"/>
                </a:cubicBezTo>
                <a:lnTo>
                  <a:pt x="65733" y="40714"/>
                </a:lnTo>
                <a:cubicBezTo>
                  <a:pt x="66578" y="42905"/>
                  <a:pt x="68156" y="44071"/>
                  <a:pt x="70467" y="44214"/>
                </a:cubicBezTo>
                <a:lnTo>
                  <a:pt x="70467" y="44214"/>
                </a:lnTo>
                <a:lnTo>
                  <a:pt x="96267" y="44214"/>
                </a:lnTo>
                <a:cubicBezTo>
                  <a:pt x="96267" y="44214"/>
                  <a:pt x="96267" y="44214"/>
                  <a:pt x="96267" y="44214"/>
                </a:cubicBezTo>
                <a:lnTo>
                  <a:pt x="96267" y="44214"/>
                </a:lnTo>
                <a:cubicBezTo>
                  <a:pt x="96267" y="44214"/>
                  <a:pt x="96267" y="44214"/>
                  <a:pt x="96267" y="44214"/>
                </a:cubicBezTo>
                <a:lnTo>
                  <a:pt x="96267" y="44214"/>
                </a:lnTo>
                <a:lnTo>
                  <a:pt x="98000" y="44214"/>
                </a:lnTo>
                <a:cubicBezTo>
                  <a:pt x="101111" y="43881"/>
                  <a:pt x="102822" y="42024"/>
                  <a:pt x="103133" y="38643"/>
                </a:cubicBezTo>
                <a:lnTo>
                  <a:pt x="103133" y="38643"/>
                </a:lnTo>
                <a:lnTo>
                  <a:pt x="103133" y="9214"/>
                </a:lnTo>
                <a:cubicBezTo>
                  <a:pt x="103000" y="6738"/>
                  <a:pt x="101933" y="5048"/>
                  <a:pt x="99933" y="4143"/>
                </a:cubicBezTo>
                <a:lnTo>
                  <a:pt x="99933" y="4143"/>
                </a:lnTo>
                <a:cubicBezTo>
                  <a:pt x="97889" y="3238"/>
                  <a:pt x="96022" y="3619"/>
                  <a:pt x="94333" y="5286"/>
                </a:cubicBezTo>
                <a:lnTo>
                  <a:pt x="94333" y="5286"/>
                </a:lnTo>
                <a:lnTo>
                  <a:pt x="85267" y="14929"/>
                </a:lnTo>
                <a:cubicBezTo>
                  <a:pt x="79000" y="8214"/>
                  <a:pt x="71778" y="3786"/>
                  <a:pt x="63600" y="1643"/>
                </a:cubicBezTo>
                <a:lnTo>
                  <a:pt x="63600" y="1643"/>
                </a:lnTo>
                <a:cubicBezTo>
                  <a:pt x="55422" y="-548"/>
                  <a:pt x="47333" y="-548"/>
                  <a:pt x="39333" y="1643"/>
                </a:cubicBezTo>
                <a:lnTo>
                  <a:pt x="39333" y="1643"/>
                </a:lnTo>
                <a:cubicBezTo>
                  <a:pt x="31156" y="3929"/>
                  <a:pt x="23911" y="8452"/>
                  <a:pt x="17600" y="15214"/>
                </a:cubicBezTo>
                <a:lnTo>
                  <a:pt x="17600" y="15214"/>
                </a:lnTo>
                <a:cubicBezTo>
                  <a:pt x="12311" y="20881"/>
                  <a:pt x="8511" y="27238"/>
                  <a:pt x="6200" y="34286"/>
                </a:cubicBezTo>
                <a:lnTo>
                  <a:pt x="6200" y="34286"/>
                </a:lnTo>
                <a:cubicBezTo>
                  <a:pt x="5667" y="36286"/>
                  <a:pt x="5756" y="38214"/>
                  <a:pt x="6467" y="40071"/>
                </a:cubicBezTo>
                <a:lnTo>
                  <a:pt x="6467" y="40071"/>
                </a:lnTo>
                <a:cubicBezTo>
                  <a:pt x="7311" y="41738"/>
                  <a:pt x="8600" y="42952"/>
                  <a:pt x="10333" y="43714"/>
                </a:cubicBezTo>
                <a:lnTo>
                  <a:pt x="10333" y="43714"/>
                </a:lnTo>
                <a:cubicBezTo>
                  <a:pt x="12200" y="44333"/>
                  <a:pt x="13978" y="44262"/>
                  <a:pt x="15667" y="43500"/>
                </a:cubicBezTo>
                <a:lnTo>
                  <a:pt x="15667" y="43500"/>
                </a:lnTo>
                <a:cubicBezTo>
                  <a:pt x="17267" y="42595"/>
                  <a:pt x="18422" y="41214"/>
                  <a:pt x="19133" y="39357"/>
                </a:cubicBezTo>
                <a:lnTo>
                  <a:pt x="19133" y="39357"/>
                </a:lnTo>
                <a:cubicBezTo>
                  <a:pt x="20822" y="34310"/>
                  <a:pt x="23533" y="29714"/>
                  <a:pt x="27267" y="25571"/>
                </a:cubicBezTo>
                <a:lnTo>
                  <a:pt x="27267" y="25571"/>
                </a:lnTo>
                <a:moveTo>
                  <a:pt x="0" y="64429"/>
                </a:moveTo>
                <a:lnTo>
                  <a:pt x="0" y="64429"/>
                </a:lnTo>
                <a:lnTo>
                  <a:pt x="0" y="66286"/>
                </a:lnTo>
                <a:lnTo>
                  <a:pt x="0" y="66286"/>
                </a:lnTo>
                <a:lnTo>
                  <a:pt x="0" y="93929"/>
                </a:lnTo>
                <a:cubicBezTo>
                  <a:pt x="133" y="96357"/>
                  <a:pt x="1200" y="98048"/>
                  <a:pt x="3200" y="99000"/>
                </a:cubicBezTo>
                <a:lnTo>
                  <a:pt x="3200" y="99000"/>
                </a:lnTo>
                <a:cubicBezTo>
                  <a:pt x="5200" y="99905"/>
                  <a:pt x="7067" y="99524"/>
                  <a:pt x="8800" y="97857"/>
                </a:cubicBezTo>
                <a:lnTo>
                  <a:pt x="8800" y="97857"/>
                </a:lnTo>
                <a:lnTo>
                  <a:pt x="17800" y="88143"/>
                </a:lnTo>
                <a:cubicBezTo>
                  <a:pt x="24111" y="94905"/>
                  <a:pt x="31356" y="99357"/>
                  <a:pt x="39533" y="101500"/>
                </a:cubicBezTo>
                <a:lnTo>
                  <a:pt x="39533" y="101500"/>
                </a:lnTo>
                <a:cubicBezTo>
                  <a:pt x="47711" y="103643"/>
                  <a:pt x="55800" y="103643"/>
                  <a:pt x="63800" y="101500"/>
                </a:cubicBezTo>
                <a:lnTo>
                  <a:pt x="63800" y="101500"/>
                </a:lnTo>
                <a:cubicBezTo>
                  <a:pt x="71978" y="99214"/>
                  <a:pt x="79222" y="94690"/>
                  <a:pt x="85533" y="87929"/>
                </a:cubicBezTo>
                <a:lnTo>
                  <a:pt x="85533" y="87929"/>
                </a:lnTo>
                <a:cubicBezTo>
                  <a:pt x="90822" y="82262"/>
                  <a:pt x="94600" y="75905"/>
                  <a:pt x="96867" y="68857"/>
                </a:cubicBezTo>
                <a:lnTo>
                  <a:pt x="96867" y="68857"/>
                </a:lnTo>
                <a:cubicBezTo>
                  <a:pt x="97622" y="66857"/>
                  <a:pt x="97556" y="64929"/>
                  <a:pt x="96667" y="63071"/>
                </a:cubicBezTo>
                <a:lnTo>
                  <a:pt x="96667" y="63071"/>
                </a:lnTo>
                <a:cubicBezTo>
                  <a:pt x="95822" y="61405"/>
                  <a:pt x="94533" y="60167"/>
                  <a:pt x="92800" y="59357"/>
                </a:cubicBezTo>
                <a:lnTo>
                  <a:pt x="92800" y="59357"/>
                </a:lnTo>
                <a:cubicBezTo>
                  <a:pt x="90933" y="58786"/>
                  <a:pt x="89156" y="58881"/>
                  <a:pt x="87467" y="59643"/>
                </a:cubicBezTo>
                <a:lnTo>
                  <a:pt x="87467" y="59643"/>
                </a:lnTo>
                <a:cubicBezTo>
                  <a:pt x="85867" y="60548"/>
                  <a:pt x="84711" y="61929"/>
                  <a:pt x="84000" y="63786"/>
                </a:cubicBezTo>
                <a:lnTo>
                  <a:pt x="84000" y="63786"/>
                </a:lnTo>
                <a:cubicBezTo>
                  <a:pt x="82444" y="68976"/>
                  <a:pt x="79733" y="73571"/>
                  <a:pt x="75867" y="77571"/>
                </a:cubicBezTo>
                <a:lnTo>
                  <a:pt x="75867" y="77571"/>
                </a:lnTo>
                <a:cubicBezTo>
                  <a:pt x="68844" y="84810"/>
                  <a:pt x="60822" y="88429"/>
                  <a:pt x="51800" y="88429"/>
                </a:cubicBezTo>
                <a:lnTo>
                  <a:pt x="51800" y="88429"/>
                </a:lnTo>
                <a:cubicBezTo>
                  <a:pt x="42600" y="88429"/>
                  <a:pt x="34511" y="84881"/>
                  <a:pt x="27533" y="77786"/>
                </a:cubicBezTo>
                <a:lnTo>
                  <a:pt x="27533" y="77786"/>
                </a:lnTo>
                <a:lnTo>
                  <a:pt x="36333" y="68357"/>
                </a:lnTo>
                <a:cubicBezTo>
                  <a:pt x="37889" y="66500"/>
                  <a:pt x="38244" y="64500"/>
                  <a:pt x="37400" y="62357"/>
                </a:cubicBezTo>
                <a:lnTo>
                  <a:pt x="37400" y="62357"/>
                </a:lnTo>
                <a:cubicBezTo>
                  <a:pt x="36511" y="60214"/>
                  <a:pt x="34933" y="59071"/>
                  <a:pt x="32667" y="58929"/>
                </a:cubicBezTo>
                <a:lnTo>
                  <a:pt x="32667" y="58929"/>
                </a:lnTo>
                <a:lnTo>
                  <a:pt x="6867" y="58929"/>
                </a:lnTo>
                <a:lnTo>
                  <a:pt x="6867" y="58929"/>
                </a:lnTo>
                <a:lnTo>
                  <a:pt x="5133" y="58929"/>
                </a:lnTo>
                <a:cubicBezTo>
                  <a:pt x="1978" y="59214"/>
                  <a:pt x="267" y="61048"/>
                  <a:pt x="0" y="64429"/>
                </a:cubicBezTo>
                <a:lnTo>
                  <a:pt x="0" y="64429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8319688649-14"/>
          <p:cNvSpPr/>
          <p:nvPr/>
        </p:nvSpPr>
        <p:spPr>
          <a:xfrm>
            <a:off x="400050" y="3800475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7" name="el-1788319688649-17"/>
          <p:cNvCxnSpPr/>
          <p:nvPr/>
        </p:nvCxnSpPr>
        <p:spPr>
          <a:xfrm>
            <a:off x="435769" y="3800475"/>
            <a:ext cx="914" cy="435769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8319688714-83"/>
          <p:cNvSpPr/>
          <p:nvPr/>
        </p:nvSpPr>
        <p:spPr>
          <a:xfrm>
            <a:off x="713016" y="3929607"/>
            <a:ext cx="174167" cy="1846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78" y="0"/>
                  <a:pt x="52704" y="193"/>
                  <a:pt x="53556" y="579"/>
                </a:cubicBezTo>
                <a:lnTo>
                  <a:pt x="53556" y="579"/>
                </a:lnTo>
                <a:lnTo>
                  <a:pt x="93556" y="16632"/>
                </a:lnTo>
                <a:cubicBezTo>
                  <a:pt x="95926" y="17579"/>
                  <a:pt x="97815" y="19053"/>
                  <a:pt x="99222" y="21053"/>
                </a:cubicBezTo>
                <a:lnTo>
                  <a:pt x="99222" y="21053"/>
                </a:lnTo>
                <a:cubicBezTo>
                  <a:pt x="100778" y="23053"/>
                  <a:pt x="101556" y="25386"/>
                  <a:pt x="101556" y="28053"/>
                </a:cubicBezTo>
                <a:lnTo>
                  <a:pt x="101556" y="28053"/>
                </a:lnTo>
                <a:cubicBezTo>
                  <a:pt x="101704" y="34860"/>
                  <a:pt x="100519" y="42877"/>
                  <a:pt x="98000" y="52105"/>
                </a:cubicBezTo>
                <a:lnTo>
                  <a:pt x="98000" y="52105"/>
                </a:lnTo>
                <a:cubicBezTo>
                  <a:pt x="95444" y="61333"/>
                  <a:pt x="90852" y="70298"/>
                  <a:pt x="84222" y="79000"/>
                </a:cubicBezTo>
                <a:lnTo>
                  <a:pt x="84222" y="79000"/>
                </a:lnTo>
                <a:cubicBezTo>
                  <a:pt x="77741" y="87807"/>
                  <a:pt x="68426" y="95088"/>
                  <a:pt x="56278" y="100842"/>
                </a:cubicBezTo>
                <a:lnTo>
                  <a:pt x="56278" y="100842"/>
                </a:lnTo>
                <a:cubicBezTo>
                  <a:pt x="52611" y="102421"/>
                  <a:pt x="48944" y="102421"/>
                  <a:pt x="45278" y="100842"/>
                </a:cubicBezTo>
                <a:lnTo>
                  <a:pt x="45278" y="100842"/>
                </a:lnTo>
                <a:cubicBezTo>
                  <a:pt x="33167" y="95088"/>
                  <a:pt x="23870" y="87807"/>
                  <a:pt x="17389" y="79000"/>
                </a:cubicBezTo>
                <a:lnTo>
                  <a:pt x="17389" y="79000"/>
                </a:lnTo>
                <a:cubicBezTo>
                  <a:pt x="10759" y="70298"/>
                  <a:pt x="6167" y="61333"/>
                  <a:pt x="3611" y="52105"/>
                </a:cubicBezTo>
                <a:lnTo>
                  <a:pt x="3611" y="52105"/>
                </a:lnTo>
                <a:cubicBezTo>
                  <a:pt x="1056" y="42877"/>
                  <a:pt x="-148" y="34860"/>
                  <a:pt x="0" y="28053"/>
                </a:cubicBezTo>
                <a:lnTo>
                  <a:pt x="0" y="28053"/>
                </a:lnTo>
                <a:cubicBezTo>
                  <a:pt x="0" y="25386"/>
                  <a:pt x="778" y="23053"/>
                  <a:pt x="2333" y="21053"/>
                </a:cubicBezTo>
                <a:lnTo>
                  <a:pt x="2333" y="21053"/>
                </a:lnTo>
                <a:cubicBezTo>
                  <a:pt x="3741" y="19053"/>
                  <a:pt x="5648" y="17579"/>
                  <a:pt x="8056" y="16632"/>
                </a:cubicBezTo>
                <a:lnTo>
                  <a:pt x="8056" y="16632"/>
                </a:lnTo>
                <a:lnTo>
                  <a:pt x="48056" y="579"/>
                </a:lnTo>
                <a:cubicBezTo>
                  <a:pt x="48907" y="193"/>
                  <a:pt x="49815" y="0"/>
                  <a:pt x="50778" y="0"/>
                </a:cubicBezTo>
                <a:lnTo>
                  <a:pt x="50778" y="0"/>
                </a:lnTo>
                <a:moveTo>
                  <a:pt x="50778" y="13421"/>
                </a:moveTo>
                <a:lnTo>
                  <a:pt x="50778" y="13421"/>
                </a:lnTo>
                <a:lnTo>
                  <a:pt x="50778" y="89211"/>
                </a:lnTo>
                <a:cubicBezTo>
                  <a:pt x="60370" y="84544"/>
                  <a:pt x="67926" y="78596"/>
                  <a:pt x="73444" y="71368"/>
                </a:cubicBezTo>
                <a:lnTo>
                  <a:pt x="73444" y="71368"/>
                </a:lnTo>
                <a:cubicBezTo>
                  <a:pt x="78815" y="64140"/>
                  <a:pt x="82611" y="56719"/>
                  <a:pt x="84833" y="49105"/>
                </a:cubicBezTo>
                <a:lnTo>
                  <a:pt x="84833" y="49105"/>
                </a:lnTo>
                <a:cubicBezTo>
                  <a:pt x="86981" y="41351"/>
                  <a:pt x="88056" y="34404"/>
                  <a:pt x="88056" y="28263"/>
                </a:cubicBezTo>
                <a:lnTo>
                  <a:pt x="88056" y="28263"/>
                </a:lnTo>
                <a:lnTo>
                  <a:pt x="50778" y="13421"/>
                </a:lnTo>
                <a:lnTo>
                  <a:pt x="50778" y="13421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8655-29"/>
          <p:cNvSpPr/>
          <p:nvPr/>
        </p:nvSpPr>
        <p:spPr>
          <a:xfrm>
            <a:off x="1071563" y="3904059"/>
            <a:ext cx="447266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0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8655-31"/>
          <p:cNvCxnSpPr/>
          <p:nvPr/>
        </p:nvCxnSpPr>
        <p:spPr>
          <a:xfrm>
            <a:off x="1071563" y="4125516"/>
            <a:ext cx="447266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8652-23"/>
          <p:cNvSpPr/>
          <p:nvPr/>
        </p:nvSpPr>
        <p:spPr>
          <a:xfrm>
            <a:off x="7543800" y="3900488"/>
            <a:ext cx="1021556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8319688715-85"/>
          <p:cNvSpPr/>
          <p:nvPr/>
        </p:nvSpPr>
        <p:spPr>
          <a:xfrm>
            <a:off x="7672388" y="395406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8319688651-19"/>
          <p:cNvSpPr txBox="1"/>
          <p:nvPr/>
        </p:nvSpPr>
        <p:spPr>
          <a:xfrm>
            <a:off x="1085850" y="1264444"/>
            <a:ext cx="417985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用电设备 </a:t>
            </a:r>
            <a:r>
              <a:rPr b="1" sz="1180" spc="17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≥ 5台</a:t>
            </a: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或设备总容量 </a:t>
            </a:r>
            <a:r>
              <a:rPr b="1" sz="1180" spc="17">
                <a:solidFill>
                  <a:srgbClr val="B7791F"/>
                </a:solidFill>
                <a:latin typeface="Microsoft YaHei"/>
                <a:ea typeface="Microsoft YaHei"/>
                <a:cs typeface="Microsoft YaHei"/>
              </a:rPr>
              <a:t>≥ 50kW</a:t>
            </a: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 · 必须编制</a:t>
            </a:r>
            <a:endParaRPr/>
          </a:p>
        </p:txBody>
      </p:sp>
      <p:sp>
        <p:nvSpPr>
          <p:cNvPr id="64" name="el-1788319688653-26"/>
          <p:cNvSpPr txBox="1"/>
          <p:nvPr/>
        </p:nvSpPr>
        <p:spPr>
          <a:xfrm>
            <a:off x="7965281" y="1285875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强制条款</a:t>
            </a:r>
            <a:endParaRPr/>
          </a:p>
        </p:txBody>
      </p:sp>
      <p:sp>
        <p:nvSpPr>
          <p:cNvPr id="65" name="el-1788319688657-38"/>
          <p:cNvSpPr txBox="1"/>
          <p:nvPr/>
        </p:nvSpPr>
        <p:spPr>
          <a:xfrm>
            <a:off x="792956" y="1850231"/>
            <a:ext cx="160455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编制内容 · 七项必备</a:t>
            </a:r>
            <a:endParaRPr/>
          </a:p>
        </p:txBody>
      </p:sp>
      <p:sp>
        <p:nvSpPr>
          <p:cNvPr id="66" name="el-1788319688663-56"/>
          <p:cNvSpPr txBox="1"/>
          <p:nvPr/>
        </p:nvSpPr>
        <p:spPr>
          <a:xfrm>
            <a:off x="850106" y="2235994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现场勘测</a:t>
            </a:r>
            <a:endParaRPr/>
          </a:p>
        </p:txBody>
      </p:sp>
      <p:sp>
        <p:nvSpPr>
          <p:cNvPr id="67" name="el-1788319688663-57"/>
          <p:cNvSpPr txBox="1"/>
          <p:nvPr/>
        </p:nvSpPr>
        <p:spPr>
          <a:xfrm>
            <a:off x="3201739" y="2235994"/>
            <a:ext cx="117800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电源进线及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线路走向</a:t>
            </a:r>
            <a:endParaRPr/>
          </a:p>
        </p:txBody>
      </p:sp>
      <p:sp>
        <p:nvSpPr>
          <p:cNvPr id="68" name="el-1788319688663-58"/>
          <p:cNvSpPr txBox="1"/>
          <p:nvPr/>
        </p:nvSpPr>
        <p:spPr>
          <a:xfrm>
            <a:off x="850106" y="2593181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负荷计算</a:t>
            </a:r>
            <a:endParaRPr/>
          </a:p>
        </p:txBody>
      </p:sp>
      <p:sp>
        <p:nvSpPr>
          <p:cNvPr id="69" name="el-1788319688664-59"/>
          <p:cNvSpPr txBox="1"/>
          <p:nvPr/>
        </p:nvSpPr>
        <p:spPr>
          <a:xfrm>
            <a:off x="3201739" y="2593181"/>
            <a:ext cx="69222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变压器选择</a:t>
            </a:r>
            <a:endParaRPr/>
          </a:p>
        </p:txBody>
      </p:sp>
      <p:sp>
        <p:nvSpPr>
          <p:cNvPr id="70" name="el-1788319688664-60"/>
          <p:cNvSpPr txBox="1"/>
          <p:nvPr/>
        </p:nvSpPr>
        <p:spPr>
          <a:xfrm>
            <a:off x="850106" y="2950369"/>
            <a:ext cx="8136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配电系统设计</a:t>
            </a:r>
            <a:endParaRPr/>
          </a:p>
        </p:txBody>
      </p:sp>
      <p:sp>
        <p:nvSpPr>
          <p:cNvPr id="71" name="el-1788319688664-61"/>
          <p:cNvSpPr txBox="1"/>
          <p:nvPr/>
        </p:nvSpPr>
        <p:spPr>
          <a:xfrm>
            <a:off x="3201739" y="2950369"/>
            <a:ext cx="57078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防护措施</a:t>
            </a:r>
            <a:endParaRPr/>
          </a:p>
        </p:txBody>
      </p:sp>
      <p:sp>
        <p:nvSpPr>
          <p:cNvPr id="72" name="el-1788319688665-62"/>
          <p:cNvSpPr txBox="1"/>
          <p:nvPr/>
        </p:nvSpPr>
        <p:spPr>
          <a:xfrm>
            <a:off x="850106" y="3307556"/>
            <a:ext cx="117800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安全用电与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防火措施</a:t>
            </a:r>
            <a:endParaRPr/>
          </a:p>
        </p:txBody>
      </p:sp>
      <p:sp>
        <p:nvSpPr>
          <p:cNvPr id="73" name="el-1788319688665-63"/>
          <p:cNvSpPr txBox="1"/>
          <p:nvPr/>
        </p:nvSpPr>
        <p:spPr>
          <a:xfrm>
            <a:off x="3201739" y="3307556"/>
            <a:ext cx="69222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审批后实施</a:t>
            </a:r>
            <a:endParaRPr/>
          </a:p>
        </p:txBody>
      </p:sp>
      <p:sp>
        <p:nvSpPr>
          <p:cNvPr id="74" name="el-1788319688665-64"/>
          <p:cNvSpPr txBox="1"/>
          <p:nvPr/>
        </p:nvSpPr>
        <p:spPr>
          <a:xfrm>
            <a:off x="5874953" y="1821656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审批流程</a:t>
            </a:r>
            <a:endParaRPr/>
          </a:p>
        </p:txBody>
      </p:sp>
      <p:sp>
        <p:nvSpPr>
          <p:cNvPr id="75" name="el-1788319688668-71"/>
          <p:cNvSpPr txBox="1"/>
          <p:nvPr/>
        </p:nvSpPr>
        <p:spPr>
          <a:xfrm>
            <a:off x="5996397" y="2221706"/>
            <a:ext cx="145509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电气工程技术人员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编制</a:t>
            </a:r>
            <a:endParaRPr/>
          </a:p>
        </p:txBody>
      </p:sp>
      <p:sp>
        <p:nvSpPr>
          <p:cNvPr id="76" name="el-1788319688668-72"/>
          <p:cNvSpPr txBox="1"/>
          <p:nvPr/>
        </p:nvSpPr>
        <p:spPr>
          <a:xfrm>
            <a:off x="5996397" y="2564606"/>
            <a:ext cx="94074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相关部门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审核</a:t>
            </a:r>
            <a:endParaRPr/>
          </a:p>
        </p:txBody>
      </p:sp>
      <p:sp>
        <p:nvSpPr>
          <p:cNvPr id="77" name="el-1788319688669-73"/>
          <p:cNvSpPr txBox="1"/>
          <p:nvPr/>
        </p:nvSpPr>
        <p:spPr>
          <a:xfrm>
            <a:off x="5996397" y="2907506"/>
            <a:ext cx="132651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企业技术负责人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批准</a:t>
            </a:r>
            <a:endParaRPr/>
          </a:p>
        </p:txBody>
      </p:sp>
      <p:sp>
        <p:nvSpPr>
          <p:cNvPr id="78" name="el-1788319688657-37"/>
          <p:cNvSpPr txBox="1"/>
          <p:nvPr/>
        </p:nvSpPr>
        <p:spPr>
          <a:xfrm>
            <a:off x="5960678" y="3414713"/>
            <a:ext cx="20188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动态更新：</a:t>
            </a: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根据工程进度动态调整</a:t>
            </a:r>
            <a:endParaRPr/>
          </a:p>
        </p:txBody>
      </p:sp>
      <p:sp>
        <p:nvSpPr>
          <p:cNvPr id="79" name="el-1788319688654-28"/>
          <p:cNvSpPr txBox="1"/>
          <p:nvPr/>
        </p:nvSpPr>
        <p:spPr>
          <a:xfrm>
            <a:off x="1171575" y="3932634"/>
            <a:ext cx="43226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E74C3C"/>
                </a:solidFill>
                <a:latin typeface="Microsoft YaHei"/>
                <a:ea typeface="Microsoft YaHei"/>
                <a:cs typeface="Microsoft YaHei"/>
              </a:rPr>
              <a:t>验收</a:t>
            </a:r>
            <a:endParaRPr/>
          </a:p>
        </p:txBody>
      </p:sp>
      <p:sp>
        <p:nvSpPr>
          <p:cNvPr id="80" name="el-1788319688655-30"/>
          <p:cNvSpPr txBox="1"/>
          <p:nvPr/>
        </p:nvSpPr>
        <p:spPr>
          <a:xfrm>
            <a:off x="1590266" y="3925491"/>
            <a:ext cx="82510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经验收合格</a:t>
            </a:r>
            <a:endParaRPr/>
          </a:p>
        </p:txBody>
      </p:sp>
      <p:sp>
        <p:nvSpPr>
          <p:cNvPr id="81" name="el-1788319688653-25"/>
          <p:cNvSpPr txBox="1"/>
          <p:nvPr/>
        </p:nvSpPr>
        <p:spPr>
          <a:xfrm>
            <a:off x="2386794" y="3925491"/>
            <a:ext cx="11152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后方可投入使用</a:t>
            </a:r>
            <a:endParaRPr/>
          </a:p>
        </p:txBody>
      </p:sp>
      <p:sp>
        <p:nvSpPr>
          <p:cNvPr id="82" name="el-1788319688653-27"/>
          <p:cNvSpPr txBox="1"/>
          <p:nvPr/>
        </p:nvSpPr>
        <p:spPr>
          <a:xfrm>
            <a:off x="7847409" y="3943350"/>
            <a:ext cx="66936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未验收禁用</a:t>
            </a:r>
            <a:endParaRPr/>
          </a:p>
        </p:txBody>
      </p:sp>
      <p:sp>
        <p:nvSpPr>
          <p:cNvPr id="83" name="el-1788319688647-2"/>
          <p:cNvSpPr/>
          <p:nvPr/>
        </p:nvSpPr>
        <p:spPr>
          <a:xfrm>
            <a:off x="0" y="28575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4" name="el-1788319688647-6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88319688647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6" name="el-178831968864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el-1788319688648-8"/>
          <p:cNvCxnSpPr/>
          <p:nvPr/>
        </p:nvCxnSpPr>
        <p:spPr>
          <a:xfrm>
            <a:off x="421481" y="182166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el-1788319688649-15"/>
          <p:cNvSpPr/>
          <p:nvPr/>
        </p:nvSpPr>
        <p:spPr>
          <a:xfrm>
            <a:off x="7568580" y="171450"/>
            <a:ext cx="1175370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el-1788319688713-81"/>
          <p:cNvSpPr/>
          <p:nvPr/>
        </p:nvSpPr>
        <p:spPr>
          <a:xfrm>
            <a:off x="7675736" y="225028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00"/>
                </a:moveTo>
                <a:lnTo>
                  <a:pt x="0" y="12500"/>
                </a:lnTo>
                <a:cubicBezTo>
                  <a:pt x="95" y="9000"/>
                  <a:pt x="1167" y="6083"/>
                  <a:pt x="3214" y="3750"/>
                </a:cubicBezTo>
                <a:lnTo>
                  <a:pt x="3214" y="3750"/>
                </a:lnTo>
                <a:lnTo>
                  <a:pt x="3214" y="3750"/>
                </a:lnTo>
                <a:cubicBezTo>
                  <a:pt x="5214" y="1361"/>
                  <a:pt x="7714" y="111"/>
                  <a:pt x="10714" y="0"/>
                </a:cubicBezTo>
                <a:lnTo>
                  <a:pt x="10714" y="0"/>
                </a:lnTo>
                <a:lnTo>
                  <a:pt x="37500" y="0"/>
                </a:lnTo>
                <a:lnTo>
                  <a:pt x="37500" y="25000"/>
                </a:lnTo>
                <a:cubicBezTo>
                  <a:pt x="37500" y="26833"/>
                  <a:pt x="38000" y="28333"/>
                  <a:pt x="39000" y="29500"/>
                </a:cubicBezTo>
                <a:lnTo>
                  <a:pt x="39000" y="29500"/>
                </a:lnTo>
                <a:cubicBezTo>
                  <a:pt x="40000" y="30667"/>
                  <a:pt x="41286" y="31250"/>
                  <a:pt x="42857" y="31250"/>
                </a:cubicBezTo>
                <a:lnTo>
                  <a:pt x="42857" y="31250"/>
                </a:lnTo>
                <a:lnTo>
                  <a:pt x="64286" y="31250"/>
                </a:lnTo>
                <a:lnTo>
                  <a:pt x="64286" y="55833"/>
                </a:lnTo>
                <a:lnTo>
                  <a:pt x="49714" y="72833"/>
                </a:lnTo>
                <a:cubicBezTo>
                  <a:pt x="48048" y="74778"/>
                  <a:pt x="46881" y="77194"/>
                  <a:pt x="46214" y="80083"/>
                </a:cubicBezTo>
                <a:lnTo>
                  <a:pt x="46214" y="80083"/>
                </a:lnTo>
                <a:lnTo>
                  <a:pt x="43214" y="94750"/>
                </a:lnTo>
                <a:cubicBezTo>
                  <a:pt x="42738" y="96583"/>
                  <a:pt x="42786" y="98333"/>
                  <a:pt x="43357" y="100000"/>
                </a:cubicBezTo>
                <a:lnTo>
                  <a:pt x="43357" y="100000"/>
                </a:lnTo>
                <a:lnTo>
                  <a:pt x="10714" y="100000"/>
                </a:lnTo>
                <a:cubicBezTo>
                  <a:pt x="7714" y="99889"/>
                  <a:pt x="5214" y="98639"/>
                  <a:pt x="3214" y="96250"/>
                </a:cubicBezTo>
                <a:lnTo>
                  <a:pt x="3214" y="96250"/>
                </a:lnTo>
                <a:cubicBezTo>
                  <a:pt x="1167" y="93917"/>
                  <a:pt x="95" y="91000"/>
                  <a:pt x="0" y="87500"/>
                </a:cubicBezTo>
                <a:lnTo>
                  <a:pt x="0" y="87500"/>
                </a:lnTo>
                <a:lnTo>
                  <a:pt x="0" y="12500"/>
                </a:lnTo>
                <a:moveTo>
                  <a:pt x="64286" y="25000"/>
                </a:moveTo>
                <a:lnTo>
                  <a:pt x="64286" y="25000"/>
                </a:lnTo>
                <a:lnTo>
                  <a:pt x="42857" y="25000"/>
                </a:lnTo>
                <a:lnTo>
                  <a:pt x="42857" y="0"/>
                </a:lnTo>
                <a:lnTo>
                  <a:pt x="64286" y="25000"/>
                </a:lnTo>
                <a:moveTo>
                  <a:pt x="92071" y="46083"/>
                </a:moveTo>
                <a:lnTo>
                  <a:pt x="92071" y="46083"/>
                </a:lnTo>
                <a:lnTo>
                  <a:pt x="94429" y="48833"/>
                </a:lnTo>
                <a:cubicBezTo>
                  <a:pt x="95762" y="50389"/>
                  <a:pt x="96429" y="52222"/>
                  <a:pt x="96429" y="54333"/>
                </a:cubicBezTo>
                <a:lnTo>
                  <a:pt x="96429" y="54333"/>
                </a:lnTo>
                <a:cubicBezTo>
                  <a:pt x="96429" y="56389"/>
                  <a:pt x="95762" y="58278"/>
                  <a:pt x="94429" y="60000"/>
                </a:cubicBezTo>
                <a:lnTo>
                  <a:pt x="94429" y="60000"/>
                </a:lnTo>
                <a:lnTo>
                  <a:pt x="89571" y="65667"/>
                </a:lnTo>
                <a:lnTo>
                  <a:pt x="77714" y="51750"/>
                </a:lnTo>
                <a:lnTo>
                  <a:pt x="82500" y="46083"/>
                </a:lnTo>
                <a:cubicBezTo>
                  <a:pt x="83976" y="44528"/>
                  <a:pt x="85548" y="43750"/>
                  <a:pt x="87214" y="43750"/>
                </a:cubicBezTo>
                <a:lnTo>
                  <a:pt x="87214" y="43750"/>
                </a:lnTo>
                <a:cubicBezTo>
                  <a:pt x="89024" y="43750"/>
                  <a:pt x="90643" y="44528"/>
                  <a:pt x="92071" y="46083"/>
                </a:cubicBezTo>
                <a:lnTo>
                  <a:pt x="92071" y="46083"/>
                </a:lnTo>
                <a:moveTo>
                  <a:pt x="52214" y="81417"/>
                </a:moveTo>
                <a:lnTo>
                  <a:pt x="52214" y="81417"/>
                </a:lnTo>
                <a:lnTo>
                  <a:pt x="73857" y="56250"/>
                </a:lnTo>
                <a:lnTo>
                  <a:pt x="85714" y="70083"/>
                </a:lnTo>
                <a:lnTo>
                  <a:pt x="64143" y="95333"/>
                </a:lnTo>
                <a:cubicBezTo>
                  <a:pt x="63476" y="96111"/>
                  <a:pt x="62643" y="96639"/>
                  <a:pt x="61643" y="96917"/>
                </a:cubicBezTo>
                <a:lnTo>
                  <a:pt x="61643" y="96917"/>
                </a:lnTo>
                <a:lnTo>
                  <a:pt x="51571" y="99833"/>
                </a:lnTo>
                <a:cubicBezTo>
                  <a:pt x="50571" y="100056"/>
                  <a:pt x="49738" y="99778"/>
                  <a:pt x="49071" y="99000"/>
                </a:cubicBezTo>
                <a:lnTo>
                  <a:pt x="49071" y="99000"/>
                </a:lnTo>
                <a:cubicBezTo>
                  <a:pt x="48405" y="98222"/>
                  <a:pt x="48119" y="97250"/>
                  <a:pt x="48214" y="96083"/>
                </a:cubicBezTo>
                <a:lnTo>
                  <a:pt x="48214" y="96083"/>
                </a:lnTo>
                <a:lnTo>
                  <a:pt x="50714" y="84417"/>
                </a:lnTo>
                <a:cubicBezTo>
                  <a:pt x="51048" y="83194"/>
                  <a:pt x="51548" y="82194"/>
                  <a:pt x="52214" y="81417"/>
                </a:cubicBezTo>
                <a:lnTo>
                  <a:pt x="52214" y="8141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el-1788319688713-80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el-1788319688648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el-1788319688648-9"/>
          <p:cNvSpPr txBox="1"/>
          <p:nvPr/>
        </p:nvSpPr>
        <p:spPr>
          <a:xfrm>
            <a:off x="557213" y="150019"/>
            <a:ext cx="337830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附录七 临时用电组织设计编制要点</a:t>
            </a:r>
            <a:endParaRPr/>
          </a:p>
        </p:txBody>
      </p:sp>
      <p:sp>
        <p:nvSpPr>
          <p:cNvPr id="93" name="el-1788319688651-20"/>
          <p:cNvSpPr txBox="1"/>
          <p:nvPr/>
        </p:nvSpPr>
        <p:spPr>
          <a:xfrm>
            <a:off x="7861474" y="207169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94" name="el-1788319688650-18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95" name="el-1788319688648-10"/>
          <p:cNvSpPr txBox="1"/>
          <p:nvPr/>
        </p:nvSpPr>
        <p:spPr>
          <a:xfrm>
            <a:off x="7081242" y="4904184"/>
            <a:ext cx="101727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附录七 · 编制要点</a:t>
            </a:r>
            <a:endParaRPr/>
          </a:p>
        </p:txBody>
      </p:sp>
      <p:sp>
        <p:nvSpPr>
          <p:cNvPr id="96" name="el-1788319688648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P107 / 110</a:t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8319688670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831968867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8319688671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8673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8319688721-104"/>
          <p:cNvSpPr/>
          <p:nvPr/>
        </p:nvSpPr>
        <p:spPr>
          <a:xfrm>
            <a:off x="7711426" y="196445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867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867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8721-103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8672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8319688672-9"/>
          <p:cNvSpPr txBox="1"/>
          <p:nvPr/>
        </p:nvSpPr>
        <p:spPr>
          <a:xfrm>
            <a:off x="557213" y="121444"/>
            <a:ext cx="283938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附录八 · 电工操作规范速记</a:t>
            </a:r>
            <a:endParaRPr/>
          </a:p>
        </p:txBody>
      </p:sp>
      <p:sp>
        <p:nvSpPr>
          <p:cNvPr id="12" name="el-1788319688675-17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13" name="el-1788319688674-16"/>
          <p:cNvSpPr txBox="1"/>
          <p:nvPr/>
        </p:nvSpPr>
        <p:spPr>
          <a:xfrm>
            <a:off x="58132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14" name="el-1788319688672-10"/>
          <p:cNvSpPr txBox="1"/>
          <p:nvPr/>
        </p:nvSpPr>
        <p:spPr>
          <a:xfrm>
            <a:off x="6974086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五步规范 · 牢记于心</a:t>
            </a:r>
            <a:endParaRPr/>
          </a:p>
        </p:txBody>
      </p:sp>
      <p:sp>
        <p:nvSpPr>
          <p:cNvPr id="15" name="el-1788319688672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P108 / 110</a:t>
            </a:r>
            <a:endParaRPr/>
          </a:p>
        </p:txBody>
      </p:sp>
      <p:sp>
        <p:nvSpPr>
          <p:cNvPr id="16" name="el-1788319688670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8319688671-5"/>
          <p:cNvSpPr/>
          <p:nvPr/>
        </p:nvSpPr>
        <p:spPr>
          <a:xfrm>
            <a:off x="8815388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8319688670-1"/>
          <p:cNvCxnSpPr/>
          <p:nvPr/>
        </p:nvCxnSpPr>
        <p:spPr>
          <a:xfrm>
            <a:off x="285750" y="2878931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8319688673-13"/>
          <p:cNvSpPr/>
          <p:nvPr/>
        </p:nvSpPr>
        <p:spPr>
          <a:xfrm>
            <a:off x="400050" y="3240249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 w="7144" algn="in">
            <a:solidFill>
              <a:srgbClr val="1B2433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8319688673-15"/>
          <p:cNvCxnSpPr/>
          <p:nvPr/>
        </p:nvCxnSpPr>
        <p:spPr>
          <a:xfrm>
            <a:off x="435769" y="3240249"/>
            <a:ext cx="914" cy="500063"/>
          </a:xfrm>
          <a:prstGeom prst="line">
            <a:avLst/>
          </a:prstGeom>
          <a:ln w="7143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8319688722-105"/>
          <p:cNvSpPr/>
          <p:nvPr/>
        </p:nvSpPr>
        <p:spPr>
          <a:xfrm>
            <a:off x="721519" y="3403662"/>
            <a:ext cx="214313" cy="187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913" y="0"/>
                </a:moveTo>
                <a:lnTo>
                  <a:pt x="48913" y="0"/>
                </a:lnTo>
                <a:cubicBezTo>
                  <a:pt x="51841" y="133"/>
                  <a:pt x="54072" y="1600"/>
                  <a:pt x="55609" y="4400"/>
                </a:cubicBezTo>
                <a:lnTo>
                  <a:pt x="55609" y="4400"/>
                </a:lnTo>
                <a:lnTo>
                  <a:pt x="96870" y="85250"/>
                </a:lnTo>
                <a:cubicBezTo>
                  <a:pt x="98145" y="88183"/>
                  <a:pt x="98145" y="91117"/>
                  <a:pt x="96870" y="94050"/>
                </a:cubicBezTo>
                <a:lnTo>
                  <a:pt x="96870" y="94050"/>
                </a:lnTo>
                <a:cubicBezTo>
                  <a:pt x="95333" y="96817"/>
                  <a:pt x="93101" y="98283"/>
                  <a:pt x="90174" y="98450"/>
                </a:cubicBezTo>
                <a:lnTo>
                  <a:pt x="90174" y="98450"/>
                </a:lnTo>
                <a:lnTo>
                  <a:pt x="7652" y="98450"/>
                </a:lnTo>
                <a:cubicBezTo>
                  <a:pt x="4725" y="98283"/>
                  <a:pt x="2493" y="96817"/>
                  <a:pt x="957" y="94050"/>
                </a:cubicBezTo>
                <a:lnTo>
                  <a:pt x="957" y="94050"/>
                </a:lnTo>
                <a:cubicBezTo>
                  <a:pt x="-319" y="91117"/>
                  <a:pt x="-319" y="88183"/>
                  <a:pt x="957" y="85250"/>
                </a:cubicBezTo>
                <a:lnTo>
                  <a:pt x="957" y="85250"/>
                </a:lnTo>
                <a:lnTo>
                  <a:pt x="42435" y="4400"/>
                </a:lnTo>
                <a:cubicBezTo>
                  <a:pt x="43942" y="1600"/>
                  <a:pt x="46101" y="133"/>
                  <a:pt x="48913" y="0"/>
                </a:cubicBezTo>
                <a:lnTo>
                  <a:pt x="48913" y="0"/>
                </a:lnTo>
                <a:moveTo>
                  <a:pt x="48913" y="28150"/>
                </a:moveTo>
                <a:lnTo>
                  <a:pt x="48913" y="28150"/>
                </a:lnTo>
                <a:cubicBezTo>
                  <a:pt x="46101" y="28417"/>
                  <a:pt x="44580" y="30167"/>
                  <a:pt x="44348" y="33400"/>
                </a:cubicBezTo>
                <a:lnTo>
                  <a:pt x="44348" y="33400"/>
                </a:lnTo>
                <a:lnTo>
                  <a:pt x="44348" y="58000"/>
                </a:lnTo>
                <a:cubicBezTo>
                  <a:pt x="44580" y="61233"/>
                  <a:pt x="46101" y="63000"/>
                  <a:pt x="48913" y="63300"/>
                </a:cubicBezTo>
                <a:lnTo>
                  <a:pt x="48913" y="63300"/>
                </a:lnTo>
                <a:cubicBezTo>
                  <a:pt x="51725" y="63000"/>
                  <a:pt x="53246" y="61233"/>
                  <a:pt x="53478" y="58000"/>
                </a:cubicBezTo>
                <a:lnTo>
                  <a:pt x="53478" y="58000"/>
                </a:lnTo>
                <a:lnTo>
                  <a:pt x="53478" y="33400"/>
                </a:lnTo>
                <a:cubicBezTo>
                  <a:pt x="53246" y="30167"/>
                  <a:pt x="51725" y="28417"/>
                  <a:pt x="48913" y="28150"/>
                </a:cubicBezTo>
                <a:lnTo>
                  <a:pt x="48913" y="28150"/>
                </a:lnTo>
                <a:moveTo>
                  <a:pt x="55043" y="77350"/>
                </a:moveTo>
                <a:lnTo>
                  <a:pt x="55043" y="77350"/>
                </a:lnTo>
                <a:cubicBezTo>
                  <a:pt x="55043" y="75283"/>
                  <a:pt x="54464" y="73600"/>
                  <a:pt x="53304" y="72300"/>
                </a:cubicBezTo>
                <a:lnTo>
                  <a:pt x="53304" y="72300"/>
                </a:lnTo>
                <a:lnTo>
                  <a:pt x="53304" y="72300"/>
                </a:lnTo>
                <a:cubicBezTo>
                  <a:pt x="52174" y="70967"/>
                  <a:pt x="50710" y="70300"/>
                  <a:pt x="48913" y="70300"/>
                </a:cubicBezTo>
                <a:lnTo>
                  <a:pt x="48913" y="70300"/>
                </a:lnTo>
                <a:cubicBezTo>
                  <a:pt x="47116" y="70300"/>
                  <a:pt x="45652" y="70967"/>
                  <a:pt x="44522" y="72300"/>
                </a:cubicBezTo>
                <a:lnTo>
                  <a:pt x="44522" y="72300"/>
                </a:lnTo>
                <a:cubicBezTo>
                  <a:pt x="43362" y="73600"/>
                  <a:pt x="42783" y="75283"/>
                  <a:pt x="42783" y="77350"/>
                </a:cubicBezTo>
                <a:lnTo>
                  <a:pt x="42783" y="77350"/>
                </a:lnTo>
                <a:cubicBezTo>
                  <a:pt x="42783" y="79383"/>
                  <a:pt x="43362" y="81067"/>
                  <a:pt x="44522" y="82400"/>
                </a:cubicBezTo>
                <a:lnTo>
                  <a:pt x="44522" y="82400"/>
                </a:lnTo>
                <a:cubicBezTo>
                  <a:pt x="45652" y="83733"/>
                  <a:pt x="47116" y="84400"/>
                  <a:pt x="48913" y="84400"/>
                </a:cubicBezTo>
                <a:lnTo>
                  <a:pt x="48913" y="84400"/>
                </a:lnTo>
                <a:cubicBezTo>
                  <a:pt x="50710" y="84400"/>
                  <a:pt x="52174" y="83733"/>
                  <a:pt x="53304" y="82400"/>
                </a:cubicBezTo>
                <a:lnTo>
                  <a:pt x="53304" y="82400"/>
                </a:lnTo>
                <a:cubicBezTo>
                  <a:pt x="54464" y="81067"/>
                  <a:pt x="55043" y="79383"/>
                  <a:pt x="55043" y="77350"/>
                </a:cubicBezTo>
                <a:lnTo>
                  <a:pt x="55043" y="7735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8319688723-107"/>
          <p:cNvSpPr/>
          <p:nvPr/>
        </p:nvSpPr>
        <p:spPr>
          <a:xfrm>
            <a:off x="1157288" y="342598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8319688723-108"/>
          <p:cNvSpPr/>
          <p:nvPr/>
        </p:nvSpPr>
        <p:spPr>
          <a:xfrm>
            <a:off x="2477653" y="342598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8723-109"/>
          <p:cNvSpPr/>
          <p:nvPr/>
        </p:nvSpPr>
        <p:spPr>
          <a:xfrm>
            <a:off x="4069482" y="342598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8319688676-23"/>
          <p:cNvSpPr/>
          <p:nvPr/>
        </p:nvSpPr>
        <p:spPr>
          <a:xfrm>
            <a:off x="7583091" y="3361692"/>
            <a:ext cx="982266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8319688722-106"/>
          <p:cNvSpPr/>
          <p:nvPr/>
        </p:nvSpPr>
        <p:spPr>
          <a:xfrm>
            <a:off x="7730200" y="3422812"/>
            <a:ext cx="127262" cy="1349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385" y="0"/>
                </a:moveTo>
                <a:lnTo>
                  <a:pt x="51385" y="0"/>
                </a:lnTo>
                <a:cubicBezTo>
                  <a:pt x="52359" y="0"/>
                  <a:pt x="53282" y="190"/>
                  <a:pt x="54154" y="571"/>
                </a:cubicBezTo>
                <a:lnTo>
                  <a:pt x="54154" y="571"/>
                </a:lnTo>
                <a:lnTo>
                  <a:pt x="94615" y="16500"/>
                </a:lnTo>
                <a:cubicBezTo>
                  <a:pt x="97026" y="17405"/>
                  <a:pt x="98949" y="18857"/>
                  <a:pt x="100385" y="20857"/>
                </a:cubicBezTo>
                <a:lnTo>
                  <a:pt x="100385" y="20857"/>
                </a:lnTo>
                <a:cubicBezTo>
                  <a:pt x="101974" y="22857"/>
                  <a:pt x="102769" y="25190"/>
                  <a:pt x="102769" y="27857"/>
                </a:cubicBezTo>
                <a:lnTo>
                  <a:pt x="102769" y="27857"/>
                </a:lnTo>
                <a:cubicBezTo>
                  <a:pt x="102923" y="34619"/>
                  <a:pt x="101718" y="42571"/>
                  <a:pt x="99154" y="51714"/>
                </a:cubicBezTo>
                <a:lnTo>
                  <a:pt x="99154" y="51714"/>
                </a:lnTo>
                <a:cubicBezTo>
                  <a:pt x="96590" y="60857"/>
                  <a:pt x="91949" y="69738"/>
                  <a:pt x="85231" y="78357"/>
                </a:cubicBezTo>
                <a:lnTo>
                  <a:pt x="85231" y="78357"/>
                </a:lnTo>
                <a:cubicBezTo>
                  <a:pt x="78667" y="87071"/>
                  <a:pt x="69231" y="94286"/>
                  <a:pt x="56923" y="100000"/>
                </a:cubicBezTo>
                <a:lnTo>
                  <a:pt x="56923" y="100000"/>
                </a:lnTo>
                <a:cubicBezTo>
                  <a:pt x="53231" y="101571"/>
                  <a:pt x="49538" y="101571"/>
                  <a:pt x="45846" y="100000"/>
                </a:cubicBezTo>
                <a:lnTo>
                  <a:pt x="45846" y="100000"/>
                </a:lnTo>
                <a:cubicBezTo>
                  <a:pt x="33538" y="94286"/>
                  <a:pt x="24103" y="87071"/>
                  <a:pt x="17538" y="78357"/>
                </a:cubicBezTo>
                <a:lnTo>
                  <a:pt x="17538" y="78357"/>
                </a:lnTo>
                <a:cubicBezTo>
                  <a:pt x="10821" y="69738"/>
                  <a:pt x="6179" y="60857"/>
                  <a:pt x="3615" y="51714"/>
                </a:cubicBezTo>
                <a:lnTo>
                  <a:pt x="3615" y="51714"/>
                </a:lnTo>
                <a:cubicBezTo>
                  <a:pt x="1051" y="42571"/>
                  <a:pt x="-154" y="34619"/>
                  <a:pt x="0" y="27857"/>
                </a:cubicBezTo>
                <a:lnTo>
                  <a:pt x="0" y="27857"/>
                </a:lnTo>
                <a:cubicBezTo>
                  <a:pt x="0" y="25190"/>
                  <a:pt x="795" y="22857"/>
                  <a:pt x="2385" y="20857"/>
                </a:cubicBezTo>
                <a:lnTo>
                  <a:pt x="2385" y="20857"/>
                </a:lnTo>
                <a:cubicBezTo>
                  <a:pt x="3769" y="18857"/>
                  <a:pt x="5692" y="17405"/>
                  <a:pt x="8154" y="16500"/>
                </a:cubicBezTo>
                <a:lnTo>
                  <a:pt x="8154" y="16500"/>
                </a:lnTo>
                <a:lnTo>
                  <a:pt x="48615" y="571"/>
                </a:lnTo>
                <a:cubicBezTo>
                  <a:pt x="49436" y="190"/>
                  <a:pt x="50359" y="0"/>
                  <a:pt x="51385" y="0"/>
                </a:cubicBezTo>
                <a:lnTo>
                  <a:pt x="51385" y="0"/>
                </a:lnTo>
                <a:moveTo>
                  <a:pt x="51385" y="13286"/>
                </a:moveTo>
                <a:lnTo>
                  <a:pt x="51385" y="13286"/>
                </a:lnTo>
                <a:lnTo>
                  <a:pt x="51385" y="88500"/>
                </a:lnTo>
                <a:cubicBezTo>
                  <a:pt x="61077" y="83833"/>
                  <a:pt x="68718" y="77929"/>
                  <a:pt x="74308" y="70786"/>
                </a:cubicBezTo>
                <a:lnTo>
                  <a:pt x="74308" y="70786"/>
                </a:lnTo>
                <a:cubicBezTo>
                  <a:pt x="79744" y="63643"/>
                  <a:pt x="83590" y="56286"/>
                  <a:pt x="85846" y="48714"/>
                </a:cubicBezTo>
                <a:lnTo>
                  <a:pt x="85846" y="48714"/>
                </a:lnTo>
                <a:cubicBezTo>
                  <a:pt x="88000" y="41000"/>
                  <a:pt x="89077" y="34095"/>
                  <a:pt x="89077" y="28000"/>
                </a:cubicBezTo>
                <a:lnTo>
                  <a:pt x="89077" y="28000"/>
                </a:lnTo>
                <a:lnTo>
                  <a:pt x="51385" y="13286"/>
                </a:lnTo>
                <a:lnTo>
                  <a:pt x="51385" y="132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8683-55"/>
          <p:cNvSpPr txBox="1"/>
          <p:nvPr/>
        </p:nvSpPr>
        <p:spPr>
          <a:xfrm>
            <a:off x="1357313" y="3400983"/>
            <a:ext cx="11527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先断电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后作业</a:t>
            </a:r>
            <a:endParaRPr/>
          </a:p>
        </p:txBody>
      </p:sp>
      <p:sp>
        <p:nvSpPr>
          <p:cNvPr id="28" name="el-1788319688683-56"/>
          <p:cNvSpPr txBox="1"/>
          <p:nvPr/>
        </p:nvSpPr>
        <p:spPr>
          <a:xfrm>
            <a:off x="2677678" y="3400983"/>
            <a:ext cx="142423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挂牌上锁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专人监护</a:t>
            </a:r>
            <a:endParaRPr/>
          </a:p>
        </p:txBody>
      </p:sp>
      <p:sp>
        <p:nvSpPr>
          <p:cNvPr id="29" name="el-1788319688683-57"/>
          <p:cNvSpPr txBox="1"/>
          <p:nvPr/>
        </p:nvSpPr>
        <p:spPr>
          <a:xfrm>
            <a:off x="4269507" y="3400983"/>
            <a:ext cx="155996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严禁带电</a:t>
            </a:r>
            <a:r>
              <a:rPr sz="106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· 严禁无监护</a:t>
            </a:r>
            <a:endParaRPr/>
          </a:p>
        </p:txBody>
      </p:sp>
      <p:sp>
        <p:nvSpPr>
          <p:cNvPr id="30" name="el-1788319688677-29"/>
          <p:cNvSpPr txBox="1"/>
          <p:nvPr/>
        </p:nvSpPr>
        <p:spPr>
          <a:xfrm>
            <a:off x="7922419" y="3411699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操作铁律</a:t>
            </a:r>
            <a:endParaRPr/>
          </a:p>
        </p:txBody>
      </p:sp>
      <p:sp>
        <p:nvSpPr>
          <p:cNvPr id="31" name="el-1788319688675-18"/>
          <p:cNvSpPr/>
          <p:nvPr/>
        </p:nvSpPr>
        <p:spPr>
          <a:xfrm>
            <a:off x="400050" y="1603214"/>
            <a:ext cx="1588703" cy="1479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8319688676-24"/>
          <p:cNvCxnSpPr/>
          <p:nvPr/>
        </p:nvCxnSpPr>
        <p:spPr>
          <a:xfrm>
            <a:off x="400050" y="1624645"/>
            <a:ext cx="158870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8319688678-31"/>
          <p:cNvSpPr/>
          <p:nvPr/>
        </p:nvSpPr>
        <p:spPr>
          <a:xfrm>
            <a:off x="492919" y="1760376"/>
            <a:ext cx="56792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8680-45"/>
          <p:cNvCxnSpPr/>
          <p:nvPr/>
        </p:nvCxnSpPr>
        <p:spPr>
          <a:xfrm>
            <a:off x="507206" y="1760376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8319688680-46"/>
          <p:cNvCxnSpPr/>
          <p:nvPr/>
        </p:nvCxnSpPr>
        <p:spPr>
          <a:xfrm>
            <a:off x="492919" y="2321830"/>
            <a:ext cx="140296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8319688723-110"/>
          <p:cNvSpPr/>
          <p:nvPr/>
        </p:nvSpPr>
        <p:spPr>
          <a:xfrm>
            <a:off x="536897" y="246917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8724-111"/>
          <p:cNvSpPr/>
          <p:nvPr/>
        </p:nvSpPr>
        <p:spPr>
          <a:xfrm>
            <a:off x="536897" y="2879043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8675-19"/>
          <p:cNvSpPr/>
          <p:nvPr/>
        </p:nvSpPr>
        <p:spPr>
          <a:xfrm>
            <a:off x="2088766" y="1603214"/>
            <a:ext cx="1588815" cy="12999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8319688676-25"/>
          <p:cNvCxnSpPr/>
          <p:nvPr/>
        </p:nvCxnSpPr>
        <p:spPr>
          <a:xfrm>
            <a:off x="2088766" y="1624645"/>
            <a:ext cx="158881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8319688679-34"/>
          <p:cNvSpPr/>
          <p:nvPr/>
        </p:nvSpPr>
        <p:spPr>
          <a:xfrm>
            <a:off x="2181634" y="1760376"/>
            <a:ext cx="56792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8319688680-47"/>
          <p:cNvCxnSpPr/>
          <p:nvPr/>
        </p:nvCxnSpPr>
        <p:spPr>
          <a:xfrm>
            <a:off x="2195922" y="1760376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8319688680-48"/>
          <p:cNvCxnSpPr/>
          <p:nvPr/>
        </p:nvCxnSpPr>
        <p:spPr>
          <a:xfrm>
            <a:off x="2181634" y="2321830"/>
            <a:ext cx="140307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8319688711-76"/>
          <p:cNvSpPr/>
          <p:nvPr/>
        </p:nvSpPr>
        <p:spPr>
          <a:xfrm>
            <a:off x="2225613" y="246917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8711-77"/>
          <p:cNvSpPr/>
          <p:nvPr/>
        </p:nvSpPr>
        <p:spPr>
          <a:xfrm>
            <a:off x="2225613" y="269911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8675-20"/>
          <p:cNvSpPr/>
          <p:nvPr/>
        </p:nvSpPr>
        <p:spPr>
          <a:xfrm>
            <a:off x="3777593" y="1603214"/>
            <a:ext cx="1588703" cy="12999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6" name="el-1788319688676-26"/>
          <p:cNvCxnSpPr/>
          <p:nvPr/>
        </p:nvCxnSpPr>
        <p:spPr>
          <a:xfrm>
            <a:off x="3777593" y="1624645"/>
            <a:ext cx="1588703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8319688679-37"/>
          <p:cNvSpPr/>
          <p:nvPr/>
        </p:nvSpPr>
        <p:spPr>
          <a:xfrm>
            <a:off x="3870461" y="1760376"/>
            <a:ext cx="56792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8319688680-49"/>
          <p:cNvCxnSpPr/>
          <p:nvPr/>
        </p:nvCxnSpPr>
        <p:spPr>
          <a:xfrm>
            <a:off x="3884749" y="1760376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-1788319688680-50"/>
          <p:cNvCxnSpPr/>
          <p:nvPr/>
        </p:nvCxnSpPr>
        <p:spPr>
          <a:xfrm>
            <a:off x="3870461" y="2321830"/>
            <a:ext cx="1402966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8319688712-78"/>
          <p:cNvSpPr/>
          <p:nvPr/>
        </p:nvSpPr>
        <p:spPr>
          <a:xfrm>
            <a:off x="3914440" y="246917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8319688712-79"/>
          <p:cNvSpPr/>
          <p:nvPr/>
        </p:nvSpPr>
        <p:spPr>
          <a:xfrm>
            <a:off x="3914440" y="269911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8319688676-21"/>
          <p:cNvSpPr/>
          <p:nvPr/>
        </p:nvSpPr>
        <p:spPr>
          <a:xfrm>
            <a:off x="5466308" y="1603214"/>
            <a:ext cx="1588815" cy="1479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3" name="el-1788319688676-27"/>
          <p:cNvCxnSpPr/>
          <p:nvPr/>
        </p:nvCxnSpPr>
        <p:spPr>
          <a:xfrm>
            <a:off x="5466308" y="1624645"/>
            <a:ext cx="1588815" cy="914"/>
          </a:xfrm>
          <a:prstGeom prst="line">
            <a:avLst/>
          </a:prstGeom>
          <a:ln w="42863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8319688679-40"/>
          <p:cNvSpPr/>
          <p:nvPr/>
        </p:nvSpPr>
        <p:spPr>
          <a:xfrm>
            <a:off x="5559177" y="1760376"/>
            <a:ext cx="56792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8319688680-51"/>
          <p:cNvCxnSpPr/>
          <p:nvPr/>
        </p:nvCxnSpPr>
        <p:spPr>
          <a:xfrm>
            <a:off x="5573464" y="1760376"/>
            <a:ext cx="914" cy="228600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el-1788319688680-52"/>
          <p:cNvCxnSpPr/>
          <p:nvPr/>
        </p:nvCxnSpPr>
        <p:spPr>
          <a:xfrm>
            <a:off x="5559177" y="2321830"/>
            <a:ext cx="140307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8319688719-99"/>
          <p:cNvSpPr/>
          <p:nvPr/>
        </p:nvSpPr>
        <p:spPr>
          <a:xfrm>
            <a:off x="5603156" y="246917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8319688726-112"/>
          <p:cNvSpPr/>
          <p:nvPr/>
        </p:nvSpPr>
        <p:spPr>
          <a:xfrm>
            <a:off x="5603156" y="269911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8319688676-22"/>
          <p:cNvSpPr/>
          <p:nvPr/>
        </p:nvSpPr>
        <p:spPr>
          <a:xfrm>
            <a:off x="7155135" y="1603214"/>
            <a:ext cx="1588815" cy="12999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0" name="el-1788319688677-28"/>
          <p:cNvCxnSpPr/>
          <p:nvPr/>
        </p:nvCxnSpPr>
        <p:spPr>
          <a:xfrm>
            <a:off x="7155135" y="1624645"/>
            <a:ext cx="1588815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8319688679-43"/>
          <p:cNvSpPr/>
          <p:nvPr/>
        </p:nvSpPr>
        <p:spPr>
          <a:xfrm>
            <a:off x="7248004" y="1760376"/>
            <a:ext cx="56792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3E8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8319688680-53"/>
          <p:cNvCxnSpPr/>
          <p:nvPr/>
        </p:nvCxnSpPr>
        <p:spPr>
          <a:xfrm>
            <a:off x="7262292" y="1760376"/>
            <a:ext cx="914" cy="228600"/>
          </a:xfrm>
          <a:prstGeom prst="line">
            <a:avLst/>
          </a:prstGeom>
          <a:ln w="28575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-1788319688680-54"/>
          <p:cNvCxnSpPr/>
          <p:nvPr/>
        </p:nvCxnSpPr>
        <p:spPr>
          <a:xfrm>
            <a:off x="7248004" y="2321830"/>
            <a:ext cx="1403077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8319688727-113"/>
          <p:cNvSpPr/>
          <p:nvPr/>
        </p:nvSpPr>
        <p:spPr>
          <a:xfrm>
            <a:off x="7291983" y="246917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8319688727-114"/>
          <p:cNvSpPr/>
          <p:nvPr/>
        </p:nvSpPr>
        <p:spPr>
          <a:xfrm>
            <a:off x="7291983" y="269911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8319688678-30"/>
          <p:cNvSpPr txBox="1"/>
          <p:nvPr/>
        </p:nvSpPr>
        <p:spPr>
          <a:xfrm>
            <a:off x="592931" y="1788951"/>
            <a:ext cx="5579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第一步</a:t>
            </a:r>
            <a:endParaRPr/>
          </a:p>
        </p:txBody>
      </p:sp>
      <p:sp>
        <p:nvSpPr>
          <p:cNvPr id="67" name="el-1788319688679-32"/>
          <p:cNvSpPr txBox="1"/>
          <p:nvPr/>
        </p:nvSpPr>
        <p:spPr>
          <a:xfrm>
            <a:off x="492919" y="2060414"/>
            <a:ext cx="1517980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作业前</a:t>
            </a:r>
            <a:endParaRPr/>
          </a:p>
        </p:txBody>
      </p:sp>
      <p:sp>
        <p:nvSpPr>
          <p:cNvPr id="68" name="el-1788319688688-58"/>
          <p:cNvSpPr txBox="1"/>
          <p:nvPr/>
        </p:nvSpPr>
        <p:spPr>
          <a:xfrm>
            <a:off x="678656" y="2400412"/>
            <a:ext cx="1217228" cy="3598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14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检查绝缘鞋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、绝缘手套</a:t>
            </a:r>
            <a:endParaRPr/>
          </a:p>
        </p:txBody>
      </p:sp>
      <p:sp>
        <p:nvSpPr>
          <p:cNvPr id="69" name="el-1788319688688-59"/>
          <p:cNvSpPr txBox="1"/>
          <p:nvPr/>
        </p:nvSpPr>
        <p:spPr>
          <a:xfrm>
            <a:off x="678656" y="2810284"/>
            <a:ext cx="9901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验电器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功能完好</a:t>
            </a:r>
            <a:endParaRPr/>
          </a:p>
        </p:txBody>
      </p:sp>
      <p:sp>
        <p:nvSpPr>
          <p:cNvPr id="70" name="el-1788319688679-33"/>
          <p:cNvSpPr txBox="1"/>
          <p:nvPr/>
        </p:nvSpPr>
        <p:spPr>
          <a:xfrm>
            <a:off x="2281647" y="1788951"/>
            <a:ext cx="5579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第二步</a:t>
            </a:r>
            <a:endParaRPr/>
          </a:p>
        </p:txBody>
      </p:sp>
      <p:sp>
        <p:nvSpPr>
          <p:cNvPr id="71" name="el-1788319688679-35"/>
          <p:cNvSpPr txBox="1"/>
          <p:nvPr/>
        </p:nvSpPr>
        <p:spPr>
          <a:xfrm>
            <a:off x="2181634" y="2060414"/>
            <a:ext cx="151809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接线前</a:t>
            </a:r>
            <a:endParaRPr/>
          </a:p>
        </p:txBody>
      </p:sp>
      <p:sp>
        <p:nvSpPr>
          <p:cNvPr id="72" name="el-1788319688688-60"/>
          <p:cNvSpPr txBox="1"/>
          <p:nvPr/>
        </p:nvSpPr>
        <p:spPr>
          <a:xfrm>
            <a:off x="2367372" y="2400412"/>
            <a:ext cx="96354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先断电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验电</a:t>
            </a:r>
            <a:endParaRPr/>
          </a:p>
        </p:txBody>
      </p:sp>
      <p:sp>
        <p:nvSpPr>
          <p:cNvPr id="73" name="el-1788319688688-61"/>
          <p:cNvSpPr txBox="1"/>
          <p:nvPr/>
        </p:nvSpPr>
        <p:spPr>
          <a:xfrm>
            <a:off x="2367372" y="2630351"/>
            <a:ext cx="1329595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悬挂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“禁止合闸”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牌</a:t>
            </a:r>
            <a:endParaRPr/>
          </a:p>
        </p:txBody>
      </p:sp>
      <p:sp>
        <p:nvSpPr>
          <p:cNvPr id="74" name="el-1788319688679-36"/>
          <p:cNvSpPr txBox="1"/>
          <p:nvPr/>
        </p:nvSpPr>
        <p:spPr>
          <a:xfrm>
            <a:off x="3970474" y="1788951"/>
            <a:ext cx="5579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第三步</a:t>
            </a:r>
            <a:endParaRPr/>
          </a:p>
        </p:txBody>
      </p:sp>
      <p:sp>
        <p:nvSpPr>
          <p:cNvPr id="75" name="el-1788319688679-38"/>
          <p:cNvSpPr txBox="1"/>
          <p:nvPr/>
        </p:nvSpPr>
        <p:spPr>
          <a:xfrm>
            <a:off x="3870461" y="2060414"/>
            <a:ext cx="1517980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操作中</a:t>
            </a:r>
            <a:endParaRPr/>
          </a:p>
        </p:txBody>
      </p:sp>
      <p:sp>
        <p:nvSpPr>
          <p:cNvPr id="76" name="el-1788319688688-62"/>
          <p:cNvSpPr txBox="1"/>
          <p:nvPr/>
        </p:nvSpPr>
        <p:spPr>
          <a:xfrm>
            <a:off x="4056199" y="2400412"/>
            <a:ext cx="861536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戴好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绝缘防护</a:t>
            </a:r>
            <a:endParaRPr/>
          </a:p>
        </p:txBody>
      </p:sp>
      <p:sp>
        <p:nvSpPr>
          <p:cNvPr id="77" name="el-1788319688689-63"/>
          <p:cNvSpPr txBox="1"/>
          <p:nvPr/>
        </p:nvSpPr>
        <p:spPr>
          <a:xfrm>
            <a:off x="4056199" y="2630351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有人监护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专注作业</a:t>
            </a:r>
            <a:endParaRPr/>
          </a:p>
        </p:txBody>
      </p:sp>
      <p:sp>
        <p:nvSpPr>
          <p:cNvPr id="78" name="el-1788319688679-39"/>
          <p:cNvSpPr txBox="1"/>
          <p:nvPr/>
        </p:nvSpPr>
        <p:spPr>
          <a:xfrm>
            <a:off x="5659189" y="1788951"/>
            <a:ext cx="5579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第四步</a:t>
            </a:r>
            <a:endParaRPr/>
          </a:p>
        </p:txBody>
      </p:sp>
      <p:sp>
        <p:nvSpPr>
          <p:cNvPr id="79" name="el-1788319688679-41"/>
          <p:cNvSpPr txBox="1"/>
          <p:nvPr/>
        </p:nvSpPr>
        <p:spPr>
          <a:xfrm>
            <a:off x="5559177" y="2060414"/>
            <a:ext cx="151809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检修时</a:t>
            </a:r>
            <a:endParaRPr/>
          </a:p>
        </p:txBody>
      </p:sp>
      <p:sp>
        <p:nvSpPr>
          <p:cNvPr id="80" name="el-1788319688689-64"/>
          <p:cNvSpPr txBox="1"/>
          <p:nvPr/>
        </p:nvSpPr>
        <p:spPr>
          <a:xfrm>
            <a:off x="5744914" y="2400412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断电上锁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专人看护</a:t>
            </a:r>
            <a:endParaRPr/>
          </a:p>
        </p:txBody>
      </p:sp>
      <p:sp>
        <p:nvSpPr>
          <p:cNvPr id="81" name="el-1788319688689-65"/>
          <p:cNvSpPr txBox="1"/>
          <p:nvPr/>
        </p:nvSpPr>
        <p:spPr>
          <a:xfrm>
            <a:off x="5744914" y="2630351"/>
            <a:ext cx="1217340" cy="3598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14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挂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“禁止合闸”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警示牌</a:t>
            </a:r>
            <a:endParaRPr/>
          </a:p>
        </p:txBody>
      </p:sp>
      <p:sp>
        <p:nvSpPr>
          <p:cNvPr id="82" name="el-1788319688679-42"/>
          <p:cNvSpPr txBox="1"/>
          <p:nvPr/>
        </p:nvSpPr>
        <p:spPr>
          <a:xfrm>
            <a:off x="7348017" y="1788951"/>
            <a:ext cx="5579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第五步</a:t>
            </a:r>
            <a:endParaRPr/>
          </a:p>
        </p:txBody>
      </p:sp>
      <p:sp>
        <p:nvSpPr>
          <p:cNvPr id="83" name="el-1788319688680-44"/>
          <p:cNvSpPr txBox="1"/>
          <p:nvPr/>
        </p:nvSpPr>
        <p:spPr>
          <a:xfrm>
            <a:off x="7248004" y="2060414"/>
            <a:ext cx="1518092" cy="1971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B6E3F"/>
                </a:solidFill>
                <a:latin typeface="Microsoft YaHei"/>
                <a:ea typeface="Microsoft YaHei"/>
                <a:cs typeface="Microsoft YaHei"/>
              </a:rPr>
              <a:t>收工前</a:t>
            </a:r>
            <a:endParaRPr/>
          </a:p>
        </p:txBody>
      </p:sp>
      <p:sp>
        <p:nvSpPr>
          <p:cNvPr id="84" name="el-1788319688689-66"/>
          <p:cNvSpPr txBox="1"/>
          <p:nvPr/>
        </p:nvSpPr>
        <p:spPr>
          <a:xfrm>
            <a:off x="7433742" y="2400412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清点工具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复查接线</a:t>
            </a:r>
            <a:endParaRPr/>
          </a:p>
        </p:txBody>
      </p:sp>
      <p:sp>
        <p:nvSpPr>
          <p:cNvPr id="85" name="el-1788319688690-67"/>
          <p:cNvSpPr txBox="1"/>
          <p:nvPr/>
        </p:nvSpPr>
        <p:spPr>
          <a:xfrm>
            <a:off x="7433742" y="2630351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通电试验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确认正常</a:t>
            </a:r>
            <a:endParaRPr/>
          </a:p>
        </p:txBody>
      </p:sp>
      <p:sp>
        <p:nvSpPr>
          <p:cNvPr id="86" name="el-1788319688727-11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8319688728-116"/>
          <p:cNvSpPr/>
          <p:nvPr/>
        </p:nvSpPr>
        <p:spPr>
          <a:xfrm>
            <a:off x="8772525" y="100013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8319688708-74"/>
          <p:cNvCxnSpPr/>
          <p:nvPr/>
        </p:nvCxnSpPr>
        <p:spPr>
          <a:xfrm>
            <a:off x="0" y="14288"/>
            <a:ext cx="9144000" cy="914"/>
          </a:xfrm>
          <a:prstGeom prst="line">
            <a:avLst/>
          </a:prstGeom>
          <a:ln w="28575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8319688708-75"/>
          <p:cNvSpPr/>
          <p:nvPr/>
        </p:nvSpPr>
        <p:spPr>
          <a:xfrm>
            <a:off x="0" y="28575"/>
            <a:ext cx="9144000" cy="5114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36">
                <a:srgbClr val="C7D0DC">
                  <a:alpha val="12000"/>
                </a:srgbClr>
              </a:gs>
              <a:gs pos="136">
                <a:srgbClr val="C7D0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8319688622-4"/>
          <p:cNvSpPr/>
          <p:nvPr/>
        </p:nvSpPr>
        <p:spPr>
          <a:xfrm>
            <a:off x="214313" y="1100138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8319688622-5"/>
          <p:cNvSpPr/>
          <p:nvPr/>
        </p:nvSpPr>
        <p:spPr>
          <a:xfrm>
            <a:off x="8815388" y="464343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8319688620-1"/>
          <p:cNvCxnSpPr/>
          <p:nvPr/>
        </p:nvCxnSpPr>
        <p:spPr>
          <a:xfrm>
            <a:off x="8529638" y="2621756"/>
            <a:ext cx="42863" cy="914"/>
          </a:xfrm>
          <a:prstGeom prst="line">
            <a:avLst/>
          </a:prstGeom>
          <a:ln w="42863" cap="flat">
            <a:solidFill>
              <a:srgbClr val="E74C3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8319688625-13"/>
          <p:cNvSpPr/>
          <p:nvPr/>
        </p:nvSpPr>
        <p:spPr>
          <a:xfrm>
            <a:off x="400050" y="1250156"/>
            <a:ext cx="8343900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8319688626-16"/>
          <p:cNvCxnSpPr/>
          <p:nvPr/>
        </p:nvCxnSpPr>
        <p:spPr>
          <a:xfrm>
            <a:off x="428625" y="1250156"/>
            <a:ext cx="914" cy="335756"/>
          </a:xfrm>
          <a:prstGeom prst="line">
            <a:avLst/>
          </a:prstGeom>
          <a:ln w="57150" cap="flat">
            <a:solidFill>
              <a:srgbClr val="1B24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8319688706-70"/>
          <p:cNvSpPr/>
          <p:nvPr/>
        </p:nvSpPr>
        <p:spPr>
          <a:xfrm>
            <a:off x="657225" y="1346597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8319688634-32"/>
          <p:cNvSpPr/>
          <p:nvPr/>
        </p:nvSpPr>
        <p:spPr>
          <a:xfrm>
            <a:off x="7740253" y="1314450"/>
            <a:ext cx="846534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8319688707-72"/>
          <p:cNvSpPr/>
          <p:nvPr/>
        </p:nvSpPr>
        <p:spPr>
          <a:xfrm>
            <a:off x="7854553" y="1360884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727" y="28167"/>
                </a:moveTo>
                <a:lnTo>
                  <a:pt x="30727" y="28167"/>
                </a:lnTo>
                <a:lnTo>
                  <a:pt x="30727" y="37500"/>
                </a:lnTo>
                <a:lnTo>
                  <a:pt x="64818" y="37500"/>
                </a:lnTo>
                <a:lnTo>
                  <a:pt x="64818" y="28167"/>
                </a:lnTo>
                <a:cubicBezTo>
                  <a:pt x="64636" y="23722"/>
                  <a:pt x="63000" y="20000"/>
                  <a:pt x="59909" y="17000"/>
                </a:cubicBezTo>
                <a:lnTo>
                  <a:pt x="59909" y="17000"/>
                </a:lnTo>
                <a:cubicBezTo>
                  <a:pt x="56636" y="14111"/>
                  <a:pt x="52576" y="12611"/>
                  <a:pt x="47727" y="12500"/>
                </a:cubicBezTo>
                <a:lnTo>
                  <a:pt x="47727" y="12500"/>
                </a:lnTo>
                <a:cubicBezTo>
                  <a:pt x="42879" y="12611"/>
                  <a:pt x="38818" y="14111"/>
                  <a:pt x="35545" y="17000"/>
                </a:cubicBezTo>
                <a:lnTo>
                  <a:pt x="35545" y="17000"/>
                </a:lnTo>
                <a:cubicBezTo>
                  <a:pt x="32455" y="20000"/>
                  <a:pt x="30848" y="23722"/>
                  <a:pt x="30727" y="28167"/>
                </a:cubicBezTo>
                <a:lnTo>
                  <a:pt x="30727" y="28167"/>
                </a:lnTo>
                <a:moveTo>
                  <a:pt x="17091" y="37500"/>
                </a:moveTo>
                <a:lnTo>
                  <a:pt x="17091" y="37500"/>
                </a:lnTo>
                <a:lnTo>
                  <a:pt x="17091" y="28167"/>
                </a:lnTo>
                <a:cubicBezTo>
                  <a:pt x="17333" y="20222"/>
                  <a:pt x="20303" y="13556"/>
                  <a:pt x="26000" y="8167"/>
                </a:cubicBezTo>
                <a:lnTo>
                  <a:pt x="26000" y="8167"/>
                </a:lnTo>
                <a:cubicBezTo>
                  <a:pt x="31818" y="3000"/>
                  <a:pt x="39061" y="278"/>
                  <a:pt x="47727" y="0"/>
                </a:cubicBezTo>
                <a:lnTo>
                  <a:pt x="47727" y="0"/>
                </a:lnTo>
                <a:cubicBezTo>
                  <a:pt x="56394" y="278"/>
                  <a:pt x="63636" y="3000"/>
                  <a:pt x="69455" y="8167"/>
                </a:cubicBezTo>
                <a:lnTo>
                  <a:pt x="69455" y="8167"/>
                </a:lnTo>
                <a:cubicBezTo>
                  <a:pt x="75152" y="13556"/>
                  <a:pt x="78152" y="20222"/>
                  <a:pt x="78455" y="28167"/>
                </a:cubicBezTo>
                <a:lnTo>
                  <a:pt x="78455" y="28167"/>
                </a:lnTo>
                <a:lnTo>
                  <a:pt x="78455" y="37500"/>
                </a:lnTo>
                <a:lnTo>
                  <a:pt x="81818" y="37500"/>
                </a:lnTo>
                <a:cubicBezTo>
                  <a:pt x="85636" y="37611"/>
                  <a:pt x="88818" y="38861"/>
                  <a:pt x="91364" y="41250"/>
                </a:cubicBezTo>
                <a:lnTo>
                  <a:pt x="91364" y="41250"/>
                </a:lnTo>
                <a:cubicBezTo>
                  <a:pt x="93970" y="43583"/>
                  <a:pt x="95333" y="46500"/>
                  <a:pt x="95455" y="50000"/>
                </a:cubicBezTo>
                <a:lnTo>
                  <a:pt x="95455" y="50000"/>
                </a:lnTo>
                <a:lnTo>
                  <a:pt x="95455" y="87500"/>
                </a:lnTo>
                <a:cubicBezTo>
                  <a:pt x="95333" y="91000"/>
                  <a:pt x="93970" y="93917"/>
                  <a:pt x="91364" y="96250"/>
                </a:cubicBezTo>
                <a:lnTo>
                  <a:pt x="91364" y="96250"/>
                </a:lnTo>
                <a:cubicBezTo>
                  <a:pt x="88818" y="98639"/>
                  <a:pt x="85636" y="99889"/>
                  <a:pt x="81818" y="100000"/>
                </a:cubicBezTo>
                <a:lnTo>
                  <a:pt x="81818" y="100000"/>
                </a:lnTo>
                <a:lnTo>
                  <a:pt x="13636" y="100000"/>
                </a:lnTo>
                <a:cubicBezTo>
                  <a:pt x="9818" y="99889"/>
                  <a:pt x="6636" y="98639"/>
                  <a:pt x="4091" y="96250"/>
                </a:cubicBezTo>
                <a:lnTo>
                  <a:pt x="4091" y="96250"/>
                </a:lnTo>
                <a:cubicBezTo>
                  <a:pt x="1485" y="93917"/>
                  <a:pt x="121" y="91000"/>
                  <a:pt x="0" y="87500"/>
                </a:cubicBezTo>
                <a:lnTo>
                  <a:pt x="0" y="87500"/>
                </a:lnTo>
                <a:lnTo>
                  <a:pt x="0" y="50000"/>
                </a:lnTo>
                <a:cubicBezTo>
                  <a:pt x="121" y="46500"/>
                  <a:pt x="1485" y="43583"/>
                  <a:pt x="4091" y="41250"/>
                </a:cubicBezTo>
                <a:lnTo>
                  <a:pt x="4091" y="41250"/>
                </a:lnTo>
                <a:cubicBezTo>
                  <a:pt x="6636" y="38861"/>
                  <a:pt x="9818" y="37611"/>
                  <a:pt x="13636" y="37500"/>
                </a:cubicBezTo>
                <a:lnTo>
                  <a:pt x="13636" y="37500"/>
                </a:lnTo>
                <a:lnTo>
                  <a:pt x="17091" y="375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8319688631-22"/>
          <p:cNvSpPr/>
          <p:nvPr/>
        </p:nvSpPr>
        <p:spPr>
          <a:xfrm>
            <a:off x="400050" y="1657350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8634-34"/>
          <p:cNvCxnSpPr/>
          <p:nvPr/>
        </p:nvCxnSpPr>
        <p:spPr>
          <a:xfrm>
            <a:off x="421481" y="1657350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8641-57"/>
          <p:cNvSpPr/>
          <p:nvPr/>
        </p:nvSpPr>
        <p:spPr>
          <a:xfrm>
            <a:off x="500063" y="1714500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8319688631-23"/>
          <p:cNvSpPr/>
          <p:nvPr/>
        </p:nvSpPr>
        <p:spPr>
          <a:xfrm>
            <a:off x="4643438" y="1657350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8319688634-35"/>
          <p:cNvCxnSpPr/>
          <p:nvPr/>
        </p:nvCxnSpPr>
        <p:spPr>
          <a:xfrm>
            <a:off x="4664869" y="1657350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8319688641-59"/>
          <p:cNvSpPr/>
          <p:nvPr/>
        </p:nvSpPr>
        <p:spPr>
          <a:xfrm>
            <a:off x="4743450" y="1714500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8319688631-24"/>
          <p:cNvSpPr/>
          <p:nvPr/>
        </p:nvSpPr>
        <p:spPr>
          <a:xfrm>
            <a:off x="400050" y="2071688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8319688634-36"/>
          <p:cNvCxnSpPr/>
          <p:nvPr/>
        </p:nvCxnSpPr>
        <p:spPr>
          <a:xfrm>
            <a:off x="421481" y="2071688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8319688642-61"/>
          <p:cNvSpPr/>
          <p:nvPr/>
        </p:nvSpPr>
        <p:spPr>
          <a:xfrm>
            <a:off x="500063" y="2128838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8319688632-25"/>
          <p:cNvSpPr/>
          <p:nvPr/>
        </p:nvSpPr>
        <p:spPr>
          <a:xfrm>
            <a:off x="4643438" y="2071688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8319688634-37"/>
          <p:cNvCxnSpPr/>
          <p:nvPr/>
        </p:nvCxnSpPr>
        <p:spPr>
          <a:xfrm>
            <a:off x="4664869" y="2071688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8319688642-63"/>
          <p:cNvSpPr/>
          <p:nvPr/>
        </p:nvSpPr>
        <p:spPr>
          <a:xfrm>
            <a:off x="4743450" y="2128838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8319688633-26"/>
          <p:cNvSpPr/>
          <p:nvPr/>
        </p:nvSpPr>
        <p:spPr>
          <a:xfrm>
            <a:off x="400050" y="2486025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5" name="el-1788319688635-38"/>
          <p:cNvCxnSpPr/>
          <p:nvPr/>
        </p:nvCxnSpPr>
        <p:spPr>
          <a:xfrm>
            <a:off x="421481" y="2486025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8642-65"/>
          <p:cNvSpPr/>
          <p:nvPr/>
        </p:nvSpPr>
        <p:spPr>
          <a:xfrm>
            <a:off x="500063" y="2543175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8633-27"/>
          <p:cNvSpPr/>
          <p:nvPr/>
        </p:nvSpPr>
        <p:spPr>
          <a:xfrm>
            <a:off x="4643438" y="2486025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8319688635-39"/>
          <p:cNvCxnSpPr/>
          <p:nvPr/>
        </p:nvCxnSpPr>
        <p:spPr>
          <a:xfrm>
            <a:off x="4664869" y="2486025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8319688643-67"/>
          <p:cNvSpPr/>
          <p:nvPr/>
        </p:nvSpPr>
        <p:spPr>
          <a:xfrm>
            <a:off x="4743450" y="2543175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8633-28"/>
          <p:cNvSpPr/>
          <p:nvPr/>
        </p:nvSpPr>
        <p:spPr>
          <a:xfrm>
            <a:off x="400050" y="2900363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8319688635-40"/>
          <p:cNvCxnSpPr/>
          <p:nvPr/>
        </p:nvCxnSpPr>
        <p:spPr>
          <a:xfrm>
            <a:off x="421481" y="2900363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8319688643-69"/>
          <p:cNvSpPr/>
          <p:nvPr/>
        </p:nvSpPr>
        <p:spPr>
          <a:xfrm>
            <a:off x="500063" y="2957513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8633-29"/>
          <p:cNvSpPr/>
          <p:nvPr/>
        </p:nvSpPr>
        <p:spPr>
          <a:xfrm>
            <a:off x="4643438" y="2900363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4" name="el-1788319688635-41"/>
          <p:cNvCxnSpPr/>
          <p:nvPr/>
        </p:nvCxnSpPr>
        <p:spPr>
          <a:xfrm>
            <a:off x="4664869" y="2900363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8319688643-71"/>
          <p:cNvSpPr/>
          <p:nvPr/>
        </p:nvSpPr>
        <p:spPr>
          <a:xfrm>
            <a:off x="4743450" y="2957513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8633-30"/>
          <p:cNvSpPr/>
          <p:nvPr/>
        </p:nvSpPr>
        <p:spPr>
          <a:xfrm>
            <a:off x="400050" y="3314700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8319688635-42"/>
          <p:cNvCxnSpPr/>
          <p:nvPr/>
        </p:nvCxnSpPr>
        <p:spPr>
          <a:xfrm>
            <a:off x="421481" y="3314700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8319688643-73"/>
          <p:cNvSpPr/>
          <p:nvPr/>
        </p:nvSpPr>
        <p:spPr>
          <a:xfrm>
            <a:off x="500063" y="3371850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8634-31"/>
          <p:cNvSpPr/>
          <p:nvPr/>
        </p:nvSpPr>
        <p:spPr>
          <a:xfrm>
            <a:off x="4643438" y="3314700"/>
            <a:ext cx="41005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0" name="el-1788319688635-43"/>
          <p:cNvCxnSpPr/>
          <p:nvPr/>
        </p:nvCxnSpPr>
        <p:spPr>
          <a:xfrm>
            <a:off x="4664869" y="3314700"/>
            <a:ext cx="914" cy="357188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8319688644-75"/>
          <p:cNvSpPr/>
          <p:nvPr/>
        </p:nvSpPr>
        <p:spPr>
          <a:xfrm>
            <a:off x="4743450" y="3371850"/>
            <a:ext cx="30003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8626-14"/>
          <p:cNvSpPr/>
          <p:nvPr/>
        </p:nvSpPr>
        <p:spPr>
          <a:xfrm>
            <a:off x="400050" y="3771900"/>
            <a:ext cx="8343900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8319688626-17"/>
          <p:cNvCxnSpPr/>
          <p:nvPr/>
        </p:nvCxnSpPr>
        <p:spPr>
          <a:xfrm>
            <a:off x="428625" y="3771900"/>
            <a:ext cx="914" cy="335756"/>
          </a:xfrm>
          <a:prstGeom prst="line">
            <a:avLst/>
          </a:prstGeom>
          <a:ln w="57150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8319688707-71"/>
          <p:cNvSpPr/>
          <p:nvPr/>
        </p:nvSpPr>
        <p:spPr>
          <a:xfrm>
            <a:off x="641134" y="3858127"/>
            <a:ext cx="160770" cy="170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0627" y="0"/>
                  <a:pt x="51529" y="204"/>
                  <a:pt x="52353" y="611"/>
                </a:cubicBezTo>
                <a:lnTo>
                  <a:pt x="52353" y="611"/>
                </a:lnTo>
                <a:lnTo>
                  <a:pt x="91412" y="16222"/>
                </a:lnTo>
                <a:cubicBezTo>
                  <a:pt x="93765" y="17111"/>
                  <a:pt x="95627" y="18537"/>
                  <a:pt x="97000" y="20500"/>
                </a:cubicBezTo>
                <a:lnTo>
                  <a:pt x="97000" y="20500"/>
                </a:lnTo>
                <a:cubicBezTo>
                  <a:pt x="98529" y="22463"/>
                  <a:pt x="99294" y="24741"/>
                  <a:pt x="99294" y="27333"/>
                </a:cubicBezTo>
                <a:lnTo>
                  <a:pt x="99294" y="27333"/>
                </a:lnTo>
                <a:cubicBezTo>
                  <a:pt x="99412" y="33963"/>
                  <a:pt x="98235" y="41778"/>
                  <a:pt x="95765" y="50778"/>
                </a:cubicBezTo>
                <a:lnTo>
                  <a:pt x="95765" y="50778"/>
                </a:lnTo>
                <a:cubicBezTo>
                  <a:pt x="93294" y="59778"/>
                  <a:pt x="88804" y="68500"/>
                  <a:pt x="82294" y="76944"/>
                </a:cubicBezTo>
                <a:lnTo>
                  <a:pt x="82294" y="76944"/>
                </a:lnTo>
                <a:cubicBezTo>
                  <a:pt x="75980" y="85537"/>
                  <a:pt x="66882" y="92630"/>
                  <a:pt x="55000" y="98222"/>
                </a:cubicBezTo>
                <a:lnTo>
                  <a:pt x="55000" y="98222"/>
                </a:lnTo>
                <a:cubicBezTo>
                  <a:pt x="51431" y="99815"/>
                  <a:pt x="47863" y="99815"/>
                  <a:pt x="44294" y="98222"/>
                </a:cubicBezTo>
                <a:lnTo>
                  <a:pt x="44294" y="98222"/>
                </a:lnTo>
                <a:cubicBezTo>
                  <a:pt x="32412" y="92630"/>
                  <a:pt x="23294" y="85537"/>
                  <a:pt x="16941" y="76944"/>
                </a:cubicBezTo>
                <a:lnTo>
                  <a:pt x="16941" y="76944"/>
                </a:lnTo>
                <a:cubicBezTo>
                  <a:pt x="10471" y="68500"/>
                  <a:pt x="6000" y="59778"/>
                  <a:pt x="3529" y="50778"/>
                </a:cubicBezTo>
                <a:lnTo>
                  <a:pt x="3529" y="50778"/>
                </a:lnTo>
                <a:cubicBezTo>
                  <a:pt x="1059" y="41778"/>
                  <a:pt x="-118" y="33963"/>
                  <a:pt x="0" y="27333"/>
                </a:cubicBezTo>
                <a:lnTo>
                  <a:pt x="0" y="27333"/>
                </a:lnTo>
                <a:cubicBezTo>
                  <a:pt x="0" y="24741"/>
                  <a:pt x="765" y="22463"/>
                  <a:pt x="2294" y="20500"/>
                </a:cubicBezTo>
                <a:lnTo>
                  <a:pt x="2294" y="20500"/>
                </a:lnTo>
                <a:cubicBezTo>
                  <a:pt x="3667" y="18537"/>
                  <a:pt x="5529" y="17111"/>
                  <a:pt x="7882" y="16222"/>
                </a:cubicBezTo>
                <a:lnTo>
                  <a:pt x="7882" y="16222"/>
                </a:lnTo>
                <a:lnTo>
                  <a:pt x="46941" y="611"/>
                </a:lnTo>
                <a:cubicBezTo>
                  <a:pt x="47765" y="204"/>
                  <a:pt x="48667" y="0"/>
                  <a:pt x="49647" y="0"/>
                </a:cubicBezTo>
                <a:lnTo>
                  <a:pt x="49647" y="0"/>
                </a:lnTo>
                <a:moveTo>
                  <a:pt x="49647" y="13111"/>
                </a:moveTo>
                <a:lnTo>
                  <a:pt x="49647" y="13111"/>
                </a:lnTo>
                <a:lnTo>
                  <a:pt x="49647" y="86889"/>
                </a:lnTo>
                <a:cubicBezTo>
                  <a:pt x="59020" y="82333"/>
                  <a:pt x="66392" y="76556"/>
                  <a:pt x="71765" y="69556"/>
                </a:cubicBezTo>
                <a:lnTo>
                  <a:pt x="71765" y="69556"/>
                </a:lnTo>
                <a:cubicBezTo>
                  <a:pt x="77020" y="62519"/>
                  <a:pt x="80745" y="55278"/>
                  <a:pt x="82941" y="47833"/>
                </a:cubicBezTo>
                <a:lnTo>
                  <a:pt x="82941" y="47833"/>
                </a:lnTo>
                <a:cubicBezTo>
                  <a:pt x="85020" y="40278"/>
                  <a:pt x="86059" y="33519"/>
                  <a:pt x="86059" y="27556"/>
                </a:cubicBezTo>
                <a:lnTo>
                  <a:pt x="86059" y="27556"/>
                </a:lnTo>
                <a:lnTo>
                  <a:pt x="49647" y="13111"/>
                </a:lnTo>
                <a:lnTo>
                  <a:pt x="49647" y="13111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8634-33"/>
          <p:cNvSpPr/>
          <p:nvPr/>
        </p:nvSpPr>
        <p:spPr>
          <a:xfrm>
            <a:off x="7886700" y="3839766"/>
            <a:ext cx="7143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8707-73"/>
          <p:cNvSpPr/>
          <p:nvPr/>
        </p:nvSpPr>
        <p:spPr>
          <a:xfrm>
            <a:off x="8001000" y="388620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35000" y="35000"/>
                </a:moveTo>
                <a:lnTo>
                  <a:pt x="35000" y="35000"/>
                </a:lnTo>
                <a:cubicBezTo>
                  <a:pt x="37242" y="33121"/>
                  <a:pt x="39485" y="33121"/>
                  <a:pt x="41727" y="35000"/>
                </a:cubicBezTo>
                <a:lnTo>
                  <a:pt x="41727" y="35000"/>
                </a:lnTo>
                <a:lnTo>
                  <a:pt x="51182" y="44364"/>
                </a:lnTo>
                <a:lnTo>
                  <a:pt x="60545" y="35000"/>
                </a:lnTo>
                <a:cubicBezTo>
                  <a:pt x="62788" y="33121"/>
                  <a:pt x="65030" y="33121"/>
                  <a:pt x="67273" y="35000"/>
                </a:cubicBezTo>
                <a:lnTo>
                  <a:pt x="67273" y="35000"/>
                </a:lnTo>
                <a:cubicBezTo>
                  <a:pt x="69152" y="37242"/>
                  <a:pt x="69152" y="39485"/>
                  <a:pt x="67273" y="41727"/>
                </a:cubicBezTo>
                <a:lnTo>
                  <a:pt x="67273" y="41727"/>
                </a:lnTo>
                <a:lnTo>
                  <a:pt x="57909" y="51182"/>
                </a:lnTo>
                <a:lnTo>
                  <a:pt x="67273" y="60545"/>
                </a:lnTo>
                <a:cubicBezTo>
                  <a:pt x="69152" y="62788"/>
                  <a:pt x="69152" y="65030"/>
                  <a:pt x="67273" y="67273"/>
                </a:cubicBezTo>
                <a:lnTo>
                  <a:pt x="67273" y="67273"/>
                </a:lnTo>
                <a:cubicBezTo>
                  <a:pt x="65030" y="69152"/>
                  <a:pt x="62788" y="69152"/>
                  <a:pt x="60545" y="67273"/>
                </a:cubicBezTo>
                <a:lnTo>
                  <a:pt x="60545" y="67273"/>
                </a:lnTo>
                <a:lnTo>
                  <a:pt x="51182" y="57909"/>
                </a:lnTo>
                <a:lnTo>
                  <a:pt x="41727" y="67273"/>
                </a:lnTo>
                <a:cubicBezTo>
                  <a:pt x="39485" y="69152"/>
                  <a:pt x="37242" y="69152"/>
                  <a:pt x="35000" y="67273"/>
                </a:cubicBezTo>
                <a:lnTo>
                  <a:pt x="35000" y="67273"/>
                </a:lnTo>
                <a:cubicBezTo>
                  <a:pt x="33121" y="65030"/>
                  <a:pt x="33121" y="62788"/>
                  <a:pt x="35000" y="60545"/>
                </a:cubicBezTo>
                <a:lnTo>
                  <a:pt x="35000" y="60545"/>
                </a:lnTo>
                <a:lnTo>
                  <a:pt x="44364" y="51182"/>
                </a:lnTo>
                <a:lnTo>
                  <a:pt x="35000" y="41727"/>
                </a:lnTo>
                <a:cubicBezTo>
                  <a:pt x="33121" y="39485"/>
                  <a:pt x="33121" y="37242"/>
                  <a:pt x="35000" y="35000"/>
                </a:cubicBezTo>
                <a:lnTo>
                  <a:pt x="35000" y="3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8629-20"/>
          <p:cNvSpPr txBox="1"/>
          <p:nvPr/>
        </p:nvSpPr>
        <p:spPr>
          <a:xfrm>
            <a:off x="971550" y="1321594"/>
            <a:ext cx="168313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以下行为 · 坚决禁止</a:t>
            </a:r>
            <a:endParaRPr/>
          </a:p>
        </p:txBody>
      </p:sp>
      <p:sp>
        <p:nvSpPr>
          <p:cNvPr id="48" name="el-1788319688636-44"/>
          <p:cNvSpPr txBox="1"/>
          <p:nvPr/>
        </p:nvSpPr>
        <p:spPr>
          <a:xfrm>
            <a:off x="8001000" y="1343025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红线条款</a:t>
            </a:r>
            <a:endParaRPr/>
          </a:p>
        </p:txBody>
      </p:sp>
      <p:sp>
        <p:nvSpPr>
          <p:cNvPr id="49" name="el-1788319688641-56"/>
          <p:cNvSpPr txBox="1"/>
          <p:nvPr/>
        </p:nvSpPr>
        <p:spPr>
          <a:xfrm>
            <a:off x="400050" y="1743075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50" name="el-1788319688638-46"/>
          <p:cNvSpPr txBox="1"/>
          <p:nvPr/>
        </p:nvSpPr>
        <p:spPr>
          <a:xfrm>
            <a:off x="885825" y="1757028"/>
            <a:ext cx="2635329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私拉乱接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、一闸多机、裸线拖地、线缆泡水</a:t>
            </a:r>
            <a:endParaRPr/>
          </a:p>
        </p:txBody>
      </p:sp>
      <p:sp>
        <p:nvSpPr>
          <p:cNvPr id="51" name="el-1788319688641-58"/>
          <p:cNvSpPr txBox="1"/>
          <p:nvPr/>
        </p:nvSpPr>
        <p:spPr>
          <a:xfrm>
            <a:off x="4643438" y="1743075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52" name="el-1788319688638-47"/>
          <p:cNvSpPr txBox="1"/>
          <p:nvPr/>
        </p:nvSpPr>
        <p:spPr>
          <a:xfrm>
            <a:off x="5129213" y="1757028"/>
            <a:ext cx="2740959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PE保护零线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断开、混用、接开关、接熔断器</a:t>
            </a:r>
            <a:endParaRPr/>
          </a:p>
        </p:txBody>
      </p:sp>
      <p:sp>
        <p:nvSpPr>
          <p:cNvPr id="53" name="el-1788319688642-60"/>
          <p:cNvSpPr txBox="1"/>
          <p:nvPr/>
        </p:nvSpPr>
        <p:spPr>
          <a:xfrm>
            <a:off x="400050" y="2157413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54" name="el-1788319688638-48"/>
          <p:cNvSpPr txBox="1"/>
          <p:nvPr/>
        </p:nvSpPr>
        <p:spPr>
          <a:xfrm>
            <a:off x="885825" y="2171365"/>
            <a:ext cx="2392442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漏保失效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、缺失、参数不匹配带病运行</a:t>
            </a:r>
            <a:endParaRPr/>
          </a:p>
        </p:txBody>
      </p:sp>
      <p:sp>
        <p:nvSpPr>
          <p:cNvPr id="55" name="el-1788319688642-62"/>
          <p:cNvSpPr txBox="1"/>
          <p:nvPr/>
        </p:nvSpPr>
        <p:spPr>
          <a:xfrm>
            <a:off x="4643438" y="2157413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sp>
        <p:nvSpPr>
          <p:cNvPr id="56" name="el-1788319688639-49"/>
          <p:cNvSpPr txBox="1"/>
          <p:nvPr/>
        </p:nvSpPr>
        <p:spPr>
          <a:xfrm>
            <a:off x="5129213" y="2171365"/>
            <a:ext cx="2270998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无证电工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接线、检修、改动配电系统</a:t>
            </a:r>
            <a:endParaRPr/>
          </a:p>
        </p:txBody>
      </p:sp>
      <p:sp>
        <p:nvSpPr>
          <p:cNvPr id="57" name="el-1788319688642-64"/>
          <p:cNvSpPr txBox="1"/>
          <p:nvPr/>
        </p:nvSpPr>
        <p:spPr>
          <a:xfrm>
            <a:off x="400050" y="2571750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伍</a:t>
            </a:r>
            <a:endParaRPr/>
          </a:p>
        </p:txBody>
      </p:sp>
      <p:sp>
        <p:nvSpPr>
          <p:cNvPr id="58" name="el-1788319688640-50"/>
          <p:cNvSpPr txBox="1"/>
          <p:nvPr/>
        </p:nvSpPr>
        <p:spPr>
          <a:xfrm>
            <a:off x="885825" y="2585703"/>
            <a:ext cx="2756773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电箱敞口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、无锁、无防雨、无标识、杂物堆积</a:t>
            </a:r>
            <a:endParaRPr/>
          </a:p>
        </p:txBody>
      </p:sp>
      <p:sp>
        <p:nvSpPr>
          <p:cNvPr id="59" name="el-1788319688642-66"/>
          <p:cNvSpPr txBox="1"/>
          <p:nvPr/>
        </p:nvSpPr>
        <p:spPr>
          <a:xfrm>
            <a:off x="4643438" y="2571750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陆</a:t>
            </a:r>
            <a:endParaRPr/>
          </a:p>
        </p:txBody>
      </p:sp>
      <p:sp>
        <p:nvSpPr>
          <p:cNvPr id="60" name="el-1788319688640-51"/>
          <p:cNvSpPr txBox="1"/>
          <p:nvPr/>
        </p:nvSpPr>
        <p:spPr>
          <a:xfrm>
            <a:off x="5129213" y="2585703"/>
            <a:ext cx="2756773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高压低压混接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、动力照明混接、线路混乱搭接</a:t>
            </a:r>
            <a:endParaRPr/>
          </a:p>
        </p:txBody>
      </p:sp>
      <p:sp>
        <p:nvSpPr>
          <p:cNvPr id="61" name="el-1788319688643-68"/>
          <p:cNvSpPr txBox="1"/>
          <p:nvPr/>
        </p:nvSpPr>
        <p:spPr>
          <a:xfrm>
            <a:off x="400050" y="2986088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柒</a:t>
            </a:r>
            <a:endParaRPr/>
          </a:p>
        </p:txBody>
      </p:sp>
      <p:sp>
        <p:nvSpPr>
          <p:cNvPr id="62" name="el-1788319688640-52"/>
          <p:cNvSpPr txBox="1"/>
          <p:nvPr/>
        </p:nvSpPr>
        <p:spPr>
          <a:xfrm>
            <a:off x="885825" y="3000040"/>
            <a:ext cx="3130923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金属容器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、潮湿区域使用 220V 照明及手持设备</a:t>
            </a:r>
            <a:endParaRPr/>
          </a:p>
        </p:txBody>
      </p:sp>
      <p:sp>
        <p:nvSpPr>
          <p:cNvPr id="63" name="el-1788319688643-70"/>
          <p:cNvSpPr txBox="1"/>
          <p:nvPr/>
        </p:nvSpPr>
        <p:spPr>
          <a:xfrm>
            <a:off x="4643438" y="2986088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捌</a:t>
            </a:r>
            <a:endParaRPr/>
          </a:p>
        </p:txBody>
      </p:sp>
      <p:sp>
        <p:nvSpPr>
          <p:cNvPr id="64" name="el-1788319688640-53"/>
          <p:cNvSpPr txBox="1"/>
          <p:nvPr/>
        </p:nvSpPr>
        <p:spPr>
          <a:xfrm>
            <a:off x="5129213" y="3000040"/>
            <a:ext cx="1785223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发电机与市电并网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、反送电</a:t>
            </a:r>
            <a:endParaRPr/>
          </a:p>
        </p:txBody>
      </p:sp>
      <p:sp>
        <p:nvSpPr>
          <p:cNvPr id="65" name="el-1788319688643-72"/>
          <p:cNvSpPr txBox="1"/>
          <p:nvPr/>
        </p:nvSpPr>
        <p:spPr>
          <a:xfrm>
            <a:off x="400050" y="3400425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玖</a:t>
            </a:r>
            <a:endParaRPr/>
          </a:p>
        </p:txBody>
      </p:sp>
      <p:sp>
        <p:nvSpPr>
          <p:cNvPr id="66" name="el-1788319688641-54"/>
          <p:cNvSpPr txBox="1"/>
          <p:nvPr/>
        </p:nvSpPr>
        <p:spPr>
          <a:xfrm>
            <a:off x="885825" y="3414378"/>
            <a:ext cx="2513886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设备外壳不接地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、不接零、绝缘破损运行</a:t>
            </a:r>
            <a:endParaRPr/>
          </a:p>
        </p:txBody>
      </p:sp>
      <p:sp>
        <p:nvSpPr>
          <p:cNvPr id="67" name="el-1788319688643-74"/>
          <p:cNvSpPr txBox="1"/>
          <p:nvPr/>
        </p:nvSpPr>
        <p:spPr>
          <a:xfrm>
            <a:off x="4643438" y="3400425"/>
            <a:ext cx="5000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拾</a:t>
            </a:r>
            <a:endParaRPr/>
          </a:p>
        </p:txBody>
      </p:sp>
      <p:sp>
        <p:nvSpPr>
          <p:cNvPr id="68" name="el-1788319688641-55"/>
          <p:cNvSpPr txBox="1"/>
          <p:nvPr/>
        </p:nvSpPr>
        <p:spPr>
          <a:xfrm>
            <a:off x="5129213" y="3414378"/>
            <a:ext cx="2149554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95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带电检修</a:t>
            </a:r>
            <a:r>
              <a:rPr b="1" sz="95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、带电拆线、无监护作业</a:t>
            </a:r>
            <a:endParaRPr/>
          </a:p>
        </p:txBody>
      </p:sp>
      <p:sp>
        <p:nvSpPr>
          <p:cNvPr id="69" name="el-1788319688629-19"/>
          <p:cNvSpPr txBox="1"/>
          <p:nvPr/>
        </p:nvSpPr>
        <p:spPr>
          <a:xfrm>
            <a:off x="942975" y="3854053"/>
            <a:ext cx="32074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十大禁令 · 条条是红线</a:t>
            </a:r>
            <a:r>
              <a:rPr sz="1010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— 违反任何一条 追究到底</a:t>
            </a:r>
            <a:endParaRPr/>
          </a:p>
        </p:txBody>
      </p:sp>
      <p:sp>
        <p:nvSpPr>
          <p:cNvPr id="70" name="el-1788319688636-45"/>
          <p:cNvSpPr txBox="1"/>
          <p:nvPr/>
        </p:nvSpPr>
        <p:spPr>
          <a:xfrm>
            <a:off x="8154591" y="3868341"/>
            <a:ext cx="40719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零容忍</a:t>
            </a:r>
            <a:endParaRPr/>
          </a:p>
        </p:txBody>
      </p:sp>
      <p:sp>
        <p:nvSpPr>
          <p:cNvPr id="71" name="el-1788319688621-2"/>
          <p:cNvSpPr/>
          <p:nvPr/>
        </p:nvSpPr>
        <p:spPr>
          <a:xfrm>
            <a:off x="0" y="28575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8622-6"/>
          <p:cNvCxnSpPr/>
          <p:nvPr/>
        </p:nvCxnSpPr>
        <p:spPr>
          <a:xfrm>
            <a:off x="0" y="539353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8319688621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831968862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8319688624-8"/>
          <p:cNvCxnSpPr/>
          <p:nvPr/>
        </p:nvCxnSpPr>
        <p:spPr>
          <a:xfrm>
            <a:off x="421481" y="182166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8626-15"/>
          <p:cNvSpPr/>
          <p:nvPr/>
        </p:nvSpPr>
        <p:spPr>
          <a:xfrm>
            <a:off x="7582867" y="171450"/>
            <a:ext cx="1161083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el-1788319688698-69"/>
          <p:cNvSpPr/>
          <p:nvPr/>
        </p:nvSpPr>
        <p:spPr>
          <a:xfrm>
            <a:off x="7690024" y="22502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el-1788319688693-6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el-1788319688625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el-1788319688624-9"/>
          <p:cNvSpPr txBox="1"/>
          <p:nvPr/>
        </p:nvSpPr>
        <p:spPr>
          <a:xfrm>
            <a:off x="557213" y="153591"/>
            <a:ext cx="2741579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1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附录九 · 安全用电十大禁令</a:t>
            </a:r>
            <a:endParaRPr/>
          </a:p>
        </p:txBody>
      </p:sp>
      <p:sp>
        <p:nvSpPr>
          <p:cNvPr id="81" name="el-1788319688629-21"/>
          <p:cNvSpPr txBox="1"/>
          <p:nvPr/>
        </p:nvSpPr>
        <p:spPr>
          <a:xfrm>
            <a:off x="7861474" y="207169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2" name="el-1788319688627-18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3" name="el-1788319688624-10"/>
          <p:cNvSpPr txBox="1"/>
          <p:nvPr/>
        </p:nvSpPr>
        <p:spPr>
          <a:xfrm>
            <a:off x="7081242" y="4904184"/>
            <a:ext cx="101727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附录九 · 十大禁令</a:t>
            </a:r>
            <a:endParaRPr/>
          </a:p>
        </p:txBody>
      </p:sp>
      <p:sp>
        <p:nvSpPr>
          <p:cNvPr id="84" name="el-1788319688624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P109 / 110</a:t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8319688981-59"/>
          <p:cNvPicPr/>
          <p:nvPr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8319688894-13"/>
          <p:cNvSpPr/>
          <p:nvPr/>
        </p:nvSpPr>
        <p:spPr>
          <a:xfrm>
            <a:off x="400050" y="3353767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8319688894-15"/>
          <p:cNvCxnSpPr/>
          <p:nvPr/>
        </p:nvCxnSpPr>
        <p:spPr>
          <a:xfrm>
            <a:off x="428625" y="3353767"/>
            <a:ext cx="914" cy="435769"/>
          </a:xfrm>
          <a:prstGeom prst="line">
            <a:avLst/>
          </a:prstGeom>
          <a:ln w="57150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8319688991-61"/>
          <p:cNvSpPr/>
          <p:nvPr/>
        </p:nvSpPr>
        <p:spPr>
          <a:xfrm>
            <a:off x="692944" y="3482355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350" y="950"/>
                </a:moveTo>
                <a:lnTo>
                  <a:pt x="44350" y="950"/>
                </a:lnTo>
                <a:cubicBezTo>
                  <a:pt x="47283" y="-317"/>
                  <a:pt x="50267" y="-317"/>
                  <a:pt x="53300" y="950"/>
                </a:cubicBezTo>
                <a:lnTo>
                  <a:pt x="53300" y="950"/>
                </a:lnTo>
                <a:lnTo>
                  <a:pt x="94850" y="20200"/>
                </a:lnTo>
                <a:cubicBezTo>
                  <a:pt x="96483" y="21067"/>
                  <a:pt x="97367" y="22467"/>
                  <a:pt x="97500" y="24400"/>
                </a:cubicBezTo>
                <a:lnTo>
                  <a:pt x="97500" y="24400"/>
                </a:lnTo>
                <a:cubicBezTo>
                  <a:pt x="97367" y="26300"/>
                  <a:pt x="96483" y="27683"/>
                  <a:pt x="94850" y="28550"/>
                </a:cubicBezTo>
                <a:lnTo>
                  <a:pt x="94850" y="28550"/>
                </a:lnTo>
                <a:lnTo>
                  <a:pt x="53150" y="47800"/>
                </a:lnTo>
                <a:cubicBezTo>
                  <a:pt x="50217" y="49067"/>
                  <a:pt x="47233" y="49067"/>
                  <a:pt x="44200" y="47800"/>
                </a:cubicBezTo>
                <a:lnTo>
                  <a:pt x="44200" y="47800"/>
                </a:lnTo>
                <a:lnTo>
                  <a:pt x="2650" y="28550"/>
                </a:lnTo>
                <a:cubicBezTo>
                  <a:pt x="1017" y="27683"/>
                  <a:pt x="133" y="26300"/>
                  <a:pt x="0" y="24400"/>
                </a:cubicBezTo>
                <a:lnTo>
                  <a:pt x="0" y="24400"/>
                </a:lnTo>
                <a:cubicBezTo>
                  <a:pt x="133" y="22467"/>
                  <a:pt x="1017" y="21067"/>
                  <a:pt x="2650" y="20200"/>
                </a:cubicBezTo>
                <a:lnTo>
                  <a:pt x="2650" y="20200"/>
                </a:lnTo>
                <a:lnTo>
                  <a:pt x="44350" y="950"/>
                </a:lnTo>
                <a:moveTo>
                  <a:pt x="84750" y="40000"/>
                </a:moveTo>
                <a:lnTo>
                  <a:pt x="84750" y="40000"/>
                </a:lnTo>
                <a:lnTo>
                  <a:pt x="94850" y="44550"/>
                </a:lnTo>
                <a:cubicBezTo>
                  <a:pt x="96483" y="45450"/>
                  <a:pt x="97367" y="46850"/>
                  <a:pt x="97500" y="48750"/>
                </a:cubicBezTo>
                <a:lnTo>
                  <a:pt x="97500" y="48750"/>
                </a:lnTo>
                <a:cubicBezTo>
                  <a:pt x="97367" y="50650"/>
                  <a:pt x="96483" y="52050"/>
                  <a:pt x="94850" y="52950"/>
                </a:cubicBezTo>
                <a:lnTo>
                  <a:pt x="94850" y="52950"/>
                </a:lnTo>
                <a:lnTo>
                  <a:pt x="53150" y="72150"/>
                </a:lnTo>
                <a:cubicBezTo>
                  <a:pt x="50217" y="73450"/>
                  <a:pt x="47233" y="73450"/>
                  <a:pt x="44200" y="72150"/>
                </a:cubicBezTo>
                <a:lnTo>
                  <a:pt x="44200" y="72150"/>
                </a:lnTo>
                <a:lnTo>
                  <a:pt x="2650" y="52950"/>
                </a:lnTo>
                <a:cubicBezTo>
                  <a:pt x="1017" y="52050"/>
                  <a:pt x="133" y="50650"/>
                  <a:pt x="0" y="48750"/>
                </a:cubicBezTo>
                <a:lnTo>
                  <a:pt x="0" y="48750"/>
                </a:lnTo>
                <a:cubicBezTo>
                  <a:pt x="133" y="46850"/>
                  <a:pt x="1017" y="45450"/>
                  <a:pt x="2650" y="44550"/>
                </a:cubicBezTo>
                <a:lnTo>
                  <a:pt x="2650" y="44550"/>
                </a:lnTo>
                <a:lnTo>
                  <a:pt x="12750" y="40000"/>
                </a:lnTo>
                <a:lnTo>
                  <a:pt x="41700" y="53300"/>
                </a:lnTo>
                <a:cubicBezTo>
                  <a:pt x="46400" y="55333"/>
                  <a:pt x="51100" y="55333"/>
                  <a:pt x="55800" y="53300"/>
                </a:cubicBezTo>
                <a:lnTo>
                  <a:pt x="55800" y="53300"/>
                </a:lnTo>
                <a:lnTo>
                  <a:pt x="84750" y="40000"/>
                </a:lnTo>
                <a:moveTo>
                  <a:pt x="55800" y="77700"/>
                </a:moveTo>
                <a:lnTo>
                  <a:pt x="55800" y="77700"/>
                </a:lnTo>
                <a:lnTo>
                  <a:pt x="84750" y="64350"/>
                </a:lnTo>
                <a:lnTo>
                  <a:pt x="94850" y="68950"/>
                </a:lnTo>
                <a:cubicBezTo>
                  <a:pt x="96483" y="69817"/>
                  <a:pt x="97367" y="71217"/>
                  <a:pt x="97500" y="73150"/>
                </a:cubicBezTo>
                <a:lnTo>
                  <a:pt x="97500" y="73150"/>
                </a:lnTo>
                <a:cubicBezTo>
                  <a:pt x="97367" y="75050"/>
                  <a:pt x="96483" y="76433"/>
                  <a:pt x="94850" y="77300"/>
                </a:cubicBezTo>
                <a:lnTo>
                  <a:pt x="94850" y="77300"/>
                </a:lnTo>
                <a:lnTo>
                  <a:pt x="53150" y="96550"/>
                </a:lnTo>
                <a:cubicBezTo>
                  <a:pt x="50217" y="97817"/>
                  <a:pt x="47233" y="97817"/>
                  <a:pt x="44200" y="96550"/>
                </a:cubicBezTo>
                <a:lnTo>
                  <a:pt x="44200" y="96550"/>
                </a:lnTo>
                <a:lnTo>
                  <a:pt x="2650" y="77300"/>
                </a:lnTo>
                <a:cubicBezTo>
                  <a:pt x="1017" y="76433"/>
                  <a:pt x="133" y="75050"/>
                  <a:pt x="0" y="73150"/>
                </a:cubicBezTo>
                <a:lnTo>
                  <a:pt x="0" y="73150"/>
                </a:lnTo>
                <a:cubicBezTo>
                  <a:pt x="133" y="71217"/>
                  <a:pt x="1017" y="69817"/>
                  <a:pt x="2650" y="68950"/>
                </a:cubicBezTo>
                <a:lnTo>
                  <a:pt x="2650" y="68950"/>
                </a:lnTo>
                <a:lnTo>
                  <a:pt x="12750" y="64350"/>
                </a:lnTo>
                <a:lnTo>
                  <a:pt x="41700" y="77700"/>
                </a:lnTo>
                <a:cubicBezTo>
                  <a:pt x="46400" y="79733"/>
                  <a:pt x="51100" y="79733"/>
                  <a:pt x="55800" y="77700"/>
                </a:cubicBezTo>
                <a:lnTo>
                  <a:pt x="55800" y="777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8319688897-23"/>
          <p:cNvSpPr/>
          <p:nvPr/>
        </p:nvSpPr>
        <p:spPr>
          <a:xfrm>
            <a:off x="7625953" y="3446636"/>
            <a:ext cx="946547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8319688991-62"/>
          <p:cNvSpPr/>
          <p:nvPr/>
        </p:nvSpPr>
        <p:spPr>
          <a:xfrm>
            <a:off x="7768828" y="350735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8319688896-17"/>
          <p:cNvSpPr txBox="1"/>
          <p:nvPr/>
        </p:nvSpPr>
        <p:spPr>
          <a:xfrm>
            <a:off x="1057275" y="3478783"/>
            <a:ext cx="431326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0A500"/>
                </a:solidFill>
                <a:latin typeface="Microsoft YaHei"/>
                <a:ea typeface="Microsoft YaHei"/>
                <a:cs typeface="Microsoft YaHei"/>
              </a:rPr>
              <a:t>框架回顾：</a:t>
            </a:r>
            <a:r>
              <a:rPr sz="1120" spc="17">
                <a:solidFill>
                  <a:srgbClr val="E8EEF6"/>
                </a:solidFill>
                <a:latin typeface="Microsoft YaHei"/>
                <a:ea typeface="Microsoft YaHei"/>
                <a:cs typeface="Microsoft YaHei"/>
              </a:rPr>
              <a:t> 配电系统 · 配电装置 · 外电线路防护 · 精益管理</a:t>
            </a:r>
            <a:endParaRPr/>
          </a:p>
        </p:txBody>
      </p:sp>
      <p:sp>
        <p:nvSpPr>
          <p:cNvPr id="9" name="el-1788319688899-28"/>
          <p:cNvSpPr txBox="1"/>
          <p:nvPr/>
        </p:nvSpPr>
        <p:spPr>
          <a:xfrm>
            <a:off x="7958138" y="3496642"/>
            <a:ext cx="5514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体系闭环</a:t>
            </a:r>
            <a:endParaRPr/>
          </a:p>
        </p:txBody>
      </p:sp>
      <p:sp>
        <p:nvSpPr>
          <p:cNvPr id="10" name="el-1788319688897-19"/>
          <p:cNvSpPr/>
          <p:nvPr/>
        </p:nvSpPr>
        <p:spPr>
          <a:xfrm>
            <a:off x="400050" y="1568276"/>
            <a:ext cx="1989534" cy="1642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8319688898-24"/>
          <p:cNvCxnSpPr/>
          <p:nvPr/>
        </p:nvCxnSpPr>
        <p:spPr>
          <a:xfrm>
            <a:off x="400050" y="1589708"/>
            <a:ext cx="1989534" cy="914"/>
          </a:xfrm>
          <a:prstGeom prst="line">
            <a:avLst/>
          </a:prstGeom>
          <a:ln w="42863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8319688897-20"/>
          <p:cNvSpPr/>
          <p:nvPr/>
        </p:nvSpPr>
        <p:spPr>
          <a:xfrm>
            <a:off x="2518172" y="1568276"/>
            <a:ext cx="1989534" cy="1642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8319688898-25"/>
          <p:cNvCxnSpPr/>
          <p:nvPr/>
        </p:nvCxnSpPr>
        <p:spPr>
          <a:xfrm>
            <a:off x="2518172" y="1589708"/>
            <a:ext cx="1989534" cy="914"/>
          </a:xfrm>
          <a:prstGeom prst="line">
            <a:avLst/>
          </a:prstGeom>
          <a:ln w="42863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8319688897-21"/>
          <p:cNvSpPr/>
          <p:nvPr/>
        </p:nvSpPr>
        <p:spPr>
          <a:xfrm>
            <a:off x="4636294" y="1568276"/>
            <a:ext cx="1989534" cy="1642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8319688898-26"/>
          <p:cNvCxnSpPr/>
          <p:nvPr/>
        </p:nvCxnSpPr>
        <p:spPr>
          <a:xfrm>
            <a:off x="4636294" y="1589708"/>
            <a:ext cx="1989534" cy="914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8319688897-22"/>
          <p:cNvSpPr/>
          <p:nvPr/>
        </p:nvSpPr>
        <p:spPr>
          <a:xfrm>
            <a:off x="6754416" y="1568276"/>
            <a:ext cx="1989534" cy="1642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8319688898-27"/>
          <p:cNvCxnSpPr/>
          <p:nvPr/>
        </p:nvCxnSpPr>
        <p:spPr>
          <a:xfrm>
            <a:off x="6754416" y="1589708"/>
            <a:ext cx="1989534" cy="914"/>
          </a:xfrm>
          <a:prstGeom prst="line">
            <a:avLst/>
          </a:prstGeom>
          <a:ln w="42863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8319688900-29"/>
          <p:cNvSpPr txBox="1"/>
          <p:nvPr/>
        </p:nvSpPr>
        <p:spPr>
          <a:xfrm>
            <a:off x="2039541" y="1682576"/>
            <a:ext cx="41290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壹</a:t>
            </a:r>
            <a:endParaRPr/>
          </a:p>
        </p:txBody>
      </p:sp>
      <p:sp>
        <p:nvSpPr>
          <p:cNvPr id="19" name="el-1788319688900-30"/>
          <p:cNvSpPr txBox="1"/>
          <p:nvPr/>
        </p:nvSpPr>
        <p:spPr>
          <a:xfrm>
            <a:off x="4157663" y="1682576"/>
            <a:ext cx="41290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贰</a:t>
            </a:r>
            <a:endParaRPr/>
          </a:p>
        </p:txBody>
      </p:sp>
      <p:sp>
        <p:nvSpPr>
          <p:cNvPr id="20" name="el-1788319688900-31"/>
          <p:cNvSpPr txBox="1"/>
          <p:nvPr/>
        </p:nvSpPr>
        <p:spPr>
          <a:xfrm>
            <a:off x="6275784" y="1682576"/>
            <a:ext cx="41290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叁</a:t>
            </a:r>
            <a:endParaRPr/>
          </a:p>
        </p:txBody>
      </p:sp>
      <p:sp>
        <p:nvSpPr>
          <p:cNvPr id="21" name="el-1788319688900-32"/>
          <p:cNvSpPr txBox="1"/>
          <p:nvPr/>
        </p:nvSpPr>
        <p:spPr>
          <a:xfrm>
            <a:off x="8393906" y="1682576"/>
            <a:ext cx="41290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>
                <a:solidFill>
                  <a:srgbClr val="E3E8F0"/>
                </a:solidFill>
                <a:latin typeface="Microsoft YaHei"/>
                <a:ea typeface="Microsoft YaHei"/>
                <a:cs typeface="Microsoft YaHei"/>
              </a:rPr>
              <a:t>肆</a:t>
            </a:r>
            <a:endParaRPr/>
          </a:p>
        </p:txBody>
      </p:sp>
      <p:cxnSp>
        <p:nvCxnSpPr>
          <p:cNvPr id="22" name="el-1788319688901-33"/>
          <p:cNvCxnSpPr/>
          <p:nvPr/>
        </p:nvCxnSpPr>
        <p:spPr>
          <a:xfrm>
            <a:off x="521494" y="1954039"/>
            <a:ext cx="1746647" cy="914"/>
          </a:xfrm>
          <a:prstGeom prst="line">
            <a:avLst/>
          </a:prstGeom>
          <a:ln w="14288" cap="flat">
            <a:solidFill>
              <a:srgbClr val="27AE6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8319688901-34"/>
          <p:cNvCxnSpPr/>
          <p:nvPr/>
        </p:nvCxnSpPr>
        <p:spPr>
          <a:xfrm>
            <a:off x="2639616" y="1954039"/>
            <a:ext cx="1746647" cy="914"/>
          </a:xfrm>
          <a:prstGeom prst="line">
            <a:avLst/>
          </a:prstGeom>
          <a:ln w="14288" cap="flat">
            <a:solidFill>
              <a:srgbClr val="2C9B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8319688901-35"/>
          <p:cNvCxnSpPr/>
          <p:nvPr/>
        </p:nvCxnSpPr>
        <p:spPr>
          <a:xfrm>
            <a:off x="4757738" y="1954039"/>
            <a:ext cx="1746647" cy="914"/>
          </a:xfrm>
          <a:prstGeom prst="line">
            <a:avLst/>
          </a:prstGeom>
          <a:ln w="14288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8319688902-36"/>
          <p:cNvCxnSpPr/>
          <p:nvPr/>
        </p:nvCxnSpPr>
        <p:spPr>
          <a:xfrm>
            <a:off x="6875859" y="1954039"/>
            <a:ext cx="1746647" cy="914"/>
          </a:xfrm>
          <a:prstGeom prst="line">
            <a:avLst/>
          </a:prstGeom>
          <a:ln w="14288" cap="flat">
            <a:solidFill>
              <a:srgbClr val="E74C3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8319688992-63"/>
          <p:cNvSpPr/>
          <p:nvPr/>
        </p:nvSpPr>
        <p:spPr>
          <a:xfrm>
            <a:off x="558067" y="1732572"/>
            <a:ext cx="112590" cy="1500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333" y="8688"/>
                </a:moveTo>
                <a:lnTo>
                  <a:pt x="81333" y="8688"/>
                </a:lnTo>
                <a:cubicBezTo>
                  <a:pt x="82833" y="5729"/>
                  <a:pt x="81972" y="3229"/>
                  <a:pt x="78750" y="1188"/>
                </a:cubicBezTo>
                <a:lnTo>
                  <a:pt x="78750" y="1188"/>
                </a:lnTo>
                <a:cubicBezTo>
                  <a:pt x="75139" y="-479"/>
                  <a:pt x="71722" y="-354"/>
                  <a:pt x="68500" y="1563"/>
                </a:cubicBezTo>
                <a:lnTo>
                  <a:pt x="68500" y="1563"/>
                </a:lnTo>
                <a:lnTo>
                  <a:pt x="2833" y="44625"/>
                </a:lnTo>
                <a:cubicBezTo>
                  <a:pt x="111" y="46542"/>
                  <a:pt x="-639" y="48771"/>
                  <a:pt x="583" y="51313"/>
                </a:cubicBezTo>
                <a:lnTo>
                  <a:pt x="583" y="51313"/>
                </a:lnTo>
                <a:cubicBezTo>
                  <a:pt x="2083" y="53896"/>
                  <a:pt x="4639" y="55250"/>
                  <a:pt x="8250" y="55375"/>
                </a:cubicBezTo>
                <a:lnTo>
                  <a:pt x="8250" y="55375"/>
                </a:lnTo>
                <a:lnTo>
                  <a:pt x="36917" y="55375"/>
                </a:lnTo>
                <a:lnTo>
                  <a:pt x="17250" y="89813"/>
                </a:lnTo>
                <a:cubicBezTo>
                  <a:pt x="15694" y="92729"/>
                  <a:pt x="16528" y="95229"/>
                  <a:pt x="19750" y="97313"/>
                </a:cubicBezTo>
                <a:lnTo>
                  <a:pt x="19750" y="97313"/>
                </a:lnTo>
                <a:cubicBezTo>
                  <a:pt x="23361" y="98979"/>
                  <a:pt x="26778" y="98854"/>
                  <a:pt x="30000" y="96938"/>
                </a:cubicBezTo>
                <a:lnTo>
                  <a:pt x="30000" y="96938"/>
                </a:lnTo>
                <a:lnTo>
                  <a:pt x="95667" y="53813"/>
                </a:lnTo>
                <a:cubicBezTo>
                  <a:pt x="98389" y="51896"/>
                  <a:pt x="99139" y="49667"/>
                  <a:pt x="97917" y="47125"/>
                </a:cubicBezTo>
                <a:lnTo>
                  <a:pt x="97917" y="47125"/>
                </a:lnTo>
                <a:cubicBezTo>
                  <a:pt x="96583" y="44542"/>
                  <a:pt x="94028" y="43188"/>
                  <a:pt x="90250" y="43063"/>
                </a:cubicBezTo>
                <a:lnTo>
                  <a:pt x="90250" y="43063"/>
                </a:lnTo>
                <a:lnTo>
                  <a:pt x="61833" y="43063"/>
                </a:lnTo>
                <a:lnTo>
                  <a:pt x="81333" y="8688"/>
                </a:lnTo>
              </a:path>
            </a:pathLst>
          </a:custGeom>
          <a:solidFill>
            <a:srgbClr val="27AE6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8319688993-67"/>
          <p:cNvSpPr/>
          <p:nvPr/>
        </p:nvSpPr>
        <p:spPr>
          <a:xfrm>
            <a:off x="558329" y="2101379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8319688995-68"/>
          <p:cNvSpPr/>
          <p:nvPr/>
        </p:nvSpPr>
        <p:spPr>
          <a:xfrm>
            <a:off x="558329" y="233131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8319688996-69"/>
          <p:cNvSpPr/>
          <p:nvPr/>
        </p:nvSpPr>
        <p:spPr>
          <a:xfrm>
            <a:off x="558329" y="256125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8319688996-70"/>
          <p:cNvSpPr/>
          <p:nvPr/>
        </p:nvSpPr>
        <p:spPr>
          <a:xfrm>
            <a:off x="558329" y="279119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8319688996-71"/>
          <p:cNvSpPr/>
          <p:nvPr/>
        </p:nvSpPr>
        <p:spPr>
          <a:xfrm>
            <a:off x="558329" y="302113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8319688992-64"/>
          <p:cNvSpPr/>
          <p:nvPr/>
        </p:nvSpPr>
        <p:spPr>
          <a:xfrm>
            <a:off x="2657475" y="1732583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813" y="4625"/>
                </a:moveTo>
                <a:lnTo>
                  <a:pt x="33813" y="4625"/>
                </a:lnTo>
                <a:cubicBezTo>
                  <a:pt x="33563" y="1792"/>
                  <a:pt x="32042" y="250"/>
                  <a:pt x="29250" y="0"/>
                </a:cubicBezTo>
                <a:lnTo>
                  <a:pt x="29250" y="0"/>
                </a:lnTo>
                <a:cubicBezTo>
                  <a:pt x="26417" y="250"/>
                  <a:pt x="24875" y="1792"/>
                  <a:pt x="24625" y="4625"/>
                </a:cubicBezTo>
                <a:lnTo>
                  <a:pt x="24625" y="4625"/>
                </a:lnTo>
                <a:lnTo>
                  <a:pt x="24625" y="12313"/>
                </a:lnTo>
                <a:cubicBezTo>
                  <a:pt x="21167" y="12438"/>
                  <a:pt x="18271" y="13646"/>
                  <a:pt x="15937" y="15937"/>
                </a:cubicBezTo>
                <a:lnTo>
                  <a:pt x="15937" y="15937"/>
                </a:lnTo>
                <a:cubicBezTo>
                  <a:pt x="13646" y="18271"/>
                  <a:pt x="12438" y="21167"/>
                  <a:pt x="12313" y="24625"/>
                </a:cubicBezTo>
                <a:lnTo>
                  <a:pt x="12313" y="24625"/>
                </a:lnTo>
                <a:lnTo>
                  <a:pt x="4625" y="24625"/>
                </a:lnTo>
                <a:cubicBezTo>
                  <a:pt x="1792" y="24875"/>
                  <a:pt x="250" y="26417"/>
                  <a:pt x="0" y="29250"/>
                </a:cubicBezTo>
                <a:lnTo>
                  <a:pt x="0" y="29250"/>
                </a:lnTo>
                <a:cubicBezTo>
                  <a:pt x="250" y="32042"/>
                  <a:pt x="1792" y="33563"/>
                  <a:pt x="4625" y="33813"/>
                </a:cubicBezTo>
                <a:lnTo>
                  <a:pt x="4625" y="33813"/>
                </a:lnTo>
                <a:lnTo>
                  <a:pt x="12313" y="33813"/>
                </a:lnTo>
                <a:lnTo>
                  <a:pt x="12313" y="44625"/>
                </a:lnTo>
                <a:lnTo>
                  <a:pt x="4625" y="44625"/>
                </a:lnTo>
                <a:cubicBezTo>
                  <a:pt x="1792" y="44875"/>
                  <a:pt x="250" y="46417"/>
                  <a:pt x="0" y="49250"/>
                </a:cubicBezTo>
                <a:lnTo>
                  <a:pt x="0" y="49250"/>
                </a:lnTo>
                <a:cubicBezTo>
                  <a:pt x="250" y="52042"/>
                  <a:pt x="1792" y="53563"/>
                  <a:pt x="4625" y="53813"/>
                </a:cubicBezTo>
                <a:lnTo>
                  <a:pt x="4625" y="53813"/>
                </a:lnTo>
                <a:lnTo>
                  <a:pt x="12313" y="53813"/>
                </a:lnTo>
                <a:lnTo>
                  <a:pt x="12313" y="64625"/>
                </a:lnTo>
                <a:lnTo>
                  <a:pt x="4625" y="64625"/>
                </a:lnTo>
                <a:cubicBezTo>
                  <a:pt x="1792" y="64875"/>
                  <a:pt x="250" y="66396"/>
                  <a:pt x="0" y="69188"/>
                </a:cubicBezTo>
                <a:lnTo>
                  <a:pt x="0" y="69188"/>
                </a:lnTo>
                <a:cubicBezTo>
                  <a:pt x="250" y="72021"/>
                  <a:pt x="1792" y="73563"/>
                  <a:pt x="4625" y="73813"/>
                </a:cubicBezTo>
                <a:lnTo>
                  <a:pt x="4625" y="73813"/>
                </a:lnTo>
                <a:lnTo>
                  <a:pt x="12313" y="73813"/>
                </a:lnTo>
                <a:cubicBezTo>
                  <a:pt x="12438" y="77271"/>
                  <a:pt x="13646" y="80167"/>
                  <a:pt x="15937" y="82500"/>
                </a:cubicBezTo>
                <a:lnTo>
                  <a:pt x="15937" y="82500"/>
                </a:lnTo>
                <a:cubicBezTo>
                  <a:pt x="18271" y="84792"/>
                  <a:pt x="21167" y="86000"/>
                  <a:pt x="24625" y="86125"/>
                </a:cubicBezTo>
                <a:lnTo>
                  <a:pt x="24625" y="86125"/>
                </a:lnTo>
                <a:lnTo>
                  <a:pt x="24625" y="93813"/>
                </a:lnTo>
                <a:cubicBezTo>
                  <a:pt x="24875" y="96646"/>
                  <a:pt x="26417" y="98188"/>
                  <a:pt x="29250" y="98438"/>
                </a:cubicBezTo>
                <a:lnTo>
                  <a:pt x="29250" y="98438"/>
                </a:lnTo>
                <a:cubicBezTo>
                  <a:pt x="32042" y="98188"/>
                  <a:pt x="33563" y="96646"/>
                  <a:pt x="33813" y="93813"/>
                </a:cubicBezTo>
                <a:lnTo>
                  <a:pt x="33813" y="93813"/>
                </a:lnTo>
                <a:lnTo>
                  <a:pt x="33813" y="86125"/>
                </a:lnTo>
                <a:lnTo>
                  <a:pt x="44625" y="86125"/>
                </a:lnTo>
                <a:lnTo>
                  <a:pt x="44625" y="93813"/>
                </a:lnTo>
                <a:cubicBezTo>
                  <a:pt x="44875" y="96646"/>
                  <a:pt x="46417" y="98188"/>
                  <a:pt x="49250" y="98438"/>
                </a:cubicBezTo>
                <a:lnTo>
                  <a:pt x="49250" y="98438"/>
                </a:lnTo>
                <a:cubicBezTo>
                  <a:pt x="52042" y="98188"/>
                  <a:pt x="53563" y="96646"/>
                  <a:pt x="53813" y="93813"/>
                </a:cubicBezTo>
                <a:lnTo>
                  <a:pt x="53813" y="93813"/>
                </a:lnTo>
                <a:lnTo>
                  <a:pt x="53813" y="86125"/>
                </a:lnTo>
                <a:lnTo>
                  <a:pt x="64625" y="86125"/>
                </a:lnTo>
                <a:lnTo>
                  <a:pt x="64625" y="93813"/>
                </a:lnTo>
                <a:cubicBezTo>
                  <a:pt x="64875" y="96646"/>
                  <a:pt x="66396" y="98188"/>
                  <a:pt x="69188" y="98438"/>
                </a:cubicBezTo>
                <a:lnTo>
                  <a:pt x="69188" y="98438"/>
                </a:lnTo>
                <a:cubicBezTo>
                  <a:pt x="72021" y="98188"/>
                  <a:pt x="73563" y="96646"/>
                  <a:pt x="73813" y="93813"/>
                </a:cubicBezTo>
                <a:lnTo>
                  <a:pt x="73813" y="93813"/>
                </a:lnTo>
                <a:lnTo>
                  <a:pt x="73813" y="86125"/>
                </a:lnTo>
                <a:cubicBezTo>
                  <a:pt x="77271" y="86000"/>
                  <a:pt x="80167" y="84792"/>
                  <a:pt x="82500" y="82500"/>
                </a:cubicBezTo>
                <a:lnTo>
                  <a:pt x="82500" y="82500"/>
                </a:lnTo>
                <a:cubicBezTo>
                  <a:pt x="84792" y="80167"/>
                  <a:pt x="86000" y="77271"/>
                  <a:pt x="86125" y="73813"/>
                </a:cubicBezTo>
                <a:lnTo>
                  <a:pt x="86125" y="73813"/>
                </a:lnTo>
                <a:lnTo>
                  <a:pt x="93813" y="73813"/>
                </a:lnTo>
                <a:cubicBezTo>
                  <a:pt x="96646" y="73563"/>
                  <a:pt x="98188" y="72021"/>
                  <a:pt x="98438" y="69188"/>
                </a:cubicBezTo>
                <a:lnTo>
                  <a:pt x="98438" y="69188"/>
                </a:lnTo>
                <a:cubicBezTo>
                  <a:pt x="98188" y="66396"/>
                  <a:pt x="96646" y="64875"/>
                  <a:pt x="93813" y="64625"/>
                </a:cubicBezTo>
                <a:lnTo>
                  <a:pt x="93813" y="64625"/>
                </a:lnTo>
                <a:lnTo>
                  <a:pt x="86125" y="64625"/>
                </a:lnTo>
                <a:lnTo>
                  <a:pt x="86125" y="53813"/>
                </a:lnTo>
                <a:lnTo>
                  <a:pt x="93813" y="53813"/>
                </a:lnTo>
                <a:cubicBezTo>
                  <a:pt x="96646" y="53563"/>
                  <a:pt x="98188" y="52042"/>
                  <a:pt x="98438" y="49250"/>
                </a:cubicBezTo>
                <a:lnTo>
                  <a:pt x="98438" y="49250"/>
                </a:lnTo>
                <a:cubicBezTo>
                  <a:pt x="98188" y="46417"/>
                  <a:pt x="96646" y="44875"/>
                  <a:pt x="93813" y="44625"/>
                </a:cubicBezTo>
                <a:lnTo>
                  <a:pt x="93813" y="44625"/>
                </a:lnTo>
                <a:lnTo>
                  <a:pt x="86125" y="44625"/>
                </a:lnTo>
                <a:lnTo>
                  <a:pt x="86125" y="33813"/>
                </a:lnTo>
                <a:lnTo>
                  <a:pt x="93813" y="33813"/>
                </a:lnTo>
                <a:cubicBezTo>
                  <a:pt x="96646" y="33563"/>
                  <a:pt x="98188" y="32042"/>
                  <a:pt x="98438" y="29250"/>
                </a:cubicBezTo>
                <a:lnTo>
                  <a:pt x="98438" y="29250"/>
                </a:lnTo>
                <a:cubicBezTo>
                  <a:pt x="98188" y="26417"/>
                  <a:pt x="96646" y="24875"/>
                  <a:pt x="93813" y="24625"/>
                </a:cubicBezTo>
                <a:lnTo>
                  <a:pt x="93813" y="24625"/>
                </a:lnTo>
                <a:lnTo>
                  <a:pt x="86125" y="24625"/>
                </a:lnTo>
                <a:cubicBezTo>
                  <a:pt x="86000" y="21167"/>
                  <a:pt x="84792" y="18271"/>
                  <a:pt x="82500" y="15937"/>
                </a:cubicBezTo>
                <a:lnTo>
                  <a:pt x="82500" y="15937"/>
                </a:lnTo>
                <a:cubicBezTo>
                  <a:pt x="80167" y="13646"/>
                  <a:pt x="77271" y="12438"/>
                  <a:pt x="73813" y="12313"/>
                </a:cubicBezTo>
                <a:lnTo>
                  <a:pt x="73813" y="12313"/>
                </a:lnTo>
                <a:lnTo>
                  <a:pt x="73813" y="4625"/>
                </a:lnTo>
                <a:cubicBezTo>
                  <a:pt x="73563" y="1792"/>
                  <a:pt x="72021" y="250"/>
                  <a:pt x="69188" y="0"/>
                </a:cubicBezTo>
                <a:lnTo>
                  <a:pt x="69188" y="0"/>
                </a:lnTo>
                <a:cubicBezTo>
                  <a:pt x="66396" y="250"/>
                  <a:pt x="64875" y="1792"/>
                  <a:pt x="64625" y="4625"/>
                </a:cubicBezTo>
                <a:lnTo>
                  <a:pt x="64625" y="4625"/>
                </a:lnTo>
                <a:lnTo>
                  <a:pt x="64625" y="12313"/>
                </a:lnTo>
                <a:lnTo>
                  <a:pt x="53813" y="12313"/>
                </a:lnTo>
                <a:lnTo>
                  <a:pt x="53813" y="4625"/>
                </a:lnTo>
                <a:cubicBezTo>
                  <a:pt x="53563" y="1792"/>
                  <a:pt x="52042" y="250"/>
                  <a:pt x="49250" y="0"/>
                </a:cubicBezTo>
                <a:lnTo>
                  <a:pt x="49250" y="0"/>
                </a:lnTo>
                <a:cubicBezTo>
                  <a:pt x="46417" y="250"/>
                  <a:pt x="44875" y="1792"/>
                  <a:pt x="44625" y="4625"/>
                </a:cubicBezTo>
                <a:lnTo>
                  <a:pt x="44625" y="4625"/>
                </a:lnTo>
                <a:lnTo>
                  <a:pt x="44625" y="12313"/>
                </a:lnTo>
                <a:lnTo>
                  <a:pt x="33813" y="12313"/>
                </a:lnTo>
                <a:lnTo>
                  <a:pt x="33813" y="4625"/>
                </a:lnTo>
                <a:moveTo>
                  <a:pt x="30750" y="24625"/>
                </a:moveTo>
                <a:lnTo>
                  <a:pt x="30750" y="24625"/>
                </a:lnTo>
                <a:lnTo>
                  <a:pt x="67688" y="24625"/>
                </a:lnTo>
                <a:cubicBezTo>
                  <a:pt x="69479" y="24625"/>
                  <a:pt x="70958" y="25188"/>
                  <a:pt x="72125" y="26313"/>
                </a:cubicBezTo>
                <a:lnTo>
                  <a:pt x="72125" y="26313"/>
                </a:lnTo>
                <a:cubicBezTo>
                  <a:pt x="73250" y="27479"/>
                  <a:pt x="73813" y="28958"/>
                  <a:pt x="73813" y="30750"/>
                </a:cubicBezTo>
                <a:lnTo>
                  <a:pt x="73813" y="30750"/>
                </a:lnTo>
                <a:lnTo>
                  <a:pt x="73813" y="67688"/>
                </a:lnTo>
                <a:cubicBezTo>
                  <a:pt x="73813" y="69479"/>
                  <a:pt x="73250" y="70958"/>
                  <a:pt x="72125" y="72125"/>
                </a:cubicBezTo>
                <a:lnTo>
                  <a:pt x="72125" y="72125"/>
                </a:lnTo>
                <a:cubicBezTo>
                  <a:pt x="70958" y="73250"/>
                  <a:pt x="69479" y="73813"/>
                  <a:pt x="67688" y="73813"/>
                </a:cubicBezTo>
                <a:lnTo>
                  <a:pt x="67688" y="73813"/>
                </a:lnTo>
                <a:lnTo>
                  <a:pt x="30750" y="73813"/>
                </a:lnTo>
                <a:cubicBezTo>
                  <a:pt x="28958" y="73813"/>
                  <a:pt x="27479" y="73250"/>
                  <a:pt x="26313" y="72125"/>
                </a:cubicBezTo>
                <a:lnTo>
                  <a:pt x="26313" y="72125"/>
                </a:lnTo>
                <a:cubicBezTo>
                  <a:pt x="25188" y="70958"/>
                  <a:pt x="24625" y="69479"/>
                  <a:pt x="24625" y="67688"/>
                </a:cubicBezTo>
                <a:lnTo>
                  <a:pt x="24625" y="67688"/>
                </a:lnTo>
                <a:lnTo>
                  <a:pt x="24625" y="30750"/>
                </a:lnTo>
                <a:cubicBezTo>
                  <a:pt x="24625" y="28958"/>
                  <a:pt x="25188" y="27479"/>
                  <a:pt x="26313" y="26313"/>
                </a:cubicBezTo>
                <a:lnTo>
                  <a:pt x="26313" y="26313"/>
                </a:lnTo>
                <a:cubicBezTo>
                  <a:pt x="27479" y="25188"/>
                  <a:pt x="28958" y="24625"/>
                  <a:pt x="30750" y="24625"/>
                </a:cubicBezTo>
                <a:lnTo>
                  <a:pt x="30750" y="24625"/>
                </a:lnTo>
                <a:moveTo>
                  <a:pt x="67688" y="30750"/>
                </a:moveTo>
                <a:lnTo>
                  <a:pt x="67688" y="30750"/>
                </a:lnTo>
                <a:lnTo>
                  <a:pt x="30750" y="30750"/>
                </a:lnTo>
                <a:lnTo>
                  <a:pt x="30750" y="67688"/>
                </a:lnTo>
                <a:lnTo>
                  <a:pt x="67688" y="67688"/>
                </a:lnTo>
                <a:lnTo>
                  <a:pt x="67688" y="30750"/>
                </a:lnTo>
              </a:path>
            </a:pathLst>
          </a:custGeom>
          <a:solidFill>
            <a:srgbClr val="2C9B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8319688996-72"/>
          <p:cNvSpPr/>
          <p:nvPr/>
        </p:nvSpPr>
        <p:spPr>
          <a:xfrm>
            <a:off x="2676451" y="2101379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8319688997-73"/>
          <p:cNvSpPr/>
          <p:nvPr/>
        </p:nvSpPr>
        <p:spPr>
          <a:xfrm>
            <a:off x="2676451" y="233131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8319688997-74"/>
          <p:cNvSpPr/>
          <p:nvPr/>
        </p:nvSpPr>
        <p:spPr>
          <a:xfrm>
            <a:off x="2676451" y="256125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8319688997-75"/>
          <p:cNvSpPr/>
          <p:nvPr/>
        </p:nvSpPr>
        <p:spPr>
          <a:xfrm>
            <a:off x="2676451" y="279119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8319688992-65"/>
          <p:cNvSpPr/>
          <p:nvPr/>
        </p:nvSpPr>
        <p:spPr>
          <a:xfrm>
            <a:off x="4766221" y="1732509"/>
            <a:ext cx="168771" cy="1501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667" y="8563"/>
                </a:moveTo>
                <a:lnTo>
                  <a:pt x="13667" y="8563"/>
                </a:lnTo>
                <a:cubicBezTo>
                  <a:pt x="11852" y="13563"/>
                  <a:pt x="10944" y="18938"/>
                  <a:pt x="10944" y="24688"/>
                </a:cubicBezTo>
                <a:lnTo>
                  <a:pt x="10944" y="24688"/>
                </a:lnTo>
                <a:cubicBezTo>
                  <a:pt x="10944" y="30479"/>
                  <a:pt x="11852" y="35875"/>
                  <a:pt x="13667" y="40875"/>
                </a:cubicBezTo>
                <a:lnTo>
                  <a:pt x="13667" y="40875"/>
                </a:lnTo>
                <a:cubicBezTo>
                  <a:pt x="14222" y="42542"/>
                  <a:pt x="14222" y="44083"/>
                  <a:pt x="13667" y="45500"/>
                </a:cubicBezTo>
                <a:lnTo>
                  <a:pt x="13667" y="45500"/>
                </a:lnTo>
                <a:cubicBezTo>
                  <a:pt x="13111" y="47000"/>
                  <a:pt x="12148" y="48146"/>
                  <a:pt x="10778" y="48938"/>
                </a:cubicBezTo>
                <a:lnTo>
                  <a:pt x="10778" y="48938"/>
                </a:lnTo>
                <a:cubicBezTo>
                  <a:pt x="9296" y="49563"/>
                  <a:pt x="7870" y="49563"/>
                  <a:pt x="6500" y="48938"/>
                </a:cubicBezTo>
                <a:lnTo>
                  <a:pt x="6500" y="48938"/>
                </a:lnTo>
                <a:cubicBezTo>
                  <a:pt x="5130" y="48146"/>
                  <a:pt x="4167" y="47000"/>
                  <a:pt x="3611" y="45500"/>
                </a:cubicBezTo>
                <a:lnTo>
                  <a:pt x="3611" y="45500"/>
                </a:lnTo>
                <a:cubicBezTo>
                  <a:pt x="1204" y="39083"/>
                  <a:pt x="0" y="32146"/>
                  <a:pt x="0" y="24688"/>
                </a:cubicBezTo>
                <a:lnTo>
                  <a:pt x="0" y="24688"/>
                </a:lnTo>
                <a:cubicBezTo>
                  <a:pt x="0" y="17271"/>
                  <a:pt x="1204" y="10354"/>
                  <a:pt x="3611" y="3938"/>
                </a:cubicBezTo>
                <a:lnTo>
                  <a:pt x="3611" y="3938"/>
                </a:lnTo>
                <a:cubicBezTo>
                  <a:pt x="4167" y="2396"/>
                  <a:pt x="5130" y="1313"/>
                  <a:pt x="6500" y="688"/>
                </a:cubicBezTo>
                <a:lnTo>
                  <a:pt x="6500" y="688"/>
                </a:lnTo>
                <a:cubicBezTo>
                  <a:pt x="7870" y="21"/>
                  <a:pt x="9296" y="-42"/>
                  <a:pt x="10778" y="500"/>
                </a:cubicBezTo>
                <a:lnTo>
                  <a:pt x="10778" y="500"/>
                </a:lnTo>
                <a:cubicBezTo>
                  <a:pt x="12148" y="1250"/>
                  <a:pt x="13111" y="2333"/>
                  <a:pt x="13667" y="3750"/>
                </a:cubicBezTo>
                <a:lnTo>
                  <a:pt x="13667" y="3750"/>
                </a:lnTo>
                <a:cubicBezTo>
                  <a:pt x="14222" y="5292"/>
                  <a:pt x="14222" y="6896"/>
                  <a:pt x="13667" y="8563"/>
                </a:cubicBezTo>
                <a:lnTo>
                  <a:pt x="13667" y="8563"/>
                </a:lnTo>
                <a:moveTo>
                  <a:pt x="94833" y="3938"/>
                </a:moveTo>
                <a:lnTo>
                  <a:pt x="94833" y="3938"/>
                </a:lnTo>
                <a:cubicBezTo>
                  <a:pt x="97241" y="10354"/>
                  <a:pt x="98444" y="17271"/>
                  <a:pt x="98444" y="24688"/>
                </a:cubicBezTo>
                <a:lnTo>
                  <a:pt x="98444" y="24688"/>
                </a:lnTo>
                <a:cubicBezTo>
                  <a:pt x="98444" y="32146"/>
                  <a:pt x="97241" y="39083"/>
                  <a:pt x="94833" y="45500"/>
                </a:cubicBezTo>
                <a:lnTo>
                  <a:pt x="94833" y="45500"/>
                </a:lnTo>
                <a:cubicBezTo>
                  <a:pt x="94278" y="47000"/>
                  <a:pt x="93315" y="48083"/>
                  <a:pt x="91944" y="48750"/>
                </a:cubicBezTo>
                <a:lnTo>
                  <a:pt x="91944" y="48750"/>
                </a:lnTo>
                <a:cubicBezTo>
                  <a:pt x="90574" y="49375"/>
                  <a:pt x="89148" y="49438"/>
                  <a:pt x="87667" y="48938"/>
                </a:cubicBezTo>
                <a:lnTo>
                  <a:pt x="87667" y="48938"/>
                </a:lnTo>
                <a:cubicBezTo>
                  <a:pt x="86296" y="48146"/>
                  <a:pt x="85333" y="47062"/>
                  <a:pt x="84778" y="45688"/>
                </a:cubicBezTo>
                <a:lnTo>
                  <a:pt x="84778" y="45688"/>
                </a:lnTo>
                <a:cubicBezTo>
                  <a:pt x="84185" y="44146"/>
                  <a:pt x="84185" y="42542"/>
                  <a:pt x="84778" y="40875"/>
                </a:cubicBezTo>
                <a:lnTo>
                  <a:pt x="84778" y="40875"/>
                </a:lnTo>
                <a:cubicBezTo>
                  <a:pt x="86593" y="35875"/>
                  <a:pt x="87500" y="30479"/>
                  <a:pt x="87500" y="24688"/>
                </a:cubicBezTo>
                <a:lnTo>
                  <a:pt x="87500" y="24688"/>
                </a:lnTo>
                <a:cubicBezTo>
                  <a:pt x="87500" y="18938"/>
                  <a:pt x="86593" y="13563"/>
                  <a:pt x="84778" y="8563"/>
                </a:cubicBezTo>
                <a:lnTo>
                  <a:pt x="84778" y="8563"/>
                </a:lnTo>
                <a:cubicBezTo>
                  <a:pt x="84185" y="6896"/>
                  <a:pt x="84185" y="5354"/>
                  <a:pt x="84778" y="3938"/>
                </a:cubicBezTo>
                <a:lnTo>
                  <a:pt x="84778" y="3938"/>
                </a:lnTo>
                <a:cubicBezTo>
                  <a:pt x="85333" y="2396"/>
                  <a:pt x="86296" y="1250"/>
                  <a:pt x="87667" y="500"/>
                </a:cubicBezTo>
                <a:lnTo>
                  <a:pt x="87667" y="500"/>
                </a:lnTo>
                <a:cubicBezTo>
                  <a:pt x="89148" y="-167"/>
                  <a:pt x="90574" y="-167"/>
                  <a:pt x="91944" y="500"/>
                </a:cubicBezTo>
                <a:lnTo>
                  <a:pt x="91944" y="500"/>
                </a:lnTo>
                <a:cubicBezTo>
                  <a:pt x="93315" y="1250"/>
                  <a:pt x="94278" y="2396"/>
                  <a:pt x="94833" y="3938"/>
                </a:cubicBezTo>
                <a:lnTo>
                  <a:pt x="94833" y="3938"/>
                </a:lnTo>
                <a:moveTo>
                  <a:pt x="60167" y="24688"/>
                </a:moveTo>
                <a:lnTo>
                  <a:pt x="60167" y="24688"/>
                </a:lnTo>
                <a:cubicBezTo>
                  <a:pt x="59944" y="29438"/>
                  <a:pt x="58111" y="32958"/>
                  <a:pt x="54667" y="35250"/>
                </a:cubicBezTo>
                <a:lnTo>
                  <a:pt x="54667" y="35250"/>
                </a:lnTo>
                <a:lnTo>
                  <a:pt x="54667" y="92375"/>
                </a:lnTo>
                <a:cubicBezTo>
                  <a:pt x="54667" y="94167"/>
                  <a:pt x="54167" y="95646"/>
                  <a:pt x="53167" y="96813"/>
                </a:cubicBezTo>
                <a:lnTo>
                  <a:pt x="53167" y="96813"/>
                </a:lnTo>
                <a:cubicBezTo>
                  <a:pt x="52130" y="97979"/>
                  <a:pt x="50815" y="98563"/>
                  <a:pt x="49222" y="98563"/>
                </a:cubicBezTo>
                <a:lnTo>
                  <a:pt x="49222" y="98563"/>
                </a:lnTo>
                <a:cubicBezTo>
                  <a:pt x="47630" y="98563"/>
                  <a:pt x="46315" y="97979"/>
                  <a:pt x="45278" y="96813"/>
                </a:cubicBezTo>
                <a:lnTo>
                  <a:pt x="45278" y="96813"/>
                </a:lnTo>
                <a:cubicBezTo>
                  <a:pt x="44278" y="95646"/>
                  <a:pt x="43778" y="94167"/>
                  <a:pt x="43778" y="92375"/>
                </a:cubicBezTo>
                <a:lnTo>
                  <a:pt x="43778" y="92375"/>
                </a:lnTo>
                <a:lnTo>
                  <a:pt x="43778" y="35250"/>
                </a:lnTo>
                <a:cubicBezTo>
                  <a:pt x="40333" y="32958"/>
                  <a:pt x="38500" y="29438"/>
                  <a:pt x="38278" y="24688"/>
                </a:cubicBezTo>
                <a:lnTo>
                  <a:pt x="38278" y="24688"/>
                </a:lnTo>
                <a:cubicBezTo>
                  <a:pt x="38389" y="21229"/>
                  <a:pt x="39481" y="18354"/>
                  <a:pt x="41556" y="16062"/>
                </a:cubicBezTo>
                <a:lnTo>
                  <a:pt x="41556" y="16062"/>
                </a:lnTo>
                <a:cubicBezTo>
                  <a:pt x="43593" y="13729"/>
                  <a:pt x="46148" y="12500"/>
                  <a:pt x="49222" y="12375"/>
                </a:cubicBezTo>
                <a:lnTo>
                  <a:pt x="49222" y="12375"/>
                </a:lnTo>
                <a:cubicBezTo>
                  <a:pt x="52296" y="12500"/>
                  <a:pt x="54852" y="13729"/>
                  <a:pt x="56889" y="16062"/>
                </a:cubicBezTo>
                <a:lnTo>
                  <a:pt x="56889" y="16062"/>
                </a:lnTo>
                <a:cubicBezTo>
                  <a:pt x="58963" y="18354"/>
                  <a:pt x="60056" y="21229"/>
                  <a:pt x="60167" y="24688"/>
                </a:cubicBezTo>
                <a:lnTo>
                  <a:pt x="60167" y="24688"/>
                </a:lnTo>
                <a:moveTo>
                  <a:pt x="29222" y="14875"/>
                </a:moveTo>
                <a:lnTo>
                  <a:pt x="29222" y="14875"/>
                </a:lnTo>
                <a:cubicBezTo>
                  <a:pt x="27963" y="17833"/>
                  <a:pt x="27333" y="21104"/>
                  <a:pt x="27333" y="24688"/>
                </a:cubicBezTo>
                <a:lnTo>
                  <a:pt x="27333" y="24688"/>
                </a:lnTo>
                <a:cubicBezTo>
                  <a:pt x="27333" y="28271"/>
                  <a:pt x="27963" y="31542"/>
                  <a:pt x="29222" y="34500"/>
                </a:cubicBezTo>
                <a:lnTo>
                  <a:pt x="29222" y="34500"/>
                </a:lnTo>
                <a:cubicBezTo>
                  <a:pt x="29778" y="36167"/>
                  <a:pt x="29778" y="37771"/>
                  <a:pt x="29222" y="39313"/>
                </a:cubicBezTo>
                <a:lnTo>
                  <a:pt x="29222" y="39313"/>
                </a:lnTo>
                <a:cubicBezTo>
                  <a:pt x="28667" y="40854"/>
                  <a:pt x="27704" y="41938"/>
                  <a:pt x="26333" y="42563"/>
                </a:cubicBezTo>
                <a:lnTo>
                  <a:pt x="26333" y="42563"/>
                </a:lnTo>
                <a:cubicBezTo>
                  <a:pt x="24852" y="43229"/>
                  <a:pt x="23481" y="43292"/>
                  <a:pt x="22222" y="42750"/>
                </a:cubicBezTo>
                <a:lnTo>
                  <a:pt x="22222" y="42750"/>
                </a:lnTo>
                <a:cubicBezTo>
                  <a:pt x="20852" y="42125"/>
                  <a:pt x="19833" y="41042"/>
                  <a:pt x="19167" y="39500"/>
                </a:cubicBezTo>
                <a:lnTo>
                  <a:pt x="19167" y="39500"/>
                </a:lnTo>
                <a:cubicBezTo>
                  <a:pt x="17315" y="34875"/>
                  <a:pt x="16389" y="29938"/>
                  <a:pt x="16389" y="24688"/>
                </a:cubicBezTo>
                <a:lnTo>
                  <a:pt x="16389" y="24688"/>
                </a:lnTo>
                <a:cubicBezTo>
                  <a:pt x="16389" y="19438"/>
                  <a:pt x="17315" y="14500"/>
                  <a:pt x="19167" y="9875"/>
                </a:cubicBezTo>
                <a:lnTo>
                  <a:pt x="19167" y="9875"/>
                </a:lnTo>
                <a:cubicBezTo>
                  <a:pt x="19833" y="8375"/>
                  <a:pt x="20852" y="7292"/>
                  <a:pt x="22222" y="6625"/>
                </a:cubicBezTo>
                <a:lnTo>
                  <a:pt x="22222" y="6625"/>
                </a:lnTo>
                <a:cubicBezTo>
                  <a:pt x="23593" y="6125"/>
                  <a:pt x="24963" y="6188"/>
                  <a:pt x="26333" y="6813"/>
                </a:cubicBezTo>
                <a:lnTo>
                  <a:pt x="26333" y="6813"/>
                </a:lnTo>
                <a:cubicBezTo>
                  <a:pt x="27704" y="7479"/>
                  <a:pt x="28667" y="8563"/>
                  <a:pt x="29222" y="10063"/>
                </a:cubicBezTo>
                <a:lnTo>
                  <a:pt x="29222" y="10063"/>
                </a:lnTo>
                <a:cubicBezTo>
                  <a:pt x="29778" y="11604"/>
                  <a:pt x="29778" y="13208"/>
                  <a:pt x="29222" y="14875"/>
                </a:cubicBezTo>
                <a:lnTo>
                  <a:pt x="29222" y="14875"/>
                </a:lnTo>
                <a:moveTo>
                  <a:pt x="79278" y="9875"/>
                </a:moveTo>
                <a:lnTo>
                  <a:pt x="79278" y="9875"/>
                </a:lnTo>
                <a:cubicBezTo>
                  <a:pt x="81130" y="14500"/>
                  <a:pt x="82056" y="19438"/>
                  <a:pt x="82056" y="24688"/>
                </a:cubicBezTo>
                <a:lnTo>
                  <a:pt x="82056" y="24688"/>
                </a:lnTo>
                <a:cubicBezTo>
                  <a:pt x="82056" y="29938"/>
                  <a:pt x="81130" y="34875"/>
                  <a:pt x="79278" y="39500"/>
                </a:cubicBezTo>
                <a:lnTo>
                  <a:pt x="79278" y="39500"/>
                </a:lnTo>
                <a:cubicBezTo>
                  <a:pt x="78611" y="41042"/>
                  <a:pt x="77593" y="42125"/>
                  <a:pt x="76222" y="42750"/>
                </a:cubicBezTo>
                <a:lnTo>
                  <a:pt x="76222" y="42750"/>
                </a:lnTo>
                <a:cubicBezTo>
                  <a:pt x="74852" y="43292"/>
                  <a:pt x="73481" y="43229"/>
                  <a:pt x="72111" y="42563"/>
                </a:cubicBezTo>
                <a:lnTo>
                  <a:pt x="72111" y="42563"/>
                </a:lnTo>
                <a:cubicBezTo>
                  <a:pt x="70741" y="41938"/>
                  <a:pt x="69778" y="40854"/>
                  <a:pt x="69222" y="39313"/>
                </a:cubicBezTo>
                <a:lnTo>
                  <a:pt x="69222" y="39313"/>
                </a:lnTo>
                <a:cubicBezTo>
                  <a:pt x="68630" y="37771"/>
                  <a:pt x="68630" y="36167"/>
                  <a:pt x="69222" y="34500"/>
                </a:cubicBezTo>
                <a:lnTo>
                  <a:pt x="69222" y="34500"/>
                </a:lnTo>
                <a:cubicBezTo>
                  <a:pt x="70481" y="31542"/>
                  <a:pt x="71111" y="28271"/>
                  <a:pt x="71111" y="24688"/>
                </a:cubicBezTo>
                <a:lnTo>
                  <a:pt x="71111" y="24688"/>
                </a:lnTo>
                <a:cubicBezTo>
                  <a:pt x="71111" y="21104"/>
                  <a:pt x="70481" y="17833"/>
                  <a:pt x="69222" y="14875"/>
                </a:cubicBezTo>
                <a:lnTo>
                  <a:pt x="69222" y="14875"/>
                </a:lnTo>
                <a:cubicBezTo>
                  <a:pt x="68630" y="13208"/>
                  <a:pt x="68630" y="11604"/>
                  <a:pt x="69222" y="10063"/>
                </a:cubicBezTo>
                <a:lnTo>
                  <a:pt x="69222" y="10063"/>
                </a:lnTo>
                <a:cubicBezTo>
                  <a:pt x="69778" y="8563"/>
                  <a:pt x="70741" y="7479"/>
                  <a:pt x="72111" y="6813"/>
                </a:cubicBezTo>
                <a:lnTo>
                  <a:pt x="72111" y="6813"/>
                </a:lnTo>
                <a:cubicBezTo>
                  <a:pt x="73593" y="6188"/>
                  <a:pt x="74963" y="6125"/>
                  <a:pt x="76222" y="6625"/>
                </a:cubicBezTo>
                <a:lnTo>
                  <a:pt x="76222" y="6625"/>
                </a:lnTo>
                <a:cubicBezTo>
                  <a:pt x="77593" y="7292"/>
                  <a:pt x="78611" y="8375"/>
                  <a:pt x="79278" y="9875"/>
                </a:cubicBezTo>
                <a:lnTo>
                  <a:pt x="79278" y="9875"/>
                </a:lnTo>
              </a:path>
            </a:pathLst>
          </a:custGeom>
          <a:solidFill>
            <a:srgbClr val="B779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8319688999-76"/>
          <p:cNvSpPr/>
          <p:nvPr/>
        </p:nvSpPr>
        <p:spPr>
          <a:xfrm>
            <a:off x="4794572" y="2101379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8319688999-77"/>
          <p:cNvSpPr/>
          <p:nvPr/>
        </p:nvSpPr>
        <p:spPr>
          <a:xfrm>
            <a:off x="4794572" y="233131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8319689000-78"/>
          <p:cNvSpPr/>
          <p:nvPr/>
        </p:nvSpPr>
        <p:spPr>
          <a:xfrm>
            <a:off x="4794572" y="256125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8319689000-79"/>
          <p:cNvSpPr/>
          <p:nvPr/>
        </p:nvSpPr>
        <p:spPr>
          <a:xfrm>
            <a:off x="4794572" y="279119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8319688993-66"/>
          <p:cNvSpPr/>
          <p:nvPr/>
        </p:nvSpPr>
        <p:spPr>
          <a:xfrm>
            <a:off x="6893789" y="1740787"/>
            <a:ext cx="149879" cy="133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38" y="2214"/>
                </a:moveTo>
                <a:lnTo>
                  <a:pt x="22438" y="2214"/>
                </a:lnTo>
                <a:cubicBezTo>
                  <a:pt x="23354" y="738"/>
                  <a:pt x="24583" y="0"/>
                  <a:pt x="26125" y="0"/>
                </a:cubicBezTo>
                <a:lnTo>
                  <a:pt x="26125" y="0"/>
                </a:lnTo>
                <a:lnTo>
                  <a:pt x="72250" y="0"/>
                </a:lnTo>
                <a:cubicBezTo>
                  <a:pt x="73792" y="0"/>
                  <a:pt x="75000" y="738"/>
                  <a:pt x="75875" y="2214"/>
                </a:cubicBezTo>
                <a:lnTo>
                  <a:pt x="75875" y="2214"/>
                </a:lnTo>
                <a:lnTo>
                  <a:pt x="97438" y="35571"/>
                </a:lnTo>
                <a:cubicBezTo>
                  <a:pt x="98729" y="37952"/>
                  <a:pt x="98667" y="40167"/>
                  <a:pt x="97250" y="42214"/>
                </a:cubicBezTo>
                <a:lnTo>
                  <a:pt x="97250" y="42214"/>
                </a:lnTo>
                <a:lnTo>
                  <a:pt x="52625" y="98429"/>
                </a:lnTo>
                <a:cubicBezTo>
                  <a:pt x="51750" y="99619"/>
                  <a:pt x="50604" y="100214"/>
                  <a:pt x="49188" y="100214"/>
                </a:cubicBezTo>
                <a:lnTo>
                  <a:pt x="49188" y="100214"/>
                </a:lnTo>
                <a:cubicBezTo>
                  <a:pt x="47771" y="100214"/>
                  <a:pt x="46604" y="99619"/>
                  <a:pt x="45688" y="98429"/>
                </a:cubicBezTo>
                <a:lnTo>
                  <a:pt x="45688" y="98429"/>
                </a:lnTo>
                <a:lnTo>
                  <a:pt x="1125" y="42214"/>
                </a:lnTo>
                <a:cubicBezTo>
                  <a:pt x="-292" y="40167"/>
                  <a:pt x="-354" y="37952"/>
                  <a:pt x="938" y="35571"/>
                </a:cubicBezTo>
                <a:lnTo>
                  <a:pt x="938" y="35571"/>
                </a:lnTo>
                <a:lnTo>
                  <a:pt x="22438" y="2214"/>
                </a:lnTo>
                <a:moveTo>
                  <a:pt x="29750" y="11000"/>
                </a:moveTo>
                <a:lnTo>
                  <a:pt x="29750" y="11000"/>
                </a:lnTo>
                <a:cubicBezTo>
                  <a:pt x="29125" y="11571"/>
                  <a:pt x="29000" y="12310"/>
                  <a:pt x="29375" y="13214"/>
                </a:cubicBezTo>
                <a:lnTo>
                  <a:pt x="29375" y="13214"/>
                </a:lnTo>
                <a:lnTo>
                  <a:pt x="40500" y="34286"/>
                </a:lnTo>
                <a:lnTo>
                  <a:pt x="12063" y="36929"/>
                </a:lnTo>
                <a:cubicBezTo>
                  <a:pt x="11313" y="37071"/>
                  <a:pt x="10875" y="37643"/>
                  <a:pt x="10750" y="38643"/>
                </a:cubicBezTo>
                <a:lnTo>
                  <a:pt x="10750" y="38643"/>
                </a:lnTo>
                <a:cubicBezTo>
                  <a:pt x="10875" y="39690"/>
                  <a:pt x="11313" y="40286"/>
                  <a:pt x="12063" y="40429"/>
                </a:cubicBezTo>
                <a:lnTo>
                  <a:pt x="12063" y="40429"/>
                </a:lnTo>
                <a:lnTo>
                  <a:pt x="49000" y="43929"/>
                </a:lnTo>
                <a:cubicBezTo>
                  <a:pt x="49125" y="43929"/>
                  <a:pt x="49188" y="43929"/>
                  <a:pt x="49188" y="43929"/>
                </a:cubicBezTo>
                <a:lnTo>
                  <a:pt x="49188" y="43929"/>
                </a:lnTo>
                <a:cubicBezTo>
                  <a:pt x="49188" y="43929"/>
                  <a:pt x="49250" y="43929"/>
                  <a:pt x="49375" y="43929"/>
                </a:cubicBezTo>
                <a:lnTo>
                  <a:pt x="49375" y="43929"/>
                </a:lnTo>
                <a:lnTo>
                  <a:pt x="86250" y="40429"/>
                </a:lnTo>
                <a:cubicBezTo>
                  <a:pt x="87042" y="40286"/>
                  <a:pt x="87500" y="39690"/>
                  <a:pt x="87625" y="38643"/>
                </a:cubicBezTo>
                <a:lnTo>
                  <a:pt x="87625" y="38643"/>
                </a:lnTo>
                <a:cubicBezTo>
                  <a:pt x="87500" y="37643"/>
                  <a:pt x="87042" y="37071"/>
                  <a:pt x="86250" y="36929"/>
                </a:cubicBezTo>
                <a:lnTo>
                  <a:pt x="86250" y="36929"/>
                </a:lnTo>
                <a:lnTo>
                  <a:pt x="58000" y="34286"/>
                </a:lnTo>
                <a:lnTo>
                  <a:pt x="69000" y="13214"/>
                </a:lnTo>
                <a:cubicBezTo>
                  <a:pt x="69375" y="12310"/>
                  <a:pt x="69229" y="11571"/>
                  <a:pt x="68563" y="11000"/>
                </a:cubicBezTo>
                <a:lnTo>
                  <a:pt x="68563" y="11000"/>
                </a:lnTo>
                <a:cubicBezTo>
                  <a:pt x="67813" y="10429"/>
                  <a:pt x="67125" y="10500"/>
                  <a:pt x="66500" y="11214"/>
                </a:cubicBezTo>
                <a:lnTo>
                  <a:pt x="66500" y="11214"/>
                </a:lnTo>
                <a:lnTo>
                  <a:pt x="49188" y="32500"/>
                </a:lnTo>
                <a:lnTo>
                  <a:pt x="31875" y="11214"/>
                </a:lnTo>
                <a:cubicBezTo>
                  <a:pt x="31250" y="10500"/>
                  <a:pt x="30542" y="10429"/>
                  <a:pt x="29750" y="11000"/>
                </a:cubicBezTo>
                <a:lnTo>
                  <a:pt x="29750" y="11000"/>
                </a:lnTo>
              </a:path>
            </a:pathLst>
          </a:custGeom>
          <a:solidFill>
            <a:srgbClr val="E74C3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8319689000-80"/>
          <p:cNvSpPr/>
          <p:nvPr/>
        </p:nvSpPr>
        <p:spPr>
          <a:xfrm>
            <a:off x="6912694" y="2101379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8319689001-81"/>
          <p:cNvSpPr/>
          <p:nvPr/>
        </p:nvSpPr>
        <p:spPr>
          <a:xfrm>
            <a:off x="6912694" y="233131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8319689001-82"/>
          <p:cNvSpPr/>
          <p:nvPr/>
        </p:nvSpPr>
        <p:spPr>
          <a:xfrm>
            <a:off x="6912694" y="256125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8319689001-83"/>
          <p:cNvSpPr/>
          <p:nvPr/>
        </p:nvSpPr>
        <p:spPr>
          <a:xfrm>
            <a:off x="6912694" y="279119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8319688905-37"/>
          <p:cNvSpPr txBox="1"/>
          <p:nvPr/>
        </p:nvSpPr>
        <p:spPr>
          <a:xfrm>
            <a:off x="764381" y="1711151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endParaRPr/>
          </a:p>
        </p:txBody>
      </p:sp>
      <p:sp>
        <p:nvSpPr>
          <p:cNvPr id="48" name="el-1788319688913-41"/>
          <p:cNvSpPr txBox="1"/>
          <p:nvPr/>
        </p:nvSpPr>
        <p:spPr>
          <a:xfrm>
            <a:off x="692944" y="2032620"/>
            <a:ext cx="1412855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三级配电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总/分/开</a:t>
            </a:r>
            <a:endParaRPr/>
          </a:p>
        </p:txBody>
      </p:sp>
      <p:sp>
        <p:nvSpPr>
          <p:cNvPr id="49" name="el-1788319688913-42"/>
          <p:cNvSpPr txBox="1"/>
          <p:nvPr/>
        </p:nvSpPr>
        <p:spPr>
          <a:xfrm>
            <a:off x="692944" y="2262560"/>
            <a:ext cx="1357196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两级保护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总+开关</a:t>
            </a:r>
            <a:endParaRPr/>
          </a:p>
        </p:txBody>
      </p:sp>
      <p:sp>
        <p:nvSpPr>
          <p:cNvPr id="50" name="el-1788319688913-43"/>
          <p:cNvSpPr txBox="1"/>
          <p:nvPr/>
        </p:nvSpPr>
        <p:spPr>
          <a:xfrm>
            <a:off x="692944" y="2492499"/>
            <a:ext cx="1579760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TN-S系统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三相平衡</a:t>
            </a:r>
            <a:endParaRPr/>
          </a:p>
        </p:txBody>
      </p:sp>
      <p:sp>
        <p:nvSpPr>
          <p:cNvPr id="51" name="el-1788319688913-44"/>
          <p:cNvSpPr txBox="1"/>
          <p:nvPr/>
        </p:nvSpPr>
        <p:spPr>
          <a:xfrm>
            <a:off x="692944" y="2722438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颜色标识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漏保参数</a:t>
            </a:r>
            <a:endParaRPr/>
          </a:p>
        </p:txBody>
      </p:sp>
      <p:sp>
        <p:nvSpPr>
          <p:cNvPr id="52" name="el-1788319688914-45"/>
          <p:cNvSpPr txBox="1"/>
          <p:nvPr/>
        </p:nvSpPr>
        <p:spPr>
          <a:xfrm>
            <a:off x="692944" y="2952378"/>
            <a:ext cx="153016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接地电阻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≤4Ω/≤10Ω</a:t>
            </a:r>
            <a:endParaRPr/>
          </a:p>
        </p:txBody>
      </p:sp>
      <p:sp>
        <p:nvSpPr>
          <p:cNvPr id="53" name="el-1788319688905-38"/>
          <p:cNvSpPr txBox="1"/>
          <p:nvPr/>
        </p:nvSpPr>
        <p:spPr>
          <a:xfrm>
            <a:off x="2882503" y="1711151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配电装置</a:t>
            </a:r>
            <a:endParaRPr/>
          </a:p>
        </p:txBody>
      </p:sp>
      <p:sp>
        <p:nvSpPr>
          <p:cNvPr id="54" name="el-1788319688914-46"/>
          <p:cNvSpPr txBox="1"/>
          <p:nvPr/>
        </p:nvSpPr>
        <p:spPr>
          <a:xfrm>
            <a:off x="2811066" y="2032620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设置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环境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箱体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材质</a:t>
            </a:r>
            <a:endParaRPr/>
          </a:p>
        </p:txBody>
      </p:sp>
      <p:sp>
        <p:nvSpPr>
          <p:cNvPr id="55" name="el-1788319688914-47"/>
          <p:cNvSpPr txBox="1"/>
          <p:nvPr/>
        </p:nvSpPr>
        <p:spPr>
          <a:xfrm>
            <a:off x="2811066" y="2262560"/>
            <a:ext cx="12207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安装</a:t>
            </a: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高度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端子板</a:t>
            </a:r>
            <a:endParaRPr/>
          </a:p>
        </p:txBody>
      </p:sp>
      <p:sp>
        <p:nvSpPr>
          <p:cNvPr id="56" name="el-1788319688914-48"/>
          <p:cNvSpPr txBox="1"/>
          <p:nvPr/>
        </p:nvSpPr>
        <p:spPr>
          <a:xfrm>
            <a:off x="2811066" y="2492499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电器配置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使用管理</a:t>
            </a:r>
            <a:endParaRPr/>
          </a:p>
        </p:txBody>
      </p:sp>
      <p:sp>
        <p:nvSpPr>
          <p:cNvPr id="57" name="el-1788319688915-49"/>
          <p:cNvSpPr txBox="1"/>
          <p:nvPr/>
        </p:nvSpPr>
        <p:spPr>
          <a:xfrm>
            <a:off x="2811066" y="2722438"/>
            <a:ext cx="14778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停送电顺序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断电上锁</a:t>
            </a:r>
            <a:endParaRPr/>
          </a:p>
        </p:txBody>
      </p:sp>
      <p:sp>
        <p:nvSpPr>
          <p:cNvPr id="58" name="el-1788319688905-39"/>
          <p:cNvSpPr txBox="1"/>
          <p:nvPr/>
        </p:nvSpPr>
        <p:spPr>
          <a:xfrm>
            <a:off x="5000625" y="1711151"/>
            <a:ext cx="10180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外电线路防护</a:t>
            </a:r>
            <a:endParaRPr/>
          </a:p>
        </p:txBody>
      </p:sp>
      <p:sp>
        <p:nvSpPr>
          <p:cNvPr id="59" name="el-1788319688915-50"/>
          <p:cNvSpPr txBox="1"/>
          <p:nvPr/>
        </p:nvSpPr>
        <p:spPr>
          <a:xfrm>
            <a:off x="4929188" y="2032620"/>
            <a:ext cx="1739896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安全操作距离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4~15m</a:t>
            </a:r>
            <a:endParaRPr/>
          </a:p>
        </p:txBody>
      </p:sp>
      <p:sp>
        <p:nvSpPr>
          <p:cNvPr id="60" name="el-1788319688915-51"/>
          <p:cNvSpPr txBox="1"/>
          <p:nvPr/>
        </p:nvSpPr>
        <p:spPr>
          <a:xfrm>
            <a:off x="4929188" y="2262560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垂直距离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机动车道</a:t>
            </a:r>
            <a:endParaRPr/>
          </a:p>
        </p:txBody>
      </p:sp>
      <p:sp>
        <p:nvSpPr>
          <p:cNvPr id="61" name="el-1788319688915-52"/>
          <p:cNvSpPr txBox="1"/>
          <p:nvPr/>
        </p:nvSpPr>
        <p:spPr>
          <a:xfrm>
            <a:off x="4929188" y="2492499"/>
            <a:ext cx="1069335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起重机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吊具距离</a:t>
            </a:r>
            <a:endParaRPr/>
          </a:p>
        </p:txBody>
      </p:sp>
      <p:sp>
        <p:nvSpPr>
          <p:cNvPr id="62" name="el-1788319688915-53"/>
          <p:cNvSpPr txBox="1"/>
          <p:nvPr/>
        </p:nvSpPr>
        <p:spPr>
          <a:xfrm>
            <a:off x="4929188" y="2722438"/>
            <a:ext cx="119792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防护设施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安全距离</a:t>
            </a:r>
            <a:endParaRPr/>
          </a:p>
        </p:txBody>
      </p:sp>
      <p:sp>
        <p:nvSpPr>
          <p:cNvPr id="63" name="el-1788319688905-40"/>
          <p:cNvSpPr txBox="1"/>
          <p:nvPr/>
        </p:nvSpPr>
        <p:spPr>
          <a:xfrm>
            <a:off x="7118747" y="1711151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精益管理</a:t>
            </a:r>
            <a:endParaRPr/>
          </a:p>
        </p:txBody>
      </p:sp>
      <p:sp>
        <p:nvSpPr>
          <p:cNvPr id="64" name="el-1788319688915-54"/>
          <p:cNvSpPr txBox="1"/>
          <p:nvPr/>
        </p:nvSpPr>
        <p:spPr>
          <a:xfrm>
            <a:off x="7047309" y="2032620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自动灭火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防雨措施</a:t>
            </a:r>
            <a:endParaRPr/>
          </a:p>
        </p:txBody>
      </p:sp>
      <p:sp>
        <p:nvSpPr>
          <p:cNvPr id="65" name="el-1788319688916-55"/>
          <p:cNvSpPr txBox="1"/>
          <p:nvPr/>
        </p:nvSpPr>
        <p:spPr>
          <a:xfrm>
            <a:off x="7047309" y="2262560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每日试跳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接地检测</a:t>
            </a:r>
            <a:endParaRPr/>
          </a:p>
        </p:txBody>
      </p:sp>
      <p:sp>
        <p:nvSpPr>
          <p:cNvPr id="66" name="el-1788319688916-56"/>
          <p:cNvSpPr txBox="1"/>
          <p:nvPr/>
        </p:nvSpPr>
        <p:spPr>
          <a:xfrm>
            <a:off x="7047309" y="2492499"/>
            <a:ext cx="1220724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标识标准化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台账</a:t>
            </a:r>
            <a:endParaRPr/>
          </a:p>
        </p:txBody>
      </p:sp>
      <p:sp>
        <p:nvSpPr>
          <p:cNvPr id="67" name="el-1788319688916-57"/>
          <p:cNvSpPr txBox="1"/>
          <p:nvPr/>
        </p:nvSpPr>
        <p:spPr>
          <a:xfrm>
            <a:off x="7047309" y="2722438"/>
            <a:ext cx="1349312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十条红线</a:t>
            </a:r>
            <a:r>
              <a:rPr sz="1010">
                <a:solidFill>
                  <a:srgbClr val="223044"/>
                </a:solidFill>
                <a:latin typeface="Microsoft YaHei"/>
                <a:ea typeface="Microsoft YaHei"/>
                <a:cs typeface="Microsoft YaHei"/>
              </a:rPr>
              <a:t> · 应急演练</a:t>
            </a:r>
            <a:endParaRPr/>
          </a:p>
        </p:txBody>
      </p:sp>
      <p:sp>
        <p:nvSpPr>
          <p:cNvPr id="68" name="el-1788319688880-4"/>
          <p:cNvSpPr/>
          <p:nvPr/>
        </p:nvSpPr>
        <p:spPr>
          <a:xfrm>
            <a:off x="214313" y="12858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B243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8319688881-5"/>
          <p:cNvSpPr/>
          <p:nvPr/>
        </p:nvSpPr>
        <p:spPr>
          <a:xfrm>
            <a:off x="8858250" y="45720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8319688874-1"/>
          <p:cNvCxnSpPr/>
          <p:nvPr/>
        </p:nvCxnSpPr>
        <p:spPr>
          <a:xfrm>
            <a:off x="8529638" y="3021806"/>
            <a:ext cx="42863" cy="914"/>
          </a:xfrm>
          <a:prstGeom prst="line">
            <a:avLst/>
          </a:prstGeom>
          <a:ln w="42863" cap="flat">
            <a:solidFill>
              <a:srgbClr val="27AE60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8319688877-2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2" name="el-1788319688884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8319688879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831968888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7D0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831968888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F0A5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8319688894-14"/>
          <p:cNvSpPr/>
          <p:nvPr/>
        </p:nvSpPr>
        <p:spPr>
          <a:xfrm>
            <a:off x="7597155" y="142875"/>
            <a:ext cx="1146795" cy="221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el-1788319688991-60"/>
          <p:cNvSpPr/>
          <p:nvPr/>
        </p:nvSpPr>
        <p:spPr>
          <a:xfrm>
            <a:off x="7704311" y="196453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8750"/>
                </a:moveTo>
                <a:lnTo>
                  <a:pt x="0" y="18750"/>
                </a:lnTo>
                <a:cubicBezTo>
                  <a:pt x="121" y="13417"/>
                  <a:pt x="2121" y="9000"/>
                  <a:pt x="6000" y="5500"/>
                </a:cubicBezTo>
                <a:lnTo>
                  <a:pt x="6000" y="5500"/>
                </a:lnTo>
                <a:lnTo>
                  <a:pt x="6000" y="5500"/>
                </a:lnTo>
                <a:cubicBezTo>
                  <a:pt x="9818" y="1944"/>
                  <a:pt x="14636" y="111"/>
                  <a:pt x="20455" y="0"/>
                </a:cubicBezTo>
                <a:lnTo>
                  <a:pt x="20455" y="0"/>
                </a:lnTo>
                <a:lnTo>
                  <a:pt x="40909" y="0"/>
                </a:lnTo>
                <a:lnTo>
                  <a:pt x="40909" y="37333"/>
                </a:lnTo>
                <a:cubicBezTo>
                  <a:pt x="41030" y="38611"/>
                  <a:pt x="41667" y="39500"/>
                  <a:pt x="42818" y="40000"/>
                </a:cubicBezTo>
                <a:lnTo>
                  <a:pt x="42818" y="40000"/>
                </a:lnTo>
                <a:cubicBezTo>
                  <a:pt x="43970" y="40556"/>
                  <a:pt x="45182" y="40444"/>
                  <a:pt x="46455" y="39667"/>
                </a:cubicBezTo>
                <a:lnTo>
                  <a:pt x="46455" y="39667"/>
                </a:lnTo>
                <a:lnTo>
                  <a:pt x="58000" y="31250"/>
                </a:lnTo>
                <a:lnTo>
                  <a:pt x="69455" y="39667"/>
                </a:lnTo>
                <a:cubicBezTo>
                  <a:pt x="70727" y="40444"/>
                  <a:pt x="71939" y="40556"/>
                  <a:pt x="73091" y="40000"/>
                </a:cubicBezTo>
                <a:lnTo>
                  <a:pt x="73091" y="40000"/>
                </a:lnTo>
                <a:cubicBezTo>
                  <a:pt x="74242" y="39500"/>
                  <a:pt x="74879" y="38611"/>
                  <a:pt x="75000" y="37333"/>
                </a:cubicBezTo>
                <a:lnTo>
                  <a:pt x="75000" y="37333"/>
                </a:lnTo>
                <a:lnTo>
                  <a:pt x="75000" y="0"/>
                </a:lnTo>
                <a:lnTo>
                  <a:pt x="81818" y="0"/>
                </a:lnTo>
                <a:lnTo>
                  <a:pt x="88636" y="0"/>
                </a:lnTo>
                <a:cubicBezTo>
                  <a:pt x="90636" y="0"/>
                  <a:pt x="92273" y="583"/>
                  <a:pt x="93545" y="1750"/>
                </a:cubicBezTo>
                <a:lnTo>
                  <a:pt x="93545" y="1750"/>
                </a:lnTo>
                <a:cubicBezTo>
                  <a:pt x="94818" y="2917"/>
                  <a:pt x="95455" y="4417"/>
                  <a:pt x="95455" y="6250"/>
                </a:cubicBezTo>
                <a:lnTo>
                  <a:pt x="95455" y="6250"/>
                </a:lnTo>
                <a:lnTo>
                  <a:pt x="95455" y="68750"/>
                </a:lnTo>
                <a:cubicBezTo>
                  <a:pt x="95455" y="70583"/>
                  <a:pt x="94818" y="72083"/>
                  <a:pt x="93545" y="73250"/>
                </a:cubicBezTo>
                <a:lnTo>
                  <a:pt x="93545" y="73250"/>
                </a:lnTo>
                <a:cubicBezTo>
                  <a:pt x="92273" y="74417"/>
                  <a:pt x="90636" y="75000"/>
                  <a:pt x="88636" y="75000"/>
                </a:cubicBezTo>
                <a:lnTo>
                  <a:pt x="88636" y="75000"/>
                </a:lnTo>
                <a:lnTo>
                  <a:pt x="88636" y="87500"/>
                </a:lnTo>
                <a:cubicBezTo>
                  <a:pt x="90636" y="87500"/>
                  <a:pt x="92273" y="88083"/>
                  <a:pt x="93545" y="89250"/>
                </a:cubicBezTo>
                <a:lnTo>
                  <a:pt x="93545" y="89250"/>
                </a:lnTo>
                <a:cubicBezTo>
                  <a:pt x="94818" y="90417"/>
                  <a:pt x="95455" y="91917"/>
                  <a:pt x="95455" y="93750"/>
                </a:cubicBezTo>
                <a:lnTo>
                  <a:pt x="95455" y="93750"/>
                </a:lnTo>
                <a:cubicBezTo>
                  <a:pt x="95455" y="95583"/>
                  <a:pt x="94818" y="97083"/>
                  <a:pt x="93545" y="98250"/>
                </a:cubicBezTo>
                <a:lnTo>
                  <a:pt x="93545" y="98250"/>
                </a:lnTo>
                <a:cubicBezTo>
                  <a:pt x="92273" y="99417"/>
                  <a:pt x="90636" y="100000"/>
                  <a:pt x="88636" y="100000"/>
                </a:cubicBezTo>
                <a:lnTo>
                  <a:pt x="88636" y="100000"/>
                </a:lnTo>
                <a:lnTo>
                  <a:pt x="81818" y="100000"/>
                </a:lnTo>
                <a:lnTo>
                  <a:pt x="20455" y="100000"/>
                </a:lnTo>
                <a:cubicBezTo>
                  <a:pt x="14636" y="99889"/>
                  <a:pt x="9818" y="98056"/>
                  <a:pt x="6000" y="94500"/>
                </a:cubicBezTo>
                <a:lnTo>
                  <a:pt x="6000" y="94500"/>
                </a:lnTo>
                <a:cubicBezTo>
                  <a:pt x="2121" y="91000"/>
                  <a:pt x="121" y="86583"/>
                  <a:pt x="0" y="81250"/>
                </a:cubicBezTo>
                <a:lnTo>
                  <a:pt x="0" y="81250"/>
                </a:lnTo>
                <a:lnTo>
                  <a:pt x="0" y="18750"/>
                </a:lnTo>
                <a:moveTo>
                  <a:pt x="13636" y="81250"/>
                </a:moveTo>
                <a:lnTo>
                  <a:pt x="13636" y="81250"/>
                </a:lnTo>
                <a:cubicBezTo>
                  <a:pt x="13636" y="83083"/>
                  <a:pt x="14273" y="84583"/>
                  <a:pt x="15545" y="85750"/>
                </a:cubicBezTo>
                <a:lnTo>
                  <a:pt x="15545" y="85750"/>
                </a:lnTo>
                <a:lnTo>
                  <a:pt x="15545" y="85750"/>
                </a:lnTo>
                <a:cubicBezTo>
                  <a:pt x="16818" y="86917"/>
                  <a:pt x="18455" y="87500"/>
                  <a:pt x="20455" y="87500"/>
                </a:cubicBezTo>
                <a:lnTo>
                  <a:pt x="20455" y="87500"/>
                </a:lnTo>
                <a:lnTo>
                  <a:pt x="75000" y="87500"/>
                </a:lnTo>
                <a:lnTo>
                  <a:pt x="75000" y="75000"/>
                </a:lnTo>
                <a:lnTo>
                  <a:pt x="20455" y="75000"/>
                </a:lnTo>
                <a:cubicBezTo>
                  <a:pt x="18455" y="75000"/>
                  <a:pt x="16818" y="75583"/>
                  <a:pt x="15545" y="76750"/>
                </a:cubicBezTo>
                <a:lnTo>
                  <a:pt x="15545" y="76750"/>
                </a:lnTo>
                <a:cubicBezTo>
                  <a:pt x="14273" y="77917"/>
                  <a:pt x="13636" y="79417"/>
                  <a:pt x="13636" y="81250"/>
                </a:cubicBezTo>
                <a:lnTo>
                  <a:pt x="13636" y="8125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el-1788319688963-58"/>
          <p:cNvSpPr/>
          <p:nvPr/>
        </p:nvSpPr>
        <p:spPr>
          <a:xfrm>
            <a:off x="400050" y="4928741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08" y="0"/>
                </a:moveTo>
                <a:lnTo>
                  <a:pt x="43308" y="0"/>
                </a:lnTo>
                <a:cubicBezTo>
                  <a:pt x="41718" y="0"/>
                  <a:pt x="40410" y="667"/>
                  <a:pt x="39385" y="2000"/>
                </a:cubicBezTo>
                <a:lnTo>
                  <a:pt x="39385" y="2000"/>
                </a:lnTo>
                <a:lnTo>
                  <a:pt x="39385" y="2000"/>
                </a:lnTo>
                <a:cubicBezTo>
                  <a:pt x="38359" y="3333"/>
                  <a:pt x="37846" y="5000"/>
                  <a:pt x="37846" y="7000"/>
                </a:cubicBezTo>
                <a:lnTo>
                  <a:pt x="37846" y="7000"/>
                </a:lnTo>
                <a:lnTo>
                  <a:pt x="37846" y="7500"/>
                </a:lnTo>
                <a:lnTo>
                  <a:pt x="37846" y="29400"/>
                </a:lnTo>
                <a:cubicBezTo>
                  <a:pt x="37744" y="30733"/>
                  <a:pt x="37179" y="31467"/>
                  <a:pt x="36154" y="31600"/>
                </a:cubicBezTo>
                <a:lnTo>
                  <a:pt x="36154" y="31600"/>
                </a:lnTo>
                <a:cubicBezTo>
                  <a:pt x="35487" y="31600"/>
                  <a:pt x="34974" y="31233"/>
                  <a:pt x="34615" y="30500"/>
                </a:cubicBezTo>
                <a:lnTo>
                  <a:pt x="34615" y="30500"/>
                </a:lnTo>
                <a:lnTo>
                  <a:pt x="26538" y="12100"/>
                </a:lnTo>
                <a:cubicBezTo>
                  <a:pt x="20231" y="16167"/>
                  <a:pt x="15154" y="22100"/>
                  <a:pt x="11308" y="29900"/>
                </a:cubicBezTo>
                <a:lnTo>
                  <a:pt x="11308" y="29900"/>
                </a:lnTo>
                <a:cubicBezTo>
                  <a:pt x="7513" y="37633"/>
                  <a:pt x="5538" y="46433"/>
                  <a:pt x="5385" y="56300"/>
                </a:cubicBezTo>
                <a:lnTo>
                  <a:pt x="5385" y="56300"/>
                </a:lnTo>
                <a:lnTo>
                  <a:pt x="5385" y="70300"/>
                </a:lnTo>
                <a:lnTo>
                  <a:pt x="91923" y="70300"/>
                </a:lnTo>
                <a:lnTo>
                  <a:pt x="91923" y="55800"/>
                </a:lnTo>
                <a:cubicBezTo>
                  <a:pt x="91718" y="46000"/>
                  <a:pt x="89744" y="37300"/>
                  <a:pt x="86000" y="29700"/>
                </a:cubicBezTo>
                <a:lnTo>
                  <a:pt x="86000" y="29700"/>
                </a:lnTo>
                <a:cubicBezTo>
                  <a:pt x="82205" y="22033"/>
                  <a:pt x="77154" y="16167"/>
                  <a:pt x="70846" y="12100"/>
                </a:cubicBezTo>
                <a:lnTo>
                  <a:pt x="70846" y="12100"/>
                </a:lnTo>
                <a:lnTo>
                  <a:pt x="62692" y="30500"/>
                </a:lnTo>
                <a:cubicBezTo>
                  <a:pt x="62385" y="31233"/>
                  <a:pt x="61872" y="31600"/>
                  <a:pt x="61154" y="31600"/>
                </a:cubicBezTo>
                <a:lnTo>
                  <a:pt x="61154" y="31600"/>
                </a:lnTo>
                <a:cubicBezTo>
                  <a:pt x="60179" y="31467"/>
                  <a:pt x="59615" y="30733"/>
                  <a:pt x="59462" y="29400"/>
                </a:cubicBezTo>
                <a:lnTo>
                  <a:pt x="59462" y="29400"/>
                </a:lnTo>
                <a:lnTo>
                  <a:pt x="59462" y="7500"/>
                </a:lnTo>
                <a:lnTo>
                  <a:pt x="59462" y="7000"/>
                </a:lnTo>
                <a:cubicBezTo>
                  <a:pt x="59462" y="5000"/>
                  <a:pt x="58974" y="3333"/>
                  <a:pt x="58000" y="2000"/>
                </a:cubicBezTo>
                <a:lnTo>
                  <a:pt x="58000" y="2000"/>
                </a:lnTo>
                <a:cubicBezTo>
                  <a:pt x="56974" y="667"/>
                  <a:pt x="55667" y="0"/>
                  <a:pt x="54077" y="0"/>
                </a:cubicBezTo>
                <a:lnTo>
                  <a:pt x="54077" y="0"/>
                </a:lnTo>
                <a:lnTo>
                  <a:pt x="43308" y="0"/>
                </a:lnTo>
                <a:moveTo>
                  <a:pt x="2846" y="77300"/>
                </a:moveTo>
                <a:lnTo>
                  <a:pt x="2846" y="77300"/>
                </a:lnTo>
                <a:cubicBezTo>
                  <a:pt x="1051" y="77500"/>
                  <a:pt x="103" y="78767"/>
                  <a:pt x="0" y="81100"/>
                </a:cubicBezTo>
                <a:lnTo>
                  <a:pt x="0" y="81100"/>
                </a:lnTo>
                <a:cubicBezTo>
                  <a:pt x="0" y="82100"/>
                  <a:pt x="333" y="82967"/>
                  <a:pt x="1000" y="83700"/>
                </a:cubicBezTo>
                <a:lnTo>
                  <a:pt x="1000" y="83700"/>
                </a:lnTo>
                <a:cubicBezTo>
                  <a:pt x="2692" y="85767"/>
                  <a:pt x="7385" y="88633"/>
                  <a:pt x="15077" y="92300"/>
                </a:cubicBezTo>
                <a:lnTo>
                  <a:pt x="15077" y="92300"/>
                </a:lnTo>
                <a:cubicBezTo>
                  <a:pt x="22718" y="95967"/>
                  <a:pt x="33923" y="98000"/>
                  <a:pt x="48692" y="98400"/>
                </a:cubicBezTo>
                <a:lnTo>
                  <a:pt x="48692" y="98400"/>
                </a:lnTo>
                <a:cubicBezTo>
                  <a:pt x="63462" y="98000"/>
                  <a:pt x="74667" y="95967"/>
                  <a:pt x="82308" y="92300"/>
                </a:cubicBezTo>
                <a:lnTo>
                  <a:pt x="82308" y="92300"/>
                </a:lnTo>
                <a:cubicBezTo>
                  <a:pt x="89949" y="88633"/>
                  <a:pt x="94615" y="85767"/>
                  <a:pt x="96308" y="83700"/>
                </a:cubicBezTo>
                <a:lnTo>
                  <a:pt x="96308" y="83700"/>
                </a:lnTo>
                <a:cubicBezTo>
                  <a:pt x="97026" y="82967"/>
                  <a:pt x="97385" y="82100"/>
                  <a:pt x="97385" y="81100"/>
                </a:cubicBezTo>
                <a:lnTo>
                  <a:pt x="97385" y="81100"/>
                </a:lnTo>
                <a:cubicBezTo>
                  <a:pt x="97231" y="78767"/>
                  <a:pt x="96256" y="77500"/>
                  <a:pt x="94462" y="77300"/>
                </a:cubicBezTo>
                <a:lnTo>
                  <a:pt x="94462" y="77300"/>
                </a:lnTo>
                <a:lnTo>
                  <a:pt x="2846" y="77300"/>
                </a:lnTo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el-1788319688893-12"/>
          <p:cNvSpPr/>
          <p:nvPr/>
        </p:nvSpPr>
        <p:spPr>
          <a:xfrm>
            <a:off x="8034933" y="4882753"/>
            <a:ext cx="70901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C7D0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el-1788319688890-9"/>
          <p:cNvSpPr txBox="1"/>
          <p:nvPr/>
        </p:nvSpPr>
        <p:spPr>
          <a:xfrm>
            <a:off x="557213" y="121444"/>
            <a:ext cx="325372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附录十 · 本课件核心知识点总结</a:t>
            </a:r>
            <a:endParaRPr/>
          </a:p>
        </p:txBody>
      </p:sp>
      <p:sp>
        <p:nvSpPr>
          <p:cNvPr id="81" name="el-1788319688896-18"/>
          <p:cNvSpPr txBox="1"/>
          <p:nvPr/>
        </p:nvSpPr>
        <p:spPr>
          <a:xfrm>
            <a:off x="7861474" y="178594"/>
            <a:ext cx="12825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4445F"/>
                </a:solidFill>
                <a:latin typeface="Microsoft YaHei"/>
                <a:ea typeface="Microsoft YaHei"/>
                <a:cs typeface="Microsoft YaHei"/>
              </a:rPr>
              <a:t>JGJ/T 46-2024</a:t>
            </a:r>
            <a:endParaRPr/>
          </a:p>
        </p:txBody>
      </p:sp>
      <p:sp>
        <p:nvSpPr>
          <p:cNvPr id="82" name="el-1788319688895-16"/>
          <p:cNvSpPr txBox="1"/>
          <p:nvPr/>
        </p:nvSpPr>
        <p:spPr>
          <a:xfrm>
            <a:off x="638473" y="4904184"/>
            <a:ext cx="18280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安全培训课件 · 施工现场临时用电</a:t>
            </a:r>
            <a:endParaRPr/>
          </a:p>
        </p:txBody>
      </p:sp>
      <p:sp>
        <p:nvSpPr>
          <p:cNvPr id="83" name="el-1788319688890-10"/>
          <p:cNvSpPr txBox="1"/>
          <p:nvPr/>
        </p:nvSpPr>
        <p:spPr>
          <a:xfrm>
            <a:off x="6974086" y="4904184"/>
            <a:ext cx="11244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63248"/>
                </a:solidFill>
                <a:latin typeface="Microsoft YaHei"/>
                <a:ea typeface="Microsoft YaHei"/>
                <a:cs typeface="Microsoft YaHei"/>
              </a:rPr>
              <a:t>附录十 · 知识点总结</a:t>
            </a:r>
            <a:endParaRPr/>
          </a:p>
        </p:txBody>
      </p:sp>
      <p:sp>
        <p:nvSpPr>
          <p:cNvPr id="84" name="el-1788319688891-11"/>
          <p:cNvSpPr txBox="1"/>
          <p:nvPr/>
        </p:nvSpPr>
        <p:spPr>
          <a:xfrm>
            <a:off x="8113514" y="4904184"/>
            <a:ext cx="10304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1B2433"/>
                </a:solidFill>
                <a:latin typeface="Microsoft YaHei"/>
                <a:ea typeface="Microsoft YaHei"/>
                <a:cs typeface="Microsoft YaHei"/>
              </a:rPr>
              <a:t>P110 / 110</a:t>
            </a:r>
            <a:endParaRPr/>
          </a:p>
        </p:txBody>
      </p:sp>
      <p:sp>
        <p:nvSpPr>
          <p:cNvPr id="85" name="el-1788319689002-8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A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el-1788319689002-85"/>
          <p:cNvSpPr/>
          <p:nvPr/>
        </p:nvSpPr>
        <p:spPr>
          <a:xfrm>
            <a:off x="8772525" y="100013"/>
            <a:ext cx="57150" cy="57150"/>
          </a:xfrm>
          <a:prstGeom prst="ellipse">
            <a:avLst/>
          </a:prstGeom>
          <a:solidFill>
            <a:srgbClr val="F0A50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2026-09-02T03:28:09.197Z</dcterms:created>
  <dcterms:modified xsi:type="dcterms:W3CDTF">2026-09-02T03:28:09.197Z</dcterms:modified>
</cp:coreProperties>
</file>