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handoutMasterIdLst>
    <p:handoutMasterId r:id="rId22"/>
  </p:handoutMasterIdLst>
  <p:sldIdLst>
    <p:sldId id="257" r:id="rId3"/>
    <p:sldId id="258" r:id="rId5"/>
    <p:sldId id="259" r:id="rId6"/>
    <p:sldId id="262" r:id="rId7"/>
    <p:sldId id="261" r:id="rId8"/>
    <p:sldId id="263" r:id="rId9"/>
    <p:sldId id="260" r:id="rId10"/>
    <p:sldId id="281" r:id="rId11"/>
    <p:sldId id="282" r:id="rId12"/>
    <p:sldId id="270" r:id="rId13"/>
    <p:sldId id="285" r:id="rId14"/>
    <p:sldId id="265" r:id="rId15"/>
    <p:sldId id="286" r:id="rId16"/>
    <p:sldId id="287" r:id="rId17"/>
    <p:sldId id="288" r:id="rId18"/>
    <p:sldId id="271" r:id="rId19"/>
    <p:sldId id="289" r:id="rId20"/>
    <p:sldId id="273" r:id="rId21"/>
  </p:sldIdLst>
  <p:sldSz cx="12192000" cy="6858000"/>
  <p:notesSz cx="6858000" cy="9144000"/>
  <p:embeddedFontLst>
    <p:embeddedFont>
      <p:font typeface="思源宋体 CN Heavy" panose="02020900000000000000" charset="-122"/>
      <p:bold r:id="rId27"/>
    </p:embeddedFont>
    <p:embeddedFont>
      <p:font typeface="HarmonyOS Sans SC" panose="00000500000000000000" charset="-122"/>
      <p:regular r:id="rId28"/>
    </p:embeddedFont>
    <p:embeddedFont>
      <p:font typeface="演示秋鸿楷" panose="00000500000000000000" charset="-122"/>
      <p:regular r:id="rId29"/>
    </p:embeddedFont>
  </p:embeddedFontLst>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1" clrIdx="0"/>
  <p:cmAuthor id="1" name="bing" initials="b" lastIdx="1" clrIdx="0"/>
  <p:cmAuthor id="2" name="作者" initials="A" lastIdx="0" clrIdx="1"/>
  <p:cmAuthor id="3" name="fafa" initials="f" lastIdx="2" clrIdx="1"/>
  <p:cmAuthor id="4" name="王习习" initials="王" lastIdx="2" clrIdx="0"/>
  <p:cmAuthor id="76" name=" " initials="" lastIdx="1" clrIdx="25"/>
  <p:cmAuthor id="6" name="40733" initials="4" lastIdx="2"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2FEFF"/>
    <a:srgbClr val="E86504"/>
    <a:srgbClr val="EC0011"/>
    <a:srgbClr val="FFE7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9" autoAdjust="0"/>
    <p:restoredTop sz="95852" autoAdjust="0"/>
  </p:normalViewPr>
  <p:slideViewPr>
    <p:cSldViewPr snapToGrid="0">
      <p:cViewPr>
        <p:scale>
          <a:sx n="66" d="100"/>
          <a:sy n="66" d="100"/>
        </p:scale>
        <p:origin x="614" y="68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2405" y="6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gs" Target="tags/tag211.xml"/><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HarmonyOS Sans SC" panose="00000500000000000000" charset="-122"/>
        <a:ea typeface="HarmonyOS Sans SC" panose="00000500000000000000" charset="-122"/>
        <a:cs typeface="+mn-cs"/>
      </a:defRPr>
    </a:lvl1pPr>
    <a:lvl2pPr marL="457200" algn="l" defTabSz="914400" rtl="0" eaLnBrk="1" latinLnBrk="0" hangingPunct="1">
      <a:defRPr sz="1200" kern="1200">
        <a:solidFill>
          <a:schemeClr val="tx1"/>
        </a:solidFill>
        <a:latin typeface="HarmonyOS Sans SC" panose="00000500000000000000" charset="-122"/>
        <a:ea typeface="HarmonyOS Sans SC" panose="00000500000000000000" charset="-122"/>
        <a:cs typeface="+mn-cs"/>
      </a:defRPr>
    </a:lvl2pPr>
    <a:lvl3pPr marL="914400" algn="l" defTabSz="914400" rtl="0" eaLnBrk="1" latinLnBrk="0" hangingPunct="1">
      <a:defRPr sz="1200" kern="1200">
        <a:solidFill>
          <a:schemeClr val="tx1"/>
        </a:solidFill>
        <a:latin typeface="HarmonyOS Sans SC" panose="00000500000000000000" charset="-122"/>
        <a:ea typeface="HarmonyOS Sans SC" panose="00000500000000000000" charset="-122"/>
        <a:cs typeface="+mn-cs"/>
      </a:defRPr>
    </a:lvl3pPr>
    <a:lvl4pPr marL="1371600" algn="l" defTabSz="914400" rtl="0" eaLnBrk="1" latinLnBrk="0" hangingPunct="1">
      <a:defRPr sz="1200" kern="1200">
        <a:solidFill>
          <a:schemeClr val="tx1"/>
        </a:solidFill>
        <a:latin typeface="HarmonyOS Sans SC" panose="00000500000000000000" charset="-122"/>
        <a:ea typeface="HarmonyOS Sans SC" panose="00000500000000000000" charset="-122"/>
        <a:cs typeface="+mn-cs"/>
      </a:defRPr>
    </a:lvl4pPr>
    <a:lvl5pPr marL="1828800" algn="l" defTabSz="914400" rtl="0" eaLnBrk="1" latinLnBrk="0" hangingPunct="1">
      <a:defRPr sz="1200" kern="1200">
        <a:solidFill>
          <a:schemeClr val="tx1"/>
        </a:solidFill>
        <a:latin typeface="HarmonyOS Sans SC" panose="00000500000000000000" charset="-122"/>
        <a:ea typeface="HarmonyOS Sans SC" panose="00000500000000000000"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
        <p:nvSpPr>
          <p:cNvPr id="4" name="幻灯片图像占位符 3"/>
          <p:cNvSpPr/>
          <p:nvPr>
            <p:ph type="sldImg" idx="2"/>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sz="quarter"/>
          </p:nvPr>
        </p:nvSpPr>
        <p:spPr>
          <a:xfrm>
            <a:off x="662016" y="3931500"/>
            <a:ext cx="5296132" cy="3216682"/>
          </a:xfrm>
          <a:prstGeom prst="rect">
            <a:avLst/>
          </a:prstGeom>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DE8E8"/>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幻灯片">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ags" Target="../tags/tag3.xml"/><Relationship Id="rId8" Type="http://schemas.openxmlformats.org/officeDocument/2006/relationships/tags" Target="../tags/tag2.xml"/><Relationship Id="rId7" Type="http://schemas.openxmlformats.org/officeDocument/2006/relationships/image" Target="../media/image2.jpeg"/><Relationship Id="rId6" Type="http://schemas.openxmlformats.org/officeDocument/2006/relationships/tags" Target="../tags/tag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tags" Target="../tags/tag5.xml"/><Relationship Id="rId10" Type="http://schemas.openxmlformats.org/officeDocument/2006/relationships/tags" Target="../tags/tag4.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99-90-"/>
          <p:cNvPicPr>
            <a:picLocks noChangeAspect="1"/>
          </p:cNvPicPr>
          <p:nvPr userDrawn="1">
            <p:custDataLst>
              <p:tags r:id="rId6"/>
            </p:custDataLst>
          </p:nvPr>
        </p:nvPicPr>
        <p:blipFill>
          <a:blip r:embed="rId7"/>
          <a:stretch>
            <a:fillRect/>
          </a:stretch>
        </p:blipFill>
        <p:spPr>
          <a:xfrm>
            <a:off x="0" y="-1270"/>
            <a:ext cx="12192000" cy="6856730"/>
          </a:xfrm>
          <a:prstGeom prst="rect">
            <a:avLst/>
          </a:prstGeom>
        </p:spPr>
      </p:pic>
      <p:sp>
        <p:nvSpPr>
          <p:cNvPr id="8" name="文本框"/>
          <p:cNvSpPr txBox="1">
            <a:spLocks noChangeArrowheads="1"/>
          </p:cNvSpPr>
          <p:nvPr userDrawn="1">
            <p:custDataLst>
              <p:tags r:id="rId8"/>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cxnSp>
        <p:nvCxnSpPr>
          <p:cNvPr id="47" name="直接连接符 46"/>
          <p:cNvCxnSpPr/>
          <p:nvPr userDrawn="1">
            <p:custDataLst>
              <p:tags r:id="rId9"/>
            </p:custDataLst>
          </p:nvPr>
        </p:nvCxnSpPr>
        <p:spPr>
          <a:xfrm>
            <a:off x="11670030" y="294640"/>
            <a:ext cx="276225" cy="0"/>
          </a:xfrm>
          <a:prstGeom prst="line">
            <a:avLst/>
          </a:prstGeom>
          <a:ln w="38100" cap="rnd">
            <a:gradFill>
              <a:gsLst>
                <a:gs pos="0">
                  <a:srgbClr val="EC0011"/>
                </a:gs>
                <a:gs pos="74000">
                  <a:srgbClr val="EE7321"/>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custDataLst>
              <p:tags r:id="rId10"/>
            </p:custDataLst>
          </p:nvPr>
        </p:nvCxnSpPr>
        <p:spPr>
          <a:xfrm>
            <a:off x="11670030" y="368300"/>
            <a:ext cx="276225" cy="0"/>
          </a:xfrm>
          <a:prstGeom prst="line">
            <a:avLst/>
          </a:prstGeom>
          <a:ln w="38100" cap="rnd">
            <a:gradFill>
              <a:gsLst>
                <a:gs pos="0">
                  <a:srgbClr val="EC0011"/>
                </a:gs>
                <a:gs pos="74000">
                  <a:srgbClr val="EE7321"/>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userDrawn="1">
            <p:custDataLst>
              <p:tags r:id="rId11"/>
            </p:custDataLst>
          </p:nvPr>
        </p:nvCxnSpPr>
        <p:spPr>
          <a:xfrm>
            <a:off x="11670030" y="441325"/>
            <a:ext cx="276225" cy="0"/>
          </a:xfrm>
          <a:prstGeom prst="line">
            <a:avLst/>
          </a:prstGeom>
          <a:ln w="38100" cap="rnd">
            <a:gradFill>
              <a:gsLst>
                <a:gs pos="0">
                  <a:srgbClr val="EC0011"/>
                </a:gs>
                <a:gs pos="74000">
                  <a:srgbClr val="EE7321"/>
                </a:gs>
              </a:gsLst>
              <a:lin ang="5400000" scaled="1"/>
            </a:gradFill>
            <a:round/>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HarmonyOS Sans SC" panose="00000500000000000000" charset="-122"/>
          <a:ea typeface="HarmonyOS Sans SC" panose="00000500000000000000"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armonyOS Sans SC" panose="00000500000000000000" charset="-122"/>
          <a:ea typeface="HarmonyOS Sans SC" panose="00000500000000000000"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armonyOS Sans SC" panose="00000500000000000000" charset="-122"/>
          <a:ea typeface="HarmonyOS Sans SC" panose="00000500000000000000"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armonyOS Sans SC" panose="00000500000000000000" charset="-122"/>
          <a:ea typeface="HarmonyOS Sans SC" panose="00000500000000000000"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armonyOS Sans SC" panose="00000500000000000000" charset="-122"/>
          <a:ea typeface="HarmonyOS Sans SC" panose="00000500000000000000"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armonyOS Sans SC" panose="00000500000000000000" charset="-122"/>
          <a:ea typeface="HarmonyOS Sans SC" panose="00000500000000000000"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2" Type="http://schemas.openxmlformats.org/officeDocument/2006/relationships/notesSlide" Target="../notesSlides/notesSlide1.xml"/><Relationship Id="rId21" Type="http://schemas.openxmlformats.org/officeDocument/2006/relationships/slideLayout" Target="../slideLayouts/slideLayout1.xml"/><Relationship Id="rId20" Type="http://schemas.openxmlformats.org/officeDocument/2006/relationships/tags" Target="../tags/tag22.xml"/><Relationship Id="rId2" Type="http://schemas.openxmlformats.org/officeDocument/2006/relationships/tags" Target="../tags/tag6.xml"/><Relationship Id="rId19" Type="http://schemas.openxmlformats.org/officeDocument/2006/relationships/tags" Target="../tags/tag21.xml"/><Relationship Id="rId18" Type="http://schemas.openxmlformats.org/officeDocument/2006/relationships/tags" Target="../tags/tag20.xml"/><Relationship Id="rId17" Type="http://schemas.openxmlformats.org/officeDocument/2006/relationships/tags" Target="../tags/tag19.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image" Target="../media/image5.png"/><Relationship Id="rId12" Type="http://schemas.openxmlformats.org/officeDocument/2006/relationships/tags" Target="../tags/tag15.xml"/><Relationship Id="rId11" Type="http://schemas.openxmlformats.org/officeDocument/2006/relationships/image" Target="../media/image4.png"/><Relationship Id="rId10" Type="http://schemas.openxmlformats.org/officeDocument/2006/relationships/tags" Target="../tags/tag14.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3" Type="http://schemas.openxmlformats.org/officeDocument/2006/relationships/notesSlide" Target="../notesSlides/notesSlide2.xml"/><Relationship Id="rId22" Type="http://schemas.openxmlformats.org/officeDocument/2006/relationships/slideLayout" Target="../slideLayouts/slideLayout1.xml"/><Relationship Id="rId21" Type="http://schemas.openxmlformats.org/officeDocument/2006/relationships/tags" Target="../tags/tag41.xml"/><Relationship Id="rId20" Type="http://schemas.openxmlformats.org/officeDocument/2006/relationships/image" Target="../media/image7.png"/><Relationship Id="rId2" Type="http://schemas.openxmlformats.org/officeDocument/2006/relationships/tags" Target="../tags/tag23.xml"/><Relationship Id="rId19" Type="http://schemas.openxmlformats.org/officeDocument/2006/relationships/tags" Target="../tags/tag40.xml"/><Relationship Id="rId18" Type="http://schemas.openxmlformats.org/officeDocument/2006/relationships/tags" Target="../tags/tag39.xml"/><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image" Target="../media/image9.png"/><Relationship Id="rId2" Type="http://schemas.openxmlformats.org/officeDocument/2006/relationships/tags" Target="../tags/tag42.xml"/><Relationship Id="rId11" Type="http://schemas.openxmlformats.org/officeDocument/2006/relationships/notesSlide" Target="../notesSlides/notesSlide3.xml"/><Relationship Id="rId10" Type="http://schemas.openxmlformats.org/officeDocument/2006/relationships/slideLayout" Target="../slideLayouts/slideLayout1.xml"/><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image" Target="../media/image10.jpeg"/><Relationship Id="rId17" Type="http://schemas.openxmlformats.org/officeDocument/2006/relationships/notesSlide" Target="../notesSlides/notesSlide4.xml"/><Relationship Id="rId16" Type="http://schemas.openxmlformats.org/officeDocument/2006/relationships/slideLayout" Target="../slideLayouts/slideLayout3.xml"/><Relationship Id="rId15" Type="http://schemas.openxmlformats.org/officeDocument/2006/relationships/tags" Target="../tags/tag61.xml"/><Relationship Id="rId14" Type="http://schemas.openxmlformats.org/officeDocument/2006/relationships/tags" Target="../tags/tag60.xml"/><Relationship Id="rId13" Type="http://schemas.openxmlformats.org/officeDocument/2006/relationships/tags" Target="../tags/tag59.xml"/><Relationship Id="rId12" Type="http://schemas.openxmlformats.org/officeDocument/2006/relationships/tags" Target="../tags/tag58.xml"/><Relationship Id="rId11" Type="http://schemas.openxmlformats.org/officeDocument/2006/relationships/tags" Target="../tags/tag57.xml"/><Relationship Id="rId10" Type="http://schemas.openxmlformats.org/officeDocument/2006/relationships/image" Target="../media/image11.png"/><Relationship Id="rId1" Type="http://schemas.openxmlformats.org/officeDocument/2006/relationships/tags" Target="../tags/tag49.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image" Target="../media/image13.png"/><Relationship Id="rId10" Type="http://schemas.openxmlformats.org/officeDocument/2006/relationships/notesSlide" Target="../notesSlides/notesSlide5.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image" Target="../media/image9.png"/><Relationship Id="rId2" Type="http://schemas.openxmlformats.org/officeDocument/2006/relationships/tags" Target="../tags/tag68.xml"/><Relationship Id="rId11" Type="http://schemas.openxmlformats.org/officeDocument/2006/relationships/notesSlide" Target="../notesSlides/notesSlide6.xml"/><Relationship Id="rId10" Type="http://schemas.openxmlformats.org/officeDocument/2006/relationships/slideLayout" Target="../slideLayouts/slideLayout1.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tags" Target="../tags/tag82.xml"/><Relationship Id="rId7" Type="http://schemas.openxmlformats.org/officeDocument/2006/relationships/tags" Target="../tags/tag81.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3" Type="http://schemas.openxmlformats.org/officeDocument/2006/relationships/notesSlide" Target="../notesSlides/notesSlide7.xml"/><Relationship Id="rId12" Type="http://schemas.openxmlformats.org/officeDocument/2006/relationships/slideLayout" Target="../slideLayouts/slideLayout2.xml"/><Relationship Id="rId11" Type="http://schemas.openxmlformats.org/officeDocument/2006/relationships/tags" Target="../tags/tag84.xml"/><Relationship Id="rId10" Type="http://schemas.openxmlformats.org/officeDocument/2006/relationships/image" Target="../media/image14.jpeg"/><Relationship Id="rId1" Type="http://schemas.openxmlformats.org/officeDocument/2006/relationships/tags" Target="../tags/tag75.xml"/></Relationships>
</file>

<file path=ppt/slides/_rels/slide8.xml.rels><?xml version="1.0" encoding="UTF-8" standalone="yes"?>
<Relationships xmlns="http://schemas.openxmlformats.org/package/2006/relationships"><Relationship Id="rId9" Type="http://schemas.openxmlformats.org/officeDocument/2006/relationships/image" Target="../media/image14.jpeg"/><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5" Type="http://schemas.openxmlformats.org/officeDocument/2006/relationships/notesSlide" Target="../notesSlides/notesSlide8.xml"/><Relationship Id="rId14" Type="http://schemas.openxmlformats.org/officeDocument/2006/relationships/slideLayout" Target="../slideLayouts/slideLayout2.xml"/><Relationship Id="rId13" Type="http://schemas.openxmlformats.org/officeDocument/2006/relationships/tags" Target="../tags/tag95.xml"/><Relationship Id="rId12" Type="http://schemas.openxmlformats.org/officeDocument/2006/relationships/image" Target="../media/image15.png"/><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tags" Target="../tags/tag85.xml"/></Relationships>
</file>

<file path=ppt/slides/_rels/slide9.xml.rels><?xml version="1.0" encoding="UTF-8" standalone="yes"?>
<Relationships xmlns="http://schemas.openxmlformats.org/package/2006/relationships"><Relationship Id="rId9" Type="http://schemas.openxmlformats.org/officeDocument/2006/relationships/image" Target="../media/image14.jpeg"/><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3" Type="http://schemas.openxmlformats.org/officeDocument/2006/relationships/notesSlide" Target="../notesSlides/notesSlide9.xml"/><Relationship Id="rId12" Type="http://schemas.openxmlformats.org/officeDocument/2006/relationships/slideLayout" Target="../slideLayouts/slideLayout2.xml"/><Relationship Id="rId11" Type="http://schemas.openxmlformats.org/officeDocument/2006/relationships/tags" Target="../tags/tag105.xml"/><Relationship Id="rId10" Type="http://schemas.openxmlformats.org/officeDocument/2006/relationships/tags" Target="../tags/tag104.xml"/><Relationship Id="rId1" Type="http://schemas.openxmlformats.org/officeDocument/2006/relationships/tags" Target="../tags/tag96.xml"/></Relationships>
</file>

<file path=ppt/slides/_rels/slide10.xml.rels><?xml version="1.0" encoding="UTF-8" standalone="yes"?>
<Relationships xmlns="http://schemas.openxmlformats.org/package/2006/relationships"><Relationship Id="rId9" Type="http://schemas.openxmlformats.org/officeDocument/2006/relationships/tags" Target="../tags/tag112.xml"/><Relationship Id="rId8" Type="http://schemas.openxmlformats.org/officeDocument/2006/relationships/tags" Target="../tags/tag111.xml"/><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image" Target="../media/image9.png"/><Relationship Id="rId2" Type="http://schemas.openxmlformats.org/officeDocument/2006/relationships/tags" Target="../tags/tag106.xml"/><Relationship Id="rId11" Type="http://schemas.openxmlformats.org/officeDocument/2006/relationships/notesSlide" Target="../notesSlides/notesSlide10.xml"/><Relationship Id="rId10" Type="http://schemas.openxmlformats.org/officeDocument/2006/relationships/slideLayout" Target="../slideLayouts/slideLayout1.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image" Target="../media/image17.jpeg"/><Relationship Id="rId7" Type="http://schemas.openxmlformats.org/officeDocument/2006/relationships/tags" Target="../tags/tag118.xml"/><Relationship Id="rId6" Type="http://schemas.openxmlformats.org/officeDocument/2006/relationships/image" Target="../media/image16.jpeg"/><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1" Type="http://schemas.openxmlformats.org/officeDocument/2006/relationships/notesSlide" Target="../notesSlides/notesSlide11.xml"/><Relationship Id="rId20" Type="http://schemas.openxmlformats.org/officeDocument/2006/relationships/slideLayout" Target="../slideLayouts/slideLayout4.xml"/><Relationship Id="rId2" Type="http://schemas.openxmlformats.org/officeDocument/2006/relationships/tags" Target="../tags/tag114.xml"/><Relationship Id="rId19" Type="http://schemas.openxmlformats.org/officeDocument/2006/relationships/tags" Target="../tags/tag128.xml"/><Relationship Id="rId18" Type="http://schemas.openxmlformats.org/officeDocument/2006/relationships/tags" Target="../tags/tag127.xml"/><Relationship Id="rId17" Type="http://schemas.openxmlformats.org/officeDocument/2006/relationships/tags" Target="../tags/tag126.xml"/><Relationship Id="rId16" Type="http://schemas.openxmlformats.org/officeDocument/2006/relationships/tags" Target="../tags/tag125.xml"/><Relationship Id="rId15" Type="http://schemas.openxmlformats.org/officeDocument/2006/relationships/tags" Target="../tags/tag124.xml"/><Relationship Id="rId14" Type="http://schemas.openxmlformats.org/officeDocument/2006/relationships/tags" Target="../tags/tag123.xml"/><Relationship Id="rId13" Type="http://schemas.openxmlformats.org/officeDocument/2006/relationships/tags" Target="../tags/tag122.xml"/><Relationship Id="rId12" Type="http://schemas.openxmlformats.org/officeDocument/2006/relationships/tags" Target="../tags/tag121.xml"/><Relationship Id="rId11" Type="http://schemas.openxmlformats.org/officeDocument/2006/relationships/tags" Target="../tags/tag120.xml"/><Relationship Id="rId10" Type="http://schemas.openxmlformats.org/officeDocument/2006/relationships/image" Target="../media/image18.jpeg"/><Relationship Id="rId1" Type="http://schemas.openxmlformats.org/officeDocument/2006/relationships/tags" Target="../tags/tag113.xml"/></Relationships>
</file>

<file path=ppt/slides/_rels/slide12.xml.rels><?xml version="1.0" encoding="UTF-8" standalone="yes"?>
<Relationships xmlns="http://schemas.openxmlformats.org/package/2006/relationships"><Relationship Id="rId9" Type="http://schemas.openxmlformats.org/officeDocument/2006/relationships/tags" Target="../tags/tag135.xml"/><Relationship Id="rId8" Type="http://schemas.openxmlformats.org/officeDocument/2006/relationships/image" Target="../media/image20.png"/><Relationship Id="rId7" Type="http://schemas.openxmlformats.org/officeDocument/2006/relationships/tags" Target="../tags/tag134.xml"/><Relationship Id="rId6" Type="http://schemas.openxmlformats.org/officeDocument/2006/relationships/image" Target="../media/image19.png"/><Relationship Id="rId5" Type="http://schemas.openxmlformats.org/officeDocument/2006/relationships/tags" Target="../tags/tag133.xml"/><Relationship Id="rId4" Type="http://schemas.openxmlformats.org/officeDocument/2006/relationships/tags" Target="../tags/tag132.xml"/><Relationship Id="rId3" Type="http://schemas.openxmlformats.org/officeDocument/2006/relationships/tags" Target="../tags/tag131.xml"/><Relationship Id="rId2" Type="http://schemas.openxmlformats.org/officeDocument/2006/relationships/tags" Target="../tags/tag130.xml"/><Relationship Id="rId16" Type="http://schemas.openxmlformats.org/officeDocument/2006/relationships/notesSlide" Target="../notesSlides/notesSlide12.xml"/><Relationship Id="rId15" Type="http://schemas.openxmlformats.org/officeDocument/2006/relationships/slideLayout" Target="../slideLayouts/slideLayout4.xml"/><Relationship Id="rId14" Type="http://schemas.openxmlformats.org/officeDocument/2006/relationships/tags" Target="../tags/tag139.xml"/><Relationship Id="rId13" Type="http://schemas.openxmlformats.org/officeDocument/2006/relationships/image" Target="../media/image21.jpeg"/><Relationship Id="rId12" Type="http://schemas.openxmlformats.org/officeDocument/2006/relationships/tags" Target="../tags/tag138.xml"/><Relationship Id="rId11" Type="http://schemas.openxmlformats.org/officeDocument/2006/relationships/tags" Target="../tags/tag137.xml"/><Relationship Id="rId10" Type="http://schemas.openxmlformats.org/officeDocument/2006/relationships/tags" Target="../tags/tag136.xml"/><Relationship Id="rId1" Type="http://schemas.openxmlformats.org/officeDocument/2006/relationships/tags" Target="../tags/tag129.xml"/></Relationships>
</file>

<file path=ppt/slides/_rels/slide13.xml.rels><?xml version="1.0" encoding="UTF-8" standalone="yes"?>
<Relationships xmlns="http://schemas.openxmlformats.org/package/2006/relationships"><Relationship Id="rId9" Type="http://schemas.openxmlformats.org/officeDocument/2006/relationships/tags" Target="../tags/tag146.xml"/><Relationship Id="rId8" Type="http://schemas.openxmlformats.org/officeDocument/2006/relationships/image" Target="../media/image20.png"/><Relationship Id="rId7" Type="http://schemas.openxmlformats.org/officeDocument/2006/relationships/tags" Target="../tags/tag145.xml"/><Relationship Id="rId6" Type="http://schemas.openxmlformats.org/officeDocument/2006/relationships/image" Target="../media/image19.png"/><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6" Type="http://schemas.openxmlformats.org/officeDocument/2006/relationships/notesSlide" Target="../notesSlides/notesSlide13.xml"/><Relationship Id="rId15" Type="http://schemas.openxmlformats.org/officeDocument/2006/relationships/slideLayout" Target="../slideLayouts/slideLayout4.xml"/><Relationship Id="rId14" Type="http://schemas.openxmlformats.org/officeDocument/2006/relationships/tags" Target="../tags/tag150.xml"/><Relationship Id="rId13" Type="http://schemas.openxmlformats.org/officeDocument/2006/relationships/image" Target="../media/image21.jpeg"/><Relationship Id="rId12" Type="http://schemas.openxmlformats.org/officeDocument/2006/relationships/tags" Target="../tags/tag149.xml"/><Relationship Id="rId11" Type="http://schemas.openxmlformats.org/officeDocument/2006/relationships/tags" Target="../tags/tag148.xml"/><Relationship Id="rId10" Type="http://schemas.openxmlformats.org/officeDocument/2006/relationships/tags" Target="../tags/tag147.xml"/><Relationship Id="rId1" Type="http://schemas.openxmlformats.org/officeDocument/2006/relationships/tags" Target="../tags/tag140.xml"/></Relationships>
</file>

<file path=ppt/slides/_rels/slide14.xml.rels><?xml version="1.0" encoding="UTF-8" standalone="yes"?>
<Relationships xmlns="http://schemas.openxmlformats.org/package/2006/relationships"><Relationship Id="rId9" Type="http://schemas.openxmlformats.org/officeDocument/2006/relationships/tags" Target="../tags/tag157.xml"/><Relationship Id="rId8" Type="http://schemas.openxmlformats.org/officeDocument/2006/relationships/image" Target="../media/image20.png"/><Relationship Id="rId7" Type="http://schemas.openxmlformats.org/officeDocument/2006/relationships/tags" Target="../tags/tag156.xml"/><Relationship Id="rId6" Type="http://schemas.openxmlformats.org/officeDocument/2006/relationships/image" Target="../media/image19.png"/><Relationship Id="rId5" Type="http://schemas.openxmlformats.org/officeDocument/2006/relationships/tags" Target="../tags/tag155.xml"/><Relationship Id="rId4" Type="http://schemas.openxmlformats.org/officeDocument/2006/relationships/tags" Target="../tags/tag154.xml"/><Relationship Id="rId3" Type="http://schemas.openxmlformats.org/officeDocument/2006/relationships/tags" Target="../tags/tag153.xml"/><Relationship Id="rId2" Type="http://schemas.openxmlformats.org/officeDocument/2006/relationships/tags" Target="../tags/tag152.xml"/><Relationship Id="rId16" Type="http://schemas.openxmlformats.org/officeDocument/2006/relationships/notesSlide" Target="../notesSlides/notesSlide14.xml"/><Relationship Id="rId15" Type="http://schemas.openxmlformats.org/officeDocument/2006/relationships/slideLayout" Target="../slideLayouts/slideLayout4.xml"/><Relationship Id="rId14" Type="http://schemas.openxmlformats.org/officeDocument/2006/relationships/tags" Target="../tags/tag161.xml"/><Relationship Id="rId13" Type="http://schemas.openxmlformats.org/officeDocument/2006/relationships/image" Target="../media/image21.jpeg"/><Relationship Id="rId12" Type="http://schemas.openxmlformats.org/officeDocument/2006/relationships/tags" Target="../tags/tag160.xml"/><Relationship Id="rId11" Type="http://schemas.openxmlformats.org/officeDocument/2006/relationships/tags" Target="../tags/tag159.xml"/><Relationship Id="rId10" Type="http://schemas.openxmlformats.org/officeDocument/2006/relationships/tags" Target="../tags/tag158.xml"/><Relationship Id="rId1" Type="http://schemas.openxmlformats.org/officeDocument/2006/relationships/tags" Target="../tags/tag151.xml"/></Relationships>
</file>

<file path=ppt/slides/_rels/slide15.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tags" Target="../tags/tag164.xml"/><Relationship Id="rId28" Type="http://schemas.openxmlformats.org/officeDocument/2006/relationships/notesSlide" Target="../notesSlides/notesSlide15.xml"/><Relationship Id="rId27" Type="http://schemas.openxmlformats.org/officeDocument/2006/relationships/slideLayout" Target="../slideLayouts/slideLayout4.xml"/><Relationship Id="rId26" Type="http://schemas.openxmlformats.org/officeDocument/2006/relationships/tags" Target="../tags/tag187.xml"/><Relationship Id="rId25" Type="http://schemas.openxmlformats.org/officeDocument/2006/relationships/tags" Target="../tags/tag186.xml"/><Relationship Id="rId24" Type="http://schemas.openxmlformats.org/officeDocument/2006/relationships/tags" Target="../tags/tag185.xml"/><Relationship Id="rId23" Type="http://schemas.openxmlformats.org/officeDocument/2006/relationships/tags" Target="../tags/tag184.xml"/><Relationship Id="rId22" Type="http://schemas.openxmlformats.org/officeDocument/2006/relationships/tags" Target="../tags/tag183.xml"/><Relationship Id="rId21" Type="http://schemas.openxmlformats.org/officeDocument/2006/relationships/tags" Target="../tags/tag182.xml"/><Relationship Id="rId20" Type="http://schemas.openxmlformats.org/officeDocument/2006/relationships/tags" Target="../tags/tag181.xml"/><Relationship Id="rId2" Type="http://schemas.openxmlformats.org/officeDocument/2006/relationships/tags" Target="../tags/tag163.xml"/><Relationship Id="rId19" Type="http://schemas.openxmlformats.org/officeDocument/2006/relationships/tags" Target="../tags/tag180.xml"/><Relationship Id="rId18" Type="http://schemas.openxmlformats.org/officeDocument/2006/relationships/tags" Target="../tags/tag179.xml"/><Relationship Id="rId17" Type="http://schemas.openxmlformats.org/officeDocument/2006/relationships/tags" Target="../tags/tag178.xml"/><Relationship Id="rId16" Type="http://schemas.openxmlformats.org/officeDocument/2006/relationships/tags" Target="../tags/tag177.xml"/><Relationship Id="rId15" Type="http://schemas.openxmlformats.org/officeDocument/2006/relationships/tags" Target="../tags/tag176.xml"/><Relationship Id="rId14" Type="http://schemas.openxmlformats.org/officeDocument/2006/relationships/tags" Target="../tags/tag175.xml"/><Relationship Id="rId13" Type="http://schemas.openxmlformats.org/officeDocument/2006/relationships/tags" Target="../tags/tag174.xml"/><Relationship Id="rId12" Type="http://schemas.openxmlformats.org/officeDocument/2006/relationships/tags" Target="../tags/tag173.xml"/><Relationship Id="rId11" Type="http://schemas.openxmlformats.org/officeDocument/2006/relationships/tags" Target="../tags/tag172.xml"/><Relationship Id="rId10" Type="http://schemas.openxmlformats.org/officeDocument/2006/relationships/tags" Target="../tags/tag171.xml"/><Relationship Id="rId1" Type="http://schemas.openxmlformats.org/officeDocument/2006/relationships/tags" Target="../tags/tag162.xml"/></Relationships>
</file>

<file path=ppt/slides/_rels/slide16.xml.rels><?xml version="1.0" encoding="UTF-8" standalone="yes"?>
<Relationships xmlns="http://schemas.openxmlformats.org/package/2006/relationships"><Relationship Id="rId9" Type="http://schemas.openxmlformats.org/officeDocument/2006/relationships/tags" Target="../tags/tag194.xml"/><Relationship Id="rId8" Type="http://schemas.openxmlformats.org/officeDocument/2006/relationships/tags" Target="../tags/tag193.xml"/><Relationship Id="rId7" Type="http://schemas.openxmlformats.org/officeDocument/2006/relationships/tags" Target="../tags/tag192.xml"/><Relationship Id="rId6" Type="http://schemas.openxmlformats.org/officeDocument/2006/relationships/tags" Target="../tags/tag191.xml"/><Relationship Id="rId5" Type="http://schemas.openxmlformats.org/officeDocument/2006/relationships/tags" Target="../tags/tag190.xml"/><Relationship Id="rId4" Type="http://schemas.openxmlformats.org/officeDocument/2006/relationships/tags" Target="../tags/tag189.xml"/><Relationship Id="rId3" Type="http://schemas.openxmlformats.org/officeDocument/2006/relationships/image" Target="../media/image9.png"/><Relationship Id="rId2" Type="http://schemas.openxmlformats.org/officeDocument/2006/relationships/tags" Target="../tags/tag188.xml"/><Relationship Id="rId11" Type="http://schemas.openxmlformats.org/officeDocument/2006/relationships/notesSlide" Target="../notesSlides/notesSlide16.xml"/><Relationship Id="rId10" Type="http://schemas.openxmlformats.org/officeDocument/2006/relationships/slideLayout" Target="../slideLayouts/slideLayout1.xml"/><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9" Type="http://schemas.openxmlformats.org/officeDocument/2006/relationships/tags" Target="../tags/tag203.xml"/><Relationship Id="rId8" Type="http://schemas.openxmlformats.org/officeDocument/2006/relationships/tags" Target="../tags/tag202.xml"/><Relationship Id="rId7" Type="http://schemas.openxmlformats.org/officeDocument/2006/relationships/tags" Target="../tags/tag201.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3" Type="http://schemas.openxmlformats.org/officeDocument/2006/relationships/tags" Target="../tags/tag197.xml"/><Relationship Id="rId2" Type="http://schemas.openxmlformats.org/officeDocument/2006/relationships/tags" Target="../tags/tag196.xml"/><Relationship Id="rId14" Type="http://schemas.openxmlformats.org/officeDocument/2006/relationships/notesSlide" Target="../notesSlides/notesSlide17.xml"/><Relationship Id="rId13" Type="http://schemas.openxmlformats.org/officeDocument/2006/relationships/slideLayout" Target="../slideLayouts/slideLayout4.xml"/><Relationship Id="rId12" Type="http://schemas.openxmlformats.org/officeDocument/2006/relationships/image" Target="../media/image23.jpeg"/><Relationship Id="rId11" Type="http://schemas.openxmlformats.org/officeDocument/2006/relationships/image" Target="../media/image22.jpeg"/><Relationship Id="rId10" Type="http://schemas.openxmlformats.org/officeDocument/2006/relationships/tags" Target="../tags/tag204.xml"/><Relationship Id="rId1" Type="http://schemas.openxmlformats.org/officeDocument/2006/relationships/tags" Target="../tags/tag195.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210.xml"/><Relationship Id="rId7" Type="http://schemas.openxmlformats.org/officeDocument/2006/relationships/tags" Target="../tags/tag209.xml"/><Relationship Id="rId6" Type="http://schemas.openxmlformats.org/officeDocument/2006/relationships/tags" Target="../tags/tag208.xml"/><Relationship Id="rId5" Type="http://schemas.openxmlformats.org/officeDocument/2006/relationships/tags" Target="../tags/tag207.xml"/><Relationship Id="rId4" Type="http://schemas.openxmlformats.org/officeDocument/2006/relationships/tags" Target="../tags/tag206.xml"/><Relationship Id="rId3" Type="http://schemas.openxmlformats.org/officeDocument/2006/relationships/image" Target="../media/image9.png"/><Relationship Id="rId2" Type="http://schemas.openxmlformats.org/officeDocument/2006/relationships/tags" Target="../tags/tag205.xml"/><Relationship Id="rId10" Type="http://schemas.openxmlformats.org/officeDocument/2006/relationships/notesSlide" Target="../notesSlides/notesSlide18.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9789789787"/>
          <p:cNvPicPr>
            <a:picLocks noChangeAspect="1"/>
          </p:cNvPicPr>
          <p:nvPr/>
        </p:nvPicPr>
        <p:blipFill>
          <a:blip r:embed="rId1"/>
          <a:stretch>
            <a:fillRect/>
          </a:stretch>
        </p:blipFill>
        <p:spPr>
          <a:xfrm>
            <a:off x="-635" y="0"/>
            <a:ext cx="12206605" cy="6865620"/>
          </a:xfrm>
          <a:prstGeom prst="rect">
            <a:avLst/>
          </a:prstGeom>
        </p:spPr>
      </p:pic>
      <p:sp>
        <p:nvSpPr>
          <p:cNvPr id="10" name="文本框 9"/>
          <p:cNvSpPr txBox="1"/>
          <p:nvPr>
            <p:custDataLst>
              <p:tags r:id="rId2"/>
            </p:custDataLst>
          </p:nvPr>
        </p:nvSpPr>
        <p:spPr>
          <a:xfrm>
            <a:off x="3660140" y="930910"/>
            <a:ext cx="4892675" cy="427990"/>
          </a:xfrm>
          <a:prstGeom prst="rect">
            <a:avLst/>
          </a:prstGeom>
          <a:noFill/>
        </p:spPr>
        <p:txBody>
          <a:bodyPr wrap="square" lIns="121873" tIns="60936" rIns="121873" bIns="60936">
            <a:spAutoFit/>
          </a:bodyPr>
          <a:lstStyle/>
          <a:p>
            <a:pPr marR="0" indent="0" algn="dist" defTabSz="914400" fontAlgn="auto">
              <a:lnSpc>
                <a:spcPct val="100000"/>
              </a:lnSpc>
              <a:spcBef>
                <a:spcPts val="0"/>
              </a:spcBef>
              <a:spcAft>
                <a:spcPts val="0"/>
              </a:spcAft>
              <a:buClrTx/>
              <a:buSzTx/>
              <a:buFontTx/>
              <a:buNone/>
              <a:defRPr/>
            </a:pPr>
            <a:r>
              <a:rPr sz="2000" b="1" cap="all" dirty="0">
                <a:ln w="0">
                  <a:noFill/>
                </a:ln>
                <a:solidFill>
                  <a:srgbClr val="F1592A"/>
                </a:solidFill>
                <a:uFillTx/>
                <a:latin typeface="思源宋体 CN Heavy" panose="02020900000000000000" charset="-122"/>
                <a:ea typeface="思源宋体 CN Heavy" panose="02020900000000000000" charset="-122"/>
                <a:cs typeface="HarmonyOS Sans SC" panose="00000500000000000000" charset="-122"/>
                <a:sym typeface="+mn-ea"/>
              </a:rPr>
              <a:t>加强质量支撑</a:t>
            </a:r>
            <a:r>
              <a:rPr sz="2000" b="1" cap="all" dirty="0">
                <a:ln w="0">
                  <a:noFill/>
                </a:ln>
                <a:solidFill>
                  <a:srgbClr val="F1592A"/>
                </a:solidFill>
                <a:uFillTx/>
                <a:latin typeface="思源宋体 CN Heavy" panose="02020900000000000000" charset="-122"/>
                <a:ea typeface="思源宋体 CN Heavy" panose="02020900000000000000" charset="-122"/>
                <a:cs typeface="HarmonyOS Sans SC" panose="00000500000000000000" charset="-122"/>
                <a:sym typeface="HarmonyOS Sans SC" panose="00000500000000000000" charset="-122"/>
              </a:rPr>
              <a:t>  </a:t>
            </a:r>
            <a:r>
              <a:rPr lang="zh-CN" sz="2000" b="1" cap="all" dirty="0">
                <a:ln w="0">
                  <a:noFill/>
                </a:ln>
                <a:solidFill>
                  <a:srgbClr val="F1592A"/>
                </a:solidFill>
                <a:uFillTx/>
                <a:latin typeface="思源宋体 CN Heavy" panose="02020900000000000000" charset="-122"/>
                <a:ea typeface="思源宋体 CN Heavy" panose="02020900000000000000" charset="-122"/>
                <a:cs typeface="HarmonyOS Sans SC" panose="00000500000000000000" charset="-122"/>
                <a:sym typeface="HarmonyOS Sans SC" panose="00000500000000000000" charset="-122"/>
              </a:rPr>
              <a:t>共建质量强国</a:t>
            </a:r>
            <a:endParaRPr lang="zh-CN" sz="2000" b="1" cap="all" dirty="0">
              <a:ln w="0">
                <a:noFill/>
              </a:ln>
              <a:solidFill>
                <a:srgbClr val="F1592A"/>
              </a:solidFill>
              <a:uFillTx/>
              <a:latin typeface="思源宋体 CN Heavy" panose="02020900000000000000" charset="-122"/>
              <a:ea typeface="思源宋体 CN Heavy" panose="02020900000000000000" charset="-122"/>
              <a:cs typeface="HarmonyOS Sans SC" panose="00000500000000000000" charset="-122"/>
              <a:sym typeface="HarmonyOS Sans SC" panose="00000500000000000000" charset="-122"/>
            </a:endParaRPr>
          </a:p>
        </p:txBody>
      </p:sp>
      <p:sp>
        <p:nvSpPr>
          <p:cNvPr id="19" name="任意多边形"/>
          <p:cNvSpPr/>
          <p:nvPr>
            <p:custDataLst>
              <p:tags r:id="rId3"/>
            </p:custDataLst>
          </p:nvPr>
        </p:nvSpPr>
        <p:spPr bwMode="auto">
          <a:xfrm rot="20400000" flipH="1">
            <a:off x="8439785" y="985520"/>
            <a:ext cx="293370" cy="303530"/>
          </a:xfrm>
          <a:custGeom>
            <a:avLst/>
            <a:gdLst>
              <a:gd name="T0" fmla="*/ 111 w 221"/>
              <a:gd name="T1" fmla="*/ 0 h 224"/>
              <a:gd name="T2" fmla="*/ 0 w 221"/>
              <a:gd name="T3" fmla="*/ 112 h 224"/>
              <a:gd name="T4" fmla="*/ 111 w 221"/>
              <a:gd name="T5" fmla="*/ 224 h 224"/>
              <a:gd name="T6" fmla="*/ 221 w 221"/>
              <a:gd name="T7" fmla="*/ 112 h 224"/>
              <a:gd name="T8" fmla="*/ 111 w 221"/>
              <a:gd name="T9" fmla="*/ 0 h 224"/>
            </a:gdLst>
            <a:ahLst/>
            <a:cxnLst>
              <a:cxn ang="0">
                <a:pos x="T0" y="T1"/>
              </a:cxn>
              <a:cxn ang="0">
                <a:pos x="T2" y="T3"/>
              </a:cxn>
              <a:cxn ang="0">
                <a:pos x="T4" y="T5"/>
              </a:cxn>
              <a:cxn ang="0">
                <a:pos x="T6" y="T7"/>
              </a:cxn>
              <a:cxn ang="0">
                <a:pos x="T8" y="T9"/>
              </a:cxn>
            </a:cxnLst>
            <a:rect l="0" t="0" r="r" b="b"/>
            <a:pathLst>
              <a:path w="221" h="224">
                <a:moveTo>
                  <a:pt x="111" y="0"/>
                </a:moveTo>
                <a:cubicBezTo>
                  <a:pt x="111" y="62"/>
                  <a:pt x="61" y="112"/>
                  <a:pt x="0" y="112"/>
                </a:cubicBezTo>
                <a:cubicBezTo>
                  <a:pt x="61" y="112"/>
                  <a:pt x="111" y="162"/>
                  <a:pt x="111" y="224"/>
                </a:cubicBezTo>
                <a:cubicBezTo>
                  <a:pt x="111" y="162"/>
                  <a:pt x="160" y="112"/>
                  <a:pt x="221" y="112"/>
                </a:cubicBezTo>
                <a:cubicBezTo>
                  <a:pt x="160" y="112"/>
                  <a:pt x="111" y="62"/>
                  <a:pt x="111" y="0"/>
                </a:cubicBezTo>
              </a:path>
            </a:pathLst>
          </a:custGeom>
          <a:gradFill>
            <a:gsLst>
              <a:gs pos="100000">
                <a:srgbClr val="EC0011"/>
              </a:gs>
              <a:gs pos="0">
                <a:srgbClr val="EE7321"/>
              </a:gs>
            </a:gsLst>
            <a:lin ang="3000000" scaled="0"/>
          </a:gradFill>
          <a:ln w="9525">
            <a:noFill/>
            <a:round/>
          </a:ln>
        </p:spPr>
        <p:txBody>
          <a:bodyPr vert="horz" wrap="square" lIns="121920" tIns="60960" rIns="121920" bIns="60960" numCol="1" anchor="t" anchorCtr="0" compatLnSpc="1"/>
          <a:lstStyle/>
          <a:p>
            <a:endParaRPr lang="zh-CN" altLang="en-US" sz="2400">
              <a:solidFill>
                <a:srgbClr val="D76E00"/>
              </a:soli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endParaRPr>
          </a:p>
        </p:txBody>
      </p:sp>
      <p:sp>
        <p:nvSpPr>
          <p:cNvPr id="23" name="任意多边形"/>
          <p:cNvSpPr/>
          <p:nvPr>
            <p:custDataLst>
              <p:tags r:id="rId4"/>
            </p:custDataLst>
          </p:nvPr>
        </p:nvSpPr>
        <p:spPr bwMode="auto">
          <a:xfrm rot="20400000" flipH="1">
            <a:off x="3480435" y="995045"/>
            <a:ext cx="293370" cy="303530"/>
          </a:xfrm>
          <a:custGeom>
            <a:avLst/>
            <a:gdLst>
              <a:gd name="T0" fmla="*/ 111 w 221"/>
              <a:gd name="T1" fmla="*/ 0 h 224"/>
              <a:gd name="T2" fmla="*/ 0 w 221"/>
              <a:gd name="T3" fmla="*/ 112 h 224"/>
              <a:gd name="T4" fmla="*/ 111 w 221"/>
              <a:gd name="T5" fmla="*/ 224 h 224"/>
              <a:gd name="T6" fmla="*/ 221 w 221"/>
              <a:gd name="T7" fmla="*/ 112 h 224"/>
              <a:gd name="T8" fmla="*/ 111 w 221"/>
              <a:gd name="T9" fmla="*/ 0 h 224"/>
            </a:gdLst>
            <a:ahLst/>
            <a:cxnLst>
              <a:cxn ang="0">
                <a:pos x="T0" y="T1"/>
              </a:cxn>
              <a:cxn ang="0">
                <a:pos x="T2" y="T3"/>
              </a:cxn>
              <a:cxn ang="0">
                <a:pos x="T4" y="T5"/>
              </a:cxn>
              <a:cxn ang="0">
                <a:pos x="T6" y="T7"/>
              </a:cxn>
              <a:cxn ang="0">
                <a:pos x="T8" y="T9"/>
              </a:cxn>
            </a:cxnLst>
            <a:rect l="0" t="0" r="r" b="b"/>
            <a:pathLst>
              <a:path w="221" h="224">
                <a:moveTo>
                  <a:pt x="111" y="0"/>
                </a:moveTo>
                <a:cubicBezTo>
                  <a:pt x="111" y="62"/>
                  <a:pt x="61" y="112"/>
                  <a:pt x="0" y="112"/>
                </a:cubicBezTo>
                <a:cubicBezTo>
                  <a:pt x="61" y="112"/>
                  <a:pt x="111" y="162"/>
                  <a:pt x="111" y="224"/>
                </a:cubicBezTo>
                <a:cubicBezTo>
                  <a:pt x="111" y="162"/>
                  <a:pt x="160" y="112"/>
                  <a:pt x="221" y="112"/>
                </a:cubicBezTo>
                <a:cubicBezTo>
                  <a:pt x="160" y="112"/>
                  <a:pt x="111" y="62"/>
                  <a:pt x="111" y="0"/>
                </a:cubicBezTo>
              </a:path>
            </a:pathLst>
          </a:custGeom>
          <a:gradFill>
            <a:gsLst>
              <a:gs pos="100000">
                <a:srgbClr val="EC0011"/>
              </a:gs>
              <a:gs pos="0">
                <a:srgbClr val="EE7321"/>
              </a:gs>
            </a:gsLst>
            <a:lin ang="3000000" scaled="0"/>
          </a:gradFill>
          <a:ln w="9525">
            <a:noFill/>
            <a:round/>
          </a:ln>
        </p:spPr>
        <p:txBody>
          <a:bodyPr vert="horz" wrap="square" lIns="121920" tIns="60960" rIns="121920" bIns="60960" numCol="1" anchor="t" anchorCtr="0" compatLnSpc="1"/>
          <a:lstStyle/>
          <a:p>
            <a:endParaRPr lang="zh-CN" altLang="en-US" sz="2400">
              <a:solidFill>
                <a:srgbClr val="D76E00"/>
              </a:soli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endParaRPr>
          </a:p>
        </p:txBody>
      </p:sp>
      <p:sp>
        <p:nvSpPr>
          <p:cNvPr id="24" name="文本框 23"/>
          <p:cNvSpPr txBox="1"/>
          <p:nvPr>
            <p:custDataLst>
              <p:tags r:id="rId5"/>
            </p:custDataLst>
          </p:nvPr>
        </p:nvSpPr>
        <p:spPr>
          <a:xfrm>
            <a:off x="3054985" y="1468755"/>
            <a:ext cx="1524635" cy="14954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70000"/>
              </a:lnSpc>
            </a:pPr>
            <a:r>
              <a:rPr kumimoji="1" lang="zh-CN" altLang="en-US" sz="138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rPr>
              <a:t>全</a:t>
            </a:r>
            <a:endParaRPr kumimoji="1" lang="zh-CN" altLang="en-US" sz="138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endParaRPr>
          </a:p>
        </p:txBody>
      </p:sp>
      <p:sp>
        <p:nvSpPr>
          <p:cNvPr id="9" name="文本框 8"/>
          <p:cNvSpPr txBox="1"/>
          <p:nvPr>
            <p:custDataLst>
              <p:tags r:id="rId6"/>
            </p:custDataLst>
          </p:nvPr>
        </p:nvSpPr>
        <p:spPr>
          <a:xfrm>
            <a:off x="4436110" y="1696720"/>
            <a:ext cx="1524635" cy="14954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70000"/>
              </a:lnSpc>
            </a:pPr>
            <a:r>
              <a:rPr kumimoji="1" lang="zh-CN" altLang="en-US" sz="115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rPr>
              <a:t>国</a:t>
            </a:r>
            <a:endParaRPr kumimoji="1" lang="zh-CN" altLang="en-US" sz="115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endParaRPr>
          </a:p>
        </p:txBody>
      </p:sp>
      <p:sp>
        <p:nvSpPr>
          <p:cNvPr id="11" name="文本框 10"/>
          <p:cNvSpPr txBox="1"/>
          <p:nvPr>
            <p:custDataLst>
              <p:tags r:id="rId7"/>
            </p:custDataLst>
          </p:nvPr>
        </p:nvSpPr>
        <p:spPr>
          <a:xfrm>
            <a:off x="5596255" y="1553845"/>
            <a:ext cx="1524635" cy="14954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70000"/>
              </a:lnSpc>
            </a:pPr>
            <a:r>
              <a:rPr kumimoji="1" lang="zh-CN" altLang="en-US" sz="138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rPr>
              <a:t>质</a:t>
            </a:r>
            <a:endParaRPr kumimoji="1" lang="zh-CN" altLang="en-US" sz="138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endParaRPr>
          </a:p>
        </p:txBody>
      </p:sp>
      <p:sp>
        <p:nvSpPr>
          <p:cNvPr id="13" name="文本框 12"/>
          <p:cNvSpPr txBox="1"/>
          <p:nvPr>
            <p:custDataLst>
              <p:tags r:id="rId8"/>
            </p:custDataLst>
          </p:nvPr>
        </p:nvSpPr>
        <p:spPr>
          <a:xfrm>
            <a:off x="6730365" y="1710055"/>
            <a:ext cx="1524635" cy="14954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70000"/>
              </a:lnSpc>
            </a:pPr>
            <a:r>
              <a:rPr kumimoji="1" lang="zh-CN" altLang="en-US" sz="115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rPr>
              <a:t>量</a:t>
            </a:r>
            <a:endParaRPr kumimoji="1" lang="zh-CN" altLang="en-US" sz="115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endParaRPr>
          </a:p>
        </p:txBody>
      </p:sp>
      <p:sp>
        <p:nvSpPr>
          <p:cNvPr id="14" name="文本框 13"/>
          <p:cNvSpPr txBox="1"/>
          <p:nvPr>
            <p:custDataLst>
              <p:tags r:id="rId9"/>
            </p:custDataLst>
          </p:nvPr>
        </p:nvSpPr>
        <p:spPr>
          <a:xfrm>
            <a:off x="7846695" y="1505585"/>
            <a:ext cx="1524635" cy="14954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70000"/>
              </a:lnSpc>
            </a:pPr>
            <a:r>
              <a:rPr kumimoji="1" lang="zh-CN" altLang="en-US" sz="138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rPr>
              <a:t>月</a:t>
            </a:r>
            <a:endParaRPr kumimoji="1" lang="zh-CN" altLang="en-US" sz="13800" dirty="0">
              <a:gradFill>
                <a:gsLst>
                  <a:gs pos="19000">
                    <a:srgbClr val="EE7321"/>
                  </a:gs>
                  <a:gs pos="100000">
                    <a:srgbClr val="EC0011"/>
                  </a:gs>
                </a:gsLst>
                <a:lin ang="5400000" scaled="0"/>
              </a:gradFill>
              <a:effectLst/>
              <a:latin typeface="演示秋鸿楷" panose="00000500000000000000" charset="-122"/>
              <a:ea typeface="演示秋鸿楷" panose="00000500000000000000" charset="-122"/>
              <a:cs typeface="HarmonyOS Sans SC" panose="00000500000000000000" charset="-122"/>
            </a:endParaRPr>
          </a:p>
        </p:txBody>
      </p:sp>
      <p:pic>
        <p:nvPicPr>
          <p:cNvPr id="18" name="图片 17" descr="白色的鸟&#10;&#10;描述已自动生成"/>
          <p:cNvPicPr>
            <a:picLocks noChangeAspect="1"/>
          </p:cNvPicPr>
          <p:nvPr>
            <p:custDataLst>
              <p:tags r:id="rId10"/>
            </p:custDataLst>
          </p:nvPr>
        </p:nvPicPr>
        <p:blipFill>
          <a:blip r:embed="rId11"/>
          <a:stretch>
            <a:fillRect/>
          </a:stretch>
        </p:blipFill>
        <p:spPr>
          <a:xfrm>
            <a:off x="2135012" y="930954"/>
            <a:ext cx="1123033" cy="1123033"/>
          </a:xfrm>
          <a:prstGeom prst="rect">
            <a:avLst/>
          </a:prstGeom>
        </p:spPr>
      </p:pic>
      <p:pic>
        <p:nvPicPr>
          <p:cNvPr id="20" name="图片 19" descr="白色的鸟&#10;&#10;描述已自动生成"/>
          <p:cNvPicPr>
            <a:picLocks noChangeAspect="1"/>
          </p:cNvPicPr>
          <p:nvPr>
            <p:custDataLst>
              <p:tags r:id="rId12"/>
            </p:custDataLst>
          </p:nvPr>
        </p:nvPicPr>
        <p:blipFill rotWithShape="1">
          <a:blip r:embed="rId13"/>
          <a:srcRect l="60511" t="12239" r="1920" b="58480"/>
          <a:stretch>
            <a:fillRect/>
          </a:stretch>
        </p:blipFill>
        <p:spPr>
          <a:xfrm>
            <a:off x="9024807" y="1784233"/>
            <a:ext cx="1327666" cy="1034790"/>
          </a:xfrm>
          <a:prstGeom prst="rect">
            <a:avLst/>
          </a:prstGeom>
        </p:spPr>
      </p:pic>
      <p:grpSp>
        <p:nvGrpSpPr>
          <p:cNvPr id="28" name="组合 27"/>
          <p:cNvGrpSpPr/>
          <p:nvPr/>
        </p:nvGrpSpPr>
        <p:grpSpPr>
          <a:xfrm>
            <a:off x="3909060" y="3572510"/>
            <a:ext cx="4491355" cy="396875"/>
            <a:chOff x="5915" y="5458"/>
            <a:chExt cx="7073" cy="625"/>
          </a:xfrm>
        </p:grpSpPr>
        <p:sp>
          <p:nvSpPr>
            <p:cNvPr id="12" name="圆角矩形 11"/>
            <p:cNvSpPr/>
            <p:nvPr>
              <p:custDataLst>
                <p:tags r:id="rId14"/>
              </p:custDataLst>
            </p:nvPr>
          </p:nvSpPr>
          <p:spPr>
            <a:xfrm>
              <a:off x="5915" y="5458"/>
              <a:ext cx="7073" cy="625"/>
            </a:xfrm>
            <a:prstGeom prst="roundRect">
              <a:avLst>
                <a:gd name="adj" fmla="val 50000"/>
              </a:avLst>
            </a:prstGeom>
            <a:gradFill>
              <a:gsLst>
                <a:gs pos="100000">
                  <a:srgbClr val="EC0011"/>
                </a:gs>
                <a:gs pos="0">
                  <a:srgbClr val="E87103"/>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Heavy" panose="02020900000000000000" charset="-122"/>
                <a:ea typeface="思源宋体 CN Heavy" panose="02020900000000000000" charset="-122"/>
                <a:cs typeface="HarmonyOS Sans SC" panose="00000500000000000000" charset="-122"/>
              </a:endParaRPr>
            </a:p>
          </p:txBody>
        </p:sp>
        <p:sp>
          <p:nvSpPr>
            <p:cNvPr id="15" name="文本框"/>
            <p:cNvSpPr txBox="1"/>
            <p:nvPr>
              <p:custDataLst>
                <p:tags r:id="rId15"/>
              </p:custDataLst>
            </p:nvPr>
          </p:nvSpPr>
          <p:spPr>
            <a:xfrm>
              <a:off x="6495" y="5509"/>
              <a:ext cx="5835" cy="5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fontAlgn="base">
                <a:spcBef>
                  <a:spcPct val="0"/>
                </a:spcBef>
                <a:spcAft>
                  <a:spcPct val="0"/>
                </a:spcAft>
                <a:buFont typeface="HarmonyOS Sans SC" panose="00000500000000000000" charset="-122"/>
                <a:buNone/>
              </a:pPr>
              <a:r>
                <a:rPr lang="zh-CN" altLang="en-US" sz="1600" spc="30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HarmonyOS Sans SC" panose="00000500000000000000" charset="-122"/>
                </a:rPr>
                <a:t>全国安全质量月宣讲</a:t>
              </a:r>
              <a:endParaRPr lang="zh-CN" altLang="en-US" sz="1600" spc="30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HarmonyOS Sans SC" panose="00000500000000000000" charset="-122"/>
              </a:endParaRPr>
            </a:p>
          </p:txBody>
        </p:sp>
        <p:sp>
          <p:nvSpPr>
            <p:cNvPr id="21" name="五角星 20"/>
            <p:cNvSpPr/>
            <p:nvPr>
              <p:custDataLst>
                <p:tags r:id="rId16"/>
              </p:custDataLst>
            </p:nvPr>
          </p:nvSpPr>
          <p:spPr>
            <a:xfrm>
              <a:off x="6101" y="5603"/>
              <a:ext cx="322" cy="322"/>
            </a:xfrm>
            <a:prstGeom prst="star5">
              <a:avLst/>
            </a:prstGeom>
            <a:solidFill>
              <a:srgbClr val="FDF1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Heavy" panose="02020900000000000000" charset="-122"/>
                <a:ea typeface="思源宋体 CN Heavy" panose="02020900000000000000" charset="-122"/>
                <a:cs typeface="HarmonyOS Sans SC" panose="00000500000000000000" charset="-122"/>
              </a:endParaRPr>
            </a:p>
          </p:txBody>
        </p:sp>
        <p:sp>
          <p:nvSpPr>
            <p:cNvPr id="26" name="五角星 25"/>
            <p:cNvSpPr/>
            <p:nvPr>
              <p:custDataLst>
                <p:tags r:id="rId17"/>
              </p:custDataLst>
            </p:nvPr>
          </p:nvSpPr>
          <p:spPr>
            <a:xfrm>
              <a:off x="12400" y="5603"/>
              <a:ext cx="322" cy="322"/>
            </a:xfrm>
            <a:prstGeom prst="star5">
              <a:avLst/>
            </a:prstGeom>
            <a:solidFill>
              <a:srgbClr val="FDF1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Heavy" panose="02020900000000000000" charset="-122"/>
                <a:ea typeface="思源宋体 CN Heavy" panose="02020900000000000000" charset="-122"/>
                <a:cs typeface="HarmonyOS Sans SC" panose="00000500000000000000" charset="-122"/>
              </a:endParaRPr>
            </a:p>
          </p:txBody>
        </p:sp>
      </p:grpSp>
      <p:sp>
        <p:nvSpPr>
          <p:cNvPr id="29" name="Freeform 19"/>
          <p:cNvSpPr/>
          <p:nvPr>
            <p:custDataLst>
              <p:tags r:id="rId18"/>
            </p:custDataLst>
          </p:nvPr>
        </p:nvSpPr>
        <p:spPr bwMode="auto">
          <a:xfrm>
            <a:off x="4392613" y="313182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文本框 49"/>
          <p:cNvSpPr txBox="1"/>
          <p:nvPr>
            <p:custDataLst>
              <p:tags r:id="rId19"/>
            </p:custDataLst>
          </p:nvPr>
        </p:nvSpPr>
        <p:spPr>
          <a:xfrm>
            <a:off x="11564620" y="930910"/>
            <a:ext cx="398145" cy="2634615"/>
          </a:xfrm>
          <a:prstGeom prst="rect">
            <a:avLst/>
          </a:prstGeom>
          <a:noFill/>
        </p:spPr>
        <p:txBody>
          <a:bodyPr vert="eaVert" wrap="square" rtlCol="0">
            <a:spAutoFit/>
          </a:bodyPr>
          <a:lstStyle/>
          <a:p>
            <a:pPr algn="dist"/>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国</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量</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月</a:t>
            </a:r>
            <a:endPar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2" name="文本框 1"/>
          <p:cNvSpPr txBox="1"/>
          <p:nvPr>
            <p:custDataLst>
              <p:tags r:id="rId20"/>
            </p:custDataLst>
          </p:nvPr>
        </p:nvSpPr>
        <p:spPr>
          <a:xfrm>
            <a:off x="197485" y="996315"/>
            <a:ext cx="336550" cy="2226310"/>
          </a:xfrm>
          <a:prstGeom prst="rect">
            <a:avLst/>
          </a:prstGeom>
          <a:noFill/>
        </p:spPr>
        <p:txBody>
          <a:bodyPr vert="eaVert" wrap="square" rtlCol="0">
            <a:spAutoFit/>
          </a:bodyPr>
          <a:p>
            <a:pPr algn="dist">
              <a:lnSpc>
                <a:spcPct val="100000"/>
              </a:lnSpc>
            </a:pP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不忘初心</a:t>
            </a:r>
            <a:r>
              <a:rPr lang="en-US" altLang="zh-CN"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 </a:t>
            </a: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牢记使命</a:t>
            </a:r>
            <a:endPar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908098709"/>
          <p:cNvPicPr>
            <a:picLocks noChangeAspect="1"/>
          </p:cNvPicPr>
          <p:nvPr/>
        </p:nvPicPr>
        <p:blipFill>
          <a:blip r:embed="rId1"/>
          <a:stretch>
            <a:fillRect/>
          </a:stretch>
        </p:blipFill>
        <p:spPr>
          <a:xfrm>
            <a:off x="0" y="0"/>
            <a:ext cx="12192000" cy="6868305"/>
          </a:xfrm>
          <a:prstGeom prst="rect">
            <a:avLst/>
          </a:prstGeom>
        </p:spPr>
      </p:pic>
      <p:sp>
        <p:nvSpPr>
          <p:cNvPr id="66" name="圆角矩形 65"/>
          <p:cNvSpPr/>
          <p:nvPr>
            <p:custDataLst>
              <p:tags r:id="rId2"/>
            </p:custDataLst>
          </p:nvPr>
        </p:nvSpPr>
        <p:spPr>
          <a:xfrm>
            <a:off x="1903730" y="2155825"/>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30" name="文本框 29"/>
          <p:cNvSpPr txBox="1"/>
          <p:nvPr>
            <p:custDataLst>
              <p:tags r:id="rId3"/>
            </p:custDataLst>
          </p:nvPr>
        </p:nvSpPr>
        <p:spPr>
          <a:xfrm>
            <a:off x="1985010" y="2078355"/>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壹</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27" name="文本框"/>
          <p:cNvSpPr txBox="1">
            <a:spLocks noChangeArrowheads="1"/>
          </p:cNvSpPr>
          <p:nvPr>
            <p:custDataLst>
              <p:tags r:id="rId4"/>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sp>
        <p:nvSpPr>
          <p:cNvPr id="50" name="文本框 49"/>
          <p:cNvSpPr txBox="1"/>
          <p:nvPr>
            <p:custDataLst>
              <p:tags r:id="rId5"/>
            </p:custDataLst>
          </p:nvPr>
        </p:nvSpPr>
        <p:spPr>
          <a:xfrm>
            <a:off x="11564620" y="930910"/>
            <a:ext cx="398145" cy="2634615"/>
          </a:xfrm>
          <a:prstGeom prst="rect">
            <a:avLst/>
          </a:prstGeom>
          <a:noFill/>
        </p:spPr>
        <p:txBody>
          <a:bodyPr vert="eaVert" wrap="square" rtlCol="0">
            <a:spAutoFit/>
          </a:bodyPr>
          <a:lstStyle/>
          <a:p>
            <a:pPr algn="dist"/>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国</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量</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月</a:t>
            </a:r>
            <a:endPar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33" name="文本框 32"/>
          <p:cNvSpPr txBox="1"/>
          <p:nvPr>
            <p:custDataLst>
              <p:tags r:id="rId6"/>
            </p:custDataLst>
          </p:nvPr>
        </p:nvSpPr>
        <p:spPr>
          <a:xfrm>
            <a:off x="1461770" y="3171825"/>
            <a:ext cx="2045970" cy="82994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rPr>
              <a:t>全国质量月</a:t>
            </a:r>
            <a:endPar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endParaRPr>
          </a:p>
          <a:p>
            <a:pPr algn="ctr"/>
            <a:r>
              <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rPr>
              <a:t>活动主题</a:t>
            </a:r>
            <a:endPar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endParaRPr>
          </a:p>
        </p:txBody>
      </p:sp>
      <p:sp>
        <p:nvSpPr>
          <p:cNvPr id="31" name="圆角矩形 30"/>
          <p:cNvSpPr/>
          <p:nvPr>
            <p:custDataLst>
              <p:tags r:id="rId7"/>
            </p:custDataLst>
          </p:nvPr>
        </p:nvSpPr>
        <p:spPr>
          <a:xfrm>
            <a:off x="4314508" y="2155825"/>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32" name="文本框 31"/>
          <p:cNvSpPr txBox="1"/>
          <p:nvPr>
            <p:custDataLst>
              <p:tags r:id="rId8"/>
            </p:custDataLst>
          </p:nvPr>
        </p:nvSpPr>
        <p:spPr>
          <a:xfrm>
            <a:off x="4395470" y="2078355"/>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贰</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34" name="文本框 33"/>
          <p:cNvSpPr txBox="1"/>
          <p:nvPr>
            <p:custDataLst>
              <p:tags r:id="rId9"/>
            </p:custDataLst>
          </p:nvPr>
        </p:nvSpPr>
        <p:spPr>
          <a:xfrm>
            <a:off x="3872548" y="3171825"/>
            <a:ext cx="2045970" cy="82994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rPr>
              <a:t>全国质量月</a:t>
            </a:r>
            <a:endPar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endParaRPr>
          </a:p>
          <a:p>
            <a:pPr algn="ctr"/>
            <a:r>
              <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rPr>
              <a:t>活动内容</a:t>
            </a:r>
            <a:endPar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endParaRPr>
          </a:p>
        </p:txBody>
      </p:sp>
      <p:sp>
        <p:nvSpPr>
          <p:cNvPr id="38" name="圆角矩形 37"/>
          <p:cNvSpPr/>
          <p:nvPr>
            <p:custDataLst>
              <p:tags r:id="rId10"/>
            </p:custDataLst>
          </p:nvPr>
        </p:nvSpPr>
        <p:spPr>
          <a:xfrm>
            <a:off x="6851333" y="2152015"/>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40" name="文本框 39"/>
          <p:cNvSpPr txBox="1"/>
          <p:nvPr>
            <p:custDataLst>
              <p:tags r:id="rId11"/>
            </p:custDataLst>
          </p:nvPr>
        </p:nvSpPr>
        <p:spPr>
          <a:xfrm>
            <a:off x="6932295" y="2074545"/>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叁</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41" name="文本框 40"/>
          <p:cNvSpPr txBox="1"/>
          <p:nvPr>
            <p:custDataLst>
              <p:tags r:id="rId12"/>
            </p:custDataLst>
          </p:nvPr>
        </p:nvSpPr>
        <p:spPr>
          <a:xfrm>
            <a:off x="6409373" y="3168015"/>
            <a:ext cx="2045970" cy="82994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rPr>
              <a:t>全国质量月</a:t>
            </a:r>
            <a:endPar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endParaRPr>
          </a:p>
          <a:p>
            <a:pPr algn="ctr"/>
            <a:r>
              <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rPr>
              <a:t>重点安排</a:t>
            </a:r>
            <a:endPar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endParaRPr>
          </a:p>
        </p:txBody>
      </p:sp>
      <p:sp>
        <p:nvSpPr>
          <p:cNvPr id="44" name="圆角矩形 43"/>
          <p:cNvSpPr/>
          <p:nvPr>
            <p:custDataLst>
              <p:tags r:id="rId13"/>
            </p:custDataLst>
          </p:nvPr>
        </p:nvSpPr>
        <p:spPr>
          <a:xfrm>
            <a:off x="9342438" y="2152015"/>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45" name="文本框 44"/>
          <p:cNvSpPr txBox="1"/>
          <p:nvPr>
            <p:custDataLst>
              <p:tags r:id="rId14"/>
            </p:custDataLst>
          </p:nvPr>
        </p:nvSpPr>
        <p:spPr>
          <a:xfrm>
            <a:off x="9423400" y="2074545"/>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肆</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46" name="文本框 45"/>
          <p:cNvSpPr txBox="1"/>
          <p:nvPr>
            <p:custDataLst>
              <p:tags r:id="rId15"/>
            </p:custDataLst>
          </p:nvPr>
        </p:nvSpPr>
        <p:spPr>
          <a:xfrm>
            <a:off x="8900478" y="3168015"/>
            <a:ext cx="2045970" cy="82994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rPr>
              <a:t>全国质量月</a:t>
            </a:r>
            <a:endPar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endParaRPr>
          </a:p>
          <a:p>
            <a:pPr algn="ctr"/>
            <a:r>
              <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rPr>
              <a:t>工作要求</a:t>
            </a:r>
            <a:endPar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endParaRPr>
          </a:p>
        </p:txBody>
      </p:sp>
      <p:sp>
        <p:nvSpPr>
          <p:cNvPr id="52" name="文本框 14"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txBox="1"/>
          <p:nvPr>
            <p:custDataLst>
              <p:tags r:id="rId16"/>
            </p:custDataLst>
          </p:nvPr>
        </p:nvSpPr>
        <p:spPr>
          <a:xfrm>
            <a:off x="3595370" y="109220"/>
            <a:ext cx="1972310" cy="1684020"/>
          </a:xfrm>
          <a:prstGeom prst="rect">
            <a:avLst/>
          </a:prstGeom>
          <a:noFill/>
        </p:spPr>
        <p:txBody>
          <a:bodyPr wrap="square" rtlCol="0" anchor="t">
            <a:noAutofit/>
          </a:bodyPr>
          <a:lstStyle>
            <a:defPPr>
              <a:defRPr lang="en-US"/>
            </a:defPPr>
            <a:lvl1pPr algn="ctr" defTabSz="914400">
              <a:defRPr sz="6600">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r>
              <a:rPr lang="zh-CN" altLang="en-US" sz="11500">
                <a:gradFill>
                  <a:gsLst>
                    <a:gs pos="66000">
                      <a:srgbClr val="E87103"/>
                    </a:gs>
                    <a:gs pos="25000">
                      <a:srgbClr val="EC0011"/>
                    </a:gs>
                  </a:gsLst>
                  <a:lin ang="9480000" scaled="0"/>
                </a:gradFill>
                <a:latin typeface="演示秋鸿楷" panose="00000500000000000000" charset="-122"/>
                <a:ea typeface="演示秋鸿楷" panose="00000500000000000000" charset="-122"/>
                <a:cs typeface="HarmonyOS Sans SC" panose="00000500000000000000" charset="-122"/>
              </a:rPr>
              <a:t>目</a:t>
            </a:r>
            <a:endParaRPr lang="zh-CN" altLang="en-US" sz="11500">
              <a:gradFill>
                <a:gsLst>
                  <a:gs pos="66000">
                    <a:srgbClr val="E87103"/>
                  </a:gs>
                  <a:gs pos="25000">
                    <a:srgbClr val="EC0011"/>
                  </a:gs>
                </a:gsLst>
                <a:lin ang="9480000" scaled="0"/>
              </a:gradFill>
              <a:latin typeface="演示秋鸿楷" panose="00000500000000000000" charset="-122"/>
              <a:ea typeface="演示秋鸿楷" panose="00000500000000000000" charset="-122"/>
              <a:cs typeface="HarmonyOS Sans SC" panose="00000500000000000000" charset="-122"/>
            </a:endParaRPr>
          </a:p>
        </p:txBody>
      </p:sp>
      <p:sp>
        <p:nvSpPr>
          <p:cNvPr id="53" name="文本框 52"/>
          <p:cNvSpPr txBox="1"/>
          <p:nvPr>
            <p:custDataLst>
              <p:tags r:id="rId17"/>
            </p:custDataLst>
          </p:nvPr>
        </p:nvSpPr>
        <p:spPr>
          <a:xfrm>
            <a:off x="6318250" y="1208405"/>
            <a:ext cx="2035810" cy="460375"/>
          </a:xfrm>
          <a:prstGeom prst="rect">
            <a:avLst/>
          </a:prstGeom>
          <a:noFill/>
        </p:spPr>
        <p:txBody>
          <a:bodyPr wrap="square" rtlCol="0">
            <a:spAutoFit/>
          </a:bodyPr>
          <a:lstStyle>
            <a:defPPr>
              <a:defRPr lang="en-US"/>
            </a:defPPr>
            <a:lvl1pPr defTabSz="914400">
              <a:defRPr sz="1200">
                <a:solidFill>
                  <a:srgbClr val="CA0014"/>
                </a:solidFill>
                <a:latin typeface="+mj-lt"/>
                <a:ea typeface="+mj-ea"/>
              </a:defRPr>
            </a:lvl1pPr>
          </a:lstStyle>
          <a:p>
            <a:pPr algn="dist"/>
            <a:r>
              <a:rPr lang="en-US" altLang="zh-CN" sz="2400">
                <a:gradFill>
                  <a:gsLst>
                    <a:gs pos="66000">
                      <a:srgbClr val="E87103"/>
                    </a:gs>
                    <a:gs pos="25000">
                      <a:srgbClr val="EC0011"/>
                    </a:gs>
                  </a:gsLst>
                  <a:lin ang="9480000" scaled="0"/>
                </a:gradFill>
                <a:latin typeface="思源宋体 CN Heavy" panose="02020900000000000000" charset="-122"/>
                <a:ea typeface="思源宋体 CN Heavy" panose="02020900000000000000" charset="-122"/>
                <a:cs typeface="HarmonyOS Sans SC" panose="00000500000000000000" charset="-122"/>
              </a:rPr>
              <a:t>CONTENTS</a:t>
            </a:r>
            <a:endParaRPr lang="en-US" altLang="zh-CN" sz="2400">
              <a:gradFill>
                <a:gsLst>
                  <a:gs pos="66000">
                    <a:srgbClr val="E87103"/>
                  </a:gs>
                  <a:gs pos="25000">
                    <a:srgbClr val="EC0011"/>
                  </a:gs>
                </a:gsLst>
                <a:lin ang="9480000" scaled="0"/>
              </a:gradFill>
              <a:latin typeface="思源宋体 CN Heavy" panose="02020900000000000000" charset="-122"/>
              <a:ea typeface="思源宋体 CN Heavy" panose="02020900000000000000" charset="-122"/>
              <a:cs typeface="HarmonyOS Sans SC" panose="00000500000000000000" charset="-122"/>
            </a:endParaRPr>
          </a:p>
        </p:txBody>
      </p:sp>
      <p:sp>
        <p:nvSpPr>
          <p:cNvPr id="57" name="文本框 14"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txBox="1"/>
          <p:nvPr>
            <p:custDataLst>
              <p:tags r:id="rId18"/>
            </p:custDataLst>
          </p:nvPr>
        </p:nvSpPr>
        <p:spPr>
          <a:xfrm>
            <a:off x="4721862" y="21850"/>
            <a:ext cx="1972235" cy="1861185"/>
          </a:xfrm>
          <a:prstGeom prst="rect">
            <a:avLst/>
          </a:prstGeom>
          <a:noFill/>
        </p:spPr>
        <p:txBody>
          <a:bodyPr wrap="square" rtlCol="0" anchor="t">
            <a:spAutoFit/>
          </a:bodyPr>
          <a:lstStyle>
            <a:defPPr>
              <a:defRPr lang="en-US"/>
            </a:defPPr>
            <a:lvl1pPr algn="ctr" defTabSz="914400">
              <a:defRPr sz="6600">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r>
              <a:rPr lang="zh-CN" altLang="en-US" sz="11500">
                <a:gradFill>
                  <a:gsLst>
                    <a:gs pos="66000">
                      <a:srgbClr val="E87103"/>
                    </a:gs>
                    <a:gs pos="25000">
                      <a:srgbClr val="EC0011"/>
                    </a:gs>
                  </a:gsLst>
                  <a:lin ang="9480000" scaled="0"/>
                </a:gradFill>
                <a:latin typeface="演示秋鸿楷" panose="00000500000000000000" charset="-122"/>
                <a:ea typeface="演示秋鸿楷" panose="00000500000000000000" charset="-122"/>
                <a:cs typeface="HarmonyOS Sans SC" panose="00000500000000000000" charset="-122"/>
              </a:rPr>
              <a:t>录</a:t>
            </a:r>
            <a:endParaRPr lang="zh-CN" altLang="en-US" sz="11500">
              <a:gradFill>
                <a:gsLst>
                  <a:gs pos="66000">
                    <a:srgbClr val="E87103"/>
                  </a:gs>
                  <a:gs pos="25000">
                    <a:srgbClr val="EC0011"/>
                  </a:gs>
                </a:gsLst>
                <a:lin ang="9480000" scaled="0"/>
              </a:gradFill>
              <a:latin typeface="演示秋鸿楷" panose="00000500000000000000" charset="-122"/>
              <a:ea typeface="演示秋鸿楷" panose="00000500000000000000" charset="-122"/>
              <a:cs typeface="HarmonyOS Sans SC" panose="00000500000000000000" charset="-122"/>
            </a:endParaRPr>
          </a:p>
        </p:txBody>
      </p:sp>
      <p:pic>
        <p:nvPicPr>
          <p:cNvPr id="58" name="图片 57" descr="白色的鸟&#10;&#10;描述已自动生成"/>
          <p:cNvPicPr>
            <a:picLocks noChangeAspect="1"/>
          </p:cNvPicPr>
          <p:nvPr>
            <p:custDataLst>
              <p:tags r:id="rId19"/>
            </p:custDataLst>
          </p:nvPr>
        </p:nvPicPr>
        <p:blipFill rotWithShape="1">
          <a:blip r:embed="rId20"/>
          <a:srcRect l="60511" t="12239" r="1920" b="58480"/>
          <a:stretch>
            <a:fillRect/>
          </a:stretch>
        </p:blipFill>
        <p:spPr>
          <a:xfrm>
            <a:off x="6068695" y="295275"/>
            <a:ext cx="1255395" cy="978535"/>
          </a:xfrm>
          <a:prstGeom prst="rect">
            <a:avLst/>
          </a:prstGeom>
        </p:spPr>
      </p:pic>
      <p:sp>
        <p:nvSpPr>
          <p:cNvPr id="55" name="文本框 54"/>
          <p:cNvSpPr txBox="1"/>
          <p:nvPr>
            <p:custDataLst>
              <p:tags r:id="rId21"/>
            </p:custDataLst>
          </p:nvPr>
        </p:nvSpPr>
        <p:spPr>
          <a:xfrm>
            <a:off x="7095490" y="633730"/>
            <a:ext cx="1274445" cy="607695"/>
          </a:xfrm>
          <a:prstGeom prst="rect">
            <a:avLst/>
          </a:prstGeom>
          <a:noFill/>
        </p:spPr>
        <p:txBody>
          <a:bodyPr wrap="square" rtlCol="0" anchor="t">
            <a:spAutoFit/>
          </a:bodyPr>
          <a:lstStyle/>
          <a:p>
            <a:pPr marL="0" lvl="1" algn="l">
              <a:lnSpc>
                <a:spcPct val="140000"/>
              </a:lnSpc>
            </a:pPr>
            <a:r>
              <a:rPr lang="zh-CN" altLang="en-US" sz="1200" dirty="0">
                <a:solidFill>
                  <a:schemeClr val="tx1">
                    <a:lumMod val="65000"/>
                    <a:lumOff val="35000"/>
                  </a:schemeClr>
                </a:solidFill>
                <a:latin typeface="HarmonyOS Sans SC" panose="00000500000000000000" charset="-122"/>
                <a:ea typeface="HarmonyOS Sans SC" panose="00000500000000000000" charset="-122"/>
                <a:cs typeface="+mn-ea"/>
                <a:sym typeface="+mn-lt"/>
              </a:rPr>
              <a:t>单击此处输入你的正文</a:t>
            </a:r>
            <a:endParaRPr lang="zh-CN" altLang="en-US" sz="1200" dirty="0">
              <a:solidFill>
                <a:schemeClr val="tx1">
                  <a:lumMod val="65000"/>
                  <a:lumOff val="35000"/>
                </a:schemeClr>
              </a:solidFill>
              <a:latin typeface="HarmonyOS Sans SC" panose="00000500000000000000" charset="-122"/>
              <a:ea typeface="HarmonyOS Sans SC" panose="00000500000000000000" charset="-122"/>
              <a:cs typeface="+mn-ea"/>
              <a:sym typeface="+mn-lt"/>
            </a:endParaRPr>
          </a:p>
        </p:txBody>
      </p:sp>
      <p:sp>
        <p:nvSpPr>
          <p:cNvPr id="2" name="文本框 1"/>
          <p:cNvSpPr txBox="1"/>
          <p:nvPr/>
        </p:nvSpPr>
        <p:spPr>
          <a:xfrm>
            <a:off x="197485" y="996315"/>
            <a:ext cx="336550" cy="2226310"/>
          </a:xfrm>
          <a:prstGeom prst="rect">
            <a:avLst/>
          </a:prstGeom>
          <a:noFill/>
        </p:spPr>
        <p:txBody>
          <a:bodyPr vert="eaVert" wrap="square" rtlCol="0">
            <a:spAutoFit/>
          </a:bodyPr>
          <a:p>
            <a:pPr algn="dist">
              <a:lnSpc>
                <a:spcPct val="100000"/>
              </a:lnSpc>
            </a:pP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不忘初心</a:t>
            </a:r>
            <a:r>
              <a:rPr lang="en-US" altLang="zh-CN"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 </a:t>
            </a: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牢记使命</a:t>
            </a:r>
            <a:endPar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8998779897878"/>
          <p:cNvPicPr>
            <a:picLocks noChangeAspect="1"/>
          </p:cNvPicPr>
          <p:nvPr/>
        </p:nvPicPr>
        <p:blipFill>
          <a:blip r:embed="rId1"/>
          <a:stretch>
            <a:fillRect/>
          </a:stretch>
        </p:blipFill>
        <p:spPr>
          <a:xfrm>
            <a:off x="0" y="0"/>
            <a:ext cx="12192000" cy="6856730"/>
          </a:xfrm>
          <a:prstGeom prst="rect">
            <a:avLst/>
          </a:prstGeom>
        </p:spPr>
      </p:pic>
      <p:sp>
        <p:nvSpPr>
          <p:cNvPr id="56" name="文本框 55"/>
          <p:cNvSpPr txBox="1"/>
          <p:nvPr/>
        </p:nvSpPr>
        <p:spPr>
          <a:xfrm>
            <a:off x="2761827" y="2097335"/>
            <a:ext cx="6668488" cy="768350"/>
          </a:xfrm>
          <a:prstGeom prst="rect">
            <a:avLst/>
          </a:prstGeom>
          <a:noFill/>
        </p:spPr>
        <p:txBody>
          <a:bodyPr wrap="square" rtlCol="0">
            <a:spAutoFit/>
          </a:bodyPr>
          <a:lstStyle/>
          <a:p>
            <a:pPr algn="ctr"/>
            <a:r>
              <a:rPr lang="zh-CN" altLang="zh-CN" sz="4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全国质量月活动主题</a:t>
            </a:r>
            <a:endParaRPr kumimoji="0" lang="zh-CN" altLang="zh-CN" sz="4400" i="0" u="none" strike="noStrike" kern="100" cap="none" spc="0" normalizeH="0" baseline="0" noProof="0" dirty="0">
              <a:ln>
                <a:noFill/>
              </a:ln>
              <a:gradFill>
                <a:gsLst>
                  <a:gs pos="0">
                    <a:srgbClr val="EC0011"/>
                  </a:gs>
                  <a:gs pos="67000">
                    <a:srgbClr val="EE7321"/>
                  </a:gs>
                </a:gsLst>
                <a:lin ang="16200000" scaled="0"/>
              </a:gradFill>
              <a:effectLst/>
              <a:uLnTx/>
              <a:uFillTx/>
              <a:latin typeface="思源宋体 CN Heavy" panose="02020900000000000000" charset="-122"/>
              <a:ea typeface="思源宋体 CN Heavy" panose="02020900000000000000" charset="-122"/>
              <a:cs typeface="HarmonyOS Sans SC" panose="00000500000000000000" charset="-122"/>
              <a:sym typeface="+mn-ea"/>
            </a:endParaRPr>
          </a:p>
        </p:txBody>
      </p:sp>
      <p:pic>
        <p:nvPicPr>
          <p:cNvPr id="3" name="图片 2"/>
          <p:cNvPicPr>
            <a:picLocks noChangeAspect="1"/>
          </p:cNvPicPr>
          <p:nvPr>
            <p:custDataLst>
              <p:tags r:id="rId2"/>
            </p:custDataLst>
          </p:nvPr>
        </p:nvPicPr>
        <p:blipFill rotWithShape="1">
          <a:blip r:embed="rId3"/>
          <a:srcRect l="69818" t="12412" r="12969" b="64485"/>
          <a:stretch>
            <a:fillRect/>
          </a:stretch>
        </p:blipFill>
        <p:spPr>
          <a:xfrm>
            <a:off x="6827520" y="808990"/>
            <a:ext cx="1720215" cy="1443355"/>
          </a:xfrm>
          <a:prstGeom prst="rect">
            <a:avLst/>
          </a:prstGeom>
        </p:spPr>
      </p:pic>
      <p:sp>
        <p:nvSpPr>
          <p:cNvPr id="66" name="圆角矩形 65"/>
          <p:cNvSpPr/>
          <p:nvPr>
            <p:custDataLst>
              <p:tags r:id="rId4"/>
            </p:custDataLst>
          </p:nvPr>
        </p:nvSpPr>
        <p:spPr>
          <a:xfrm>
            <a:off x="5515046" y="1130300"/>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30" name="文本框 29"/>
          <p:cNvSpPr txBox="1"/>
          <p:nvPr>
            <p:custDataLst>
              <p:tags r:id="rId5"/>
            </p:custDataLst>
          </p:nvPr>
        </p:nvSpPr>
        <p:spPr>
          <a:xfrm>
            <a:off x="5596008" y="1052830"/>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壹</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6" name="文本框"/>
          <p:cNvSpPr txBox="1">
            <a:spLocks noChangeArrowheads="1"/>
          </p:cNvSpPr>
          <p:nvPr>
            <p:custDataLst>
              <p:tags r:id="rId6"/>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sp>
        <p:nvSpPr>
          <p:cNvPr id="50" name="文本框 49"/>
          <p:cNvSpPr txBox="1"/>
          <p:nvPr>
            <p:custDataLst>
              <p:tags r:id="rId7"/>
            </p:custDataLst>
          </p:nvPr>
        </p:nvSpPr>
        <p:spPr>
          <a:xfrm>
            <a:off x="11564620" y="930910"/>
            <a:ext cx="398145" cy="2634615"/>
          </a:xfrm>
          <a:prstGeom prst="rect">
            <a:avLst/>
          </a:prstGeom>
          <a:noFill/>
        </p:spPr>
        <p:txBody>
          <a:bodyPr vert="eaVert" wrap="square" rtlCol="0">
            <a:spAutoFit/>
          </a:bodyPr>
          <a:lstStyle/>
          <a:p>
            <a:pPr algn="dist"/>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国</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量</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月</a:t>
            </a:r>
            <a:endPar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29" name="Freeform 19"/>
          <p:cNvSpPr/>
          <p:nvPr>
            <p:custDataLst>
              <p:tags r:id="rId8"/>
            </p:custDataLst>
          </p:nvPr>
        </p:nvSpPr>
        <p:spPr bwMode="auto">
          <a:xfrm>
            <a:off x="4333875" y="3062605"/>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文本框 3"/>
          <p:cNvSpPr txBox="1"/>
          <p:nvPr>
            <p:custDataLst>
              <p:tags r:id="rId9"/>
            </p:custDataLst>
          </p:nvPr>
        </p:nvSpPr>
        <p:spPr>
          <a:xfrm>
            <a:off x="197485" y="996315"/>
            <a:ext cx="336550" cy="2226310"/>
          </a:xfrm>
          <a:prstGeom prst="rect">
            <a:avLst/>
          </a:prstGeom>
          <a:noFill/>
        </p:spPr>
        <p:txBody>
          <a:bodyPr vert="eaVert" wrap="square" rtlCol="0">
            <a:spAutoFit/>
          </a:bodyPr>
          <a:p>
            <a:pPr algn="dist">
              <a:lnSpc>
                <a:spcPct val="100000"/>
              </a:lnSpc>
            </a:pP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不忘初心</a:t>
            </a:r>
            <a:r>
              <a:rPr lang="en-US" altLang="zh-CN"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 </a:t>
            </a: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牢记使命</a:t>
            </a:r>
            <a:endPar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图片 100"/>
          <p:cNvPicPr/>
          <p:nvPr>
            <p:custDataLst>
              <p:tags r:id="rId1"/>
            </p:custDataLst>
          </p:nvPr>
        </p:nvPicPr>
        <p:blipFill>
          <a:blip r:embed="rId2"/>
          <a:srcRect r="4616"/>
          <a:stretch>
            <a:fillRect/>
          </a:stretch>
        </p:blipFill>
        <p:spPr>
          <a:xfrm>
            <a:off x="1151890" y="3982720"/>
            <a:ext cx="2511425" cy="1804035"/>
          </a:xfrm>
          <a:prstGeom prst="roundRect">
            <a:avLst>
              <a:gd name="adj" fmla="val 3914"/>
            </a:avLst>
          </a:prstGeom>
          <a:noFill/>
          <a:ln w="9525">
            <a:noFill/>
          </a:ln>
        </p:spPr>
      </p:pic>
      <p:sp>
        <p:nvSpPr>
          <p:cNvPr id="41" name="文本框 22"/>
          <p:cNvSpPr txBox="1"/>
          <p:nvPr/>
        </p:nvSpPr>
        <p:spPr>
          <a:xfrm>
            <a:off x="1162685" y="2091690"/>
            <a:ext cx="5507990" cy="783590"/>
          </a:xfrm>
          <a:prstGeom prst="rect">
            <a:avLst/>
          </a:prstGeom>
          <a:noFill/>
        </p:spPr>
        <p:txBody>
          <a:bodyPr wrap="square" lIns="0" tIns="0" rIns="0" bIns="0" anchor="t" anchorCtr="0">
            <a:noAutofit/>
          </a:bodyPr>
          <a:lstStyle/>
          <a:p>
            <a:pPr fontAlgn="auto">
              <a:lnSpc>
                <a:spcPct val="150000"/>
              </a:lnSpc>
              <a:spcAft>
                <a:spcPts val="1000"/>
              </a:spcAft>
            </a:pPr>
            <a:r>
              <a:rPr lang="zh-CN" altLang="en-US" sz="1200" noProof="0">
                <a:ln>
                  <a:noFill/>
                </a:ln>
                <a:solidFill>
                  <a:prstClr val="black">
                    <a:lumMod val="65000"/>
                    <a:lumOff val="35000"/>
                  </a:prstClr>
                </a:solidFill>
                <a:effectLst/>
                <a:uLnTx/>
                <a:uFillTx/>
                <a:latin typeface="HarmonyOS Sans SC" panose="00000500000000000000" charset="-122"/>
                <a:ea typeface="HarmonyOS Sans SC" panose="00000500000000000000" charset="-122"/>
                <a:sym typeface="+mn-ea"/>
              </a:rPr>
              <a:t>为贯彻党的二十大和二十届历次全会精神，全面落实《质量强国建设纲要》部署，深入开展全民质量行动，推动质量社会共治，市场监管总局等25个部门将联合开展2026年全国“质量月”活动。</a:t>
            </a:r>
            <a:endParaRPr lang="zh-CN" altLang="en-US" sz="1200" noProof="0">
              <a:ln>
                <a:noFill/>
              </a:ln>
              <a:solidFill>
                <a:prstClr val="black">
                  <a:lumMod val="65000"/>
                  <a:lumOff val="35000"/>
                </a:prstClr>
              </a:solidFill>
              <a:effectLst/>
              <a:uLnTx/>
              <a:uFillTx/>
              <a:latin typeface="HarmonyOS Sans SC" panose="00000500000000000000" charset="-122"/>
              <a:ea typeface="HarmonyOS Sans SC" panose="00000500000000000000" charset="-122"/>
              <a:sym typeface="+mn-ea"/>
            </a:endParaRPr>
          </a:p>
        </p:txBody>
      </p:sp>
      <p:sp>
        <p:nvSpPr>
          <p:cNvPr id="3" name="圆角矩形 2"/>
          <p:cNvSpPr>
            <a:spLocks noChangeAspect="1"/>
          </p:cNvSpPr>
          <p:nvPr>
            <p:custDataLst>
              <p:tags r:id="rId3"/>
            </p:custDataLst>
          </p:nvPr>
        </p:nvSpPr>
        <p:spPr>
          <a:xfrm>
            <a:off x="7599363" y="1450340"/>
            <a:ext cx="1728000" cy="1728469"/>
          </a:xfrm>
          <a:prstGeom prst="roundRect">
            <a:avLst/>
          </a:prstGeom>
          <a:gradFill>
            <a:gsLst>
              <a:gs pos="0">
                <a:srgbClr val="EC0011"/>
              </a:gs>
              <a:gs pos="100000">
                <a:srgbClr val="E86504"/>
              </a:gs>
            </a:gsLst>
            <a:lin ang="12060000" scaled="0"/>
          </a:gradFill>
          <a:ln w="63500">
            <a:solidFill>
              <a:srgbClr val="F2FEFF"/>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HarmonyOS Sans SC" panose="00000500000000000000" charset="-122"/>
              <a:sym typeface="+mn-ea"/>
            </a:endParaRPr>
          </a:p>
        </p:txBody>
      </p:sp>
      <p:sp>
        <p:nvSpPr>
          <p:cNvPr id="8" name="圆角矩形 7"/>
          <p:cNvSpPr>
            <a:spLocks noChangeAspect="1"/>
          </p:cNvSpPr>
          <p:nvPr>
            <p:custDataLst>
              <p:tags r:id="rId4"/>
            </p:custDataLst>
          </p:nvPr>
        </p:nvSpPr>
        <p:spPr>
          <a:xfrm>
            <a:off x="9293088" y="1450340"/>
            <a:ext cx="1728000" cy="1728469"/>
          </a:xfrm>
          <a:prstGeom prst="roundRect">
            <a:avLst/>
          </a:prstGeom>
          <a:gradFill>
            <a:gsLst>
              <a:gs pos="0">
                <a:srgbClr val="EC0011"/>
              </a:gs>
              <a:gs pos="100000">
                <a:srgbClr val="E86504"/>
              </a:gs>
            </a:gsLst>
            <a:lin ang="12060000" scaled="0"/>
          </a:gradFill>
          <a:ln w="50800">
            <a:solidFill>
              <a:srgbClr val="F2FEFF"/>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000">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15" name="文本框 14"/>
          <p:cNvSpPr txBox="1"/>
          <p:nvPr>
            <p:custDataLst>
              <p:tags r:id="rId5"/>
            </p:custDataLst>
          </p:nvPr>
        </p:nvSpPr>
        <p:spPr>
          <a:xfrm>
            <a:off x="8204918" y="1635760"/>
            <a:ext cx="538480" cy="521970"/>
          </a:xfrm>
          <a:prstGeom prst="rect">
            <a:avLst/>
          </a:prstGeom>
          <a:noFill/>
        </p:spPr>
        <p:txBody>
          <a:bodyPr wrap="none" rtlCol="0">
            <a:spAutoFit/>
          </a:bodyPr>
          <a:lstStyle/>
          <a:p>
            <a:pPr algn="ctr"/>
            <a:r>
              <a:rPr lang="zh-CN" altLang="en-US" sz="2800">
                <a:solidFill>
                  <a:srgbClr val="FFE7B8"/>
                </a:solidFill>
                <a:latin typeface="思源宋体 CN Heavy" panose="02020900000000000000" charset="-122"/>
                <a:ea typeface="思源宋体 CN Heavy" panose="02020900000000000000" charset="-122"/>
                <a:cs typeface="HarmonyOS Sans SC" panose="00000500000000000000" charset="-122"/>
                <a:sym typeface="+mn-ea"/>
              </a:rPr>
              <a:t>壹</a:t>
            </a:r>
            <a:endParaRPr lang="zh-CN" altLang="en-US" sz="2800">
              <a:solidFill>
                <a:srgbClr val="FFE7B8"/>
              </a:solidFill>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16" name="文本框 15"/>
          <p:cNvSpPr txBox="1"/>
          <p:nvPr>
            <p:custDataLst>
              <p:tags r:id="rId6"/>
            </p:custDataLst>
          </p:nvPr>
        </p:nvSpPr>
        <p:spPr>
          <a:xfrm>
            <a:off x="7718425" y="2267585"/>
            <a:ext cx="1489075" cy="607695"/>
          </a:xfrm>
          <a:prstGeom prst="rect">
            <a:avLst/>
          </a:prstGeom>
          <a:noFill/>
        </p:spPr>
        <p:txBody>
          <a:bodyPr wrap="square" rtlCol="0">
            <a:spAutoFit/>
          </a:bodyPr>
          <a:lstStyle/>
          <a:p>
            <a:pPr algn="ctr" fontAlgn="auto">
              <a:lnSpc>
                <a:spcPct val="140000"/>
              </a:lnSpc>
              <a:spcAft>
                <a:spcPts val="1000"/>
              </a:spcAft>
              <a:buClrTx/>
              <a:buSzTx/>
              <a:buFontTx/>
            </a:pPr>
            <a:r>
              <a:rPr lang="zh-CN" altLang="en-US" sz="1200" noProof="0">
                <a:ln>
                  <a:noFill/>
                </a:ln>
                <a:solidFill>
                  <a:srgbClr val="FFE7B8"/>
                </a:solidFill>
                <a:effectLst/>
                <a:uLnTx/>
                <a:uFillTx/>
                <a:latin typeface="HarmonyOS Sans SC" panose="00000500000000000000" charset="-122"/>
                <a:ea typeface="HarmonyOS Sans SC" panose="00000500000000000000" charset="-122"/>
                <a:sym typeface="+mn-ea"/>
              </a:rPr>
              <a:t>全国范围内的质量专题活动</a:t>
            </a:r>
            <a:endParaRPr lang="zh-CN" altLang="en-US" sz="1200" noProof="0">
              <a:ln>
                <a:noFill/>
              </a:ln>
              <a:solidFill>
                <a:srgbClr val="FFE7B8"/>
              </a:solidFill>
              <a:effectLst/>
              <a:uLnTx/>
              <a:uFillTx/>
              <a:latin typeface="HarmonyOS Sans SC" panose="00000500000000000000" charset="-122"/>
              <a:ea typeface="HarmonyOS Sans SC" panose="00000500000000000000" charset="-122"/>
              <a:sym typeface="+mn-ea"/>
            </a:endParaRPr>
          </a:p>
        </p:txBody>
      </p:sp>
      <p:sp>
        <p:nvSpPr>
          <p:cNvPr id="21" name="矩形 20"/>
          <p:cNvSpPr/>
          <p:nvPr/>
        </p:nvSpPr>
        <p:spPr>
          <a:xfrm flipH="1">
            <a:off x="872490" y="1647190"/>
            <a:ext cx="3237865" cy="421640"/>
          </a:xfrm>
          <a:prstGeom prst="rect">
            <a:avLst/>
          </a:prstGeom>
        </p:spPr>
        <p:txBody>
          <a:bodyPr wrap="none" lIns="0" tIns="0" rIns="0" bIns="0" anchor="ctr" anchorCtr="1">
            <a:noAutofit/>
          </a:bodyPr>
          <a:lstStyle/>
          <a:p>
            <a:pPr algn="l"/>
            <a:r>
              <a:rPr lang="zh-CN" altLang="zh-CN" sz="2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全国质量月活动主题</a:t>
            </a:r>
            <a:endParaRPr lang="zh-CN" altLang="en-US" sz="2400" dirty="0">
              <a:solidFill>
                <a:schemeClr val="tx1">
                  <a:alpha val="70000"/>
                </a:schemeClr>
              </a:solidFill>
              <a:latin typeface="思源宋体 CN Heavy" panose="02020900000000000000" charset="-122"/>
              <a:ea typeface="思源宋体 CN Heavy" panose="02020900000000000000" charset="-122"/>
              <a:cs typeface="HarmonyOS Sans SC" panose="00000500000000000000" charset="-122"/>
              <a:sym typeface="思源宋体 CN Heavy" panose="02020900000000000000" charset="-122"/>
            </a:endParaRPr>
          </a:p>
        </p:txBody>
      </p:sp>
      <p:sp>
        <p:nvSpPr>
          <p:cNvPr id="68" name="任意多边形 67"/>
          <p:cNvSpPr>
            <a:spLocks noChangeAspect="1"/>
          </p:cNvSpPr>
          <p:nvPr/>
        </p:nvSpPr>
        <p:spPr>
          <a:xfrm>
            <a:off x="1162685" y="4060190"/>
            <a:ext cx="1656080" cy="165608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234" h="6234">
                <a:moveTo>
                  <a:pt x="455" y="0"/>
                </a:moveTo>
                <a:lnTo>
                  <a:pt x="5776" y="0"/>
                </a:lnTo>
                <a:lnTo>
                  <a:pt x="5776" y="0"/>
                </a:lnTo>
                <a:cubicBezTo>
                  <a:pt x="5768" y="255"/>
                  <a:pt x="6001" y="460"/>
                  <a:pt x="6230" y="454"/>
                </a:cubicBezTo>
                <a:lnTo>
                  <a:pt x="6234" y="454"/>
                </a:lnTo>
                <a:lnTo>
                  <a:pt x="6234" y="5771"/>
                </a:lnTo>
                <a:lnTo>
                  <a:pt x="6230" y="5771"/>
                </a:lnTo>
                <a:cubicBezTo>
                  <a:pt x="5975" y="5763"/>
                  <a:pt x="5770" y="5996"/>
                  <a:pt x="5776" y="6224"/>
                </a:cubicBezTo>
                <a:lnTo>
                  <a:pt x="5776" y="6234"/>
                </a:lnTo>
                <a:lnTo>
                  <a:pt x="455" y="6234"/>
                </a:lnTo>
                <a:lnTo>
                  <a:pt x="455" y="6224"/>
                </a:lnTo>
                <a:cubicBezTo>
                  <a:pt x="463" y="5970"/>
                  <a:pt x="230" y="5764"/>
                  <a:pt x="2" y="5771"/>
                </a:cubicBezTo>
                <a:lnTo>
                  <a:pt x="0" y="5771"/>
                </a:lnTo>
                <a:lnTo>
                  <a:pt x="0" y="454"/>
                </a:lnTo>
                <a:lnTo>
                  <a:pt x="2" y="454"/>
                </a:lnTo>
                <a:cubicBezTo>
                  <a:pt x="256" y="461"/>
                  <a:pt x="461" y="228"/>
                  <a:pt x="455" y="0"/>
                </a:cubicBezTo>
                <a:lnTo>
                  <a:pt x="455" y="0"/>
                </a:lnTo>
                <a:close/>
              </a:path>
            </a:pathLst>
          </a:cu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2000">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53" name="圆角矩形 52"/>
          <p:cNvSpPr/>
          <p:nvPr/>
        </p:nvSpPr>
        <p:spPr>
          <a:xfrm>
            <a:off x="3060065" y="3983355"/>
            <a:ext cx="7985760" cy="1803400"/>
          </a:xfrm>
          <a:prstGeom prst="roundRect">
            <a:avLst>
              <a:gd name="adj" fmla="val 11126"/>
            </a:avLst>
          </a:prstGeom>
          <a:gradFill>
            <a:gsLst>
              <a:gs pos="0">
                <a:srgbClr val="E86504"/>
              </a:gs>
              <a:gs pos="100000">
                <a:srgbClr val="EC0011"/>
              </a:gs>
            </a:gsLst>
            <a:lin ang="20400000" scaled="0"/>
          </a:gradFill>
          <a:ln>
            <a:noFill/>
          </a:ln>
          <a:effectLst>
            <a:reflection blurRad="6350" stA="13000" endA="300" endPos="290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HarmonyOS Sans SC" panose="00000500000000000000" charset="-122"/>
              <a:sym typeface="+mn-ea"/>
            </a:endParaRPr>
          </a:p>
        </p:txBody>
      </p:sp>
      <p:sp>
        <p:nvSpPr>
          <p:cNvPr id="17" name="矩形 16"/>
          <p:cNvSpPr/>
          <p:nvPr/>
        </p:nvSpPr>
        <p:spPr>
          <a:xfrm>
            <a:off x="3427730" y="4392930"/>
            <a:ext cx="7287895" cy="981075"/>
          </a:xfrm>
          <a:prstGeom prst="rect">
            <a:avLst/>
          </a:prstGeom>
          <a:ln>
            <a:noFill/>
          </a:ln>
        </p:spPr>
        <p:txBody>
          <a:bodyPr wrap="none" lIns="0" tIns="0" rIns="0" bIns="0" anchor="ctr" anchorCtr="1">
            <a:noAutofit/>
          </a:bodyPr>
          <a:lstStyle/>
          <a:p>
            <a:pPr algn="l">
              <a:lnSpc>
                <a:spcPct val="110000"/>
              </a:lnSpc>
            </a:pPr>
            <a:r>
              <a:rPr lang="zh-CN" altLang="en-US" sz="4800" b="1" cap="all" dirty="0">
                <a:ln w="0">
                  <a:noFill/>
                </a:ln>
                <a:solidFill>
                  <a:schemeClr val="bg1"/>
                </a:soli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rPr>
              <a:t>增强质量技术基础能力</a:t>
            </a:r>
            <a:endParaRPr lang="zh-CN" altLang="en-US" sz="4800" b="1" cap="all" dirty="0">
              <a:ln w="0">
                <a:noFill/>
              </a:ln>
              <a:solidFill>
                <a:schemeClr val="bg1"/>
              </a:soli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endParaRPr>
          </a:p>
          <a:p>
            <a:pPr algn="l">
              <a:lnSpc>
                <a:spcPct val="110000"/>
              </a:lnSpc>
            </a:pPr>
            <a:r>
              <a:rPr lang="zh-CN" altLang="en-US" sz="4800" b="1" cap="all" dirty="0">
                <a:ln w="0">
                  <a:noFill/>
                </a:ln>
                <a:solidFill>
                  <a:schemeClr val="bg1"/>
                </a:soli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rPr>
              <a:t>提升质量安全保障水平</a:t>
            </a:r>
            <a:endParaRPr lang="zh-CN" altLang="en-US" sz="4800" b="1" cap="all" dirty="0">
              <a:ln w="0">
                <a:noFill/>
              </a:ln>
              <a:solidFill>
                <a:schemeClr val="bg1"/>
              </a:soli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endParaRPr>
          </a:p>
        </p:txBody>
      </p:sp>
      <p:sp>
        <p:nvSpPr>
          <p:cNvPr id="2" name="文本框 1"/>
          <p:cNvSpPr txBox="1"/>
          <p:nvPr>
            <p:custDataLst>
              <p:tags r:id="rId7"/>
            </p:custDataLst>
          </p:nvPr>
        </p:nvSpPr>
        <p:spPr>
          <a:xfrm>
            <a:off x="9902908" y="1635760"/>
            <a:ext cx="538480" cy="521970"/>
          </a:xfrm>
          <a:prstGeom prst="rect">
            <a:avLst/>
          </a:prstGeom>
          <a:noFill/>
        </p:spPr>
        <p:txBody>
          <a:bodyPr wrap="none" rtlCol="0">
            <a:spAutoFit/>
          </a:bodyPr>
          <a:lstStyle/>
          <a:p>
            <a:pPr algn="ctr"/>
            <a:r>
              <a:rPr lang="zh-CN" altLang="en-US" sz="2800">
                <a:solidFill>
                  <a:srgbClr val="FFE7B8"/>
                </a:solidFill>
                <a:latin typeface="思源宋体 CN Heavy" panose="02020900000000000000" charset="-122"/>
                <a:ea typeface="思源宋体 CN Heavy" panose="02020900000000000000" charset="-122"/>
                <a:cs typeface="HarmonyOS Sans SC" panose="00000500000000000000" charset="-122"/>
                <a:sym typeface="+mn-ea"/>
              </a:rPr>
              <a:t>贰</a:t>
            </a:r>
            <a:endParaRPr lang="zh-CN" altLang="en-US" sz="2800">
              <a:solidFill>
                <a:srgbClr val="FFE7B8"/>
              </a:solidFill>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4" name="文本框 3"/>
          <p:cNvSpPr txBox="1"/>
          <p:nvPr>
            <p:custDataLst>
              <p:tags r:id="rId8"/>
            </p:custDataLst>
          </p:nvPr>
        </p:nvSpPr>
        <p:spPr>
          <a:xfrm>
            <a:off x="9416415" y="2267585"/>
            <a:ext cx="1489075" cy="607695"/>
          </a:xfrm>
          <a:prstGeom prst="rect">
            <a:avLst/>
          </a:prstGeom>
          <a:noFill/>
        </p:spPr>
        <p:txBody>
          <a:bodyPr wrap="square" rtlCol="0">
            <a:spAutoFit/>
          </a:bodyPr>
          <a:lstStyle/>
          <a:p>
            <a:pPr algn="ctr" fontAlgn="auto">
              <a:lnSpc>
                <a:spcPct val="140000"/>
              </a:lnSpc>
              <a:spcAft>
                <a:spcPts val="1000"/>
              </a:spcAft>
              <a:buClrTx/>
              <a:buSzTx/>
              <a:buFontTx/>
            </a:pPr>
            <a:r>
              <a:rPr lang="zh-CN" altLang="en-US" sz="1200" noProof="0">
                <a:ln>
                  <a:noFill/>
                </a:ln>
                <a:solidFill>
                  <a:srgbClr val="FFE7B8"/>
                </a:solidFill>
                <a:effectLst/>
                <a:uLnTx/>
                <a:uFillTx/>
                <a:latin typeface="HarmonyOS Sans SC" panose="00000500000000000000" charset="-122"/>
                <a:ea typeface="HarmonyOS Sans SC" panose="00000500000000000000" charset="-122"/>
                <a:sym typeface="+mn-ea"/>
              </a:rPr>
              <a:t>旨在提高全民族质量意识和质量水平</a:t>
            </a:r>
            <a:endParaRPr lang="zh-CN" altLang="en-US" sz="1200" noProof="0">
              <a:ln>
                <a:noFill/>
              </a:ln>
              <a:solidFill>
                <a:srgbClr val="FFE7B8"/>
              </a:solidFill>
              <a:effectLst/>
              <a:uLnTx/>
              <a:uFillTx/>
              <a:latin typeface="HarmonyOS Sans SC" panose="00000500000000000000" charset="-122"/>
              <a:ea typeface="HarmonyOS Sans SC" panose="00000500000000000000" charset="-122"/>
              <a:sym typeface="+mn-ea"/>
            </a:endParaRPr>
          </a:p>
        </p:txBody>
      </p:sp>
      <p:pic>
        <p:nvPicPr>
          <p:cNvPr id="5" name="图片 4" descr="白色的鸟&#10;&#10;描述已自动生成"/>
          <p:cNvPicPr>
            <a:picLocks noChangeAspect="1"/>
          </p:cNvPicPr>
          <p:nvPr>
            <p:custDataLst>
              <p:tags r:id="rId9"/>
            </p:custDataLst>
          </p:nvPr>
        </p:nvPicPr>
        <p:blipFill rotWithShape="1">
          <a:blip r:embed="rId10"/>
          <a:srcRect l="60511" t="12239" r="1920" b="58480"/>
          <a:stretch>
            <a:fillRect/>
          </a:stretch>
        </p:blipFill>
        <p:spPr>
          <a:xfrm flipH="1">
            <a:off x="999490" y="2961005"/>
            <a:ext cx="1339215" cy="978535"/>
          </a:xfrm>
          <a:prstGeom prst="rect">
            <a:avLst/>
          </a:prstGeom>
        </p:spPr>
      </p:pic>
      <p:sp>
        <p:nvSpPr>
          <p:cNvPr id="33" name="文本框 32"/>
          <p:cNvSpPr txBox="1"/>
          <p:nvPr>
            <p:custDataLst>
              <p:tags r:id="rId11"/>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全国质量月活动主题</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36" name="五角星 35"/>
          <p:cNvSpPr/>
          <p:nvPr>
            <p:custDataLst>
              <p:tags r:id="rId12"/>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37" name="五角星 36"/>
          <p:cNvSpPr/>
          <p:nvPr>
            <p:custDataLst>
              <p:tags r:id="rId13"/>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29" name="Freeform 19"/>
          <p:cNvSpPr/>
          <p:nvPr>
            <p:custDataLst>
              <p:tags r:id="rId14"/>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ustDataLst>
      <p:tags r:id="rId15"/>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任意多边形 68"/>
          <p:cNvSpPr>
            <a:spLocks noChangeAspect="1"/>
          </p:cNvSpPr>
          <p:nvPr/>
        </p:nvSpPr>
        <p:spPr>
          <a:xfrm>
            <a:off x="-26035" y="2519045"/>
            <a:ext cx="3788410" cy="4338955"/>
          </a:xfrm>
          <a:custGeom>
            <a:avLst/>
            <a:gdLst/>
            <a:ahLst/>
            <a:cxnLst>
              <a:cxn ang="3">
                <a:pos x="hc" y="t"/>
              </a:cxn>
              <a:cxn ang="cd2">
                <a:pos x="l" y="vc"/>
              </a:cxn>
              <a:cxn ang="cd4">
                <a:pos x="hc" y="b"/>
              </a:cxn>
              <a:cxn ang="0">
                <a:pos x="r" y="vc"/>
              </a:cxn>
            </a:cxnLst>
            <a:rect l="l" t="t" r="r" b="b"/>
            <a:pathLst>
              <a:path w="7615" h="8722">
                <a:moveTo>
                  <a:pt x="2207" y="0"/>
                </a:moveTo>
                <a:cubicBezTo>
                  <a:pt x="5194" y="0"/>
                  <a:pt x="7615" y="2421"/>
                  <a:pt x="7615" y="5409"/>
                </a:cubicBezTo>
                <a:cubicBezTo>
                  <a:pt x="7615" y="6645"/>
                  <a:pt x="7200" y="7785"/>
                  <a:pt x="6501" y="8696"/>
                </a:cubicBezTo>
                <a:lnTo>
                  <a:pt x="6481" y="8722"/>
                </a:lnTo>
                <a:lnTo>
                  <a:pt x="0" y="8722"/>
                </a:lnTo>
                <a:lnTo>
                  <a:pt x="0" y="469"/>
                </a:lnTo>
                <a:lnTo>
                  <a:pt x="41" y="451"/>
                </a:lnTo>
                <a:cubicBezTo>
                  <a:pt x="704" y="161"/>
                  <a:pt x="1436" y="0"/>
                  <a:pt x="2207" y="0"/>
                </a:cubicBezTo>
                <a:close/>
              </a:path>
            </a:pathLst>
          </a:custGeom>
          <a:gradFill>
            <a:gsLst>
              <a:gs pos="0">
                <a:srgbClr val="EC0011"/>
              </a:gs>
              <a:gs pos="100000">
                <a:srgbClr val="E86504"/>
              </a:gs>
            </a:gsLst>
            <a:lin ang="120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HarmonyOS Sans SC" panose="00000500000000000000" charset="-122"/>
              <a:sym typeface="+mn-ea"/>
            </a:endParaRPr>
          </a:p>
        </p:txBody>
      </p:sp>
      <p:sp>
        <p:nvSpPr>
          <p:cNvPr id="48" name="文本框 47"/>
          <p:cNvSpPr txBox="1"/>
          <p:nvPr/>
        </p:nvSpPr>
        <p:spPr>
          <a:xfrm>
            <a:off x="4621213" y="1746530"/>
            <a:ext cx="4456112" cy="521970"/>
          </a:xfrm>
          <a:prstGeom prst="rect">
            <a:avLst/>
          </a:prstGeom>
          <a:noFill/>
        </p:spPr>
        <p:txBody>
          <a:bodyPr wrap="square" rtlCol="0">
            <a:spAutoFit/>
          </a:bodyPr>
          <a:lstStyle/>
          <a:p>
            <a:pPr algn="l"/>
            <a:r>
              <a:rPr lang="zh-CN" altLang="zh-CN" sz="28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全国质量月活动意义</a:t>
            </a:r>
            <a:endParaRPr lang="zh-CN" altLang="en-US" sz="2800" dirty="0">
              <a:solidFill>
                <a:srgbClr val="C82E22"/>
              </a:solidFill>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49" name="文本框 48"/>
          <p:cNvSpPr txBox="1"/>
          <p:nvPr/>
        </p:nvSpPr>
        <p:spPr>
          <a:xfrm>
            <a:off x="4676775" y="2519045"/>
            <a:ext cx="6195695" cy="2011045"/>
          </a:xfrm>
          <a:prstGeom prst="rect">
            <a:avLst/>
          </a:prstGeom>
          <a:noFill/>
        </p:spPr>
        <p:txBody>
          <a:bodyPr wrap="square">
            <a:spAutoFit/>
          </a:bodyPr>
          <a:lstStyle/>
          <a:p>
            <a:pPr>
              <a:lnSpc>
                <a:spcPct val="130000"/>
              </a:lnSpc>
              <a:spcBef>
                <a:spcPts val="0"/>
              </a:spcBef>
              <a:spcAft>
                <a:spcPts val="0"/>
              </a:spcAft>
            </a:pPr>
            <a:r>
              <a:rPr lang="zh-CN" altLang="en-US" sz="1600">
                <a:cs typeface="汉仪文黑-45简" panose="00020600040101010101" charset="-122"/>
                <a:sym typeface="+mn-ea"/>
              </a:rPr>
              <a:t>质量月活动的实践证明，每年集中一段时间、确定一个主题，围绕实现国民经济发展目标，动员和组织社会各方面力量，采取多种形式，有针对性地开展质量月活动。</a:t>
            </a:r>
            <a:endParaRPr lang="zh-CN" altLang="en-US" sz="1600">
              <a:cs typeface="汉仪文黑-45简" panose="00020600040101010101" charset="-122"/>
            </a:endParaRPr>
          </a:p>
          <a:p>
            <a:pPr>
              <a:lnSpc>
                <a:spcPct val="130000"/>
              </a:lnSpc>
              <a:spcBef>
                <a:spcPts val="0"/>
              </a:spcBef>
              <a:spcAft>
                <a:spcPts val="0"/>
              </a:spcAft>
            </a:pPr>
            <a:endParaRPr lang="zh-CN" altLang="en-US" sz="1600">
              <a:cs typeface="汉仪文黑-45简" panose="00020600040101010101" charset="-122"/>
            </a:endParaRPr>
          </a:p>
          <a:p>
            <a:pPr>
              <a:lnSpc>
                <a:spcPct val="130000"/>
              </a:lnSpc>
              <a:spcBef>
                <a:spcPts val="0"/>
              </a:spcBef>
              <a:spcAft>
                <a:spcPts val="0"/>
              </a:spcAft>
            </a:pPr>
            <a:r>
              <a:rPr lang="zh-CN" altLang="en-US" sz="1600">
                <a:cs typeface="汉仪文黑-45简" panose="00020600040101010101" charset="-122"/>
                <a:sym typeface="+mn-ea"/>
              </a:rPr>
              <a:t>对提高全民质量意识，推动质量振兴事业，促进国民经济健康发展，有着重要的现实意义。</a:t>
            </a:r>
            <a:endParaRPr lang="zh-CN" altLang="en-US" sz="1600" kern="100" noProof="0" dirty="0">
              <a:ln>
                <a:noFill/>
              </a:ln>
              <a:solidFill>
                <a:prstClr val="black">
                  <a:lumMod val="65000"/>
                  <a:lumOff val="35000"/>
                </a:prstClr>
              </a:solidFill>
              <a:effectLst/>
              <a:uLnTx/>
              <a:uFillTx/>
              <a:latin typeface="HarmonyOS Sans SC" panose="00000500000000000000" charset="-122"/>
              <a:ea typeface="HarmonyOS Sans SC" panose="00000500000000000000" charset="-122"/>
              <a:cs typeface="汉仪文黑-45简" panose="00020600040101010101" charset="-122"/>
              <a:sym typeface="+mn-ea"/>
            </a:endParaRPr>
          </a:p>
        </p:txBody>
      </p:sp>
      <p:sp>
        <p:nvSpPr>
          <p:cNvPr id="51" name="矩形: 圆角 9"/>
          <p:cNvSpPr/>
          <p:nvPr/>
        </p:nvSpPr>
        <p:spPr>
          <a:xfrm>
            <a:off x="4676775" y="4805680"/>
            <a:ext cx="5664835" cy="428625"/>
          </a:xfrm>
          <a:prstGeom prst="plaque">
            <a:avLst/>
          </a:prstGeom>
          <a:solidFill>
            <a:schemeClr val="bg1"/>
          </a:solidFill>
          <a:ln>
            <a:gradFill>
              <a:gsLst>
                <a:gs pos="0">
                  <a:srgbClr val="E86504"/>
                </a:gs>
                <a:gs pos="74000">
                  <a:srgbClr val="EC0011"/>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HarmonyOS Sans SC" panose="00000500000000000000" charset="-122"/>
              <a:ea typeface="HarmonyOS Sans SC" panose="00000500000000000000" charset="-122"/>
              <a:cs typeface="HarmonyOS Sans SC" panose="00000500000000000000" charset="-122"/>
            </a:endParaRPr>
          </a:p>
        </p:txBody>
      </p:sp>
      <p:pic>
        <p:nvPicPr>
          <p:cNvPr id="9" name="图片 8" descr="鸽子"/>
          <p:cNvPicPr>
            <a:picLocks noChangeAspect="1"/>
          </p:cNvPicPr>
          <p:nvPr/>
        </p:nvPicPr>
        <p:blipFill>
          <a:blip r:embed="rId1">
            <a:alphaModFix amt="3000"/>
          </a:blip>
          <a:stretch>
            <a:fillRect/>
          </a:stretch>
        </p:blipFill>
        <p:spPr>
          <a:xfrm>
            <a:off x="8313420" y="1154430"/>
            <a:ext cx="3571875" cy="1514475"/>
          </a:xfrm>
          <a:prstGeom prst="rect">
            <a:avLst/>
          </a:prstGeom>
        </p:spPr>
      </p:pic>
      <p:sp>
        <p:nvSpPr>
          <p:cNvPr id="88" name="椭圆 87"/>
          <p:cNvSpPr>
            <a:spLocks noChangeAspect="1"/>
          </p:cNvSpPr>
          <p:nvPr/>
        </p:nvSpPr>
        <p:spPr>
          <a:xfrm>
            <a:off x="10429875" y="1983740"/>
            <a:ext cx="144145" cy="144145"/>
          </a:xfrm>
          <a:prstGeom prst="ellipse">
            <a:avLst/>
          </a:prstGeom>
          <a:gradFill>
            <a:gsLst>
              <a:gs pos="0">
                <a:srgbClr val="EC0011"/>
              </a:gs>
              <a:gs pos="100000">
                <a:srgbClr val="E86504"/>
              </a:gs>
            </a:gsLst>
            <a:lin ang="120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89" name="椭圆 88"/>
          <p:cNvSpPr>
            <a:spLocks noChangeAspect="1"/>
          </p:cNvSpPr>
          <p:nvPr/>
        </p:nvSpPr>
        <p:spPr>
          <a:xfrm>
            <a:off x="10729595" y="1983740"/>
            <a:ext cx="143510" cy="144145"/>
          </a:xfrm>
          <a:prstGeom prst="ellipse">
            <a:avLst/>
          </a:prstGeom>
          <a:gradFill>
            <a:gsLst>
              <a:gs pos="0">
                <a:srgbClr val="EC0011"/>
              </a:gs>
              <a:gs pos="100000">
                <a:srgbClr val="E86504"/>
              </a:gs>
            </a:gsLst>
            <a:lin ang="120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90" name="椭圆 89"/>
          <p:cNvSpPr>
            <a:spLocks noChangeAspect="1"/>
          </p:cNvSpPr>
          <p:nvPr/>
        </p:nvSpPr>
        <p:spPr>
          <a:xfrm>
            <a:off x="11028680" y="1983740"/>
            <a:ext cx="143510" cy="144145"/>
          </a:xfrm>
          <a:prstGeom prst="ellipse">
            <a:avLst/>
          </a:prstGeom>
          <a:gradFill>
            <a:gsLst>
              <a:gs pos="0">
                <a:srgbClr val="EC0011"/>
              </a:gs>
              <a:gs pos="100000">
                <a:srgbClr val="E86504"/>
              </a:gs>
            </a:gsLst>
            <a:lin ang="120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pic>
        <p:nvPicPr>
          <p:cNvPr id="2" name="图片 1" descr="989809809"/>
          <p:cNvPicPr>
            <a:picLocks noChangeAspect="1"/>
          </p:cNvPicPr>
          <p:nvPr/>
        </p:nvPicPr>
        <p:blipFill>
          <a:blip r:embed="rId2"/>
          <a:srcRect b="4457"/>
          <a:stretch>
            <a:fillRect/>
          </a:stretch>
        </p:blipFill>
        <p:spPr>
          <a:xfrm>
            <a:off x="-208915" y="1746250"/>
            <a:ext cx="4907915" cy="5099685"/>
          </a:xfrm>
          <a:prstGeom prst="rect">
            <a:avLst/>
          </a:prstGeom>
        </p:spPr>
      </p:pic>
      <p:sp>
        <p:nvSpPr>
          <p:cNvPr id="3" name="文本框 2"/>
          <p:cNvSpPr txBox="1"/>
          <p:nvPr>
            <p:custDataLst>
              <p:tags r:id="rId3"/>
            </p:custDataLst>
          </p:nvPr>
        </p:nvSpPr>
        <p:spPr>
          <a:xfrm>
            <a:off x="4699000" y="5544185"/>
            <a:ext cx="5665470" cy="604520"/>
          </a:xfrm>
          <a:prstGeom prst="rect">
            <a:avLst/>
          </a:prstGeom>
          <a:noFill/>
        </p:spPr>
        <p:txBody>
          <a:bodyPr wrap="square" rtlCol="0">
            <a:noAutofit/>
          </a:bodyPr>
          <a:lstStyle/>
          <a:p>
            <a:pPr algn="l">
              <a:lnSpc>
                <a:spcPct val="110000"/>
              </a:lnSpc>
            </a:pPr>
            <a:r>
              <a:rPr sz="2400" cap="all" dirty="0">
                <a:ln w="0">
                  <a:noFill/>
                </a:ln>
                <a:gradFill>
                  <a:gsLst>
                    <a:gs pos="60000">
                      <a:srgbClr val="E86504"/>
                    </a:gs>
                    <a:gs pos="100000">
                      <a:srgbClr val="EC0011"/>
                    </a:gs>
                  </a:gsLst>
                  <a:lin ang="3180000" scaled="0"/>
                </a:gradFill>
                <a:uFillTx/>
                <a:latin typeface="思源宋体 CN Heavy" panose="02020900000000000000" charset="-122"/>
                <a:ea typeface="思源宋体 CN Heavy" panose="02020900000000000000" charset="-122"/>
                <a:cs typeface="HarmonyOS Sans SC" panose="00000500000000000000" charset="-122"/>
                <a:sym typeface="HarmonyOS Sans SC" panose="00000500000000000000" charset="-122"/>
              </a:rPr>
              <a:t>落实质量强国战略</a:t>
            </a:r>
            <a:r>
              <a:rPr lang="en-US" sz="2400" cap="all" dirty="0">
                <a:ln w="0">
                  <a:noFill/>
                </a:ln>
                <a:gradFill>
                  <a:gsLst>
                    <a:gs pos="60000">
                      <a:srgbClr val="E86504"/>
                    </a:gs>
                    <a:gs pos="100000">
                      <a:srgbClr val="EC0011"/>
                    </a:gs>
                  </a:gsLst>
                  <a:lin ang="3180000" scaled="0"/>
                </a:gradFill>
                <a:uFillTx/>
                <a:latin typeface="思源宋体 CN Heavy" panose="02020900000000000000" charset="-122"/>
                <a:ea typeface="思源宋体 CN Heavy" panose="02020900000000000000" charset="-122"/>
                <a:cs typeface="HarmonyOS Sans SC" panose="00000500000000000000" charset="-122"/>
                <a:sym typeface="HarmonyOS Sans SC" panose="00000500000000000000" charset="-122"/>
              </a:rPr>
              <a:t>  </a:t>
            </a:r>
            <a:r>
              <a:rPr sz="2400" cap="all" dirty="0">
                <a:ln w="0">
                  <a:noFill/>
                </a:ln>
                <a:gradFill>
                  <a:gsLst>
                    <a:gs pos="60000">
                      <a:srgbClr val="E86504"/>
                    </a:gs>
                    <a:gs pos="100000">
                      <a:srgbClr val="EC0011"/>
                    </a:gs>
                  </a:gsLst>
                  <a:lin ang="3180000" scaled="0"/>
                </a:gradFill>
                <a:uFillTx/>
                <a:latin typeface="思源宋体 CN Heavy" panose="02020900000000000000" charset="-122"/>
                <a:ea typeface="思源宋体 CN Heavy" panose="02020900000000000000" charset="-122"/>
                <a:cs typeface="HarmonyOS Sans SC" panose="00000500000000000000" charset="-122"/>
                <a:sym typeface="HarmonyOS Sans SC" panose="00000500000000000000" charset="-122"/>
              </a:rPr>
              <a:t>推动质量效益提升</a:t>
            </a:r>
            <a:endParaRPr lang="zh-CN" altLang="en-US" sz="2400" cap="all" dirty="0">
              <a:ln w="0">
                <a:noFill/>
              </a:ln>
              <a:gradFill>
                <a:gsLst>
                  <a:gs pos="60000">
                    <a:srgbClr val="E86504"/>
                  </a:gs>
                  <a:gs pos="100000">
                    <a:srgbClr val="EC0011"/>
                  </a:gs>
                </a:gsLst>
                <a:lin ang="3180000" scaled="0"/>
              </a:gradFill>
              <a:uFillTx/>
              <a:latin typeface="思源宋体 CN Heavy" panose="02020900000000000000" charset="-122"/>
              <a:ea typeface="思源宋体 CN Heavy" panose="02020900000000000000" charset="-122"/>
              <a:cs typeface="HarmonyOS Sans SC" panose="00000500000000000000" charset="-122"/>
              <a:sym typeface="HarmonyOS Sans SC" panose="00000500000000000000" charset="-122"/>
            </a:endParaRPr>
          </a:p>
          <a:p>
            <a:pPr algn="l">
              <a:lnSpc>
                <a:spcPct val="110000"/>
              </a:lnSpc>
            </a:pPr>
            <a:endParaRPr lang="en-US" sz="2400" cap="all" dirty="0">
              <a:ln w="0">
                <a:noFill/>
              </a:ln>
              <a:gradFill>
                <a:gsLst>
                  <a:gs pos="60000">
                    <a:srgbClr val="E86504"/>
                  </a:gs>
                  <a:gs pos="100000">
                    <a:srgbClr val="EC0011"/>
                  </a:gs>
                </a:gsLst>
                <a:lin ang="3180000" scaled="0"/>
              </a:gradFill>
              <a:effectLst>
                <a:outerShdw blurRad="25400" dist="76200" dir="2700000" algn="tl" rotWithShape="0">
                  <a:srgbClr val="7E0000">
                    <a:alpha val="40000"/>
                  </a:srgbClr>
                </a:outerShdw>
              </a:effectLst>
              <a:uFillTx/>
              <a:latin typeface="思源宋体 CN Heavy" panose="02020900000000000000" charset="-122"/>
              <a:ea typeface="思源宋体 CN Heavy" panose="02020900000000000000" charset="-122"/>
              <a:cs typeface="HarmonyOS Sans SC" panose="00000500000000000000" charset="-122"/>
              <a:sym typeface="HarmonyOS Sans SC" panose="00000500000000000000" charset="-122"/>
            </a:endParaRPr>
          </a:p>
        </p:txBody>
      </p:sp>
      <p:sp>
        <p:nvSpPr>
          <p:cNvPr id="33" name="文本框 32"/>
          <p:cNvSpPr txBox="1"/>
          <p:nvPr>
            <p:custDataLst>
              <p:tags r:id="rId4"/>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全国质量月活动主题</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36" name="五角星 35"/>
          <p:cNvSpPr/>
          <p:nvPr>
            <p:custDataLst>
              <p:tags r:id="rId5"/>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37" name="五角星 36"/>
          <p:cNvSpPr/>
          <p:nvPr>
            <p:custDataLst>
              <p:tags r:id="rId6"/>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29" name="Freeform 19"/>
          <p:cNvSpPr/>
          <p:nvPr>
            <p:custDataLst>
              <p:tags r:id="rId7"/>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ustDataLst>
      <p:tags r:id="rId8"/>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8998779897878"/>
          <p:cNvPicPr>
            <a:picLocks noChangeAspect="1"/>
          </p:cNvPicPr>
          <p:nvPr/>
        </p:nvPicPr>
        <p:blipFill>
          <a:blip r:embed="rId1"/>
          <a:stretch>
            <a:fillRect/>
          </a:stretch>
        </p:blipFill>
        <p:spPr>
          <a:xfrm>
            <a:off x="0" y="0"/>
            <a:ext cx="12192000" cy="6856730"/>
          </a:xfrm>
          <a:prstGeom prst="rect">
            <a:avLst/>
          </a:prstGeom>
        </p:spPr>
      </p:pic>
      <p:sp>
        <p:nvSpPr>
          <p:cNvPr id="56" name="文本框 55"/>
          <p:cNvSpPr txBox="1"/>
          <p:nvPr/>
        </p:nvSpPr>
        <p:spPr>
          <a:xfrm>
            <a:off x="2761827" y="2097335"/>
            <a:ext cx="6668488" cy="768350"/>
          </a:xfrm>
          <a:prstGeom prst="rect">
            <a:avLst/>
          </a:prstGeom>
          <a:noFill/>
        </p:spPr>
        <p:txBody>
          <a:bodyPr wrap="square" rtlCol="0">
            <a:spAutoFit/>
          </a:bodyPr>
          <a:lstStyle/>
          <a:p>
            <a:pPr algn="ctr"/>
            <a:r>
              <a:rPr lang="zh-CN" altLang="zh-CN" sz="44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全国质量月活动内容</a:t>
            </a:r>
            <a:endParaRPr kumimoji="0" lang="zh-CN" altLang="zh-CN" sz="4400" i="0" u="none" strike="noStrike" kern="100" cap="none" spc="0" normalizeH="0" baseline="0" noProof="0" dirty="0">
              <a:ln>
                <a:noFill/>
              </a:ln>
              <a:gradFill>
                <a:gsLst>
                  <a:gs pos="0">
                    <a:srgbClr val="EC0011"/>
                  </a:gs>
                  <a:gs pos="67000">
                    <a:srgbClr val="EE7321"/>
                  </a:gs>
                </a:gsLst>
                <a:lin ang="16200000" scaled="0"/>
              </a:gradFill>
              <a:effectLst/>
              <a:uLnTx/>
              <a:uFillTx/>
              <a:latin typeface="思源宋体 CN Heavy" panose="02020900000000000000" charset="-122"/>
              <a:ea typeface="思源宋体 CN Heavy" panose="02020900000000000000" charset="-122"/>
              <a:cs typeface="HarmonyOS Sans SC" panose="00000500000000000000" charset="-122"/>
              <a:sym typeface="+mn-ea"/>
            </a:endParaRPr>
          </a:p>
        </p:txBody>
      </p:sp>
      <p:pic>
        <p:nvPicPr>
          <p:cNvPr id="3" name="图片 2"/>
          <p:cNvPicPr>
            <a:picLocks noChangeAspect="1"/>
          </p:cNvPicPr>
          <p:nvPr>
            <p:custDataLst>
              <p:tags r:id="rId2"/>
            </p:custDataLst>
          </p:nvPr>
        </p:nvPicPr>
        <p:blipFill rotWithShape="1">
          <a:blip r:embed="rId3"/>
          <a:srcRect l="69818" t="12412" r="12969" b="64485"/>
          <a:stretch>
            <a:fillRect/>
          </a:stretch>
        </p:blipFill>
        <p:spPr>
          <a:xfrm>
            <a:off x="6827520" y="808990"/>
            <a:ext cx="1720215" cy="1443355"/>
          </a:xfrm>
          <a:prstGeom prst="rect">
            <a:avLst/>
          </a:prstGeom>
        </p:spPr>
      </p:pic>
      <p:sp>
        <p:nvSpPr>
          <p:cNvPr id="66" name="圆角矩形 65"/>
          <p:cNvSpPr/>
          <p:nvPr>
            <p:custDataLst>
              <p:tags r:id="rId4"/>
            </p:custDataLst>
          </p:nvPr>
        </p:nvSpPr>
        <p:spPr>
          <a:xfrm>
            <a:off x="5515046" y="1130300"/>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30" name="文本框 29"/>
          <p:cNvSpPr txBox="1"/>
          <p:nvPr>
            <p:custDataLst>
              <p:tags r:id="rId5"/>
            </p:custDataLst>
          </p:nvPr>
        </p:nvSpPr>
        <p:spPr>
          <a:xfrm>
            <a:off x="5596008" y="1052830"/>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贰</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6" name="文本框"/>
          <p:cNvSpPr txBox="1">
            <a:spLocks noChangeArrowheads="1"/>
          </p:cNvSpPr>
          <p:nvPr>
            <p:custDataLst>
              <p:tags r:id="rId6"/>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sp>
        <p:nvSpPr>
          <p:cNvPr id="50" name="文本框 49"/>
          <p:cNvSpPr txBox="1"/>
          <p:nvPr>
            <p:custDataLst>
              <p:tags r:id="rId7"/>
            </p:custDataLst>
          </p:nvPr>
        </p:nvSpPr>
        <p:spPr>
          <a:xfrm>
            <a:off x="11564620" y="930910"/>
            <a:ext cx="398145" cy="2634615"/>
          </a:xfrm>
          <a:prstGeom prst="rect">
            <a:avLst/>
          </a:prstGeom>
          <a:noFill/>
        </p:spPr>
        <p:txBody>
          <a:bodyPr vert="eaVert" wrap="square" rtlCol="0">
            <a:spAutoFit/>
          </a:bodyPr>
          <a:lstStyle/>
          <a:p>
            <a:pPr algn="dist"/>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国</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量</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月</a:t>
            </a:r>
            <a:endPar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29" name="Freeform 19"/>
          <p:cNvSpPr/>
          <p:nvPr>
            <p:custDataLst>
              <p:tags r:id="rId8"/>
            </p:custDataLst>
          </p:nvPr>
        </p:nvSpPr>
        <p:spPr bwMode="auto">
          <a:xfrm>
            <a:off x="4333875" y="3062605"/>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文本框 3"/>
          <p:cNvSpPr txBox="1"/>
          <p:nvPr>
            <p:custDataLst>
              <p:tags r:id="rId9"/>
            </p:custDataLst>
          </p:nvPr>
        </p:nvSpPr>
        <p:spPr>
          <a:xfrm>
            <a:off x="197485" y="996315"/>
            <a:ext cx="336550" cy="2226310"/>
          </a:xfrm>
          <a:prstGeom prst="rect">
            <a:avLst/>
          </a:prstGeom>
          <a:noFill/>
        </p:spPr>
        <p:txBody>
          <a:bodyPr vert="eaVert" wrap="square" rtlCol="0">
            <a:spAutoFit/>
          </a:bodyPr>
          <a:p>
            <a:pPr algn="dist">
              <a:lnSpc>
                <a:spcPct val="100000"/>
              </a:lnSpc>
            </a:pP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不忘初心</a:t>
            </a:r>
            <a:r>
              <a:rPr lang="en-US" altLang="zh-CN"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 </a:t>
            </a: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牢记使命</a:t>
            </a:r>
            <a:endPar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custDataLst>
              <p:tags r:id="rId1"/>
            </p:custDataLst>
          </p:nvPr>
        </p:nvSpPr>
        <p:spPr>
          <a:xfrm>
            <a:off x="781685" y="1741805"/>
            <a:ext cx="6833870" cy="4603115"/>
          </a:xfrm>
          <a:prstGeom prst="roundRect">
            <a:avLst/>
          </a:prstGeom>
          <a:gradFill>
            <a:gsLst>
              <a:gs pos="19000">
                <a:srgbClr val="EC0011"/>
              </a:gs>
              <a:gs pos="100000">
                <a:srgbClr val="E87103"/>
              </a:gs>
            </a:gsLst>
            <a:lin ang="2700000" scaled="0"/>
          </a:gradFill>
          <a:ln w="15875">
            <a:gradFill>
              <a:gsLst>
                <a:gs pos="0">
                  <a:srgbClr val="E82006"/>
                </a:gs>
                <a:gs pos="100000">
                  <a:srgbClr val="F97636"/>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HarmonyOS Sans SC" panose="00000500000000000000" charset="-122"/>
              <a:sym typeface="+mn-ea"/>
            </a:endParaRPr>
          </a:p>
        </p:txBody>
      </p:sp>
      <p:sp>
        <p:nvSpPr>
          <p:cNvPr id="13" name="文本框 12"/>
          <p:cNvSpPr txBox="1"/>
          <p:nvPr>
            <p:custDataLst>
              <p:tags r:id="rId2"/>
            </p:custDataLst>
          </p:nvPr>
        </p:nvSpPr>
        <p:spPr>
          <a:xfrm>
            <a:off x="937028" y="3588703"/>
            <a:ext cx="641051" cy="7683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a:solidFill>
                  <a:schemeClr val="bg1"/>
                </a:solidFill>
                <a:latin typeface="演示秋鸿楷" panose="00000500000000000000" charset="-122"/>
                <a:ea typeface="演示秋鸿楷" panose="00000500000000000000" charset="-122"/>
                <a:cs typeface="HarmonyOS Sans SC" panose="00000500000000000000" charset="-122"/>
              </a:rPr>
              <a:t>壹</a:t>
            </a:r>
            <a:endParaRPr lang="zh-CN" altLang="en-US" sz="4400">
              <a:solidFill>
                <a:schemeClr val="bg1"/>
              </a:solidFill>
              <a:latin typeface="演示秋鸿楷" panose="00000500000000000000" charset="-122"/>
              <a:ea typeface="演示秋鸿楷" panose="00000500000000000000" charset="-122"/>
              <a:cs typeface="HarmonyOS Sans SC" panose="00000500000000000000" charset="-122"/>
            </a:endParaRPr>
          </a:p>
        </p:txBody>
      </p:sp>
      <p:sp>
        <p:nvSpPr>
          <p:cNvPr id="21" name="文本框 20"/>
          <p:cNvSpPr txBox="1"/>
          <p:nvPr>
            <p:custDataLst>
              <p:tags r:id="rId3"/>
            </p:custDataLst>
          </p:nvPr>
        </p:nvSpPr>
        <p:spPr>
          <a:xfrm>
            <a:off x="1607820" y="1822450"/>
            <a:ext cx="5766435" cy="452310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spcAft>
                <a:spcPts val="1000"/>
              </a:spcAft>
            </a:pPr>
            <a:r>
              <a:rPr lang="zh-CN" altLang="en-US" sz="1600" dirty="0">
                <a:solidFill>
                  <a:schemeClr val="bg1"/>
                </a:solidFill>
                <a:latin typeface="HarmonyOS Sans SC" panose="00000500000000000000" charset="-122"/>
                <a:ea typeface="HarmonyOS Sans SC" panose="00000500000000000000" charset="-122"/>
                <a:cs typeface="+mn-ea"/>
                <a:sym typeface="+mn-lt"/>
              </a:rPr>
              <a:t>（一）宣贯质量理念，弘扬质量文化。深入学习领悟习近平总书记关于质量工作的一系列重要论述和重要指示批示精神，深刻阐释“中国制造向中国创造转变、中国速度向中国质量转变、中国产品向中国品牌转变”的科学内涵和实践要求，推动质量强国理念进企业、进园区、进社区，凝聚全社会质量共识。广泛开展形式多样的群众性质量宣传活动，通过主题宣讲、事迹分享、故事大赛、科普答题等方式，传播先进质量理念，讲好中国质量故事。宣传质量督察工作，提升质量治理能力。鼓励新闻媒体深耕质量主题，创作和传播有时代内涵的质量文化作品，宣传基层一线质量创新实践。推动企业将精益求精、追求卓越的质量文化融入生产经营全过程，让崇尚质量、追求质量成为全社会的普遍共识与自觉行动。</a:t>
            </a:r>
            <a:endParaRPr lang="zh-CN" altLang="en-US" sz="1600" dirty="0">
              <a:solidFill>
                <a:schemeClr val="bg1"/>
              </a:solidFill>
              <a:latin typeface="HarmonyOS Sans SC" panose="00000500000000000000" charset="-122"/>
              <a:ea typeface="HarmonyOS Sans SC" panose="00000500000000000000" charset="-122"/>
              <a:cs typeface="+mn-ea"/>
              <a:sym typeface="+mn-lt"/>
            </a:endParaRPr>
          </a:p>
        </p:txBody>
      </p:sp>
      <p:sp>
        <p:nvSpPr>
          <p:cNvPr id="33" name="文本框 32"/>
          <p:cNvSpPr txBox="1"/>
          <p:nvPr>
            <p:custDataLst>
              <p:tags r:id="rId4"/>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全国质量月活动内容</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36" name="五角星 35"/>
          <p:cNvSpPr/>
          <p:nvPr>
            <p:custDataLst>
              <p:tags r:id="rId5"/>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37" name="五角星 36"/>
          <p:cNvSpPr/>
          <p:nvPr>
            <p:custDataLst>
              <p:tags r:id="rId6"/>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29" name="Freeform 19"/>
          <p:cNvSpPr/>
          <p:nvPr>
            <p:custDataLst>
              <p:tags r:id="rId7"/>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文本框"/>
          <p:cNvSpPr txBox="1">
            <a:spLocks noChangeArrowheads="1"/>
          </p:cNvSpPr>
          <p:nvPr>
            <p:custDataLst>
              <p:tags r:id="rId8"/>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pic>
        <p:nvPicPr>
          <p:cNvPr id="42" name="图片 41" descr="beautiful-architecture-sensoji-temple-around-asakusa-area-japan_1339-6805.avif"/>
          <p:cNvPicPr>
            <a:picLocks noChangeAspect="1"/>
          </p:cNvPicPr>
          <p:nvPr>
            <p:custDataLst>
              <p:tags r:id="rId9"/>
            </p:custDataLst>
          </p:nvPr>
        </p:nvPicPr>
        <p:blipFill>
          <a:blip r:embed="rId10"/>
          <a:srcRect l="647" b="31278"/>
          <a:stretch>
            <a:fillRect/>
          </a:stretch>
        </p:blipFill>
        <p:spPr>
          <a:xfrm>
            <a:off x="7426960" y="2656840"/>
            <a:ext cx="4351655" cy="2485390"/>
          </a:xfrm>
          <a:prstGeom prst="roundRect">
            <a:avLst>
              <a:gd name="adj" fmla="val 4394"/>
            </a:avLst>
          </a:prstGeom>
        </p:spPr>
      </p:pic>
    </p:spTree>
    <p:custDataLst>
      <p:tags r:id="rId11"/>
    </p:custDataLst>
  </p:cSld>
  <p:clrMapOvr>
    <a:masterClrMapping/>
  </p:clrMapOvr>
  <p:transition spd="slow">
    <p:strips dir="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custDataLst>
              <p:tags r:id="rId1"/>
            </p:custDataLst>
          </p:nvPr>
        </p:nvSpPr>
        <p:spPr>
          <a:xfrm>
            <a:off x="781685" y="1741805"/>
            <a:ext cx="6410325" cy="4234815"/>
          </a:xfrm>
          <a:prstGeom prst="roundRect">
            <a:avLst/>
          </a:prstGeom>
          <a:solidFill>
            <a:schemeClr val="bg1"/>
          </a:solidFill>
          <a:ln w="15875">
            <a:gradFill>
              <a:gsLst>
                <a:gs pos="0">
                  <a:srgbClr val="E82006"/>
                </a:gs>
                <a:gs pos="100000">
                  <a:srgbClr val="F97636"/>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HarmonyOS Sans SC" panose="00000500000000000000" charset="-122"/>
              <a:sym typeface="+mn-ea"/>
            </a:endParaRPr>
          </a:p>
        </p:txBody>
      </p:sp>
      <p:sp>
        <p:nvSpPr>
          <p:cNvPr id="21" name="文本框 20"/>
          <p:cNvSpPr txBox="1"/>
          <p:nvPr>
            <p:custDataLst>
              <p:tags r:id="rId2"/>
            </p:custDataLst>
          </p:nvPr>
        </p:nvSpPr>
        <p:spPr>
          <a:xfrm>
            <a:off x="1607820" y="1822450"/>
            <a:ext cx="5497830" cy="415417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spcAft>
                <a:spcPts val="1000"/>
              </a:spcAft>
            </a:pPr>
            <a:r>
              <a:rPr lang="zh-CN" altLang="en-US" sz="1600" dirty="0">
                <a:solidFill>
                  <a:schemeClr val="tx1"/>
                </a:solidFill>
                <a:latin typeface="HarmonyOS Sans SC" panose="00000500000000000000" charset="-122"/>
                <a:ea typeface="HarmonyOS Sans SC" panose="00000500000000000000" charset="-122"/>
                <a:cs typeface="+mn-ea"/>
                <a:sym typeface="+mn-lt"/>
              </a:rPr>
              <a:t>（二）开放质量资源，赋能质量提升。集中组织企业实验室、生产线、检验检测机构等向社会公众开放，让消费者近距离感知质量、了解质量。整合计量、标准、认证认可、检验检测等质量技术资源，面向中小企业开展“一站式”服务，组织专家入企帮扶，助力解决质量堵点难点问题。深入推进质量强企强链强县培育建设，推动产业链质量联动提升，开展城市质量“体检”和成果展播，展示区域质量发展新成效。搭建地方特色品牌展示推介平台，组织开展中国消费名品“四个一百”传播推广行动，通过专场发布、主题展销、品鉴体验等活动，让各地“金字招牌”集中亮相，以品牌引领消费品质提升。</a:t>
            </a:r>
            <a:endParaRPr lang="zh-CN" altLang="en-US" sz="1600" dirty="0">
              <a:solidFill>
                <a:schemeClr val="tx1"/>
              </a:solidFill>
              <a:latin typeface="HarmonyOS Sans SC" panose="00000500000000000000" charset="-122"/>
              <a:ea typeface="HarmonyOS Sans SC" panose="00000500000000000000" charset="-122"/>
              <a:cs typeface="+mn-ea"/>
              <a:sym typeface="+mn-lt"/>
            </a:endParaRPr>
          </a:p>
        </p:txBody>
      </p:sp>
      <p:sp>
        <p:nvSpPr>
          <p:cNvPr id="33" name="文本框 32"/>
          <p:cNvSpPr txBox="1"/>
          <p:nvPr>
            <p:custDataLst>
              <p:tags r:id="rId3"/>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全国质量月活动内容</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36" name="五角星 35"/>
          <p:cNvSpPr/>
          <p:nvPr>
            <p:custDataLst>
              <p:tags r:id="rId4"/>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37" name="五角星 36"/>
          <p:cNvSpPr/>
          <p:nvPr>
            <p:custDataLst>
              <p:tags r:id="rId5"/>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29" name="Freeform 19"/>
          <p:cNvSpPr/>
          <p:nvPr>
            <p:custDataLst>
              <p:tags r:id="rId6"/>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文本框"/>
          <p:cNvSpPr txBox="1">
            <a:spLocks noChangeArrowheads="1"/>
          </p:cNvSpPr>
          <p:nvPr>
            <p:custDataLst>
              <p:tags r:id="rId7"/>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pic>
        <p:nvPicPr>
          <p:cNvPr id="42" name="图片 41" descr="beautiful-architecture-sensoji-temple-around-asakusa-area-japan_1339-6805.avif"/>
          <p:cNvPicPr>
            <a:picLocks noChangeAspect="1"/>
          </p:cNvPicPr>
          <p:nvPr>
            <p:custDataLst>
              <p:tags r:id="rId8"/>
            </p:custDataLst>
          </p:nvPr>
        </p:nvPicPr>
        <p:blipFill>
          <a:blip r:embed="rId9"/>
          <a:srcRect l="647" b="31278"/>
          <a:stretch>
            <a:fillRect/>
          </a:stretch>
        </p:blipFill>
        <p:spPr>
          <a:xfrm>
            <a:off x="7436485" y="2287270"/>
            <a:ext cx="4351655" cy="2485390"/>
          </a:xfrm>
          <a:prstGeom prst="roundRect">
            <a:avLst>
              <a:gd name="adj" fmla="val 4394"/>
            </a:avLst>
          </a:prstGeom>
        </p:spPr>
      </p:pic>
      <p:sp>
        <p:nvSpPr>
          <p:cNvPr id="16" name="文本框 15"/>
          <p:cNvSpPr txBox="1"/>
          <p:nvPr>
            <p:custDataLst>
              <p:tags r:id="rId10"/>
            </p:custDataLst>
          </p:nvPr>
        </p:nvSpPr>
        <p:spPr>
          <a:xfrm>
            <a:off x="926148" y="3515043"/>
            <a:ext cx="593725" cy="7683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b="1">
                <a:gradFill>
                  <a:gsLst>
                    <a:gs pos="0">
                      <a:srgbClr val="F97636"/>
                    </a:gs>
                    <a:gs pos="100000">
                      <a:srgbClr val="C60101"/>
                    </a:gs>
                  </a:gsLst>
                  <a:lin ang="5400000" scaled="0"/>
                </a:gradFill>
                <a:latin typeface="演示秋鸿楷" panose="00000500000000000000" charset="-122"/>
                <a:ea typeface="演示秋鸿楷" panose="00000500000000000000" charset="-122"/>
                <a:cs typeface="HarmonyOS Sans SC" panose="00000500000000000000" charset="-122"/>
              </a:rPr>
              <a:t>贰</a:t>
            </a:r>
            <a:endParaRPr lang="zh-CN" altLang="en-US" sz="4400" b="1">
              <a:gradFill>
                <a:gsLst>
                  <a:gs pos="0">
                    <a:srgbClr val="F97636"/>
                  </a:gs>
                  <a:gs pos="100000">
                    <a:srgbClr val="C60101"/>
                  </a:gs>
                </a:gsLst>
                <a:lin ang="5400000" scaled="0"/>
              </a:gradFill>
              <a:latin typeface="演示秋鸿楷" panose="00000500000000000000" charset="-122"/>
              <a:ea typeface="演示秋鸿楷" panose="00000500000000000000" charset="-122"/>
              <a:cs typeface="HarmonyOS Sans SC" panose="00000500000000000000" charset="-122"/>
            </a:endParaRPr>
          </a:p>
        </p:txBody>
      </p:sp>
      <p:pic>
        <p:nvPicPr>
          <p:cNvPr id="2" name="图片 1" descr="1"/>
          <p:cNvPicPr>
            <a:picLocks noChangeAspect="1"/>
          </p:cNvPicPr>
          <p:nvPr>
            <p:custDataLst>
              <p:tags r:id="rId11"/>
            </p:custDataLst>
          </p:nvPr>
        </p:nvPicPr>
        <p:blipFill>
          <a:blip r:embed="rId12"/>
          <a:stretch>
            <a:fillRect/>
          </a:stretch>
        </p:blipFill>
        <p:spPr>
          <a:xfrm>
            <a:off x="2136140" y="5577205"/>
            <a:ext cx="3219450" cy="335915"/>
          </a:xfrm>
          <a:prstGeom prst="rect">
            <a:avLst/>
          </a:prstGeom>
        </p:spPr>
      </p:pic>
    </p:spTree>
    <p:custDataLst>
      <p:tags r:id="rId13"/>
    </p:custDataLst>
  </p:cSld>
  <p:clrMapOvr>
    <a:masterClrMapping/>
  </p:clrMapOvr>
  <p:transition spd="slow">
    <p:strips dir="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custDataLst>
              <p:tags r:id="rId1"/>
            </p:custDataLst>
          </p:nvPr>
        </p:nvSpPr>
        <p:spPr>
          <a:xfrm>
            <a:off x="781685" y="2290445"/>
            <a:ext cx="6734810" cy="3903980"/>
          </a:xfrm>
          <a:prstGeom prst="roundRect">
            <a:avLst/>
          </a:prstGeom>
          <a:gradFill>
            <a:gsLst>
              <a:gs pos="19000">
                <a:srgbClr val="EC0011"/>
              </a:gs>
              <a:gs pos="100000">
                <a:srgbClr val="E87103"/>
              </a:gs>
            </a:gsLst>
            <a:lin ang="2700000" scaled="0"/>
          </a:gradFill>
          <a:ln w="15875">
            <a:gradFill>
              <a:gsLst>
                <a:gs pos="0">
                  <a:srgbClr val="E82006"/>
                </a:gs>
                <a:gs pos="100000">
                  <a:srgbClr val="F97636"/>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HarmonyOS Sans SC" panose="00000500000000000000" charset="-122"/>
              <a:sym typeface="+mn-ea"/>
            </a:endParaRPr>
          </a:p>
        </p:txBody>
      </p:sp>
      <p:sp>
        <p:nvSpPr>
          <p:cNvPr id="21" name="文本框 20"/>
          <p:cNvSpPr txBox="1"/>
          <p:nvPr>
            <p:custDataLst>
              <p:tags r:id="rId2"/>
            </p:custDataLst>
          </p:nvPr>
        </p:nvSpPr>
        <p:spPr>
          <a:xfrm>
            <a:off x="1607820" y="2290445"/>
            <a:ext cx="5710555" cy="378460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spcAft>
                <a:spcPts val="1000"/>
              </a:spcAft>
            </a:pPr>
            <a:r>
              <a:rPr lang="zh-CN" altLang="en-US" sz="1600" dirty="0">
                <a:solidFill>
                  <a:schemeClr val="bg1"/>
                </a:solidFill>
                <a:latin typeface="HarmonyOS Sans SC" panose="00000500000000000000" charset="-122"/>
                <a:ea typeface="HarmonyOS Sans SC" panose="00000500000000000000" charset="-122"/>
                <a:cs typeface="+mn-ea"/>
                <a:sym typeface="+mn-lt"/>
              </a:rPr>
              <a:t>（三）守护质量安全，优化消费环境。聚焦消费者关切的重点领域和产品，依法严厉打击侵权假冒违法行为，组织开展侵权假冒伪劣商品全国统一销毁行动，公开发布典型案例，形成有力震慑。加强儿童用品、食品接触产品等进口消费品质量安全风险监测，深入开展质量科普和消费品质量安全教育，提升公众风险防范意识和依法维权能力。围绕文旅、养老、商贸流通、金融服务、电商等与民生密切相关的领域，广泛开展服务质量承诺活动，打造一批让消费者放心满意的消费场景。深入推进版权保护专项行动，加强知识产权保护宣传教育，营造安全放心、公平有序的市场环境。</a:t>
            </a:r>
            <a:endParaRPr lang="zh-CN" altLang="en-US" sz="1600" dirty="0">
              <a:solidFill>
                <a:schemeClr val="bg1"/>
              </a:solidFill>
              <a:latin typeface="HarmonyOS Sans SC" panose="00000500000000000000" charset="-122"/>
              <a:ea typeface="HarmonyOS Sans SC" panose="00000500000000000000" charset="-122"/>
              <a:cs typeface="+mn-ea"/>
              <a:sym typeface="+mn-lt"/>
            </a:endParaRPr>
          </a:p>
        </p:txBody>
      </p:sp>
      <p:sp>
        <p:nvSpPr>
          <p:cNvPr id="33" name="文本框 32"/>
          <p:cNvSpPr txBox="1"/>
          <p:nvPr>
            <p:custDataLst>
              <p:tags r:id="rId3"/>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全国质量月活动内容</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36" name="五角星 35"/>
          <p:cNvSpPr/>
          <p:nvPr>
            <p:custDataLst>
              <p:tags r:id="rId4"/>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37" name="五角星 36"/>
          <p:cNvSpPr/>
          <p:nvPr>
            <p:custDataLst>
              <p:tags r:id="rId5"/>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29" name="Freeform 19"/>
          <p:cNvSpPr/>
          <p:nvPr>
            <p:custDataLst>
              <p:tags r:id="rId6"/>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文本框"/>
          <p:cNvSpPr txBox="1">
            <a:spLocks noChangeArrowheads="1"/>
          </p:cNvSpPr>
          <p:nvPr>
            <p:custDataLst>
              <p:tags r:id="rId7"/>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pic>
        <p:nvPicPr>
          <p:cNvPr id="42" name="图片 41" descr="beautiful-architecture-sensoji-temple-around-asakusa-area-japan_1339-6805.avif"/>
          <p:cNvPicPr>
            <a:picLocks noChangeAspect="1"/>
          </p:cNvPicPr>
          <p:nvPr>
            <p:custDataLst>
              <p:tags r:id="rId8"/>
            </p:custDataLst>
          </p:nvPr>
        </p:nvPicPr>
        <p:blipFill>
          <a:blip r:embed="rId9"/>
          <a:srcRect l="647" b="31278"/>
          <a:stretch>
            <a:fillRect/>
          </a:stretch>
        </p:blipFill>
        <p:spPr>
          <a:xfrm>
            <a:off x="7318375" y="2651125"/>
            <a:ext cx="4351655" cy="2485390"/>
          </a:xfrm>
          <a:prstGeom prst="roundRect">
            <a:avLst>
              <a:gd name="adj" fmla="val 4394"/>
            </a:avLst>
          </a:prstGeom>
        </p:spPr>
      </p:pic>
      <p:sp>
        <p:nvSpPr>
          <p:cNvPr id="18" name="文本框 17"/>
          <p:cNvSpPr txBox="1"/>
          <p:nvPr>
            <p:custDataLst>
              <p:tags r:id="rId10"/>
            </p:custDataLst>
          </p:nvPr>
        </p:nvSpPr>
        <p:spPr>
          <a:xfrm>
            <a:off x="859473" y="3857943"/>
            <a:ext cx="593725" cy="7683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a:solidFill>
                  <a:schemeClr val="bg1"/>
                </a:solidFill>
                <a:latin typeface="演示秋鸿楷" panose="00000500000000000000" charset="-122"/>
                <a:ea typeface="演示秋鸿楷" panose="00000500000000000000" charset="-122"/>
                <a:cs typeface="HarmonyOS Sans SC" panose="00000500000000000000" charset="-122"/>
              </a:rPr>
              <a:t>叁</a:t>
            </a:r>
            <a:endParaRPr lang="zh-CN" altLang="en-US" sz="4400">
              <a:solidFill>
                <a:schemeClr val="bg1"/>
              </a:solidFill>
              <a:latin typeface="演示秋鸿楷" panose="00000500000000000000" charset="-122"/>
              <a:ea typeface="演示秋鸿楷" panose="00000500000000000000" charset="-122"/>
              <a:cs typeface="HarmonyOS Sans SC" panose="00000500000000000000" charset="-122"/>
            </a:endParaRPr>
          </a:p>
        </p:txBody>
      </p:sp>
    </p:spTree>
    <p:custDataLst>
      <p:tags r:id="rId11"/>
    </p:custDataLst>
  </p:cSld>
  <p:clrMapOvr>
    <a:masterClrMapping/>
  </p:clrMapOvr>
  <p:transition spd="slow">
    <p:strips dir="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8998779897878"/>
          <p:cNvPicPr>
            <a:picLocks noChangeAspect="1"/>
          </p:cNvPicPr>
          <p:nvPr/>
        </p:nvPicPr>
        <p:blipFill>
          <a:blip r:embed="rId1"/>
          <a:stretch>
            <a:fillRect/>
          </a:stretch>
        </p:blipFill>
        <p:spPr>
          <a:xfrm>
            <a:off x="0" y="0"/>
            <a:ext cx="12192000" cy="6856730"/>
          </a:xfrm>
          <a:prstGeom prst="rect">
            <a:avLst/>
          </a:prstGeom>
        </p:spPr>
      </p:pic>
      <p:sp>
        <p:nvSpPr>
          <p:cNvPr id="56" name="文本框 55"/>
          <p:cNvSpPr txBox="1"/>
          <p:nvPr/>
        </p:nvSpPr>
        <p:spPr>
          <a:xfrm>
            <a:off x="2761827" y="2097335"/>
            <a:ext cx="6668488" cy="768350"/>
          </a:xfrm>
          <a:prstGeom prst="rect">
            <a:avLst/>
          </a:prstGeom>
          <a:noFill/>
        </p:spPr>
        <p:txBody>
          <a:bodyPr wrap="square" rtlCol="0">
            <a:spAutoFit/>
          </a:bodyPr>
          <a:lstStyle/>
          <a:p>
            <a:pPr algn="ctr"/>
            <a:r>
              <a:rPr lang="zh-CN" altLang="zh-CN" sz="4400" kern="100" dirty="0">
                <a:gradFill>
                  <a:gsLst>
                    <a:gs pos="0">
                      <a:srgbClr val="EC0011"/>
                    </a:gs>
                    <a:gs pos="67000">
                      <a:srgbClr val="EE7321"/>
                    </a:gs>
                  </a:gsLst>
                  <a:lin ang="16200000" scaled="0"/>
                </a:gradFill>
                <a:latin typeface="思源宋体 CN Heavy" panose="02020900000000000000" charset="-122"/>
                <a:ea typeface="思源宋体 CN Heavy" panose="02020900000000000000" charset="-122"/>
                <a:cs typeface="HarmonyOS Sans SC" panose="00000500000000000000" charset="-122"/>
                <a:sym typeface="+mn-ea"/>
              </a:rPr>
              <a:t>全国质量月重点安排</a:t>
            </a:r>
            <a:endParaRPr kumimoji="0" lang="zh-CN" altLang="zh-CN" sz="4400" i="0" kern="100" cap="none" spc="0" normalizeH="0" baseline="0" noProof="0" dirty="0">
              <a:gradFill>
                <a:gsLst>
                  <a:gs pos="0">
                    <a:srgbClr val="EC0011"/>
                  </a:gs>
                  <a:gs pos="67000">
                    <a:srgbClr val="EE7321"/>
                  </a:gs>
                </a:gsLst>
                <a:lin ang="16200000" scaled="0"/>
              </a:gradFill>
              <a:latin typeface="思源宋体 CN Heavy" panose="02020900000000000000" charset="-122"/>
              <a:ea typeface="思源宋体 CN Heavy" panose="02020900000000000000" charset="-122"/>
              <a:cs typeface="HarmonyOS Sans SC" panose="00000500000000000000" charset="-122"/>
              <a:sym typeface="+mn-ea"/>
            </a:endParaRPr>
          </a:p>
        </p:txBody>
      </p:sp>
      <p:pic>
        <p:nvPicPr>
          <p:cNvPr id="3" name="图片 2"/>
          <p:cNvPicPr>
            <a:picLocks noChangeAspect="1"/>
          </p:cNvPicPr>
          <p:nvPr>
            <p:custDataLst>
              <p:tags r:id="rId2"/>
            </p:custDataLst>
          </p:nvPr>
        </p:nvPicPr>
        <p:blipFill rotWithShape="1">
          <a:blip r:embed="rId3"/>
          <a:srcRect l="69818" t="12412" r="12969" b="64485"/>
          <a:stretch>
            <a:fillRect/>
          </a:stretch>
        </p:blipFill>
        <p:spPr>
          <a:xfrm>
            <a:off x="6827520" y="808990"/>
            <a:ext cx="1720215" cy="1443355"/>
          </a:xfrm>
          <a:prstGeom prst="rect">
            <a:avLst/>
          </a:prstGeom>
        </p:spPr>
      </p:pic>
      <p:sp>
        <p:nvSpPr>
          <p:cNvPr id="66" name="圆角矩形 65"/>
          <p:cNvSpPr/>
          <p:nvPr>
            <p:custDataLst>
              <p:tags r:id="rId4"/>
            </p:custDataLst>
          </p:nvPr>
        </p:nvSpPr>
        <p:spPr>
          <a:xfrm>
            <a:off x="5515046" y="1130300"/>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30" name="文本框 29"/>
          <p:cNvSpPr txBox="1"/>
          <p:nvPr>
            <p:custDataLst>
              <p:tags r:id="rId5"/>
            </p:custDataLst>
          </p:nvPr>
        </p:nvSpPr>
        <p:spPr>
          <a:xfrm>
            <a:off x="5596008" y="1052830"/>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叁</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6" name="文本框"/>
          <p:cNvSpPr txBox="1">
            <a:spLocks noChangeArrowheads="1"/>
          </p:cNvSpPr>
          <p:nvPr>
            <p:custDataLst>
              <p:tags r:id="rId6"/>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sp>
        <p:nvSpPr>
          <p:cNvPr id="50" name="文本框 49"/>
          <p:cNvSpPr txBox="1"/>
          <p:nvPr>
            <p:custDataLst>
              <p:tags r:id="rId7"/>
            </p:custDataLst>
          </p:nvPr>
        </p:nvSpPr>
        <p:spPr>
          <a:xfrm>
            <a:off x="11564620" y="930910"/>
            <a:ext cx="398145" cy="2634615"/>
          </a:xfrm>
          <a:prstGeom prst="rect">
            <a:avLst/>
          </a:prstGeom>
          <a:noFill/>
        </p:spPr>
        <p:txBody>
          <a:bodyPr vert="eaVert" wrap="square" rtlCol="0">
            <a:spAutoFit/>
          </a:bodyPr>
          <a:lstStyle/>
          <a:p>
            <a:pPr algn="dist"/>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国</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量</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月</a:t>
            </a:r>
            <a:endPar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29" name="Freeform 19"/>
          <p:cNvSpPr/>
          <p:nvPr>
            <p:custDataLst>
              <p:tags r:id="rId8"/>
            </p:custDataLst>
          </p:nvPr>
        </p:nvSpPr>
        <p:spPr bwMode="auto">
          <a:xfrm>
            <a:off x="4333875" y="3062605"/>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文本框 3"/>
          <p:cNvSpPr txBox="1"/>
          <p:nvPr>
            <p:custDataLst>
              <p:tags r:id="rId9"/>
            </p:custDataLst>
          </p:nvPr>
        </p:nvSpPr>
        <p:spPr>
          <a:xfrm>
            <a:off x="197485" y="996315"/>
            <a:ext cx="336550" cy="2226310"/>
          </a:xfrm>
          <a:prstGeom prst="rect">
            <a:avLst/>
          </a:prstGeom>
          <a:noFill/>
        </p:spPr>
        <p:txBody>
          <a:bodyPr vert="eaVert" wrap="square" rtlCol="0">
            <a:spAutoFit/>
          </a:bodyPr>
          <a:p>
            <a:pPr algn="dist">
              <a:lnSpc>
                <a:spcPct val="100000"/>
              </a:lnSpc>
            </a:pP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不忘初心</a:t>
            </a:r>
            <a:r>
              <a:rPr lang="en-US" altLang="zh-CN"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 </a:t>
            </a: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牢记使命</a:t>
            </a:r>
            <a:endPar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custDataLst>
              <p:tags r:id="rId1"/>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全国质量月活动内容</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11" name="五角星 10"/>
          <p:cNvSpPr/>
          <p:nvPr>
            <p:custDataLst>
              <p:tags r:id="rId2"/>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12" name="五角星 11"/>
          <p:cNvSpPr/>
          <p:nvPr>
            <p:custDataLst>
              <p:tags r:id="rId3"/>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29" name="Freeform 19"/>
          <p:cNvSpPr/>
          <p:nvPr>
            <p:custDataLst>
              <p:tags r:id="rId4"/>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6" name="图片 5"/>
          <p:cNvPicPr>
            <a:picLocks noChangeAspect="1"/>
          </p:cNvPicPr>
          <p:nvPr>
            <p:custDataLst>
              <p:tags r:id="rId5"/>
            </p:custDataLst>
          </p:nvPr>
        </p:nvPicPr>
        <p:blipFill>
          <a:blip r:embed="rId6"/>
          <a:srcRect l="19140" t="7072" r="23335" b="6306"/>
          <a:stretch>
            <a:fillRect/>
          </a:stretch>
        </p:blipFill>
        <p:spPr>
          <a:xfrm>
            <a:off x="8805545" y="1372235"/>
            <a:ext cx="2465705" cy="2465705"/>
          </a:xfrm>
          <a:custGeom>
            <a:avLst/>
            <a:gdLst/>
            <a:ahLst/>
            <a:cxnLst>
              <a:cxn ang="3">
                <a:pos x="hc" y="t"/>
              </a:cxn>
              <a:cxn ang="cd2">
                <a:pos x="l" y="vc"/>
              </a:cxn>
              <a:cxn ang="cd4">
                <a:pos x="hc" y="b"/>
              </a:cxn>
              <a:cxn ang="0">
                <a:pos x="r" y="vc"/>
              </a:cxn>
            </a:cxnLst>
            <a:rect l="l" t="t" r="r" b="b"/>
            <a:pathLst>
              <a:path w="3792" h="3792">
                <a:moveTo>
                  <a:pt x="1896" y="0"/>
                </a:moveTo>
                <a:cubicBezTo>
                  <a:pt x="2943" y="0"/>
                  <a:pt x="3792" y="849"/>
                  <a:pt x="3792" y="1896"/>
                </a:cubicBezTo>
                <a:cubicBezTo>
                  <a:pt x="3792" y="2943"/>
                  <a:pt x="2943" y="3792"/>
                  <a:pt x="1896" y="3792"/>
                </a:cubicBezTo>
                <a:cubicBezTo>
                  <a:pt x="849" y="3792"/>
                  <a:pt x="0" y="2943"/>
                  <a:pt x="0" y="1896"/>
                </a:cubicBezTo>
                <a:cubicBezTo>
                  <a:pt x="0" y="849"/>
                  <a:pt x="849" y="0"/>
                  <a:pt x="1896" y="0"/>
                </a:cubicBezTo>
                <a:close/>
              </a:path>
            </a:pathLst>
          </a:custGeom>
          <a:noFill/>
          <a:ln w="9525">
            <a:noFill/>
          </a:ln>
        </p:spPr>
      </p:pic>
      <p:pic>
        <p:nvPicPr>
          <p:cNvPr id="9" name="图片 8"/>
          <p:cNvPicPr>
            <a:picLocks noChangeAspect="1"/>
          </p:cNvPicPr>
          <p:nvPr>
            <p:custDataLst>
              <p:tags r:id="rId7"/>
            </p:custDataLst>
          </p:nvPr>
        </p:nvPicPr>
        <p:blipFill>
          <a:blip r:embed="rId8"/>
          <a:srcRect l="19674" t="3159" r="15630"/>
          <a:stretch>
            <a:fillRect/>
          </a:stretch>
        </p:blipFill>
        <p:spPr>
          <a:xfrm>
            <a:off x="4877435" y="1362710"/>
            <a:ext cx="2480945" cy="2480945"/>
          </a:xfrm>
          <a:custGeom>
            <a:avLst/>
            <a:gdLst/>
            <a:ahLst/>
            <a:cxnLst>
              <a:cxn ang="3">
                <a:pos x="hc" y="t"/>
              </a:cxn>
              <a:cxn ang="cd2">
                <a:pos x="l" y="vc"/>
              </a:cxn>
              <a:cxn ang="cd4">
                <a:pos x="hc" y="b"/>
              </a:cxn>
              <a:cxn ang="0">
                <a:pos x="r" y="vc"/>
              </a:cxn>
            </a:cxnLst>
            <a:rect l="l" t="t" r="r" b="b"/>
            <a:pathLst>
              <a:path w="4048" h="4047">
                <a:moveTo>
                  <a:pt x="2024" y="0"/>
                </a:moveTo>
                <a:cubicBezTo>
                  <a:pt x="3142" y="0"/>
                  <a:pt x="4048" y="906"/>
                  <a:pt x="4048" y="2024"/>
                </a:cubicBezTo>
                <a:cubicBezTo>
                  <a:pt x="4048" y="3107"/>
                  <a:pt x="3198" y="3991"/>
                  <a:pt x="2128" y="4045"/>
                </a:cubicBezTo>
                <a:lnTo>
                  <a:pt x="2085" y="4047"/>
                </a:lnTo>
                <a:lnTo>
                  <a:pt x="1963" y="4047"/>
                </a:lnTo>
                <a:lnTo>
                  <a:pt x="1920" y="4045"/>
                </a:lnTo>
                <a:cubicBezTo>
                  <a:pt x="850" y="3991"/>
                  <a:pt x="0" y="3107"/>
                  <a:pt x="0" y="2024"/>
                </a:cubicBezTo>
                <a:cubicBezTo>
                  <a:pt x="0" y="906"/>
                  <a:pt x="906" y="0"/>
                  <a:pt x="2024" y="0"/>
                </a:cubicBezTo>
                <a:close/>
              </a:path>
            </a:pathLst>
          </a:custGeom>
          <a:noFill/>
          <a:ln w="9525">
            <a:noFill/>
          </a:ln>
        </p:spPr>
      </p:pic>
      <p:pic>
        <p:nvPicPr>
          <p:cNvPr id="10" name="图片 9" descr="beautiful-architecture-sensoji-temple-around-asakusa-area-japan_1339-6805.avif"/>
          <p:cNvPicPr>
            <a:picLocks noChangeAspect="1"/>
          </p:cNvPicPr>
          <p:nvPr>
            <p:custDataLst>
              <p:tags r:id="rId9"/>
            </p:custDataLst>
          </p:nvPr>
        </p:nvPicPr>
        <p:blipFill>
          <a:blip r:embed="rId10"/>
          <a:srcRect l="17495" t="3330" r="22649" b="6624"/>
          <a:stretch>
            <a:fillRect/>
          </a:stretch>
        </p:blipFill>
        <p:spPr>
          <a:xfrm>
            <a:off x="889635" y="1339256"/>
            <a:ext cx="2496820" cy="2504440"/>
          </a:xfrm>
          <a:prstGeom prst="ellipse">
            <a:avLst/>
          </a:prstGeom>
        </p:spPr>
      </p:pic>
      <p:sp>
        <p:nvSpPr>
          <p:cNvPr id="13" name="矩形: 圆角 32"/>
          <p:cNvSpPr/>
          <p:nvPr>
            <p:custDataLst>
              <p:tags r:id="rId11"/>
            </p:custDataLst>
          </p:nvPr>
        </p:nvSpPr>
        <p:spPr>
          <a:xfrm>
            <a:off x="1015547" y="3479476"/>
            <a:ext cx="2125980" cy="447040"/>
          </a:xfrm>
          <a:prstGeom prst="roundRect">
            <a:avLst>
              <a:gd name="adj" fmla="val 50000"/>
            </a:avLst>
          </a:prstGeom>
          <a:gradFill flip="none" rotWithShape="1">
            <a:gsLst>
              <a:gs pos="0">
                <a:srgbClr val="E86504"/>
              </a:gs>
              <a:gs pos="100000">
                <a:srgbClr val="EC0011"/>
              </a:gs>
            </a:gsLst>
            <a:lin ang="20400000" scaled="0"/>
          </a:gradFill>
          <a:ln>
            <a:noFill/>
          </a:ln>
          <a:effectLst>
            <a:outerShdw blurRad="228600" dist="38100" dir="2700000" algn="tl" rotWithShape="0">
              <a:srgbClr val="910C03">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14" name="文本框 13"/>
          <p:cNvSpPr txBox="1"/>
          <p:nvPr>
            <p:custDataLst>
              <p:tags r:id="rId12"/>
            </p:custDataLst>
          </p:nvPr>
        </p:nvSpPr>
        <p:spPr>
          <a:xfrm>
            <a:off x="1215390" y="3468411"/>
            <a:ext cx="1720215" cy="460375"/>
          </a:xfrm>
          <a:prstGeom prst="rect">
            <a:avLst/>
          </a:prstGeom>
          <a:noFill/>
          <a:extLst>
            <a:ext uri="{909E8E84-426E-40DD-AFC4-6F175D3DCCD1}">
              <a14:hiddenFill xmlns:a14="http://schemas.microsoft.com/office/drawing/2010/main">
                <a:gradFill>
                  <a:gsLst>
                    <a:gs pos="0">
                      <a:srgbClr val="E86504"/>
                    </a:gs>
                    <a:gs pos="100000">
                      <a:srgbClr val="EC0011"/>
                    </a:gs>
                  </a:gsLst>
                  <a:lin ang="20400000" scaled="0"/>
                </a:gradFill>
              </a14:hiddenFill>
            </a:ext>
          </a:extLst>
        </p:spPr>
        <p:txBody>
          <a:bodyPr wrap="square">
            <a:spAutoFit/>
          </a:bodyPr>
          <a:lstStyle>
            <a:defPPr>
              <a:defRPr lang="zh-CN"/>
            </a:defPPr>
            <a:lvl1pPr algn="ctr">
              <a:defRPr sz="3200">
                <a:gradFill flip="none" rotWithShape="1">
                  <a:gsLst>
                    <a:gs pos="46000">
                      <a:srgbClr val="FFFEBE"/>
                    </a:gs>
                    <a:gs pos="67000">
                      <a:srgbClr val="FDCE90"/>
                    </a:gs>
                  </a:gsLst>
                  <a:lin ang="2700000" scaled="1"/>
                  <a:tileRect/>
                </a:gradFill>
                <a:effectLst>
                  <a:outerShdw blurRad="330200" dist="38100" dir="2700000" algn="tl" rotWithShape="0">
                    <a:prstClr val="black">
                      <a:alpha val="40000"/>
                    </a:prstClr>
                  </a:outerShdw>
                </a:effectLst>
                <a:latin typeface="思源宋体 CN Heavy" panose="02020900000000000000" charset="-122"/>
                <a:ea typeface="思源宋体 CN Heavy" panose="02020900000000000000" charset="-122"/>
              </a:defRPr>
            </a:lvl1pPr>
          </a:lstStyle>
          <a:p>
            <a:r>
              <a:rPr lang="zh-CN" altLang="en-US" sz="2400" dirty="0">
                <a:solidFill>
                  <a:srgbClr val="FFE7B8"/>
                </a:solidFill>
                <a:effectLst/>
                <a:latin typeface="演示秋鸿楷" panose="00000500000000000000" charset="-122"/>
                <a:ea typeface="演示秋鸿楷" panose="00000500000000000000" charset="-122"/>
                <a:cs typeface="HarmonyOS Sans SC" panose="00000500000000000000" charset="-122"/>
              </a:rPr>
              <a:t>强化宣传</a:t>
            </a:r>
            <a:endParaRPr lang="zh-CN" altLang="en-US" sz="2400" dirty="0">
              <a:solidFill>
                <a:srgbClr val="FFE7B8"/>
              </a:solidFill>
              <a:effectLst/>
              <a:latin typeface="演示秋鸿楷" panose="00000500000000000000" charset="-122"/>
              <a:ea typeface="演示秋鸿楷" panose="00000500000000000000" charset="-122"/>
              <a:cs typeface="HarmonyOS Sans SC" panose="00000500000000000000" charset="-122"/>
            </a:endParaRPr>
          </a:p>
        </p:txBody>
      </p:sp>
      <p:sp>
        <p:nvSpPr>
          <p:cNvPr id="15" name="文本框 14"/>
          <p:cNvSpPr txBox="1"/>
          <p:nvPr>
            <p:custDataLst>
              <p:tags r:id="rId13"/>
            </p:custDataLst>
          </p:nvPr>
        </p:nvSpPr>
        <p:spPr>
          <a:xfrm>
            <a:off x="454660" y="4012606"/>
            <a:ext cx="3336925" cy="1198880"/>
          </a:xfrm>
          <a:prstGeom prst="rect">
            <a:avLst/>
          </a:prstGeom>
          <a:noFill/>
        </p:spPr>
        <p:txBody>
          <a:bodyPr wrap="square">
            <a:spAutoFit/>
          </a:bodyPr>
          <a:lstStyle/>
          <a:p>
            <a:pPr algn="ctr">
              <a:lnSpc>
                <a:spcPct val="150000"/>
              </a:lnSpc>
            </a:pPr>
            <a:r>
              <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rPr>
              <a:t>市场监管总局开展“惠民生 促消费”质量强链相关成果发布宣传活动。开展消费品质量安全消费者教育活动，提升公众对消费品质量安全的认知水平与识假辨假能力。</a:t>
            </a:r>
            <a:endPar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endParaRPr>
          </a:p>
        </p:txBody>
      </p:sp>
      <p:sp>
        <p:nvSpPr>
          <p:cNvPr id="16" name="矩形: 圆角 35"/>
          <p:cNvSpPr/>
          <p:nvPr>
            <p:custDataLst>
              <p:tags r:id="rId14"/>
            </p:custDataLst>
          </p:nvPr>
        </p:nvSpPr>
        <p:spPr>
          <a:xfrm>
            <a:off x="5033010" y="3485482"/>
            <a:ext cx="2125980" cy="447040"/>
          </a:xfrm>
          <a:prstGeom prst="roundRect">
            <a:avLst>
              <a:gd name="adj" fmla="val 50000"/>
            </a:avLst>
          </a:prstGeom>
          <a:gradFill flip="none" rotWithShape="1">
            <a:gsLst>
              <a:gs pos="0">
                <a:srgbClr val="E86504"/>
              </a:gs>
              <a:gs pos="100000">
                <a:srgbClr val="EC0011"/>
              </a:gs>
            </a:gsLst>
            <a:lin ang="20400000" scaled="0"/>
          </a:gradFill>
          <a:ln>
            <a:noFill/>
          </a:ln>
          <a:effectLst>
            <a:outerShdw blurRad="228600" dist="38100" dir="2700000" algn="tl" rotWithShape="0">
              <a:srgbClr val="910C03">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17" name="文本框 16"/>
          <p:cNvSpPr txBox="1"/>
          <p:nvPr>
            <p:custDataLst>
              <p:tags r:id="rId15"/>
            </p:custDataLst>
          </p:nvPr>
        </p:nvSpPr>
        <p:spPr>
          <a:xfrm>
            <a:off x="5296535" y="3462696"/>
            <a:ext cx="1720215" cy="460375"/>
          </a:xfrm>
          <a:prstGeom prst="rect">
            <a:avLst/>
          </a:prstGeom>
          <a:noFill/>
        </p:spPr>
        <p:txBody>
          <a:bodyPr wrap="square">
            <a:spAutoFit/>
          </a:bodyPr>
          <a:lstStyle>
            <a:defPPr>
              <a:defRPr lang="zh-CN"/>
            </a:defPPr>
            <a:lvl1pPr algn="ctr">
              <a:defRPr sz="3200">
                <a:gradFill flip="none" rotWithShape="1">
                  <a:gsLst>
                    <a:gs pos="46000">
                      <a:srgbClr val="FFFEBE"/>
                    </a:gs>
                    <a:gs pos="67000">
                      <a:srgbClr val="FDCE90"/>
                    </a:gs>
                  </a:gsLst>
                  <a:lin ang="2700000" scaled="1"/>
                  <a:tileRect/>
                </a:gradFill>
                <a:effectLst>
                  <a:outerShdw blurRad="330200" dist="38100" dir="2700000" algn="tl" rotWithShape="0">
                    <a:prstClr val="black">
                      <a:alpha val="40000"/>
                    </a:prstClr>
                  </a:outerShdw>
                </a:effectLst>
                <a:latin typeface="思源宋体 CN Heavy" panose="02020900000000000000" charset="-122"/>
                <a:ea typeface="思源宋体 CN Heavy" panose="02020900000000000000" charset="-122"/>
              </a:defRPr>
            </a:lvl1pPr>
          </a:lstStyle>
          <a:p>
            <a:r>
              <a:rPr lang="zh-CN" altLang="en-US" sz="2400" dirty="0">
                <a:solidFill>
                  <a:srgbClr val="FFE7B8"/>
                </a:solidFill>
                <a:effectLst/>
                <a:latin typeface="演示秋鸿楷" panose="00000500000000000000" charset="-122"/>
                <a:ea typeface="演示秋鸿楷" panose="00000500000000000000" charset="-122"/>
                <a:cs typeface="HarmonyOS Sans SC" panose="00000500000000000000" charset="-122"/>
              </a:rPr>
              <a:t>打击侵权</a:t>
            </a:r>
            <a:endParaRPr lang="zh-CN" altLang="en-US" sz="2400" dirty="0">
              <a:solidFill>
                <a:srgbClr val="FFE7B8"/>
              </a:solidFill>
              <a:effectLst/>
              <a:latin typeface="演示秋鸿楷" panose="00000500000000000000" charset="-122"/>
              <a:ea typeface="演示秋鸿楷" panose="00000500000000000000" charset="-122"/>
              <a:cs typeface="HarmonyOS Sans SC" panose="00000500000000000000" charset="-122"/>
            </a:endParaRPr>
          </a:p>
        </p:txBody>
      </p:sp>
      <p:sp>
        <p:nvSpPr>
          <p:cNvPr id="18" name="文本框 17"/>
          <p:cNvSpPr txBox="1"/>
          <p:nvPr>
            <p:custDataLst>
              <p:tags r:id="rId16"/>
            </p:custDataLst>
          </p:nvPr>
        </p:nvSpPr>
        <p:spPr>
          <a:xfrm>
            <a:off x="4472305" y="4012606"/>
            <a:ext cx="3336925" cy="922020"/>
          </a:xfrm>
          <a:prstGeom prst="rect">
            <a:avLst/>
          </a:prstGeom>
          <a:noFill/>
        </p:spPr>
        <p:txBody>
          <a:bodyPr wrap="square">
            <a:spAutoFit/>
          </a:bodyPr>
          <a:lstStyle/>
          <a:p>
            <a:pPr algn="ctr">
              <a:lnSpc>
                <a:spcPct val="150000"/>
              </a:lnSpc>
            </a:pPr>
            <a:r>
              <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rPr>
              <a:t>中央宣传部开展打击网络侵权盗版“剑网2026”、“剑影”院线电影版权保护、青少年版权保护等专项行动和大学生版权保护宣传教育活动。</a:t>
            </a:r>
            <a:endPar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endParaRPr>
          </a:p>
        </p:txBody>
      </p:sp>
      <p:sp>
        <p:nvSpPr>
          <p:cNvPr id="19" name="矩形: 圆角 38"/>
          <p:cNvSpPr/>
          <p:nvPr>
            <p:custDataLst>
              <p:tags r:id="rId17"/>
            </p:custDataLst>
          </p:nvPr>
        </p:nvSpPr>
        <p:spPr>
          <a:xfrm>
            <a:off x="8970097" y="3479476"/>
            <a:ext cx="2125980" cy="447040"/>
          </a:xfrm>
          <a:prstGeom prst="roundRect">
            <a:avLst>
              <a:gd name="adj" fmla="val 50000"/>
            </a:avLst>
          </a:prstGeom>
          <a:gradFill flip="none" rotWithShape="1">
            <a:gsLst>
              <a:gs pos="0">
                <a:srgbClr val="E86504"/>
              </a:gs>
              <a:gs pos="100000">
                <a:srgbClr val="EC0011"/>
              </a:gs>
            </a:gsLst>
            <a:lin ang="20400000" scaled="0"/>
          </a:gradFill>
          <a:ln>
            <a:noFill/>
          </a:ln>
          <a:effectLst>
            <a:outerShdw blurRad="228600" dist="38100" dir="2700000" algn="tl" rotWithShape="0">
              <a:srgbClr val="910C03">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20" name="文本框 19"/>
          <p:cNvSpPr txBox="1"/>
          <p:nvPr>
            <p:custDataLst>
              <p:tags r:id="rId18"/>
            </p:custDataLst>
          </p:nvPr>
        </p:nvSpPr>
        <p:spPr>
          <a:xfrm>
            <a:off x="8985250" y="3462655"/>
            <a:ext cx="2117725" cy="460375"/>
          </a:xfrm>
          <a:prstGeom prst="rect">
            <a:avLst/>
          </a:prstGeom>
          <a:noFill/>
        </p:spPr>
        <p:txBody>
          <a:bodyPr wrap="square">
            <a:spAutoFit/>
          </a:bodyPr>
          <a:lstStyle>
            <a:defPPr>
              <a:defRPr lang="zh-CN"/>
            </a:defPPr>
            <a:lvl1pPr algn="ctr">
              <a:defRPr sz="3200">
                <a:gradFill flip="none" rotWithShape="1">
                  <a:gsLst>
                    <a:gs pos="46000">
                      <a:srgbClr val="FFFEBE"/>
                    </a:gs>
                    <a:gs pos="67000">
                      <a:srgbClr val="FDCE90"/>
                    </a:gs>
                  </a:gsLst>
                  <a:lin ang="2700000" scaled="1"/>
                  <a:tileRect/>
                </a:gradFill>
                <a:effectLst>
                  <a:outerShdw blurRad="330200" dist="38100" dir="2700000" algn="tl" rotWithShape="0">
                    <a:prstClr val="black">
                      <a:alpha val="40000"/>
                    </a:prstClr>
                  </a:outerShdw>
                </a:effectLst>
                <a:latin typeface="思源宋体 CN Heavy" panose="02020900000000000000" charset="-122"/>
                <a:ea typeface="思源宋体 CN Heavy" panose="02020900000000000000" charset="-122"/>
              </a:defRPr>
            </a:lvl1pPr>
          </a:lstStyle>
          <a:p>
            <a:r>
              <a:rPr lang="zh-CN" altLang="en-US" sz="2400" dirty="0">
                <a:solidFill>
                  <a:srgbClr val="FFE7B8"/>
                </a:solidFill>
                <a:effectLst/>
                <a:latin typeface="演示秋鸿楷" panose="00000500000000000000" charset="-122"/>
                <a:ea typeface="演示秋鸿楷" panose="00000500000000000000" charset="-122"/>
                <a:cs typeface="HarmonyOS Sans SC" panose="00000500000000000000" charset="-122"/>
              </a:rPr>
              <a:t>发布典型案例</a:t>
            </a:r>
            <a:endParaRPr lang="zh-CN" altLang="en-US" sz="2400" dirty="0">
              <a:solidFill>
                <a:srgbClr val="FFE7B8"/>
              </a:solidFill>
              <a:effectLst/>
              <a:latin typeface="演示秋鸿楷" panose="00000500000000000000" charset="-122"/>
              <a:ea typeface="演示秋鸿楷" panose="00000500000000000000" charset="-122"/>
              <a:cs typeface="HarmonyOS Sans SC" panose="00000500000000000000" charset="-122"/>
            </a:endParaRPr>
          </a:p>
        </p:txBody>
      </p:sp>
      <p:sp>
        <p:nvSpPr>
          <p:cNvPr id="21" name="文本框 20"/>
          <p:cNvSpPr txBox="1"/>
          <p:nvPr>
            <p:custDataLst>
              <p:tags r:id="rId19"/>
            </p:custDataLst>
          </p:nvPr>
        </p:nvSpPr>
        <p:spPr>
          <a:xfrm>
            <a:off x="8409305" y="4012606"/>
            <a:ext cx="3336925" cy="922020"/>
          </a:xfrm>
          <a:prstGeom prst="rect">
            <a:avLst/>
          </a:prstGeom>
          <a:noFill/>
        </p:spPr>
        <p:txBody>
          <a:bodyPr wrap="square">
            <a:spAutoFit/>
          </a:bodyPr>
          <a:lstStyle/>
          <a:p>
            <a:pPr algn="ctr">
              <a:lnSpc>
                <a:spcPct val="150000"/>
              </a:lnSpc>
            </a:pPr>
            <a:r>
              <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rPr>
              <a:t>最高人民检察院推进“食药安全益路行”检察公益诉讼监督活动。发布一批打击制售假冒伪劣商品犯罪典型案例。</a:t>
            </a:r>
            <a:endPar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31"/>
          <p:cNvSpPr/>
          <p:nvPr>
            <p:custDataLst>
              <p:tags r:id="rId1"/>
            </p:custDataLst>
          </p:nvPr>
        </p:nvSpPr>
        <p:spPr>
          <a:xfrm>
            <a:off x="5673090" y="1753235"/>
            <a:ext cx="6205855" cy="3618865"/>
          </a:xfrm>
          <a:prstGeom prst="roundRect">
            <a:avLst>
              <a:gd name="adj" fmla="val 7036"/>
            </a:avLst>
          </a:prstGeom>
          <a:gradFill flip="none" rotWithShape="1">
            <a:gsLst>
              <a:gs pos="0">
                <a:srgbClr val="E86504"/>
              </a:gs>
              <a:gs pos="100000">
                <a:srgbClr val="EC0011"/>
              </a:gs>
            </a:gsLst>
            <a:lin ang="20400000" scaled="0"/>
          </a:gradFill>
          <a:ln w="12700" cap="flat" cmpd="sng" algn="ctr">
            <a:noFill/>
            <a:prstDash val="solid"/>
            <a:miter lim="800000"/>
          </a:ln>
          <a:effectLst>
            <a:outerShdw blurRad="419100" dist="127000" dir="4800000" sx="98000" sy="98000" algn="t" rotWithShape="0">
              <a:srgbClr val="FAD77E">
                <a:lumMod val="50000"/>
                <a:alpha val="6000"/>
              </a:srgbClr>
            </a:outerShdw>
          </a:effectLst>
        </p:spPr>
        <p:txBody>
          <a:bodyPr rtlCol="0" anchor="ctr"/>
          <a:lstStyle/>
          <a:p>
            <a:pPr algn="ctr"/>
            <a:endParaRPr lang="zh-CN" altLang="en-US" sz="1500" kern="0" dirty="0">
              <a:solidFill>
                <a:prstClr val="white"/>
              </a:solidFill>
              <a:latin typeface="HarmonyOS Sans SC" panose="00000500000000000000" charset="-122"/>
              <a:ea typeface="HarmonyOS Sans SC" panose="00000500000000000000" charset="-122"/>
              <a:cs typeface="HarmonyOS Sans SC" panose="00000500000000000000" charset="-122"/>
            </a:endParaRPr>
          </a:p>
        </p:txBody>
      </p:sp>
      <p:sp>
        <p:nvSpPr>
          <p:cNvPr id="10" name="文本框 9"/>
          <p:cNvSpPr txBox="1"/>
          <p:nvPr>
            <p:custDataLst>
              <p:tags r:id="rId2"/>
            </p:custDataLst>
          </p:nvPr>
        </p:nvSpPr>
        <p:spPr>
          <a:xfrm>
            <a:off x="5673308" y="1753068"/>
            <a:ext cx="765665" cy="645160"/>
          </a:xfrm>
          <a:prstGeom prst="rect">
            <a:avLst/>
          </a:prstGeom>
          <a:noFill/>
        </p:spPr>
        <p:txBody>
          <a:bodyPr wrap="square">
            <a:spAutoFit/>
          </a:bodyPr>
          <a:lstStyle>
            <a:defPPr>
              <a:defRPr lang="zh-CN"/>
            </a:defPPr>
            <a:lvl1pPr>
              <a:defRPr sz="2000">
                <a:gradFill flip="none" rotWithShape="1">
                  <a:gsLst>
                    <a:gs pos="0">
                      <a:srgbClr val="6D0401"/>
                    </a:gs>
                    <a:gs pos="81000">
                      <a:srgbClr val="911104"/>
                    </a:gs>
                  </a:gsLst>
                  <a:lin ang="13500000" scaled="1"/>
                  <a:tileRect/>
                </a:gradFill>
                <a:latin typeface="思源宋体 CN Heavy" panose="02020900000000000000" charset="-122"/>
                <a:ea typeface="思源宋体 CN Heavy" panose="02020900000000000000" charset="-122"/>
              </a:defRPr>
            </a:lvl1pPr>
          </a:lstStyle>
          <a:p>
            <a:r>
              <a:rPr lang="en-US" altLang="zh-CN" sz="3600" dirty="0">
                <a:solidFill>
                  <a:srgbClr val="FFE7B8"/>
                </a:solidFill>
                <a:cs typeface="HarmonyOS Sans SC" panose="00000500000000000000" charset="-122"/>
              </a:rPr>
              <a:t>04</a:t>
            </a:r>
            <a:endParaRPr lang="en-US" altLang="zh-CN" sz="3600" dirty="0">
              <a:solidFill>
                <a:srgbClr val="FFE7B8"/>
              </a:solidFill>
              <a:cs typeface="HarmonyOS Sans SC" panose="00000500000000000000" charset="-122"/>
            </a:endParaRPr>
          </a:p>
        </p:txBody>
      </p:sp>
      <p:sp>
        <p:nvSpPr>
          <p:cNvPr id="12" name="文本框 11"/>
          <p:cNvSpPr txBox="1"/>
          <p:nvPr>
            <p:custDataLst>
              <p:tags r:id="rId3"/>
            </p:custDataLst>
          </p:nvPr>
        </p:nvSpPr>
        <p:spPr>
          <a:xfrm>
            <a:off x="6038215" y="2275205"/>
            <a:ext cx="5714365" cy="1814830"/>
          </a:xfrm>
          <a:prstGeom prst="rect">
            <a:avLst/>
          </a:prstGeom>
          <a:noFill/>
        </p:spPr>
        <p:txBody>
          <a:bodyPr wrap="square">
            <a:spAutoFit/>
          </a:bodyPr>
          <a:lstStyle/>
          <a:p>
            <a:pPr algn="l">
              <a:lnSpc>
                <a:spcPct val="140000"/>
              </a:lnSpc>
            </a:pPr>
            <a:r>
              <a:rPr lang="en-US" altLang="zh-CN" sz="2000" dirty="0">
                <a:solidFill>
                  <a:srgbClr val="FFE7B8"/>
                </a:solidFill>
                <a:latin typeface="HarmonyOS Sans SC" panose="00000500000000000000" charset="-122"/>
                <a:ea typeface="HarmonyOS Sans SC" panose="00000500000000000000" charset="-122"/>
                <a:cs typeface="HarmonyOS Sans SC" panose="00000500000000000000" charset="-122"/>
              </a:rPr>
              <a:t>        </a:t>
            </a:r>
            <a:r>
              <a:rPr lang="zh-CN" altLang="en-US" sz="2000" dirty="0">
                <a:solidFill>
                  <a:srgbClr val="FFE7B8"/>
                </a:solidFill>
                <a:latin typeface="HarmonyOS Sans SC" panose="00000500000000000000" charset="-122"/>
                <a:ea typeface="HarmonyOS Sans SC" panose="00000500000000000000" charset="-122"/>
                <a:cs typeface="HarmonyOS Sans SC" panose="00000500000000000000" charset="-122"/>
              </a:rPr>
              <a:t>工业和信息化部深入实施制造业卓越质量工程，举办质量提升典型案例经验交流活动。加强民爆行业质量管理，指导民爆行业开展质量培训、知识竞赛、交流研讨、质量排查整治等活动。</a:t>
            </a:r>
            <a:endParaRPr lang="zh-CN" altLang="en-US" sz="2000" dirty="0">
              <a:solidFill>
                <a:srgbClr val="FFE7B8"/>
              </a:solidFill>
              <a:latin typeface="HarmonyOS Sans SC" panose="00000500000000000000" charset="-122"/>
              <a:ea typeface="HarmonyOS Sans SC" panose="00000500000000000000" charset="-122"/>
              <a:cs typeface="HarmonyOS Sans SC" panose="00000500000000000000" charset="-122"/>
            </a:endParaRPr>
          </a:p>
        </p:txBody>
      </p:sp>
      <p:sp>
        <p:nvSpPr>
          <p:cNvPr id="22" name="矩形 21"/>
          <p:cNvSpPr/>
          <p:nvPr>
            <p:custDataLst>
              <p:tags r:id="rId4"/>
            </p:custDataLst>
          </p:nvPr>
        </p:nvSpPr>
        <p:spPr>
          <a:xfrm>
            <a:off x="758825" y="4638040"/>
            <a:ext cx="4544695" cy="1016635"/>
          </a:xfrm>
          <a:prstGeom prst="rect">
            <a:avLst/>
          </a:prstGeom>
          <a:ln>
            <a:noFill/>
          </a:ln>
        </p:spPr>
        <p:txBody>
          <a:bodyPr wrap="none" lIns="0" tIns="0" rIns="0" bIns="0" anchor="ctr" anchorCtr="1">
            <a:noAutofit/>
          </a:bodyPr>
          <a:lstStyle/>
          <a:p>
            <a:pPr algn="ctr">
              <a:lnSpc>
                <a:spcPct val="100000"/>
              </a:lnSpc>
            </a:pPr>
            <a:r>
              <a:rPr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rPr>
              <a:t>落实质量强国战略</a:t>
            </a:r>
            <a:endParaRPr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endParaRPr>
          </a:p>
          <a:p>
            <a:pPr algn="ctr">
              <a:lnSpc>
                <a:spcPct val="100000"/>
              </a:lnSpc>
            </a:pPr>
            <a:r>
              <a:rPr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rPr>
              <a:t>推动质量效益提升</a:t>
            </a:r>
            <a:endParaRPr lang="zh-CN" altLang="en-US"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endParaRPr>
          </a:p>
        </p:txBody>
      </p:sp>
      <p:pic>
        <p:nvPicPr>
          <p:cNvPr id="27" name="图片 26" descr="白色的鸟&#10;&#10;描述已自动生成"/>
          <p:cNvPicPr>
            <a:picLocks noChangeAspect="1"/>
          </p:cNvPicPr>
          <p:nvPr>
            <p:custDataLst>
              <p:tags r:id="rId5"/>
            </p:custDataLst>
          </p:nvPr>
        </p:nvPicPr>
        <p:blipFill>
          <a:blip r:embed="rId6"/>
          <a:stretch>
            <a:fillRect/>
          </a:stretch>
        </p:blipFill>
        <p:spPr>
          <a:xfrm>
            <a:off x="508635" y="4679950"/>
            <a:ext cx="891540" cy="891540"/>
          </a:xfrm>
          <a:prstGeom prst="rect">
            <a:avLst/>
          </a:prstGeom>
        </p:spPr>
      </p:pic>
      <p:pic>
        <p:nvPicPr>
          <p:cNvPr id="33" name="图片 32" descr="白色的鸟&#10;&#10;描述已自动生成"/>
          <p:cNvPicPr>
            <a:picLocks noChangeAspect="1"/>
          </p:cNvPicPr>
          <p:nvPr>
            <p:custDataLst>
              <p:tags r:id="rId7"/>
            </p:custDataLst>
          </p:nvPr>
        </p:nvPicPr>
        <p:blipFill rotWithShape="1">
          <a:blip r:embed="rId8"/>
          <a:srcRect l="60511" t="12239" r="1920" b="58480"/>
          <a:stretch>
            <a:fillRect/>
          </a:stretch>
        </p:blipFill>
        <p:spPr>
          <a:xfrm>
            <a:off x="4468495" y="4737100"/>
            <a:ext cx="1054100" cy="821690"/>
          </a:xfrm>
          <a:prstGeom prst="rect">
            <a:avLst/>
          </a:prstGeom>
        </p:spPr>
      </p:pic>
      <p:sp>
        <p:nvSpPr>
          <p:cNvPr id="37" name="文本框 36"/>
          <p:cNvSpPr txBox="1"/>
          <p:nvPr>
            <p:custDataLst>
              <p:tags r:id="rId9"/>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a:t>
            </a: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活动内容</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38" name="五角星 37"/>
          <p:cNvSpPr/>
          <p:nvPr>
            <p:custDataLst>
              <p:tags r:id="rId10"/>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39" name="五角星 38"/>
          <p:cNvSpPr/>
          <p:nvPr>
            <p:custDataLst>
              <p:tags r:id="rId11"/>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40" name="Freeform 19"/>
          <p:cNvSpPr/>
          <p:nvPr>
            <p:custDataLst>
              <p:tags r:id="rId12"/>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2" name="图片 1"/>
          <p:cNvPicPr/>
          <p:nvPr/>
        </p:nvPicPr>
        <p:blipFill>
          <a:blip r:embed="rId13"/>
          <a:srcRect t="11091"/>
          <a:stretch>
            <a:fillRect/>
          </a:stretch>
        </p:blipFill>
        <p:spPr>
          <a:xfrm>
            <a:off x="629920" y="1593850"/>
            <a:ext cx="4770120" cy="2825115"/>
          </a:xfrm>
          <a:prstGeom prst="roundRect">
            <a:avLst>
              <a:gd name="adj" fmla="val 4930"/>
            </a:avLst>
          </a:prstGeom>
          <a:noFill/>
          <a:ln w="9525">
            <a:noFill/>
          </a:ln>
        </p:spPr>
      </p:pic>
      <p:sp>
        <p:nvSpPr>
          <p:cNvPr id="6" name="文本框 5"/>
          <p:cNvSpPr txBox="1"/>
          <p:nvPr>
            <p:custDataLst>
              <p:tags r:id="rId14"/>
            </p:custDataLst>
          </p:nvPr>
        </p:nvSpPr>
        <p:spPr>
          <a:xfrm>
            <a:off x="6438265" y="1828800"/>
            <a:ext cx="3974465" cy="521970"/>
          </a:xfrm>
          <a:prstGeom prst="rect">
            <a:avLst/>
          </a:prstGeom>
          <a:noFill/>
        </p:spPr>
        <p:txBody>
          <a:bodyPr wrap="square">
            <a:spAutoFit/>
          </a:bodyPr>
          <a:lstStyle>
            <a:defPPr>
              <a:defRPr lang="zh-CN"/>
            </a:defPPr>
            <a:lvl1pPr>
              <a:defRPr>
                <a:gradFill flip="none" rotWithShape="1">
                  <a:gsLst>
                    <a:gs pos="0">
                      <a:srgbClr val="6D0401"/>
                    </a:gs>
                    <a:gs pos="81000">
                      <a:srgbClr val="911104"/>
                    </a:gs>
                  </a:gsLst>
                  <a:lin ang="13500000" scaled="1"/>
                  <a:tileRect/>
                </a:gradFill>
                <a:latin typeface="思源宋体 CN Heavy" panose="02020900000000000000" charset="-122"/>
                <a:ea typeface="思源宋体 CN Heavy" panose="02020900000000000000" charset="-122"/>
              </a:defRPr>
            </a:lvl1pPr>
          </a:lstStyle>
          <a:p>
            <a:pPr algn="ctr"/>
            <a:r>
              <a:rPr lang="zh-CN" altLang="en-US" sz="2800" dirty="0">
                <a:solidFill>
                  <a:srgbClr val="FFE7B8"/>
                </a:solidFill>
                <a:cs typeface="HarmonyOS Sans SC" panose="00000500000000000000" charset="-122"/>
              </a:rPr>
              <a:t>深入实施卓越质量工程</a:t>
            </a:r>
            <a:endParaRPr lang="zh-CN" altLang="en-US" sz="2800" dirty="0">
              <a:solidFill>
                <a:srgbClr val="FFE7B8"/>
              </a:solidFill>
              <a:cs typeface="HarmonyOS Sans SC" panose="000005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31"/>
          <p:cNvSpPr/>
          <p:nvPr>
            <p:custDataLst>
              <p:tags r:id="rId1"/>
            </p:custDataLst>
          </p:nvPr>
        </p:nvSpPr>
        <p:spPr>
          <a:xfrm>
            <a:off x="5673090" y="1753235"/>
            <a:ext cx="6205855" cy="3618865"/>
          </a:xfrm>
          <a:prstGeom prst="roundRect">
            <a:avLst>
              <a:gd name="adj" fmla="val 7036"/>
            </a:avLst>
          </a:prstGeom>
          <a:gradFill flip="none" rotWithShape="1">
            <a:gsLst>
              <a:gs pos="0">
                <a:srgbClr val="E86504"/>
              </a:gs>
              <a:gs pos="100000">
                <a:srgbClr val="EC0011"/>
              </a:gs>
            </a:gsLst>
            <a:lin ang="20400000" scaled="0"/>
          </a:gradFill>
          <a:ln w="12700" cap="flat" cmpd="sng" algn="ctr">
            <a:noFill/>
            <a:prstDash val="solid"/>
            <a:miter lim="800000"/>
          </a:ln>
          <a:effectLst>
            <a:outerShdw blurRad="419100" dist="127000" dir="4800000" sx="98000" sy="98000" algn="t" rotWithShape="0">
              <a:srgbClr val="FAD77E">
                <a:lumMod val="50000"/>
                <a:alpha val="6000"/>
              </a:srgbClr>
            </a:outerShdw>
          </a:effectLst>
        </p:spPr>
        <p:txBody>
          <a:bodyPr rtlCol="0" anchor="ctr"/>
          <a:lstStyle/>
          <a:p>
            <a:pPr algn="ctr"/>
            <a:endParaRPr lang="zh-CN" altLang="en-US" sz="1500" kern="0" dirty="0">
              <a:solidFill>
                <a:prstClr val="white"/>
              </a:solidFill>
              <a:latin typeface="HarmonyOS Sans SC" panose="00000500000000000000" charset="-122"/>
              <a:ea typeface="HarmonyOS Sans SC" panose="00000500000000000000" charset="-122"/>
              <a:cs typeface="HarmonyOS Sans SC" panose="00000500000000000000" charset="-122"/>
            </a:endParaRPr>
          </a:p>
        </p:txBody>
      </p:sp>
      <p:sp>
        <p:nvSpPr>
          <p:cNvPr id="10" name="文本框 9"/>
          <p:cNvSpPr txBox="1"/>
          <p:nvPr>
            <p:custDataLst>
              <p:tags r:id="rId2"/>
            </p:custDataLst>
          </p:nvPr>
        </p:nvSpPr>
        <p:spPr>
          <a:xfrm>
            <a:off x="5673308" y="1753068"/>
            <a:ext cx="765665" cy="645160"/>
          </a:xfrm>
          <a:prstGeom prst="rect">
            <a:avLst/>
          </a:prstGeom>
          <a:noFill/>
        </p:spPr>
        <p:txBody>
          <a:bodyPr wrap="square">
            <a:spAutoFit/>
          </a:bodyPr>
          <a:lstStyle>
            <a:defPPr>
              <a:defRPr lang="zh-CN"/>
            </a:defPPr>
            <a:lvl1pPr>
              <a:defRPr sz="2000">
                <a:gradFill flip="none" rotWithShape="1">
                  <a:gsLst>
                    <a:gs pos="0">
                      <a:srgbClr val="6D0401"/>
                    </a:gs>
                    <a:gs pos="81000">
                      <a:srgbClr val="911104"/>
                    </a:gs>
                  </a:gsLst>
                  <a:lin ang="13500000" scaled="1"/>
                  <a:tileRect/>
                </a:gradFill>
                <a:latin typeface="思源宋体 CN Heavy" panose="02020900000000000000" charset="-122"/>
                <a:ea typeface="思源宋体 CN Heavy" panose="02020900000000000000" charset="-122"/>
              </a:defRPr>
            </a:lvl1pPr>
          </a:lstStyle>
          <a:p>
            <a:r>
              <a:rPr lang="en-US" altLang="zh-CN" sz="3600" dirty="0">
                <a:solidFill>
                  <a:srgbClr val="FFE7B8"/>
                </a:solidFill>
                <a:cs typeface="HarmonyOS Sans SC" panose="00000500000000000000" charset="-122"/>
              </a:rPr>
              <a:t>05</a:t>
            </a:r>
            <a:endParaRPr lang="en-US" altLang="zh-CN" sz="3600" dirty="0">
              <a:solidFill>
                <a:srgbClr val="FFE7B8"/>
              </a:solidFill>
              <a:cs typeface="HarmonyOS Sans SC" panose="00000500000000000000" charset="-122"/>
            </a:endParaRPr>
          </a:p>
        </p:txBody>
      </p:sp>
      <p:sp>
        <p:nvSpPr>
          <p:cNvPr id="12" name="文本框 11"/>
          <p:cNvSpPr txBox="1"/>
          <p:nvPr>
            <p:custDataLst>
              <p:tags r:id="rId3"/>
            </p:custDataLst>
          </p:nvPr>
        </p:nvSpPr>
        <p:spPr>
          <a:xfrm>
            <a:off x="6038215" y="2275205"/>
            <a:ext cx="5714365" cy="1383665"/>
          </a:xfrm>
          <a:prstGeom prst="rect">
            <a:avLst/>
          </a:prstGeom>
          <a:noFill/>
        </p:spPr>
        <p:txBody>
          <a:bodyPr wrap="square">
            <a:spAutoFit/>
          </a:bodyPr>
          <a:lstStyle/>
          <a:p>
            <a:pPr algn="l">
              <a:lnSpc>
                <a:spcPct val="140000"/>
              </a:lnSpc>
            </a:pPr>
            <a:r>
              <a:rPr lang="en-US" altLang="zh-CN" sz="2000" dirty="0">
                <a:solidFill>
                  <a:srgbClr val="FFE7B8"/>
                </a:solidFill>
                <a:latin typeface="HarmonyOS Sans SC" panose="00000500000000000000" charset="-122"/>
                <a:ea typeface="HarmonyOS Sans SC" panose="00000500000000000000" charset="-122"/>
                <a:cs typeface="HarmonyOS Sans SC" panose="00000500000000000000" charset="-122"/>
              </a:rPr>
              <a:t>        </a:t>
            </a:r>
            <a:r>
              <a:rPr lang="zh-CN" altLang="en-US" sz="2000" dirty="0">
                <a:solidFill>
                  <a:srgbClr val="FFE7B8"/>
                </a:solidFill>
                <a:latin typeface="HarmonyOS Sans SC" panose="00000500000000000000" charset="-122"/>
                <a:ea typeface="HarmonyOS Sans SC" panose="00000500000000000000" charset="-122"/>
                <a:cs typeface="HarmonyOS Sans SC" panose="00000500000000000000" charset="-122"/>
              </a:rPr>
              <a:t>公安部深入打击侵犯知识产权和制售伪劣商品犯罪，公布一批典型案例，加强以案释法、以案示警。</a:t>
            </a:r>
            <a:endParaRPr lang="zh-CN" altLang="en-US" sz="2000" dirty="0">
              <a:solidFill>
                <a:srgbClr val="FFE7B8"/>
              </a:solidFill>
              <a:latin typeface="HarmonyOS Sans SC" panose="00000500000000000000" charset="-122"/>
              <a:ea typeface="HarmonyOS Sans SC" panose="00000500000000000000" charset="-122"/>
              <a:cs typeface="HarmonyOS Sans SC" panose="00000500000000000000" charset="-122"/>
            </a:endParaRPr>
          </a:p>
        </p:txBody>
      </p:sp>
      <p:sp>
        <p:nvSpPr>
          <p:cNvPr id="22" name="矩形 21"/>
          <p:cNvSpPr/>
          <p:nvPr>
            <p:custDataLst>
              <p:tags r:id="rId4"/>
            </p:custDataLst>
          </p:nvPr>
        </p:nvSpPr>
        <p:spPr>
          <a:xfrm>
            <a:off x="758825" y="4638040"/>
            <a:ext cx="4544695" cy="1016635"/>
          </a:xfrm>
          <a:prstGeom prst="rect">
            <a:avLst/>
          </a:prstGeom>
          <a:ln>
            <a:noFill/>
          </a:ln>
        </p:spPr>
        <p:txBody>
          <a:bodyPr wrap="none" lIns="0" tIns="0" rIns="0" bIns="0" anchor="ctr" anchorCtr="1">
            <a:noAutofit/>
          </a:bodyPr>
          <a:lstStyle/>
          <a:p>
            <a:pPr algn="ctr">
              <a:lnSpc>
                <a:spcPct val="100000"/>
              </a:lnSpc>
            </a:pPr>
            <a:r>
              <a:rPr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rPr>
              <a:t>落实质量强国战略</a:t>
            </a:r>
            <a:endParaRPr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endParaRPr>
          </a:p>
          <a:p>
            <a:pPr algn="ctr">
              <a:lnSpc>
                <a:spcPct val="100000"/>
              </a:lnSpc>
            </a:pPr>
            <a:r>
              <a:rPr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rPr>
              <a:t>推动质量效益提升</a:t>
            </a:r>
            <a:endParaRPr lang="zh-CN" altLang="en-US"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endParaRPr>
          </a:p>
        </p:txBody>
      </p:sp>
      <p:pic>
        <p:nvPicPr>
          <p:cNvPr id="27" name="图片 26" descr="白色的鸟&#10;&#10;描述已自动生成"/>
          <p:cNvPicPr>
            <a:picLocks noChangeAspect="1"/>
          </p:cNvPicPr>
          <p:nvPr>
            <p:custDataLst>
              <p:tags r:id="rId5"/>
            </p:custDataLst>
          </p:nvPr>
        </p:nvPicPr>
        <p:blipFill>
          <a:blip r:embed="rId6"/>
          <a:stretch>
            <a:fillRect/>
          </a:stretch>
        </p:blipFill>
        <p:spPr>
          <a:xfrm>
            <a:off x="508635" y="4679950"/>
            <a:ext cx="891540" cy="891540"/>
          </a:xfrm>
          <a:prstGeom prst="rect">
            <a:avLst/>
          </a:prstGeom>
        </p:spPr>
      </p:pic>
      <p:pic>
        <p:nvPicPr>
          <p:cNvPr id="33" name="图片 32" descr="白色的鸟&#10;&#10;描述已自动生成"/>
          <p:cNvPicPr>
            <a:picLocks noChangeAspect="1"/>
          </p:cNvPicPr>
          <p:nvPr>
            <p:custDataLst>
              <p:tags r:id="rId7"/>
            </p:custDataLst>
          </p:nvPr>
        </p:nvPicPr>
        <p:blipFill rotWithShape="1">
          <a:blip r:embed="rId8"/>
          <a:srcRect l="60511" t="12239" r="1920" b="58480"/>
          <a:stretch>
            <a:fillRect/>
          </a:stretch>
        </p:blipFill>
        <p:spPr>
          <a:xfrm>
            <a:off x="4468495" y="4737100"/>
            <a:ext cx="1054100" cy="821690"/>
          </a:xfrm>
          <a:prstGeom prst="rect">
            <a:avLst/>
          </a:prstGeom>
        </p:spPr>
      </p:pic>
      <p:sp>
        <p:nvSpPr>
          <p:cNvPr id="37" name="文本框 36"/>
          <p:cNvSpPr txBox="1"/>
          <p:nvPr>
            <p:custDataLst>
              <p:tags r:id="rId9"/>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a:t>
            </a: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活动内容</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38" name="五角星 37"/>
          <p:cNvSpPr/>
          <p:nvPr>
            <p:custDataLst>
              <p:tags r:id="rId10"/>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39" name="五角星 38"/>
          <p:cNvSpPr/>
          <p:nvPr>
            <p:custDataLst>
              <p:tags r:id="rId11"/>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40" name="Freeform 19"/>
          <p:cNvSpPr/>
          <p:nvPr>
            <p:custDataLst>
              <p:tags r:id="rId12"/>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2" name="图片 1"/>
          <p:cNvPicPr/>
          <p:nvPr/>
        </p:nvPicPr>
        <p:blipFill>
          <a:blip r:embed="rId13"/>
          <a:srcRect t="11091"/>
          <a:stretch>
            <a:fillRect/>
          </a:stretch>
        </p:blipFill>
        <p:spPr>
          <a:xfrm>
            <a:off x="629920" y="1593850"/>
            <a:ext cx="4770120" cy="2825115"/>
          </a:xfrm>
          <a:prstGeom prst="roundRect">
            <a:avLst>
              <a:gd name="adj" fmla="val 4930"/>
            </a:avLst>
          </a:prstGeom>
          <a:noFill/>
          <a:ln w="9525">
            <a:noFill/>
          </a:ln>
        </p:spPr>
      </p:pic>
      <p:sp>
        <p:nvSpPr>
          <p:cNvPr id="6" name="文本框 5"/>
          <p:cNvSpPr txBox="1"/>
          <p:nvPr>
            <p:custDataLst>
              <p:tags r:id="rId14"/>
            </p:custDataLst>
          </p:nvPr>
        </p:nvSpPr>
        <p:spPr>
          <a:xfrm>
            <a:off x="6438265" y="1828800"/>
            <a:ext cx="3612515" cy="521970"/>
          </a:xfrm>
          <a:prstGeom prst="rect">
            <a:avLst/>
          </a:prstGeom>
          <a:noFill/>
        </p:spPr>
        <p:txBody>
          <a:bodyPr wrap="square">
            <a:spAutoFit/>
          </a:bodyPr>
          <a:lstStyle>
            <a:defPPr>
              <a:defRPr lang="zh-CN"/>
            </a:defPPr>
            <a:lvl1pPr>
              <a:defRPr>
                <a:gradFill flip="none" rotWithShape="1">
                  <a:gsLst>
                    <a:gs pos="0">
                      <a:srgbClr val="6D0401"/>
                    </a:gs>
                    <a:gs pos="81000">
                      <a:srgbClr val="911104"/>
                    </a:gs>
                  </a:gsLst>
                  <a:lin ang="13500000" scaled="1"/>
                  <a:tileRect/>
                </a:gradFill>
                <a:latin typeface="思源宋体 CN Heavy" panose="02020900000000000000" charset="-122"/>
                <a:ea typeface="思源宋体 CN Heavy" panose="02020900000000000000" charset="-122"/>
              </a:defRPr>
            </a:lvl1pPr>
          </a:lstStyle>
          <a:p>
            <a:pPr algn="ctr"/>
            <a:r>
              <a:rPr lang="zh-CN" altLang="en-US" sz="2800" dirty="0">
                <a:solidFill>
                  <a:srgbClr val="FFE7B8"/>
                </a:solidFill>
                <a:cs typeface="HarmonyOS Sans SC" panose="00000500000000000000" charset="-122"/>
              </a:rPr>
              <a:t>深入打击违法犯罪</a:t>
            </a:r>
            <a:endParaRPr lang="zh-CN" altLang="en-US" sz="2800" dirty="0">
              <a:solidFill>
                <a:srgbClr val="FFE7B8"/>
              </a:solidFill>
              <a:cs typeface="HarmonyOS Sans SC" panose="000005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31"/>
          <p:cNvSpPr/>
          <p:nvPr>
            <p:custDataLst>
              <p:tags r:id="rId1"/>
            </p:custDataLst>
          </p:nvPr>
        </p:nvSpPr>
        <p:spPr>
          <a:xfrm>
            <a:off x="5673090" y="1753235"/>
            <a:ext cx="6205855" cy="3618865"/>
          </a:xfrm>
          <a:prstGeom prst="roundRect">
            <a:avLst>
              <a:gd name="adj" fmla="val 7036"/>
            </a:avLst>
          </a:prstGeom>
          <a:gradFill flip="none" rotWithShape="1">
            <a:gsLst>
              <a:gs pos="0">
                <a:srgbClr val="E86504"/>
              </a:gs>
              <a:gs pos="100000">
                <a:srgbClr val="EC0011"/>
              </a:gs>
            </a:gsLst>
            <a:lin ang="20400000" scaled="0"/>
          </a:gradFill>
          <a:ln w="12700" cap="flat" cmpd="sng" algn="ctr">
            <a:noFill/>
            <a:prstDash val="solid"/>
            <a:miter lim="800000"/>
          </a:ln>
          <a:effectLst>
            <a:outerShdw blurRad="419100" dist="127000" dir="4800000" sx="98000" sy="98000" algn="t" rotWithShape="0">
              <a:srgbClr val="FAD77E">
                <a:lumMod val="50000"/>
                <a:alpha val="6000"/>
              </a:srgbClr>
            </a:outerShdw>
          </a:effectLst>
        </p:spPr>
        <p:txBody>
          <a:bodyPr rtlCol="0" anchor="ctr"/>
          <a:lstStyle/>
          <a:p>
            <a:pPr algn="ctr"/>
            <a:endParaRPr lang="zh-CN" altLang="en-US" sz="1500" kern="0" dirty="0">
              <a:solidFill>
                <a:prstClr val="white"/>
              </a:solidFill>
              <a:latin typeface="HarmonyOS Sans SC" panose="00000500000000000000" charset="-122"/>
              <a:ea typeface="HarmonyOS Sans SC" panose="00000500000000000000" charset="-122"/>
              <a:cs typeface="HarmonyOS Sans SC" panose="00000500000000000000" charset="-122"/>
            </a:endParaRPr>
          </a:p>
        </p:txBody>
      </p:sp>
      <p:sp>
        <p:nvSpPr>
          <p:cNvPr id="10" name="文本框 9"/>
          <p:cNvSpPr txBox="1"/>
          <p:nvPr>
            <p:custDataLst>
              <p:tags r:id="rId2"/>
            </p:custDataLst>
          </p:nvPr>
        </p:nvSpPr>
        <p:spPr>
          <a:xfrm>
            <a:off x="5673308" y="1753068"/>
            <a:ext cx="765665" cy="645160"/>
          </a:xfrm>
          <a:prstGeom prst="rect">
            <a:avLst/>
          </a:prstGeom>
          <a:noFill/>
        </p:spPr>
        <p:txBody>
          <a:bodyPr wrap="square">
            <a:spAutoFit/>
          </a:bodyPr>
          <a:lstStyle>
            <a:defPPr>
              <a:defRPr lang="zh-CN"/>
            </a:defPPr>
            <a:lvl1pPr>
              <a:defRPr sz="2000">
                <a:gradFill flip="none" rotWithShape="1">
                  <a:gsLst>
                    <a:gs pos="0">
                      <a:srgbClr val="6D0401"/>
                    </a:gs>
                    <a:gs pos="81000">
                      <a:srgbClr val="911104"/>
                    </a:gs>
                  </a:gsLst>
                  <a:lin ang="13500000" scaled="1"/>
                  <a:tileRect/>
                </a:gradFill>
                <a:latin typeface="思源宋体 CN Heavy" panose="02020900000000000000" charset="-122"/>
                <a:ea typeface="思源宋体 CN Heavy" panose="02020900000000000000" charset="-122"/>
              </a:defRPr>
            </a:lvl1pPr>
          </a:lstStyle>
          <a:p>
            <a:r>
              <a:rPr lang="en-US" altLang="zh-CN" sz="3600" dirty="0">
                <a:solidFill>
                  <a:srgbClr val="FFE7B8"/>
                </a:solidFill>
                <a:cs typeface="HarmonyOS Sans SC" panose="00000500000000000000" charset="-122"/>
              </a:rPr>
              <a:t>06</a:t>
            </a:r>
            <a:endParaRPr lang="en-US" altLang="zh-CN" sz="3600" dirty="0">
              <a:solidFill>
                <a:srgbClr val="FFE7B8"/>
              </a:solidFill>
              <a:cs typeface="HarmonyOS Sans SC" panose="00000500000000000000" charset="-122"/>
            </a:endParaRPr>
          </a:p>
        </p:txBody>
      </p:sp>
      <p:sp>
        <p:nvSpPr>
          <p:cNvPr id="12" name="文本框 11"/>
          <p:cNvSpPr txBox="1"/>
          <p:nvPr>
            <p:custDataLst>
              <p:tags r:id="rId3"/>
            </p:custDataLst>
          </p:nvPr>
        </p:nvSpPr>
        <p:spPr>
          <a:xfrm>
            <a:off x="6038215" y="2275205"/>
            <a:ext cx="5714365" cy="1383665"/>
          </a:xfrm>
          <a:prstGeom prst="rect">
            <a:avLst/>
          </a:prstGeom>
          <a:noFill/>
        </p:spPr>
        <p:txBody>
          <a:bodyPr wrap="square">
            <a:spAutoFit/>
          </a:bodyPr>
          <a:lstStyle/>
          <a:p>
            <a:pPr algn="l">
              <a:lnSpc>
                <a:spcPct val="140000"/>
              </a:lnSpc>
            </a:pPr>
            <a:r>
              <a:rPr lang="en-US" altLang="zh-CN" sz="2000" dirty="0">
                <a:solidFill>
                  <a:srgbClr val="FFE7B8"/>
                </a:solidFill>
                <a:latin typeface="HarmonyOS Sans SC" panose="00000500000000000000" charset="-122"/>
                <a:ea typeface="HarmonyOS Sans SC" panose="00000500000000000000" charset="-122"/>
                <a:cs typeface="HarmonyOS Sans SC" panose="00000500000000000000" charset="-122"/>
              </a:rPr>
              <a:t>       </a:t>
            </a:r>
            <a:r>
              <a:rPr lang="zh-CN" altLang="en-US" sz="2000" dirty="0">
                <a:solidFill>
                  <a:srgbClr val="FFE7B8"/>
                </a:solidFill>
                <a:latin typeface="HarmonyOS Sans SC" panose="00000500000000000000" charset="-122"/>
                <a:ea typeface="HarmonyOS Sans SC" panose="00000500000000000000" charset="-122"/>
                <a:cs typeface="HarmonyOS Sans SC" panose="00000500000000000000" charset="-122"/>
              </a:rPr>
              <a:t>中国质量协会开展质量标杆典型经验征集与交流活动，举办第四十八次质量管理小组代表会议。</a:t>
            </a:r>
            <a:endParaRPr lang="zh-CN" altLang="en-US" sz="2000" dirty="0">
              <a:solidFill>
                <a:srgbClr val="FFE7B8"/>
              </a:solidFill>
              <a:latin typeface="HarmonyOS Sans SC" panose="00000500000000000000" charset="-122"/>
              <a:ea typeface="HarmonyOS Sans SC" panose="00000500000000000000" charset="-122"/>
              <a:cs typeface="HarmonyOS Sans SC" panose="00000500000000000000" charset="-122"/>
            </a:endParaRPr>
          </a:p>
        </p:txBody>
      </p:sp>
      <p:sp>
        <p:nvSpPr>
          <p:cNvPr id="22" name="矩形 21"/>
          <p:cNvSpPr/>
          <p:nvPr>
            <p:custDataLst>
              <p:tags r:id="rId4"/>
            </p:custDataLst>
          </p:nvPr>
        </p:nvSpPr>
        <p:spPr>
          <a:xfrm>
            <a:off x="758825" y="4638040"/>
            <a:ext cx="4544695" cy="1016635"/>
          </a:xfrm>
          <a:prstGeom prst="rect">
            <a:avLst/>
          </a:prstGeom>
          <a:ln>
            <a:noFill/>
          </a:ln>
        </p:spPr>
        <p:txBody>
          <a:bodyPr wrap="none" lIns="0" tIns="0" rIns="0" bIns="0" anchor="ctr" anchorCtr="1">
            <a:noAutofit/>
          </a:bodyPr>
          <a:lstStyle/>
          <a:p>
            <a:pPr algn="ctr">
              <a:lnSpc>
                <a:spcPct val="100000"/>
              </a:lnSpc>
            </a:pPr>
            <a:r>
              <a:rPr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rPr>
              <a:t>落实质量强国战略</a:t>
            </a:r>
            <a:endParaRPr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endParaRPr>
          </a:p>
          <a:p>
            <a:pPr algn="ctr">
              <a:lnSpc>
                <a:spcPct val="100000"/>
              </a:lnSpc>
            </a:pPr>
            <a:r>
              <a:rPr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rPr>
              <a:t>推动质量效益提升</a:t>
            </a:r>
            <a:endParaRPr lang="zh-CN" altLang="en-US" sz="3200" cap="all" dirty="0">
              <a:ln w="0">
                <a:noFill/>
              </a:ln>
              <a:gradFill>
                <a:gsLst>
                  <a:gs pos="60000">
                    <a:srgbClr val="E86504"/>
                  </a:gs>
                  <a:gs pos="100000">
                    <a:srgbClr val="EC0011"/>
                  </a:gs>
                </a:gsLst>
                <a:lin ang="3180000" scaled="0"/>
              </a:gradFill>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endParaRPr>
          </a:p>
        </p:txBody>
      </p:sp>
      <p:pic>
        <p:nvPicPr>
          <p:cNvPr id="27" name="图片 26" descr="白色的鸟&#10;&#10;描述已自动生成"/>
          <p:cNvPicPr>
            <a:picLocks noChangeAspect="1"/>
          </p:cNvPicPr>
          <p:nvPr>
            <p:custDataLst>
              <p:tags r:id="rId5"/>
            </p:custDataLst>
          </p:nvPr>
        </p:nvPicPr>
        <p:blipFill>
          <a:blip r:embed="rId6"/>
          <a:stretch>
            <a:fillRect/>
          </a:stretch>
        </p:blipFill>
        <p:spPr>
          <a:xfrm>
            <a:off x="508635" y="4679950"/>
            <a:ext cx="891540" cy="891540"/>
          </a:xfrm>
          <a:prstGeom prst="rect">
            <a:avLst/>
          </a:prstGeom>
        </p:spPr>
      </p:pic>
      <p:pic>
        <p:nvPicPr>
          <p:cNvPr id="33" name="图片 32" descr="白色的鸟&#10;&#10;描述已自动生成"/>
          <p:cNvPicPr>
            <a:picLocks noChangeAspect="1"/>
          </p:cNvPicPr>
          <p:nvPr>
            <p:custDataLst>
              <p:tags r:id="rId7"/>
            </p:custDataLst>
          </p:nvPr>
        </p:nvPicPr>
        <p:blipFill rotWithShape="1">
          <a:blip r:embed="rId8"/>
          <a:srcRect l="60511" t="12239" r="1920" b="58480"/>
          <a:stretch>
            <a:fillRect/>
          </a:stretch>
        </p:blipFill>
        <p:spPr>
          <a:xfrm>
            <a:off x="4468495" y="4737100"/>
            <a:ext cx="1054100" cy="821690"/>
          </a:xfrm>
          <a:prstGeom prst="rect">
            <a:avLst/>
          </a:prstGeom>
        </p:spPr>
      </p:pic>
      <p:sp>
        <p:nvSpPr>
          <p:cNvPr id="37" name="文本框 36"/>
          <p:cNvSpPr txBox="1"/>
          <p:nvPr>
            <p:custDataLst>
              <p:tags r:id="rId9"/>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a:t>
            </a: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活动内容</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38" name="五角星 37"/>
          <p:cNvSpPr/>
          <p:nvPr>
            <p:custDataLst>
              <p:tags r:id="rId10"/>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39" name="五角星 38"/>
          <p:cNvSpPr/>
          <p:nvPr>
            <p:custDataLst>
              <p:tags r:id="rId11"/>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40" name="Freeform 19"/>
          <p:cNvSpPr/>
          <p:nvPr>
            <p:custDataLst>
              <p:tags r:id="rId12"/>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2" name="图片 1"/>
          <p:cNvPicPr/>
          <p:nvPr/>
        </p:nvPicPr>
        <p:blipFill>
          <a:blip r:embed="rId13"/>
          <a:srcRect t="11091"/>
          <a:stretch>
            <a:fillRect/>
          </a:stretch>
        </p:blipFill>
        <p:spPr>
          <a:xfrm>
            <a:off x="629920" y="1593850"/>
            <a:ext cx="4770120" cy="2825115"/>
          </a:xfrm>
          <a:prstGeom prst="roundRect">
            <a:avLst>
              <a:gd name="adj" fmla="val 4930"/>
            </a:avLst>
          </a:prstGeom>
          <a:noFill/>
          <a:ln w="9525">
            <a:noFill/>
          </a:ln>
        </p:spPr>
      </p:pic>
      <p:sp>
        <p:nvSpPr>
          <p:cNvPr id="6" name="文本框 5"/>
          <p:cNvSpPr txBox="1"/>
          <p:nvPr>
            <p:custDataLst>
              <p:tags r:id="rId14"/>
            </p:custDataLst>
          </p:nvPr>
        </p:nvSpPr>
        <p:spPr>
          <a:xfrm>
            <a:off x="6438265" y="1828800"/>
            <a:ext cx="2994660" cy="521970"/>
          </a:xfrm>
          <a:prstGeom prst="rect">
            <a:avLst/>
          </a:prstGeom>
          <a:noFill/>
        </p:spPr>
        <p:txBody>
          <a:bodyPr wrap="square">
            <a:spAutoFit/>
          </a:bodyPr>
          <a:lstStyle>
            <a:defPPr>
              <a:defRPr lang="zh-CN"/>
            </a:defPPr>
            <a:lvl1pPr>
              <a:defRPr>
                <a:gradFill flip="none" rotWithShape="1">
                  <a:gsLst>
                    <a:gs pos="0">
                      <a:srgbClr val="6D0401"/>
                    </a:gs>
                    <a:gs pos="81000">
                      <a:srgbClr val="911104"/>
                    </a:gs>
                  </a:gsLst>
                  <a:lin ang="13500000" scaled="1"/>
                  <a:tileRect/>
                </a:gradFill>
                <a:latin typeface="思源宋体 CN Heavy" panose="02020900000000000000" charset="-122"/>
                <a:ea typeface="思源宋体 CN Heavy" panose="02020900000000000000" charset="-122"/>
              </a:defRPr>
            </a:lvl1pPr>
          </a:lstStyle>
          <a:p>
            <a:pPr algn="ctr"/>
            <a:r>
              <a:rPr lang="zh-CN" altLang="en-US" sz="2800" dirty="0">
                <a:solidFill>
                  <a:srgbClr val="FFE7B8"/>
                </a:solidFill>
                <a:cs typeface="HarmonyOS Sans SC" panose="00000500000000000000" charset="-122"/>
              </a:rPr>
              <a:t>典型经验征集</a:t>
            </a:r>
            <a:endParaRPr lang="zh-CN" altLang="en-US" sz="2800" dirty="0">
              <a:solidFill>
                <a:srgbClr val="FFE7B8"/>
              </a:solidFill>
              <a:cs typeface="HarmonyOS Sans SC" panose="000005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36"/>
          <p:cNvSpPr txBox="1"/>
          <p:nvPr>
            <p:custDataLst>
              <p:tags r:id="rId1"/>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a:t>
            </a: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活动内容</a:t>
            </a:r>
            <a:endParaRPr lang="en-US"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8" name="五角星 7"/>
          <p:cNvSpPr/>
          <p:nvPr>
            <p:custDataLst>
              <p:tags r:id="rId2"/>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9" name="五角星 8"/>
          <p:cNvSpPr/>
          <p:nvPr>
            <p:custDataLst>
              <p:tags r:id="rId3"/>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21" name="Freeform 19"/>
          <p:cNvSpPr/>
          <p:nvPr>
            <p:custDataLst>
              <p:tags r:id="rId4"/>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矩形: 圆角 31"/>
          <p:cNvSpPr/>
          <p:nvPr>
            <p:custDataLst>
              <p:tags r:id="rId5"/>
            </p:custDataLst>
          </p:nvPr>
        </p:nvSpPr>
        <p:spPr>
          <a:xfrm>
            <a:off x="334645" y="1937385"/>
            <a:ext cx="3607435" cy="3670300"/>
          </a:xfrm>
          <a:prstGeom prst="roundRect">
            <a:avLst>
              <a:gd name="adj" fmla="val 3543"/>
            </a:avLst>
          </a:prstGeom>
          <a:noFill/>
          <a:ln w="12700" cap="flat" cmpd="sng" algn="ctr">
            <a:gradFill>
              <a:gsLst>
                <a:gs pos="18000">
                  <a:srgbClr val="E86504">
                    <a:alpha val="0"/>
                  </a:srgbClr>
                </a:gs>
                <a:gs pos="100000">
                  <a:srgbClr val="EC0011"/>
                </a:gs>
              </a:gsLst>
              <a:lin ang="16740000" scaled="1"/>
            </a:gradFill>
            <a:prstDash val="solid"/>
            <a:miter lim="800000"/>
          </a:ln>
          <a:effectLst>
            <a:outerShdw blurRad="419100" dist="127000" dir="4800000" sx="98000" sy="98000" algn="t" rotWithShape="0">
              <a:srgbClr val="FAD77E">
                <a:lumMod val="50000"/>
                <a:alpha val="6000"/>
              </a:srgbClr>
            </a:outerShdw>
          </a:effectLst>
          <a:extLst>
            <a:ext uri="{909E8E84-426E-40DD-AFC4-6F175D3DCCD1}">
              <a14:hiddenFill xmlns:a14="http://schemas.microsoft.com/office/drawing/2010/main">
                <a:gradFill flip="none" rotWithShape="1">
                  <a:gsLst>
                    <a:gs pos="100000">
                      <a:srgbClr val="FFF3E1"/>
                    </a:gs>
                    <a:gs pos="0">
                      <a:srgbClr val="FAD77E">
                        <a:lumMod val="4000"/>
                        <a:lumOff val="96000"/>
                      </a:srgbClr>
                    </a:gs>
                  </a:gsLst>
                  <a:lin ang="16200000" scaled="1"/>
                  <a:tileRect/>
                </a:gradFill>
              </a14:hiddenFill>
            </a:ext>
          </a:extLst>
        </p:spPr>
        <p:txBody>
          <a:bodyPr rtlCol="0" anchor="ctr"/>
          <a:lstStyle/>
          <a:p>
            <a:pPr algn="ctr"/>
            <a:endParaRPr lang="zh-CN" altLang="en-US" sz="1500" kern="0" dirty="0">
              <a:solidFill>
                <a:prstClr val="white"/>
              </a:solidFill>
              <a:latin typeface="HarmonyOS Sans SC" panose="00000500000000000000" charset="-122"/>
              <a:ea typeface="HarmonyOS Sans SC" panose="00000500000000000000" charset="-122"/>
              <a:cs typeface="HarmonyOS Sans SC" panose="00000500000000000000" charset="-122"/>
            </a:endParaRPr>
          </a:p>
        </p:txBody>
      </p:sp>
      <p:sp>
        <p:nvSpPr>
          <p:cNvPr id="23" name="矩形: 圆角 31"/>
          <p:cNvSpPr/>
          <p:nvPr>
            <p:custDataLst>
              <p:tags r:id="rId6"/>
            </p:custDataLst>
          </p:nvPr>
        </p:nvSpPr>
        <p:spPr>
          <a:xfrm>
            <a:off x="4291965" y="1937385"/>
            <a:ext cx="3607435" cy="3670300"/>
          </a:xfrm>
          <a:prstGeom prst="roundRect">
            <a:avLst>
              <a:gd name="adj" fmla="val 3543"/>
            </a:avLst>
          </a:prstGeom>
          <a:noFill/>
          <a:ln w="12700" cap="flat" cmpd="sng" algn="ctr">
            <a:gradFill>
              <a:gsLst>
                <a:gs pos="18000">
                  <a:srgbClr val="E86504">
                    <a:alpha val="0"/>
                  </a:srgbClr>
                </a:gs>
                <a:gs pos="100000">
                  <a:srgbClr val="EC0011"/>
                </a:gs>
              </a:gsLst>
              <a:lin ang="16740000" scaled="1"/>
            </a:gradFill>
            <a:prstDash val="solid"/>
            <a:miter lim="800000"/>
          </a:ln>
          <a:effectLst>
            <a:outerShdw blurRad="419100" dist="127000" dir="4800000" sx="98000" sy="98000" algn="t" rotWithShape="0">
              <a:srgbClr val="FAD77E">
                <a:lumMod val="50000"/>
                <a:alpha val="6000"/>
              </a:srgbClr>
            </a:outerShdw>
          </a:effectLst>
          <a:extLst>
            <a:ext uri="{909E8E84-426E-40DD-AFC4-6F175D3DCCD1}">
              <a14:hiddenFill xmlns:a14="http://schemas.microsoft.com/office/drawing/2010/main">
                <a:gradFill flip="none" rotWithShape="1">
                  <a:gsLst>
                    <a:gs pos="100000">
                      <a:srgbClr val="FFF3E1"/>
                    </a:gs>
                    <a:gs pos="0">
                      <a:srgbClr val="FAD77E">
                        <a:lumMod val="4000"/>
                        <a:lumOff val="96000"/>
                      </a:srgbClr>
                    </a:gs>
                  </a:gsLst>
                  <a:lin ang="16200000" scaled="1"/>
                  <a:tileRect/>
                </a:gradFill>
              </a14:hiddenFill>
            </a:ext>
          </a:extLst>
        </p:spPr>
        <p:txBody>
          <a:bodyPr rtlCol="0" anchor="ctr"/>
          <a:lstStyle/>
          <a:p>
            <a:pPr algn="ctr"/>
            <a:endParaRPr lang="zh-CN" altLang="en-US" sz="1500" kern="0" dirty="0">
              <a:solidFill>
                <a:prstClr val="white"/>
              </a:solidFill>
              <a:latin typeface="HarmonyOS Sans SC" panose="00000500000000000000" charset="-122"/>
              <a:ea typeface="HarmonyOS Sans SC" panose="00000500000000000000" charset="-122"/>
              <a:cs typeface="HarmonyOS Sans SC" panose="00000500000000000000" charset="-122"/>
            </a:endParaRPr>
          </a:p>
        </p:txBody>
      </p:sp>
      <p:sp>
        <p:nvSpPr>
          <p:cNvPr id="24" name="矩形: 圆角 31"/>
          <p:cNvSpPr/>
          <p:nvPr>
            <p:custDataLst>
              <p:tags r:id="rId7"/>
            </p:custDataLst>
          </p:nvPr>
        </p:nvSpPr>
        <p:spPr>
          <a:xfrm>
            <a:off x="8249285" y="1937385"/>
            <a:ext cx="3607435" cy="3670300"/>
          </a:xfrm>
          <a:prstGeom prst="roundRect">
            <a:avLst>
              <a:gd name="adj" fmla="val 3543"/>
            </a:avLst>
          </a:prstGeom>
          <a:noFill/>
          <a:ln w="12700" cap="flat" cmpd="sng" algn="ctr">
            <a:gradFill>
              <a:gsLst>
                <a:gs pos="18000">
                  <a:srgbClr val="E86504">
                    <a:alpha val="0"/>
                  </a:srgbClr>
                </a:gs>
                <a:gs pos="100000">
                  <a:srgbClr val="EC0011"/>
                </a:gs>
              </a:gsLst>
              <a:lin ang="16740000" scaled="1"/>
            </a:gradFill>
            <a:prstDash val="solid"/>
            <a:miter lim="800000"/>
          </a:ln>
          <a:effectLst>
            <a:outerShdw blurRad="419100" dist="127000" dir="4800000" sx="98000" sy="98000" algn="t" rotWithShape="0">
              <a:srgbClr val="FAD77E">
                <a:lumMod val="50000"/>
                <a:alpha val="6000"/>
              </a:srgbClr>
            </a:outerShdw>
          </a:effectLst>
          <a:extLst>
            <a:ext uri="{909E8E84-426E-40DD-AFC4-6F175D3DCCD1}">
              <a14:hiddenFill xmlns:a14="http://schemas.microsoft.com/office/drawing/2010/main">
                <a:gradFill flip="none" rotWithShape="1">
                  <a:gsLst>
                    <a:gs pos="100000">
                      <a:srgbClr val="FFF3E1"/>
                    </a:gs>
                    <a:gs pos="0">
                      <a:srgbClr val="FAD77E">
                        <a:lumMod val="4000"/>
                        <a:lumOff val="96000"/>
                      </a:srgbClr>
                    </a:gs>
                  </a:gsLst>
                  <a:lin ang="16200000" scaled="1"/>
                  <a:tileRect/>
                </a:gradFill>
              </a14:hiddenFill>
            </a:ext>
          </a:extLst>
        </p:spPr>
        <p:txBody>
          <a:bodyPr rtlCol="0" anchor="ctr"/>
          <a:lstStyle/>
          <a:p>
            <a:pPr algn="ctr"/>
            <a:endParaRPr lang="zh-CN" altLang="en-US" sz="1500" kern="0" dirty="0">
              <a:solidFill>
                <a:prstClr val="white"/>
              </a:solidFill>
              <a:latin typeface="HarmonyOS Sans SC" panose="00000500000000000000" charset="-122"/>
              <a:ea typeface="HarmonyOS Sans SC" panose="00000500000000000000" charset="-122"/>
              <a:cs typeface="HarmonyOS Sans SC" panose="00000500000000000000" charset="-122"/>
            </a:endParaRPr>
          </a:p>
        </p:txBody>
      </p:sp>
      <p:sp>
        <p:nvSpPr>
          <p:cNvPr id="25" name="矩形: 圆角 9"/>
          <p:cNvSpPr/>
          <p:nvPr>
            <p:custDataLst>
              <p:tags r:id="rId8"/>
            </p:custDataLst>
          </p:nvPr>
        </p:nvSpPr>
        <p:spPr>
          <a:xfrm>
            <a:off x="1015547" y="3507910"/>
            <a:ext cx="2125980" cy="447040"/>
          </a:xfrm>
          <a:prstGeom prst="roundRect">
            <a:avLst>
              <a:gd name="adj" fmla="val 50000"/>
            </a:avLst>
          </a:prstGeom>
          <a:gradFill flip="none" rotWithShape="1">
            <a:gsLst>
              <a:gs pos="100000">
                <a:srgbClr val="EC0011"/>
              </a:gs>
              <a:gs pos="0">
                <a:srgbClr val="E86504"/>
              </a:gs>
            </a:gsLst>
            <a:lin ang="171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HarmonyOS Sans SC" panose="00000500000000000000" charset="-122"/>
              <a:ea typeface="HarmonyOS Sans SC" panose="00000500000000000000" charset="-122"/>
              <a:cs typeface="HarmonyOS Sans SC" panose="00000500000000000000" charset="-122"/>
            </a:endParaRPr>
          </a:p>
        </p:txBody>
      </p:sp>
      <p:sp>
        <p:nvSpPr>
          <p:cNvPr id="26" name="文本框 25"/>
          <p:cNvSpPr txBox="1"/>
          <p:nvPr>
            <p:custDataLst>
              <p:tags r:id="rId9"/>
            </p:custDataLst>
          </p:nvPr>
        </p:nvSpPr>
        <p:spPr>
          <a:xfrm>
            <a:off x="1209040" y="3524885"/>
            <a:ext cx="1722120" cy="398780"/>
          </a:xfrm>
          <a:prstGeom prst="rect">
            <a:avLst/>
          </a:prstGeom>
          <a:noFill/>
        </p:spPr>
        <p:txBody>
          <a:bodyPr wrap="square">
            <a:spAutoFit/>
          </a:bodyPr>
          <a:lstStyle>
            <a:defPPr>
              <a:defRPr lang="zh-CN"/>
            </a:defPPr>
            <a:lvl1pPr algn="ctr">
              <a:defRPr sz="3200">
                <a:gradFill flip="none" rotWithShape="1">
                  <a:gsLst>
                    <a:gs pos="46000">
                      <a:srgbClr val="FFFEBE"/>
                    </a:gs>
                    <a:gs pos="67000">
                      <a:srgbClr val="FDCE90"/>
                    </a:gs>
                  </a:gsLst>
                  <a:lin ang="2700000" scaled="1"/>
                  <a:tileRect/>
                </a:gradFill>
                <a:effectLst>
                  <a:outerShdw blurRad="330200" dist="38100" dir="2700000" algn="tl" rotWithShape="0">
                    <a:prstClr val="black">
                      <a:alpha val="40000"/>
                    </a:prstClr>
                  </a:outerShdw>
                </a:effectLst>
                <a:latin typeface="思源宋体 CN Heavy" panose="02020900000000000000" charset="-122"/>
                <a:ea typeface="思源宋体 CN Heavy" panose="02020900000000000000" charset="-122"/>
              </a:defRPr>
            </a:lvl1pPr>
          </a:lstStyle>
          <a:p>
            <a:r>
              <a:rPr lang="zh-CN" altLang="en-US" sz="2000" dirty="0">
                <a:solidFill>
                  <a:srgbClr val="FFE7B8"/>
                </a:solidFill>
                <a:effectLst/>
                <a:cs typeface="HarmonyOS Sans SC" panose="00000500000000000000" charset="-122"/>
              </a:rPr>
              <a:t>质量科普活动</a:t>
            </a:r>
            <a:endParaRPr lang="zh-CN" altLang="en-US" sz="2000" dirty="0">
              <a:solidFill>
                <a:srgbClr val="FFE7B8"/>
              </a:solidFill>
              <a:effectLst/>
              <a:cs typeface="HarmonyOS Sans SC" panose="00000500000000000000" charset="-122"/>
            </a:endParaRPr>
          </a:p>
        </p:txBody>
      </p:sp>
      <p:sp>
        <p:nvSpPr>
          <p:cNvPr id="27" name="文本框 26"/>
          <p:cNvSpPr txBox="1"/>
          <p:nvPr>
            <p:custDataLst>
              <p:tags r:id="rId10"/>
            </p:custDataLst>
          </p:nvPr>
        </p:nvSpPr>
        <p:spPr>
          <a:xfrm>
            <a:off x="485140" y="4061460"/>
            <a:ext cx="3307080" cy="1198880"/>
          </a:xfrm>
          <a:prstGeom prst="rect">
            <a:avLst/>
          </a:prstGeom>
          <a:noFill/>
        </p:spPr>
        <p:txBody>
          <a:bodyPr wrap="square">
            <a:spAutoFit/>
          </a:bodyPr>
          <a:lstStyle/>
          <a:p>
            <a:pPr algn="ctr">
              <a:lnSpc>
                <a:spcPct val="150000"/>
              </a:lnSpc>
            </a:pPr>
            <a:r>
              <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rPr>
              <a:t>中国检验检测学会召开2026年新质生产力赋能食品产业高质量发展大会。制作质量科普专题视频，开展“科普中国说”质量科普活动直播，打造“品质中国”质量科普专题栏目。</a:t>
            </a:r>
            <a:endPar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endParaRPr>
          </a:p>
        </p:txBody>
      </p:sp>
      <p:sp>
        <p:nvSpPr>
          <p:cNvPr id="28" name="矩形: 圆角 12"/>
          <p:cNvSpPr/>
          <p:nvPr>
            <p:custDataLst>
              <p:tags r:id="rId11"/>
            </p:custDataLst>
          </p:nvPr>
        </p:nvSpPr>
        <p:spPr>
          <a:xfrm>
            <a:off x="5013635" y="3507910"/>
            <a:ext cx="2125980" cy="447040"/>
          </a:xfrm>
          <a:prstGeom prst="roundRect">
            <a:avLst>
              <a:gd name="adj" fmla="val 50000"/>
            </a:avLst>
          </a:prstGeom>
          <a:gradFill flip="none" rotWithShape="1">
            <a:gsLst>
              <a:gs pos="100000">
                <a:srgbClr val="EC0011"/>
              </a:gs>
              <a:gs pos="0">
                <a:srgbClr val="E86504"/>
              </a:gs>
            </a:gsLst>
            <a:lin ang="171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HarmonyOS Sans SC" panose="00000500000000000000" charset="-122"/>
              <a:ea typeface="HarmonyOS Sans SC" panose="00000500000000000000" charset="-122"/>
              <a:cs typeface="HarmonyOS Sans SC" panose="00000500000000000000" charset="-122"/>
            </a:endParaRPr>
          </a:p>
        </p:txBody>
      </p:sp>
      <p:sp>
        <p:nvSpPr>
          <p:cNvPr id="29" name="文本框 28"/>
          <p:cNvSpPr txBox="1"/>
          <p:nvPr>
            <p:custDataLst>
              <p:tags r:id="rId12"/>
            </p:custDataLst>
          </p:nvPr>
        </p:nvSpPr>
        <p:spPr>
          <a:xfrm>
            <a:off x="4897120" y="3524885"/>
            <a:ext cx="2422525" cy="398780"/>
          </a:xfrm>
          <a:prstGeom prst="rect">
            <a:avLst/>
          </a:prstGeom>
          <a:noFill/>
        </p:spPr>
        <p:txBody>
          <a:bodyPr wrap="square">
            <a:spAutoFit/>
          </a:bodyPr>
          <a:lstStyle>
            <a:defPPr>
              <a:defRPr lang="zh-CN"/>
            </a:defPPr>
            <a:lvl1pPr algn="ctr">
              <a:defRPr sz="3200">
                <a:gradFill flip="none" rotWithShape="1">
                  <a:gsLst>
                    <a:gs pos="46000">
                      <a:srgbClr val="FFFEBE"/>
                    </a:gs>
                    <a:gs pos="67000">
                      <a:srgbClr val="FDCE90"/>
                    </a:gs>
                  </a:gsLst>
                  <a:lin ang="2700000" scaled="1"/>
                  <a:tileRect/>
                </a:gradFill>
                <a:effectLst>
                  <a:outerShdw blurRad="330200" dist="38100" dir="2700000" algn="tl" rotWithShape="0">
                    <a:prstClr val="black">
                      <a:alpha val="40000"/>
                    </a:prstClr>
                  </a:outerShdw>
                </a:effectLst>
                <a:latin typeface="思源宋体 CN Heavy" panose="02020900000000000000" charset="-122"/>
                <a:ea typeface="思源宋体 CN Heavy" panose="02020900000000000000" charset="-122"/>
              </a:defRPr>
            </a:lvl1pPr>
          </a:lstStyle>
          <a:p>
            <a:r>
              <a:rPr lang="zh-CN" altLang="en-US" sz="2000" dirty="0">
                <a:solidFill>
                  <a:srgbClr val="FFE7B8"/>
                </a:solidFill>
                <a:effectLst/>
                <a:cs typeface="HarmonyOS Sans SC" panose="00000500000000000000" charset="-122"/>
              </a:rPr>
              <a:t>质量强企强链强县</a:t>
            </a:r>
            <a:endParaRPr lang="zh-CN" altLang="en-US" sz="2000" dirty="0">
              <a:solidFill>
                <a:srgbClr val="FFE7B8"/>
              </a:solidFill>
              <a:effectLst/>
              <a:cs typeface="HarmonyOS Sans SC" panose="00000500000000000000" charset="-122"/>
            </a:endParaRPr>
          </a:p>
        </p:txBody>
      </p:sp>
      <p:sp>
        <p:nvSpPr>
          <p:cNvPr id="30" name="文本框 29"/>
          <p:cNvSpPr txBox="1"/>
          <p:nvPr>
            <p:custDataLst>
              <p:tags r:id="rId13"/>
            </p:custDataLst>
          </p:nvPr>
        </p:nvSpPr>
        <p:spPr>
          <a:xfrm>
            <a:off x="4595836" y="4040980"/>
            <a:ext cx="2961578" cy="645160"/>
          </a:xfrm>
          <a:prstGeom prst="rect">
            <a:avLst/>
          </a:prstGeom>
          <a:noFill/>
        </p:spPr>
        <p:txBody>
          <a:bodyPr wrap="square">
            <a:spAutoFit/>
          </a:bodyPr>
          <a:lstStyle/>
          <a:p>
            <a:pPr algn="ctr">
              <a:lnSpc>
                <a:spcPct val="150000"/>
              </a:lnSpc>
            </a:pPr>
            <a:r>
              <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rPr>
              <a:t>中国质量万里行促进会开展质量强企强链强县主题宣传行动。</a:t>
            </a:r>
            <a:endPar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endParaRPr>
          </a:p>
        </p:txBody>
      </p:sp>
      <p:sp>
        <p:nvSpPr>
          <p:cNvPr id="31" name="矩形: 圆角 15"/>
          <p:cNvSpPr/>
          <p:nvPr>
            <p:custDataLst>
              <p:tags r:id="rId14"/>
            </p:custDataLst>
          </p:nvPr>
        </p:nvSpPr>
        <p:spPr>
          <a:xfrm>
            <a:off x="9019395" y="3507910"/>
            <a:ext cx="2125980" cy="447040"/>
          </a:xfrm>
          <a:prstGeom prst="roundRect">
            <a:avLst>
              <a:gd name="adj" fmla="val 50000"/>
            </a:avLst>
          </a:prstGeom>
          <a:gradFill flip="none" rotWithShape="1">
            <a:gsLst>
              <a:gs pos="100000">
                <a:srgbClr val="EC0011"/>
              </a:gs>
              <a:gs pos="0">
                <a:srgbClr val="E86504"/>
              </a:gs>
            </a:gsLst>
            <a:lin ang="171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HarmonyOS Sans SC" panose="00000500000000000000" charset="-122"/>
              <a:ea typeface="HarmonyOS Sans SC" panose="00000500000000000000" charset="-122"/>
              <a:cs typeface="HarmonyOS Sans SC" panose="00000500000000000000" charset="-122"/>
            </a:endParaRPr>
          </a:p>
        </p:txBody>
      </p:sp>
      <p:sp>
        <p:nvSpPr>
          <p:cNvPr id="32" name="文本框 31"/>
          <p:cNvSpPr txBox="1"/>
          <p:nvPr>
            <p:custDataLst>
              <p:tags r:id="rId15"/>
            </p:custDataLst>
          </p:nvPr>
        </p:nvSpPr>
        <p:spPr>
          <a:xfrm>
            <a:off x="9213215" y="3524885"/>
            <a:ext cx="1722120" cy="398780"/>
          </a:xfrm>
          <a:prstGeom prst="rect">
            <a:avLst/>
          </a:prstGeom>
          <a:noFill/>
        </p:spPr>
        <p:txBody>
          <a:bodyPr wrap="square">
            <a:spAutoFit/>
          </a:bodyPr>
          <a:lstStyle>
            <a:defPPr>
              <a:defRPr lang="zh-CN"/>
            </a:defPPr>
            <a:lvl1pPr algn="ctr">
              <a:defRPr sz="3200">
                <a:gradFill flip="none" rotWithShape="1">
                  <a:gsLst>
                    <a:gs pos="46000">
                      <a:srgbClr val="FFFEBE"/>
                    </a:gs>
                    <a:gs pos="67000">
                      <a:srgbClr val="FDCE90"/>
                    </a:gs>
                  </a:gsLst>
                  <a:lin ang="2700000" scaled="1"/>
                  <a:tileRect/>
                </a:gradFill>
                <a:effectLst>
                  <a:outerShdw blurRad="330200" dist="38100" dir="2700000" algn="tl" rotWithShape="0">
                    <a:prstClr val="black">
                      <a:alpha val="40000"/>
                    </a:prstClr>
                  </a:outerShdw>
                </a:effectLst>
                <a:latin typeface="思源宋体 CN Heavy" panose="02020900000000000000" charset="-122"/>
                <a:ea typeface="思源宋体 CN Heavy" panose="02020900000000000000" charset="-122"/>
              </a:defRPr>
            </a:lvl1pPr>
          </a:lstStyle>
          <a:p>
            <a:r>
              <a:rPr lang="zh-CN" altLang="en-US" sz="2000" dirty="0">
                <a:solidFill>
                  <a:srgbClr val="FFE7B8"/>
                </a:solidFill>
                <a:effectLst/>
                <a:cs typeface="HarmonyOS Sans SC" panose="00000500000000000000" charset="-122"/>
              </a:rPr>
              <a:t>群众性活动</a:t>
            </a:r>
            <a:endParaRPr lang="zh-CN" altLang="en-US" sz="2000" dirty="0">
              <a:solidFill>
                <a:srgbClr val="FFE7B8"/>
              </a:solidFill>
              <a:effectLst/>
              <a:cs typeface="HarmonyOS Sans SC" panose="00000500000000000000" charset="-122"/>
            </a:endParaRPr>
          </a:p>
        </p:txBody>
      </p:sp>
      <p:sp>
        <p:nvSpPr>
          <p:cNvPr id="33" name="文本框 32"/>
          <p:cNvSpPr txBox="1"/>
          <p:nvPr>
            <p:custDataLst>
              <p:tags r:id="rId16"/>
            </p:custDataLst>
          </p:nvPr>
        </p:nvSpPr>
        <p:spPr>
          <a:xfrm>
            <a:off x="8601596" y="4040980"/>
            <a:ext cx="2961578" cy="922020"/>
          </a:xfrm>
          <a:prstGeom prst="rect">
            <a:avLst/>
          </a:prstGeom>
          <a:noFill/>
        </p:spPr>
        <p:txBody>
          <a:bodyPr wrap="square">
            <a:spAutoFit/>
          </a:bodyPr>
          <a:lstStyle/>
          <a:p>
            <a:pPr algn="ctr">
              <a:lnSpc>
                <a:spcPct val="150000"/>
              </a:lnSpc>
            </a:pPr>
            <a:r>
              <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rPr>
              <a:t>中国个体劳动者协会组织个体工商户和小微企业走进质量标杆企业，开展“学标杆 强质量”活动。</a:t>
            </a:r>
            <a:endParaRPr lang="zh-CN" altLang="en-US" sz="12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endParaRPr>
          </a:p>
        </p:txBody>
      </p:sp>
      <p:sp>
        <p:nvSpPr>
          <p:cNvPr id="34" name="矩形: 圆顶角 18"/>
          <p:cNvSpPr/>
          <p:nvPr>
            <p:custDataLst>
              <p:tags r:id="rId17"/>
            </p:custDataLst>
          </p:nvPr>
        </p:nvSpPr>
        <p:spPr>
          <a:xfrm>
            <a:off x="300038" y="1003737"/>
            <a:ext cx="11556999" cy="510231"/>
          </a:xfrm>
          <a:prstGeom prst="round2SameRect">
            <a:avLst/>
          </a:prstGeom>
          <a:gradFill flip="none" rotWithShape="1">
            <a:gsLst>
              <a:gs pos="100000">
                <a:srgbClr val="EC0011"/>
              </a:gs>
              <a:gs pos="0">
                <a:srgbClr val="E86504"/>
              </a:gs>
            </a:gsLst>
            <a:lin ang="171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35" name="文本框 34"/>
          <p:cNvSpPr txBox="1"/>
          <p:nvPr>
            <p:custDataLst>
              <p:tags r:id="rId18"/>
            </p:custDataLst>
          </p:nvPr>
        </p:nvSpPr>
        <p:spPr>
          <a:xfrm>
            <a:off x="2158365" y="923290"/>
            <a:ext cx="7593330" cy="583565"/>
          </a:xfrm>
          <a:prstGeom prst="rect">
            <a:avLst/>
          </a:prstGeom>
          <a:noFill/>
        </p:spPr>
        <p:txBody>
          <a:bodyPr wrap="square">
            <a:spAutoFit/>
          </a:bodyPr>
          <a:lstStyle>
            <a:defPPr>
              <a:defRPr lang="zh-CN"/>
            </a:defPPr>
            <a:lvl1pPr algn="ctr">
              <a:defRPr sz="2000">
                <a:gradFill flip="none" rotWithShape="1">
                  <a:gsLst>
                    <a:gs pos="46000">
                      <a:srgbClr val="FFFEBE"/>
                    </a:gs>
                    <a:gs pos="67000">
                      <a:srgbClr val="FDCE90"/>
                    </a:gs>
                  </a:gsLst>
                  <a:lin ang="2700000" scaled="1"/>
                  <a:tileRect/>
                </a:gradFill>
                <a:effectLst>
                  <a:outerShdw blurRad="330200" dist="38100" dir="2700000" algn="tl" rotWithShape="0">
                    <a:prstClr val="black">
                      <a:alpha val="40000"/>
                    </a:prstClr>
                  </a:outerShdw>
                </a:effectLst>
                <a:latin typeface="思源宋体 CN Heavy" panose="02020900000000000000" charset="-122"/>
                <a:ea typeface="思源宋体 CN Heavy" panose="02020900000000000000" charset="-122"/>
              </a:defRPr>
            </a:lvl1pPr>
          </a:lstStyle>
          <a:p>
            <a:pPr algn="ctr">
              <a:lnSpc>
                <a:spcPct val="100000"/>
              </a:lnSpc>
            </a:pPr>
            <a:r>
              <a:rPr sz="3200" cap="all" dirty="0">
                <a:ln w="0">
                  <a:noFill/>
                </a:ln>
                <a:solidFill>
                  <a:srgbClr val="FFE7B8"/>
                </a:solidFill>
                <a:effectLst/>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rPr>
              <a:t>加强质量支撑 共建质量强国</a:t>
            </a:r>
            <a:endParaRPr lang="zh-CN" altLang="en-US" sz="3200" cap="all" dirty="0">
              <a:ln w="0">
                <a:noFill/>
              </a:ln>
              <a:solidFill>
                <a:srgbClr val="FFE7B8"/>
              </a:solidFill>
              <a:effectLst/>
              <a:uFillTx/>
              <a:latin typeface="演示秋鸿楷" panose="00000500000000000000" charset="-122"/>
              <a:ea typeface="演示秋鸿楷" panose="00000500000000000000" charset="-122"/>
              <a:cs typeface="演示秋鸿楷" panose="00000500000000000000" charset="-122"/>
              <a:sym typeface="HarmonyOS Sans SC" panose="00000500000000000000" charset="-122"/>
            </a:endParaRPr>
          </a:p>
        </p:txBody>
      </p:sp>
      <p:sp>
        <p:nvSpPr>
          <p:cNvPr id="36" name="Freeform 19"/>
          <p:cNvSpPr/>
          <p:nvPr>
            <p:custDataLst>
              <p:tags r:id="rId19"/>
            </p:custDataLst>
          </p:nvPr>
        </p:nvSpPr>
        <p:spPr bwMode="auto">
          <a:xfrm>
            <a:off x="936625" y="1229360"/>
            <a:ext cx="1318895" cy="110490"/>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9" h="143">
                <a:moveTo>
                  <a:pt x="0" y="62"/>
                </a:moveTo>
                <a:lnTo>
                  <a:pt x="1709" y="62"/>
                </a:lnTo>
                <a:lnTo>
                  <a:pt x="1709" y="83"/>
                </a:lnTo>
                <a:lnTo>
                  <a:pt x="0" y="83"/>
                </a:lnTo>
                <a:lnTo>
                  <a:pt x="0" y="62"/>
                </a:lnTo>
                <a:close/>
                <a:moveTo>
                  <a:pt x="468" y="0"/>
                </a:moveTo>
                <a:lnTo>
                  <a:pt x="1709" y="0"/>
                </a:lnTo>
                <a:lnTo>
                  <a:pt x="1709" y="15"/>
                </a:lnTo>
                <a:lnTo>
                  <a:pt x="468" y="15"/>
                </a:lnTo>
                <a:lnTo>
                  <a:pt x="468" y="0"/>
                </a:lnTo>
                <a:close/>
                <a:moveTo>
                  <a:pt x="468" y="128"/>
                </a:moveTo>
                <a:lnTo>
                  <a:pt x="1709" y="128"/>
                </a:lnTo>
                <a:lnTo>
                  <a:pt x="1709" y="143"/>
                </a:lnTo>
                <a:lnTo>
                  <a:pt x="468" y="143"/>
                </a:lnTo>
                <a:lnTo>
                  <a:pt x="468" y="128"/>
                </a:lnTo>
                <a:close/>
              </a:path>
            </a:pathLst>
          </a:custGeom>
          <a:solidFill>
            <a:srgbClr val="FFE7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19"/>
          <p:cNvSpPr/>
          <p:nvPr>
            <p:custDataLst>
              <p:tags r:id="rId20"/>
            </p:custDataLst>
          </p:nvPr>
        </p:nvSpPr>
        <p:spPr bwMode="auto">
          <a:xfrm rot="10800000">
            <a:off x="9686925" y="1229360"/>
            <a:ext cx="1318895" cy="110490"/>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9" h="143">
                <a:moveTo>
                  <a:pt x="0" y="62"/>
                </a:moveTo>
                <a:lnTo>
                  <a:pt x="1709" y="62"/>
                </a:lnTo>
                <a:lnTo>
                  <a:pt x="1709" y="83"/>
                </a:lnTo>
                <a:lnTo>
                  <a:pt x="0" y="83"/>
                </a:lnTo>
                <a:lnTo>
                  <a:pt x="0" y="62"/>
                </a:lnTo>
                <a:close/>
                <a:moveTo>
                  <a:pt x="468" y="0"/>
                </a:moveTo>
                <a:lnTo>
                  <a:pt x="1709" y="0"/>
                </a:lnTo>
                <a:lnTo>
                  <a:pt x="1709" y="15"/>
                </a:lnTo>
                <a:lnTo>
                  <a:pt x="468" y="15"/>
                </a:lnTo>
                <a:lnTo>
                  <a:pt x="468" y="0"/>
                </a:lnTo>
                <a:close/>
                <a:moveTo>
                  <a:pt x="468" y="128"/>
                </a:moveTo>
                <a:lnTo>
                  <a:pt x="1709" y="128"/>
                </a:lnTo>
                <a:lnTo>
                  <a:pt x="1709" y="143"/>
                </a:lnTo>
                <a:lnTo>
                  <a:pt x="468" y="143"/>
                </a:lnTo>
                <a:lnTo>
                  <a:pt x="468" y="128"/>
                </a:lnTo>
                <a:close/>
              </a:path>
            </a:pathLst>
          </a:custGeom>
          <a:solidFill>
            <a:srgbClr val="FFE7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圆角矩形 65"/>
          <p:cNvSpPr/>
          <p:nvPr>
            <p:custDataLst>
              <p:tags r:id="rId21"/>
            </p:custDataLst>
          </p:nvPr>
        </p:nvSpPr>
        <p:spPr>
          <a:xfrm>
            <a:off x="1497330" y="2286635"/>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42" name="文本框 41"/>
          <p:cNvSpPr txBox="1"/>
          <p:nvPr>
            <p:custDataLst>
              <p:tags r:id="rId22"/>
            </p:custDataLst>
          </p:nvPr>
        </p:nvSpPr>
        <p:spPr>
          <a:xfrm>
            <a:off x="1578610" y="2286635"/>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柒</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43" name="圆角矩形 42"/>
          <p:cNvSpPr/>
          <p:nvPr>
            <p:custDataLst>
              <p:tags r:id="rId23"/>
            </p:custDataLst>
          </p:nvPr>
        </p:nvSpPr>
        <p:spPr>
          <a:xfrm>
            <a:off x="5373688" y="2286635"/>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44" name="文本框 43"/>
          <p:cNvSpPr txBox="1"/>
          <p:nvPr>
            <p:custDataLst>
              <p:tags r:id="rId24"/>
            </p:custDataLst>
          </p:nvPr>
        </p:nvSpPr>
        <p:spPr>
          <a:xfrm>
            <a:off x="5454650" y="2286635"/>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捌</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45" name="圆角矩形 44"/>
          <p:cNvSpPr/>
          <p:nvPr>
            <p:custDataLst>
              <p:tags r:id="rId25"/>
            </p:custDataLst>
          </p:nvPr>
        </p:nvSpPr>
        <p:spPr>
          <a:xfrm>
            <a:off x="9470708" y="2286635"/>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46" name="文本框 45"/>
          <p:cNvSpPr txBox="1"/>
          <p:nvPr>
            <p:custDataLst>
              <p:tags r:id="rId26"/>
            </p:custDataLst>
          </p:nvPr>
        </p:nvSpPr>
        <p:spPr>
          <a:xfrm>
            <a:off x="9551670" y="2286635"/>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玖</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8998779897878"/>
          <p:cNvPicPr>
            <a:picLocks noChangeAspect="1"/>
          </p:cNvPicPr>
          <p:nvPr/>
        </p:nvPicPr>
        <p:blipFill>
          <a:blip r:embed="rId1"/>
          <a:stretch>
            <a:fillRect/>
          </a:stretch>
        </p:blipFill>
        <p:spPr>
          <a:xfrm>
            <a:off x="0" y="0"/>
            <a:ext cx="12192000" cy="6856730"/>
          </a:xfrm>
          <a:prstGeom prst="rect">
            <a:avLst/>
          </a:prstGeom>
        </p:spPr>
      </p:pic>
      <p:sp>
        <p:nvSpPr>
          <p:cNvPr id="56" name="文本框 55"/>
          <p:cNvSpPr txBox="1"/>
          <p:nvPr/>
        </p:nvSpPr>
        <p:spPr>
          <a:xfrm>
            <a:off x="2761827" y="2097335"/>
            <a:ext cx="6668488" cy="768350"/>
          </a:xfrm>
          <a:prstGeom prst="rect">
            <a:avLst/>
          </a:prstGeom>
          <a:noFill/>
        </p:spPr>
        <p:txBody>
          <a:bodyPr wrap="square" rtlCol="0">
            <a:spAutoFit/>
          </a:bodyPr>
          <a:lstStyle/>
          <a:p>
            <a:pPr algn="ctr"/>
            <a:r>
              <a:rPr lang="zh-CN" altLang="zh-CN" sz="4400" kern="100" dirty="0">
                <a:gradFill>
                  <a:gsLst>
                    <a:gs pos="0">
                      <a:srgbClr val="EC0011"/>
                    </a:gs>
                    <a:gs pos="67000">
                      <a:srgbClr val="EE7321"/>
                    </a:gs>
                  </a:gsLst>
                  <a:lin ang="16200000" scaled="0"/>
                </a:gradFill>
                <a:latin typeface="思源宋体 CN Heavy" panose="02020900000000000000" charset="-122"/>
                <a:ea typeface="思源宋体 CN Heavy" panose="02020900000000000000" charset="-122"/>
                <a:cs typeface="HarmonyOS Sans SC" panose="00000500000000000000" charset="-122"/>
                <a:sym typeface="+mn-ea"/>
              </a:rPr>
              <a:t>全国质量月工作要求</a:t>
            </a:r>
            <a:endParaRPr kumimoji="0" lang="zh-CN" altLang="zh-CN" sz="4400" i="0" kern="100" cap="none" spc="0" normalizeH="0" baseline="0" noProof="0" dirty="0">
              <a:gradFill>
                <a:gsLst>
                  <a:gs pos="0">
                    <a:srgbClr val="EC0011"/>
                  </a:gs>
                  <a:gs pos="67000">
                    <a:srgbClr val="EE7321"/>
                  </a:gs>
                </a:gsLst>
                <a:lin ang="16200000" scaled="0"/>
              </a:gradFill>
              <a:latin typeface="思源宋体 CN Heavy" panose="02020900000000000000" charset="-122"/>
              <a:ea typeface="思源宋体 CN Heavy" panose="02020900000000000000" charset="-122"/>
              <a:cs typeface="HarmonyOS Sans SC" panose="00000500000000000000" charset="-122"/>
              <a:sym typeface="+mn-ea"/>
            </a:endParaRPr>
          </a:p>
        </p:txBody>
      </p:sp>
      <p:pic>
        <p:nvPicPr>
          <p:cNvPr id="3" name="图片 2"/>
          <p:cNvPicPr>
            <a:picLocks noChangeAspect="1"/>
          </p:cNvPicPr>
          <p:nvPr>
            <p:custDataLst>
              <p:tags r:id="rId2"/>
            </p:custDataLst>
          </p:nvPr>
        </p:nvPicPr>
        <p:blipFill rotWithShape="1">
          <a:blip r:embed="rId3"/>
          <a:srcRect l="69818" t="12412" r="12969" b="64485"/>
          <a:stretch>
            <a:fillRect/>
          </a:stretch>
        </p:blipFill>
        <p:spPr>
          <a:xfrm>
            <a:off x="6827520" y="808990"/>
            <a:ext cx="1720215" cy="1443355"/>
          </a:xfrm>
          <a:prstGeom prst="rect">
            <a:avLst/>
          </a:prstGeom>
        </p:spPr>
      </p:pic>
      <p:sp>
        <p:nvSpPr>
          <p:cNvPr id="66" name="圆角矩形 65"/>
          <p:cNvSpPr/>
          <p:nvPr>
            <p:custDataLst>
              <p:tags r:id="rId4"/>
            </p:custDataLst>
          </p:nvPr>
        </p:nvSpPr>
        <p:spPr>
          <a:xfrm>
            <a:off x="5515046" y="1130300"/>
            <a:ext cx="1162050" cy="1162050"/>
          </a:xfrm>
          <a:prstGeom prst="roundRect">
            <a:avLst/>
          </a:prstGeom>
          <a:gradFill>
            <a:gsLst>
              <a:gs pos="0">
                <a:schemeClr val="accent4">
                  <a:alpha val="62000"/>
                </a:schemeClr>
              </a:gs>
              <a:gs pos="60000">
                <a:srgbClr val="F8F8F8">
                  <a:alpha val="0"/>
                </a:srgbClr>
              </a:gs>
            </a:gsLst>
            <a:lin ang="5400000" scaled="0"/>
          </a:gradFill>
          <a:ln>
            <a:gradFill>
              <a:gsLst>
                <a:gs pos="0">
                  <a:schemeClr val="accent1">
                    <a:lumMod val="11000"/>
                    <a:lumOff val="89000"/>
                    <a:alpha val="0"/>
                  </a:schemeClr>
                </a:gs>
                <a:gs pos="100000">
                  <a:srgbClr val="EC0011"/>
                </a:gs>
              </a:gsLst>
              <a:lin ang="16200000" scaled="1"/>
            </a:gradFill>
            <a:headEnd type="none"/>
            <a:tailEnd type="diamond"/>
          </a:ln>
        </p:spPr>
        <p:style>
          <a:lnRef idx="1">
            <a:schemeClr val="accent1"/>
          </a:lnRef>
          <a:fillRef idx="0">
            <a:schemeClr val="accent1"/>
          </a:fillRef>
          <a:effectRef idx="0">
            <a:schemeClr val="accent1"/>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800">
              <a:latin typeface="演示秋鸿楷" panose="00000500000000000000" charset="-122"/>
              <a:ea typeface="演示秋鸿楷" panose="00000500000000000000" charset="-122"/>
              <a:sym typeface="+mn-ea"/>
            </a:endParaRPr>
          </a:p>
        </p:txBody>
      </p:sp>
      <p:sp>
        <p:nvSpPr>
          <p:cNvPr id="30" name="文本框 29"/>
          <p:cNvSpPr txBox="1"/>
          <p:nvPr>
            <p:custDataLst>
              <p:tags r:id="rId5"/>
            </p:custDataLst>
          </p:nvPr>
        </p:nvSpPr>
        <p:spPr>
          <a:xfrm>
            <a:off x="5596008" y="1052830"/>
            <a:ext cx="1000125" cy="1106805"/>
          </a:xfrm>
          <a:prstGeom prst="rect">
            <a:avLst/>
          </a:prstGeom>
          <a:noFill/>
        </p:spPr>
        <p:txBody>
          <a:bodyPr wrap="square" rtlCol="0" anchor="t">
            <a:spAutoFit/>
          </a:bodyPr>
          <a:lstStyle/>
          <a:p>
            <a:pPr algn="ctr">
              <a:buClrTx/>
              <a:buSzTx/>
              <a:buFontTx/>
            </a:pPr>
            <a:r>
              <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rPr>
              <a:t>肆</a:t>
            </a:r>
            <a:endParaRPr lang="zh-CN" altLang="en-US" sz="6600">
              <a:gradFill>
                <a:gsLst>
                  <a:gs pos="0">
                    <a:srgbClr val="EC0011"/>
                  </a:gs>
                  <a:gs pos="67000">
                    <a:srgbClr val="EE7321"/>
                  </a:gs>
                </a:gsLst>
                <a:lin ang="16200000" scaled="0"/>
              </a:gradFill>
              <a:latin typeface="演示秋鸿楷" panose="00000500000000000000" charset="-122"/>
              <a:ea typeface="演示秋鸿楷" panose="00000500000000000000" charset="-122"/>
            </a:endParaRPr>
          </a:p>
        </p:txBody>
      </p:sp>
      <p:sp>
        <p:nvSpPr>
          <p:cNvPr id="6" name="文本框"/>
          <p:cNvSpPr txBox="1">
            <a:spLocks noChangeArrowheads="1"/>
          </p:cNvSpPr>
          <p:nvPr>
            <p:custDataLst>
              <p:tags r:id="rId6"/>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sp>
        <p:nvSpPr>
          <p:cNvPr id="50" name="文本框 49"/>
          <p:cNvSpPr txBox="1"/>
          <p:nvPr>
            <p:custDataLst>
              <p:tags r:id="rId7"/>
            </p:custDataLst>
          </p:nvPr>
        </p:nvSpPr>
        <p:spPr>
          <a:xfrm>
            <a:off x="11564620" y="930910"/>
            <a:ext cx="398145" cy="2634615"/>
          </a:xfrm>
          <a:prstGeom prst="rect">
            <a:avLst/>
          </a:prstGeom>
          <a:noFill/>
        </p:spPr>
        <p:txBody>
          <a:bodyPr vert="eaVert" wrap="square" rtlCol="0">
            <a:spAutoFit/>
          </a:bodyPr>
          <a:lstStyle/>
          <a:p>
            <a:pPr algn="dist"/>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国</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量</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月</a:t>
            </a:r>
            <a:endPar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29" name="Freeform 19"/>
          <p:cNvSpPr/>
          <p:nvPr>
            <p:custDataLst>
              <p:tags r:id="rId8"/>
            </p:custDataLst>
          </p:nvPr>
        </p:nvSpPr>
        <p:spPr bwMode="auto">
          <a:xfrm>
            <a:off x="4333875" y="3062605"/>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文本框 3"/>
          <p:cNvSpPr txBox="1"/>
          <p:nvPr>
            <p:custDataLst>
              <p:tags r:id="rId9"/>
            </p:custDataLst>
          </p:nvPr>
        </p:nvSpPr>
        <p:spPr>
          <a:xfrm>
            <a:off x="197485" y="996315"/>
            <a:ext cx="336550" cy="2226310"/>
          </a:xfrm>
          <a:prstGeom prst="rect">
            <a:avLst/>
          </a:prstGeom>
          <a:noFill/>
        </p:spPr>
        <p:txBody>
          <a:bodyPr vert="eaVert" wrap="square" rtlCol="0">
            <a:spAutoFit/>
          </a:bodyPr>
          <a:p>
            <a:pPr algn="dist">
              <a:lnSpc>
                <a:spcPct val="100000"/>
              </a:lnSpc>
            </a:pP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不忘初心</a:t>
            </a:r>
            <a:r>
              <a:rPr lang="en-US" altLang="zh-CN"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 </a:t>
            </a: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牢记使命</a:t>
            </a:r>
            <a:endPar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圆角 31"/>
          <p:cNvSpPr/>
          <p:nvPr>
            <p:custDataLst>
              <p:tags r:id="rId1"/>
            </p:custDataLst>
          </p:nvPr>
        </p:nvSpPr>
        <p:spPr>
          <a:xfrm rot="5400000">
            <a:off x="3233420" y="-673735"/>
            <a:ext cx="1595120" cy="6289040"/>
          </a:xfrm>
          <a:prstGeom prst="roundRect">
            <a:avLst>
              <a:gd name="adj" fmla="val 5531"/>
            </a:avLst>
          </a:prstGeom>
          <a:noFill/>
          <a:ln w="12700" cap="flat" cmpd="sng" algn="ctr">
            <a:gradFill flip="none" rotWithShape="1">
              <a:gsLst>
                <a:gs pos="29000">
                  <a:srgbClr val="E86504">
                    <a:alpha val="0"/>
                  </a:srgbClr>
                </a:gs>
                <a:gs pos="92000">
                  <a:srgbClr val="EC0011"/>
                </a:gs>
              </a:gsLst>
              <a:lin ang="15480000" scaled="1"/>
              <a:tileRect/>
            </a:gradFill>
            <a:prstDash val="solid"/>
            <a:miter lim="800000"/>
          </a:ln>
          <a:effectLst>
            <a:outerShdw blurRad="419100" dist="127000" dir="4800000" sx="98000" sy="98000" algn="t" rotWithShape="0">
              <a:srgbClr val="FAD77E">
                <a:lumMod val="50000"/>
                <a:alpha val="6000"/>
              </a:srgbClr>
            </a:outerShdw>
          </a:effectLst>
        </p:spPr>
        <p:txBody>
          <a:bodyPr rtlCol="0" anchor="ctr"/>
          <a:lstStyle/>
          <a:p>
            <a:pPr algn="ctr"/>
            <a:endParaRPr lang="zh-CN" altLang="en-US" sz="1500" kern="0" dirty="0">
              <a:solidFill>
                <a:prstClr val="white"/>
              </a:solidFill>
              <a:latin typeface="HarmonyOS Sans SC" panose="00000500000000000000" charset="-122"/>
              <a:ea typeface="HarmonyOS Sans SC" panose="00000500000000000000" charset="-122"/>
              <a:cs typeface="HarmonyOS Sans SC" panose="00000500000000000000" charset="-122"/>
            </a:endParaRPr>
          </a:p>
        </p:txBody>
      </p:sp>
      <p:sp>
        <p:nvSpPr>
          <p:cNvPr id="48" name="文本框 47"/>
          <p:cNvSpPr txBox="1"/>
          <p:nvPr>
            <p:custDataLst>
              <p:tags r:id="rId2"/>
            </p:custDataLst>
          </p:nvPr>
        </p:nvSpPr>
        <p:spPr>
          <a:xfrm>
            <a:off x="1828800" y="1848373"/>
            <a:ext cx="5346700" cy="1598295"/>
          </a:xfrm>
          <a:prstGeom prst="rect">
            <a:avLst/>
          </a:prstGeom>
          <a:noFill/>
        </p:spPr>
        <p:txBody>
          <a:bodyPr wrap="square">
            <a:spAutoFit/>
          </a:bodyPr>
          <a:lstStyle/>
          <a:p>
            <a:pPr>
              <a:lnSpc>
                <a:spcPct val="140000"/>
              </a:lnSpc>
            </a:pPr>
            <a:r>
              <a:rPr lang="zh-CN" altLang="en-US" sz="14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sym typeface="+mn-ea"/>
              </a:rPr>
              <a:t>各地区各部门要精心组织、创新形式、注重实效，把“质量月”活动打造成推动质量发展、服务民生需求的重要平台。要树立和践行正确政绩观，简朴、务实、高效开展活动，力戒形式主义，注重为基层减负。坚持自愿性、公益性原则，严禁借活动名义向企业摊派收费、搭车收费。</a:t>
            </a:r>
            <a:endParaRPr lang="zh-CN" altLang="en-US" sz="14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sym typeface="+mn-ea"/>
            </a:endParaRPr>
          </a:p>
        </p:txBody>
      </p:sp>
      <p:sp>
        <p:nvSpPr>
          <p:cNvPr id="51" name="五角星 50"/>
          <p:cNvSpPr/>
          <p:nvPr>
            <p:custDataLst>
              <p:tags r:id="rId3"/>
            </p:custDataLst>
          </p:nvPr>
        </p:nvSpPr>
        <p:spPr>
          <a:xfrm>
            <a:off x="852170" y="2016013"/>
            <a:ext cx="941070" cy="941070"/>
          </a:xfrm>
          <a:prstGeom prst="star5">
            <a:avLst>
              <a:gd name="adj" fmla="val 27181"/>
              <a:gd name="hf" fmla="val 105146"/>
              <a:gd name="vf" fmla="val 110557"/>
            </a:avLst>
          </a:prstGeom>
          <a:gradFill>
            <a:gsLst>
              <a:gs pos="100000">
                <a:srgbClr val="EC0011"/>
              </a:gs>
              <a:gs pos="0">
                <a:srgbClr val="FFFDFA">
                  <a:lumMod val="4000"/>
                  <a:lumOff val="96000"/>
                  <a:alpha val="0"/>
                </a:srgbClr>
              </a:gs>
            </a:gsLst>
            <a:lin ang="17100000" scaled="0"/>
          </a:gradFill>
          <a:ln>
            <a:gradFill>
              <a:gsLst>
                <a:gs pos="36000">
                  <a:srgbClr val="E86504">
                    <a:alpha val="0"/>
                  </a:srgbClr>
                </a:gs>
                <a:gs pos="92000">
                  <a:srgbClr val="EC0011"/>
                </a:gs>
              </a:gsLst>
              <a:lin ang="105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31"/>
          <p:cNvSpPr/>
          <p:nvPr>
            <p:custDataLst>
              <p:tags r:id="rId4"/>
            </p:custDataLst>
          </p:nvPr>
        </p:nvSpPr>
        <p:spPr>
          <a:xfrm rot="5400000">
            <a:off x="3051810" y="1530350"/>
            <a:ext cx="1958975" cy="6289040"/>
          </a:xfrm>
          <a:prstGeom prst="roundRect">
            <a:avLst>
              <a:gd name="adj" fmla="val 5531"/>
            </a:avLst>
          </a:prstGeom>
          <a:noFill/>
          <a:ln w="12700" cap="flat" cmpd="sng" algn="ctr">
            <a:gradFill flip="none" rotWithShape="1">
              <a:gsLst>
                <a:gs pos="29000">
                  <a:srgbClr val="E86504">
                    <a:alpha val="0"/>
                  </a:srgbClr>
                </a:gs>
                <a:gs pos="92000">
                  <a:srgbClr val="EC0011"/>
                </a:gs>
              </a:gsLst>
              <a:lin ang="15480000" scaled="1"/>
              <a:tileRect/>
            </a:gradFill>
            <a:prstDash val="solid"/>
            <a:miter lim="800000"/>
          </a:ln>
          <a:effectLst>
            <a:outerShdw blurRad="419100" dist="127000" dir="4800000" sx="98000" sy="98000" algn="t" rotWithShape="0">
              <a:srgbClr val="FAD77E">
                <a:lumMod val="50000"/>
                <a:alpha val="6000"/>
              </a:srgbClr>
            </a:outerShdw>
          </a:effectLst>
        </p:spPr>
        <p:txBody>
          <a:bodyPr rtlCol="0" anchor="ctr"/>
          <a:lstStyle/>
          <a:p>
            <a:pPr algn="ctr"/>
            <a:endParaRPr lang="zh-CN" altLang="en-US" sz="1500" kern="0" dirty="0">
              <a:solidFill>
                <a:prstClr val="white"/>
              </a:solidFill>
              <a:latin typeface="HarmonyOS Sans SC" panose="00000500000000000000" charset="-122"/>
              <a:ea typeface="HarmonyOS Sans SC" panose="00000500000000000000" charset="-122"/>
              <a:cs typeface="HarmonyOS Sans SC" panose="00000500000000000000" charset="-122"/>
            </a:endParaRPr>
          </a:p>
        </p:txBody>
      </p:sp>
      <p:sp>
        <p:nvSpPr>
          <p:cNvPr id="53" name="文本框 52"/>
          <p:cNvSpPr txBox="1"/>
          <p:nvPr>
            <p:custDataLst>
              <p:tags r:id="rId5"/>
            </p:custDataLst>
          </p:nvPr>
        </p:nvSpPr>
        <p:spPr>
          <a:xfrm>
            <a:off x="1828800" y="3822700"/>
            <a:ext cx="5346700" cy="1802130"/>
          </a:xfrm>
          <a:prstGeom prst="rect">
            <a:avLst/>
          </a:prstGeom>
          <a:noFill/>
        </p:spPr>
        <p:txBody>
          <a:bodyPr wrap="square">
            <a:noAutofit/>
          </a:bodyPr>
          <a:lstStyle/>
          <a:p>
            <a:pPr>
              <a:lnSpc>
                <a:spcPct val="140000"/>
              </a:lnSpc>
            </a:pPr>
            <a:r>
              <a:rPr lang="zh-CN" altLang="en-US" sz="14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sym typeface="+mn-ea"/>
              </a:rPr>
              <a:t>市场监管总局网站将发布活动主题宣传海报，供各单位下载宣传。市场监管总局将通过网络监测等方式，及时了解掌握全国“质量月”活动开展情况及社会反响。请各地区各部门加强对开展“质量月”活动情况的总结，市场监管总局将宣传推广有关典型经验和创新做法。</a:t>
            </a:r>
            <a:endParaRPr lang="zh-CN" altLang="en-US" sz="1400" dirty="0">
              <a:solidFill>
                <a:schemeClr val="tx1">
                  <a:lumMod val="75000"/>
                  <a:lumOff val="25000"/>
                </a:schemeClr>
              </a:solidFill>
              <a:latin typeface="HarmonyOS Sans SC" panose="00000500000000000000" charset="-122"/>
              <a:ea typeface="HarmonyOS Sans SC" panose="00000500000000000000" charset="-122"/>
              <a:cs typeface="HarmonyOS Sans SC" panose="00000500000000000000" charset="-122"/>
              <a:sym typeface="+mn-ea"/>
            </a:endParaRPr>
          </a:p>
        </p:txBody>
      </p:sp>
      <p:sp>
        <p:nvSpPr>
          <p:cNvPr id="55" name="五角星 54"/>
          <p:cNvSpPr/>
          <p:nvPr>
            <p:custDataLst>
              <p:tags r:id="rId6"/>
            </p:custDataLst>
          </p:nvPr>
        </p:nvSpPr>
        <p:spPr>
          <a:xfrm>
            <a:off x="823595" y="4199778"/>
            <a:ext cx="941070" cy="941070"/>
          </a:xfrm>
          <a:prstGeom prst="star5">
            <a:avLst>
              <a:gd name="adj" fmla="val 27181"/>
              <a:gd name="hf" fmla="val 105146"/>
              <a:gd name="vf" fmla="val 110557"/>
            </a:avLst>
          </a:prstGeom>
          <a:gradFill>
            <a:gsLst>
              <a:gs pos="100000">
                <a:srgbClr val="EC0011"/>
              </a:gs>
              <a:gs pos="0">
                <a:srgbClr val="FFFDFA">
                  <a:lumMod val="4000"/>
                  <a:lumOff val="96000"/>
                  <a:alpha val="0"/>
                </a:srgbClr>
              </a:gs>
            </a:gsLst>
            <a:lin ang="17100000" scaled="0"/>
          </a:gradFill>
          <a:ln>
            <a:gradFill>
              <a:gsLst>
                <a:gs pos="36000">
                  <a:srgbClr val="E86504">
                    <a:alpha val="0"/>
                  </a:srgbClr>
                </a:gs>
                <a:gs pos="92000">
                  <a:srgbClr val="EC0011"/>
                </a:gs>
              </a:gsLst>
              <a:lin ang="105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custDataLst>
              <p:tags r:id="rId7"/>
            </p:custDataLst>
          </p:nvPr>
        </p:nvSpPr>
        <p:spPr>
          <a:xfrm>
            <a:off x="3762375" y="154940"/>
            <a:ext cx="4921250" cy="583565"/>
          </a:xfrm>
          <a:prstGeom prst="rect">
            <a:avLst/>
          </a:prstGeom>
          <a:noFill/>
        </p:spPr>
        <p:txBody>
          <a:bodyPr wrap="square" rtlCol="0" anchor="t">
            <a:spAutoFit/>
          </a:bodyPr>
          <a:lstStyle>
            <a:defPPr>
              <a:defRPr lang="en-US"/>
            </a:defPPr>
            <a:lvl1pPr algn="ctr" defTabSz="914400">
              <a:defRPr>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ctr"/>
            <a:r>
              <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全国质量月</a:t>
            </a:r>
            <a:r>
              <a:rPr lang="zh-CN" altLang="zh-CN" sz="3200" kern="100" dirty="0">
                <a:gradFill>
                  <a:gsLst>
                    <a:gs pos="0">
                      <a:srgbClr val="EC0011"/>
                    </a:gs>
                    <a:gs pos="67000">
                      <a:srgbClr val="EE7321"/>
                    </a:gs>
                  </a:gsLst>
                  <a:lin ang="16200000" scaled="0"/>
                </a:gradFill>
                <a:latin typeface="思源宋体 CN Heavy" panose="02020900000000000000" charset="-122"/>
                <a:ea typeface="思源宋体 CN Heavy" panose="02020900000000000000" charset="-122"/>
                <a:cs typeface="HarmonyOS Sans SC" panose="00000500000000000000" charset="-122"/>
                <a:sym typeface="+mn-ea"/>
              </a:rPr>
              <a:t>工作</a:t>
            </a:r>
            <a:r>
              <a:rPr lang="zh-CN" altLang="zh-CN" sz="3200" kern="100" dirty="0">
                <a:gradFill>
                  <a:gsLst>
                    <a:gs pos="0">
                      <a:srgbClr val="EC0011"/>
                    </a:gs>
                    <a:gs pos="67000">
                      <a:srgbClr val="EE7321"/>
                    </a:gs>
                  </a:gsLst>
                  <a:lin ang="16200000" scaled="0"/>
                </a:gradFill>
                <a:latin typeface="思源宋体 CN Heavy" panose="02020900000000000000" charset="-122"/>
                <a:ea typeface="思源宋体 CN Heavy" panose="02020900000000000000" charset="-122"/>
                <a:cs typeface="HarmonyOS Sans SC" panose="00000500000000000000" charset="-122"/>
                <a:sym typeface="+mn-ea"/>
              </a:rPr>
              <a:t>要求</a:t>
            </a:r>
            <a:endParaRPr lang="zh-CN" altLang="zh-CN" sz="3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endParaRPr>
          </a:p>
        </p:txBody>
      </p:sp>
      <p:sp>
        <p:nvSpPr>
          <p:cNvPr id="61" name="五角星 60"/>
          <p:cNvSpPr/>
          <p:nvPr>
            <p:custDataLst>
              <p:tags r:id="rId8"/>
            </p:custDataLst>
          </p:nvPr>
        </p:nvSpPr>
        <p:spPr>
          <a:xfrm>
            <a:off x="40760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62" name="五角星 61"/>
          <p:cNvSpPr/>
          <p:nvPr>
            <p:custDataLst>
              <p:tags r:id="rId9"/>
            </p:custDataLst>
          </p:nvPr>
        </p:nvSpPr>
        <p:spPr>
          <a:xfrm>
            <a:off x="8076565" y="315595"/>
            <a:ext cx="284480" cy="284480"/>
          </a:xfrm>
          <a:prstGeom prst="star5">
            <a:avLst/>
          </a:prstGeom>
          <a:gradFill>
            <a:gsLst>
              <a:gs pos="19000">
                <a:srgbClr val="EC0011"/>
              </a:gs>
              <a:gs pos="100000">
                <a:srgbClr val="E87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armonyOS Sans SC" panose="00000500000000000000" charset="-122"/>
            </a:endParaRPr>
          </a:p>
        </p:txBody>
      </p:sp>
      <p:sp>
        <p:nvSpPr>
          <p:cNvPr id="63" name="Freeform 19"/>
          <p:cNvSpPr/>
          <p:nvPr>
            <p:custDataLst>
              <p:tags r:id="rId10"/>
            </p:custDataLst>
          </p:nvPr>
        </p:nvSpPr>
        <p:spPr bwMode="auto">
          <a:xfrm>
            <a:off x="4461193" y="670560"/>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105" name="图片 104"/>
          <p:cNvPicPr/>
          <p:nvPr/>
        </p:nvPicPr>
        <p:blipFill>
          <a:blip r:embed="rId11"/>
          <a:srcRect r="38672"/>
          <a:stretch>
            <a:fillRect/>
          </a:stretch>
        </p:blipFill>
        <p:spPr>
          <a:xfrm>
            <a:off x="7418070" y="1672478"/>
            <a:ext cx="3684905" cy="4012565"/>
          </a:xfrm>
          <a:prstGeom prst="roundRect">
            <a:avLst>
              <a:gd name="adj" fmla="val 3480"/>
            </a:avLst>
          </a:prstGeom>
          <a:noFill/>
          <a:ln w="9525">
            <a:noFill/>
          </a:ln>
        </p:spPr>
      </p:pic>
      <p:pic>
        <p:nvPicPr>
          <p:cNvPr id="26" name="图片 25" descr="〔微信公众号：安全生产管理〕二维码（浅黄）"/>
          <p:cNvPicPr>
            <a:picLocks noChangeAspect="1"/>
          </p:cNvPicPr>
          <p:nvPr/>
        </p:nvPicPr>
        <p:blipFill>
          <a:blip r:embed="rId12"/>
          <a:stretch>
            <a:fillRect/>
          </a:stretch>
        </p:blipFill>
        <p:spPr>
          <a:xfrm>
            <a:off x="7417845" y="4902036"/>
            <a:ext cx="783119" cy="78311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8998779897878"/>
          <p:cNvPicPr>
            <a:picLocks noChangeAspect="1"/>
          </p:cNvPicPr>
          <p:nvPr/>
        </p:nvPicPr>
        <p:blipFill>
          <a:blip r:embed="rId1"/>
          <a:stretch>
            <a:fillRect/>
          </a:stretch>
        </p:blipFill>
        <p:spPr>
          <a:xfrm>
            <a:off x="0" y="0"/>
            <a:ext cx="12192000" cy="6856730"/>
          </a:xfrm>
          <a:prstGeom prst="rect">
            <a:avLst/>
          </a:prstGeom>
        </p:spPr>
      </p:pic>
      <p:sp>
        <p:nvSpPr>
          <p:cNvPr id="56" name="文本框 55"/>
          <p:cNvSpPr txBox="1"/>
          <p:nvPr/>
        </p:nvSpPr>
        <p:spPr>
          <a:xfrm>
            <a:off x="2761827" y="1493474"/>
            <a:ext cx="6668488" cy="1198880"/>
          </a:xfrm>
          <a:prstGeom prst="rect">
            <a:avLst/>
          </a:prstGeom>
          <a:noFill/>
        </p:spPr>
        <p:txBody>
          <a:bodyPr wrap="square" rtlCol="0">
            <a:spAutoFit/>
          </a:bodyPr>
          <a:lstStyle/>
          <a:p>
            <a:pPr algn="dist"/>
            <a:r>
              <a:rPr lang="en-US" altLang="zh-CN" sz="7200" kern="100" dirty="0">
                <a:gradFill>
                  <a:gsLst>
                    <a:gs pos="0">
                      <a:srgbClr val="EC0011"/>
                    </a:gs>
                    <a:gs pos="67000">
                      <a:srgbClr val="EE7321"/>
                    </a:gs>
                  </a:gsLst>
                  <a:lin ang="16200000" scaled="0"/>
                </a:gradFill>
                <a:effectLst/>
                <a:latin typeface="思源宋体 CN Heavy" panose="02020900000000000000" charset="-122"/>
                <a:ea typeface="思源宋体 CN Heavy" panose="02020900000000000000" charset="-122"/>
                <a:cs typeface="HarmonyOS Sans SC" panose="00000500000000000000" charset="-122"/>
                <a:sym typeface="+mn-ea"/>
              </a:rPr>
              <a:t>THANK YOU</a:t>
            </a:r>
            <a:endParaRPr kumimoji="0" lang="en-US" altLang="zh-CN" sz="7200" i="0" u="none" strike="noStrike" kern="100" cap="none" spc="0" normalizeH="0" baseline="0" noProof="0" dirty="0">
              <a:ln>
                <a:noFill/>
              </a:ln>
              <a:gradFill>
                <a:gsLst>
                  <a:gs pos="0">
                    <a:srgbClr val="EC0011"/>
                  </a:gs>
                  <a:gs pos="67000">
                    <a:srgbClr val="EE7321"/>
                  </a:gs>
                </a:gsLst>
                <a:lin ang="16200000" scaled="0"/>
              </a:gradFill>
              <a:effectLst/>
              <a:uLnTx/>
              <a:uFillTx/>
              <a:latin typeface="思源宋体 CN Heavy" panose="02020900000000000000" charset="-122"/>
              <a:ea typeface="思源宋体 CN Heavy" panose="02020900000000000000" charset="-122"/>
              <a:cs typeface="HarmonyOS Sans SC" panose="00000500000000000000" charset="-122"/>
              <a:sym typeface="+mn-ea"/>
            </a:endParaRPr>
          </a:p>
        </p:txBody>
      </p:sp>
      <p:pic>
        <p:nvPicPr>
          <p:cNvPr id="3" name="图片 2"/>
          <p:cNvPicPr>
            <a:picLocks noChangeAspect="1"/>
          </p:cNvPicPr>
          <p:nvPr>
            <p:custDataLst>
              <p:tags r:id="rId2"/>
            </p:custDataLst>
          </p:nvPr>
        </p:nvPicPr>
        <p:blipFill rotWithShape="1">
          <a:blip r:embed="rId3"/>
          <a:srcRect l="69818" t="12412" r="12969" b="64485"/>
          <a:stretch>
            <a:fillRect/>
          </a:stretch>
        </p:blipFill>
        <p:spPr>
          <a:xfrm>
            <a:off x="5502275" y="278154"/>
            <a:ext cx="1720215" cy="1443355"/>
          </a:xfrm>
          <a:prstGeom prst="rect">
            <a:avLst/>
          </a:prstGeom>
        </p:spPr>
      </p:pic>
      <p:sp>
        <p:nvSpPr>
          <p:cNvPr id="6" name="文本框"/>
          <p:cNvSpPr txBox="1">
            <a:spLocks noChangeArrowheads="1"/>
          </p:cNvSpPr>
          <p:nvPr>
            <p:custDataLst>
              <p:tags r:id="rId4"/>
            </p:custDataLst>
          </p:nvPr>
        </p:nvSpPr>
        <p:spPr bwMode="auto">
          <a:xfrm>
            <a:off x="147320" y="127000"/>
            <a:ext cx="2114550" cy="453390"/>
          </a:xfrm>
          <a:prstGeom prst="rect">
            <a:avLst/>
          </a:prstGeom>
          <a:noFill/>
          <a:ln>
            <a:noFill/>
          </a:ln>
          <a:effectLst/>
          <a:extLst>
            <a:ext uri="{909E8E84-426E-40DD-AFC4-6F175D3DCCD1}">
              <a14:hiddenFill xmlns:a14="http://schemas.microsoft.com/office/drawing/2010/main">
                <a:solidFill>
                  <a:srgbClr val="7F9363"/>
                </a:solidFill>
              </a14:hiddenFill>
            </a:ext>
          </a:ex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endParaRPr lang="en-US" altLang="zh-CN" sz="1400" b="0" dirty="0">
              <a:gradFill>
                <a:gsLst>
                  <a:gs pos="0">
                    <a:srgbClr val="FE8468"/>
                  </a:gs>
                  <a:gs pos="99000">
                    <a:srgbClr val="CF1C0C"/>
                  </a:gs>
                </a:gsLst>
                <a:lin ang="5400000" scaled="0"/>
              </a:gradFill>
              <a:effectLst/>
              <a:latin typeface="思源宋体 CN Heavy" panose="02020900000000000000" charset="-122"/>
              <a:ea typeface="思源宋体 CN Heavy" panose="02020900000000000000" charset="-122"/>
              <a:cs typeface="+mn-ea"/>
              <a:sym typeface="+mn-lt"/>
            </a:endParaRPr>
          </a:p>
        </p:txBody>
      </p:sp>
      <p:sp>
        <p:nvSpPr>
          <p:cNvPr id="50" name="文本框 49"/>
          <p:cNvSpPr txBox="1"/>
          <p:nvPr>
            <p:custDataLst>
              <p:tags r:id="rId5"/>
            </p:custDataLst>
          </p:nvPr>
        </p:nvSpPr>
        <p:spPr>
          <a:xfrm>
            <a:off x="11564620" y="930910"/>
            <a:ext cx="398145" cy="2634615"/>
          </a:xfrm>
          <a:prstGeom prst="rect">
            <a:avLst/>
          </a:prstGeom>
          <a:noFill/>
        </p:spPr>
        <p:txBody>
          <a:bodyPr vert="eaVert" wrap="square" rtlCol="0">
            <a:spAutoFit/>
          </a:bodyPr>
          <a:lstStyle/>
          <a:p>
            <a:pPr algn="dist"/>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国</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质</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量</a:t>
            </a:r>
            <a:r>
              <a:rPr lang="en-US" alt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a:t>
            </a:r>
            <a:r>
              <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rPr>
              <a:t>月</a:t>
            </a:r>
            <a:endParaRPr lang="zh-CN" sz="1400">
              <a:gradFill>
                <a:gsLst>
                  <a:gs pos="19000">
                    <a:srgbClr val="EE7321"/>
                  </a:gs>
                  <a:gs pos="100000">
                    <a:srgbClr val="EC0011"/>
                  </a:gs>
                </a:gsLst>
                <a:lin ang="540000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29" name="Freeform 19"/>
          <p:cNvSpPr/>
          <p:nvPr>
            <p:custDataLst>
              <p:tags r:id="rId6"/>
            </p:custDataLst>
          </p:nvPr>
        </p:nvSpPr>
        <p:spPr bwMode="auto">
          <a:xfrm>
            <a:off x="4334263" y="3128034"/>
            <a:ext cx="3523615" cy="221615"/>
          </a:xfrm>
          <a:custGeom>
            <a:avLst/>
            <a:gdLst>
              <a:gd name="T0" fmla="*/ 252 w 505"/>
              <a:gd name="T1" fmla="*/ 0 h 483"/>
              <a:gd name="T2" fmla="*/ 312 w 505"/>
              <a:gd name="T3" fmla="*/ 185 h 483"/>
              <a:gd name="T4" fmla="*/ 505 w 505"/>
              <a:gd name="T5" fmla="*/ 185 h 483"/>
              <a:gd name="T6" fmla="*/ 349 w 505"/>
              <a:gd name="T7" fmla="*/ 298 h 483"/>
              <a:gd name="T8" fmla="*/ 409 w 505"/>
              <a:gd name="T9" fmla="*/ 483 h 483"/>
              <a:gd name="T10" fmla="*/ 252 w 505"/>
              <a:gd name="T11" fmla="*/ 370 h 483"/>
              <a:gd name="T12" fmla="*/ 97 w 505"/>
              <a:gd name="T13" fmla="*/ 483 h 483"/>
              <a:gd name="T14" fmla="*/ 157 w 505"/>
              <a:gd name="T15" fmla="*/ 298 h 483"/>
              <a:gd name="T16" fmla="*/ 0 w 505"/>
              <a:gd name="T17" fmla="*/ 185 h 483"/>
              <a:gd name="T18" fmla="*/ 194 w 505"/>
              <a:gd name="T19" fmla="*/ 185 h 483"/>
              <a:gd name="T20" fmla="*/ 252 w 505"/>
              <a:gd name="T2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3" h="1208">
                <a:moveTo>
                  <a:pt x="9653" y="0"/>
                </a:moveTo>
                <a:lnTo>
                  <a:pt x="9803" y="463"/>
                </a:lnTo>
                <a:lnTo>
                  <a:pt x="10285" y="463"/>
                </a:lnTo>
                <a:lnTo>
                  <a:pt x="9895" y="745"/>
                </a:lnTo>
                <a:lnTo>
                  <a:pt x="10045" y="1208"/>
                </a:lnTo>
                <a:lnTo>
                  <a:pt x="9653" y="925"/>
                </a:lnTo>
                <a:lnTo>
                  <a:pt x="9265" y="1208"/>
                </a:lnTo>
                <a:lnTo>
                  <a:pt x="9415" y="745"/>
                </a:lnTo>
                <a:lnTo>
                  <a:pt x="9023" y="463"/>
                </a:lnTo>
                <a:lnTo>
                  <a:pt x="9508" y="463"/>
                </a:lnTo>
                <a:lnTo>
                  <a:pt x="9653" y="0"/>
                </a:lnTo>
                <a:close/>
                <a:moveTo>
                  <a:pt x="8153" y="310"/>
                </a:moveTo>
                <a:lnTo>
                  <a:pt x="8258" y="635"/>
                </a:lnTo>
                <a:lnTo>
                  <a:pt x="8595" y="635"/>
                </a:lnTo>
                <a:lnTo>
                  <a:pt x="8323" y="835"/>
                </a:lnTo>
                <a:lnTo>
                  <a:pt x="8425" y="1163"/>
                </a:lnTo>
                <a:lnTo>
                  <a:pt x="8153" y="960"/>
                </a:lnTo>
                <a:lnTo>
                  <a:pt x="7875" y="1163"/>
                </a:lnTo>
                <a:lnTo>
                  <a:pt x="7983" y="835"/>
                </a:lnTo>
                <a:lnTo>
                  <a:pt x="7705" y="635"/>
                </a:lnTo>
                <a:lnTo>
                  <a:pt x="8048" y="635"/>
                </a:lnTo>
                <a:lnTo>
                  <a:pt x="8153" y="310"/>
                </a:lnTo>
                <a:close/>
                <a:moveTo>
                  <a:pt x="6828" y="310"/>
                </a:moveTo>
                <a:lnTo>
                  <a:pt x="6933" y="635"/>
                </a:lnTo>
                <a:lnTo>
                  <a:pt x="7270" y="635"/>
                </a:lnTo>
                <a:lnTo>
                  <a:pt x="6998" y="835"/>
                </a:lnTo>
                <a:lnTo>
                  <a:pt x="7100" y="1163"/>
                </a:lnTo>
                <a:lnTo>
                  <a:pt x="6828" y="960"/>
                </a:lnTo>
                <a:lnTo>
                  <a:pt x="6553" y="1163"/>
                </a:lnTo>
                <a:lnTo>
                  <a:pt x="6658" y="835"/>
                </a:lnTo>
                <a:lnTo>
                  <a:pt x="6383" y="635"/>
                </a:lnTo>
                <a:lnTo>
                  <a:pt x="6723" y="635"/>
                </a:lnTo>
                <a:lnTo>
                  <a:pt x="6828" y="310"/>
                </a:lnTo>
                <a:close/>
                <a:moveTo>
                  <a:pt x="12468" y="310"/>
                </a:moveTo>
                <a:lnTo>
                  <a:pt x="12573" y="635"/>
                </a:lnTo>
                <a:lnTo>
                  <a:pt x="12915" y="635"/>
                </a:lnTo>
                <a:lnTo>
                  <a:pt x="12638" y="835"/>
                </a:lnTo>
                <a:lnTo>
                  <a:pt x="12745" y="1163"/>
                </a:lnTo>
                <a:lnTo>
                  <a:pt x="12468" y="960"/>
                </a:lnTo>
                <a:lnTo>
                  <a:pt x="12193" y="1163"/>
                </a:lnTo>
                <a:lnTo>
                  <a:pt x="12298" y="835"/>
                </a:lnTo>
                <a:lnTo>
                  <a:pt x="12025" y="635"/>
                </a:lnTo>
                <a:lnTo>
                  <a:pt x="12363" y="635"/>
                </a:lnTo>
                <a:lnTo>
                  <a:pt x="12468" y="310"/>
                </a:lnTo>
                <a:close/>
                <a:moveTo>
                  <a:pt x="11145" y="310"/>
                </a:moveTo>
                <a:lnTo>
                  <a:pt x="11250" y="635"/>
                </a:lnTo>
                <a:lnTo>
                  <a:pt x="11590" y="635"/>
                </a:lnTo>
                <a:lnTo>
                  <a:pt x="11315" y="835"/>
                </a:lnTo>
                <a:lnTo>
                  <a:pt x="11420" y="1163"/>
                </a:lnTo>
                <a:lnTo>
                  <a:pt x="11145" y="960"/>
                </a:lnTo>
                <a:lnTo>
                  <a:pt x="10870" y="1163"/>
                </a:lnTo>
                <a:lnTo>
                  <a:pt x="10975" y="835"/>
                </a:lnTo>
                <a:lnTo>
                  <a:pt x="10700" y="635"/>
                </a:lnTo>
                <a:lnTo>
                  <a:pt x="11040" y="635"/>
                </a:lnTo>
                <a:lnTo>
                  <a:pt x="11145" y="310"/>
                </a:lnTo>
                <a:close/>
                <a:moveTo>
                  <a:pt x="0" y="785"/>
                </a:moveTo>
                <a:lnTo>
                  <a:pt x="5915" y="785"/>
                </a:lnTo>
                <a:lnTo>
                  <a:pt x="5915" y="860"/>
                </a:lnTo>
                <a:lnTo>
                  <a:pt x="0" y="860"/>
                </a:lnTo>
                <a:lnTo>
                  <a:pt x="0" y="785"/>
                </a:lnTo>
                <a:close/>
                <a:moveTo>
                  <a:pt x="1618" y="572"/>
                </a:moveTo>
                <a:lnTo>
                  <a:pt x="5915" y="572"/>
                </a:lnTo>
                <a:lnTo>
                  <a:pt x="5915" y="625"/>
                </a:lnTo>
                <a:lnTo>
                  <a:pt x="1618" y="625"/>
                </a:lnTo>
                <a:lnTo>
                  <a:pt x="1618" y="572"/>
                </a:lnTo>
                <a:close/>
                <a:moveTo>
                  <a:pt x="1618" y="1015"/>
                </a:moveTo>
                <a:lnTo>
                  <a:pt x="5915" y="1015"/>
                </a:lnTo>
                <a:lnTo>
                  <a:pt x="5915" y="1068"/>
                </a:lnTo>
                <a:lnTo>
                  <a:pt x="1618" y="1068"/>
                </a:lnTo>
                <a:lnTo>
                  <a:pt x="1618" y="1015"/>
                </a:lnTo>
                <a:close/>
                <a:moveTo>
                  <a:pt x="13288" y="785"/>
                </a:moveTo>
                <a:lnTo>
                  <a:pt x="19203" y="785"/>
                </a:lnTo>
                <a:lnTo>
                  <a:pt x="19203" y="860"/>
                </a:lnTo>
                <a:lnTo>
                  <a:pt x="13288" y="860"/>
                </a:lnTo>
                <a:lnTo>
                  <a:pt x="13288" y="785"/>
                </a:lnTo>
                <a:close/>
                <a:moveTo>
                  <a:pt x="13288" y="572"/>
                </a:moveTo>
                <a:lnTo>
                  <a:pt x="17585" y="572"/>
                </a:lnTo>
                <a:lnTo>
                  <a:pt x="17585" y="625"/>
                </a:lnTo>
                <a:lnTo>
                  <a:pt x="13288" y="625"/>
                </a:lnTo>
                <a:lnTo>
                  <a:pt x="13288" y="572"/>
                </a:lnTo>
                <a:close/>
                <a:moveTo>
                  <a:pt x="13288" y="1015"/>
                </a:moveTo>
                <a:lnTo>
                  <a:pt x="17585" y="1015"/>
                </a:lnTo>
                <a:lnTo>
                  <a:pt x="17585" y="1068"/>
                </a:lnTo>
                <a:lnTo>
                  <a:pt x="13288" y="1068"/>
                </a:lnTo>
                <a:lnTo>
                  <a:pt x="13288" y="1015"/>
                </a:lnTo>
                <a:close/>
              </a:path>
            </a:pathLst>
          </a:custGeom>
          <a:gradFill>
            <a:gsLst>
              <a:gs pos="100000">
                <a:srgbClr val="EC0011"/>
              </a:gs>
              <a:gs pos="0">
                <a:srgbClr val="EE7321"/>
              </a:gs>
            </a:gsLst>
            <a:lin ang="30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文本框 20"/>
          <p:cNvSpPr txBox="1"/>
          <p:nvPr>
            <p:custDataLst>
              <p:tags r:id="rId7"/>
            </p:custDataLst>
          </p:nvPr>
        </p:nvSpPr>
        <p:spPr>
          <a:xfrm>
            <a:off x="2799767" y="2584967"/>
            <a:ext cx="1448682" cy="306705"/>
          </a:xfrm>
          <a:prstGeom prst="rect">
            <a:avLst/>
          </a:prstGeom>
          <a:noFill/>
        </p:spPr>
        <p:txBody>
          <a:bodyPr wrap="square" rtlCol="0">
            <a:spAutoFit/>
          </a:bodyPr>
          <a:lstStyle>
            <a:defPPr>
              <a:defRPr lang="en-US"/>
            </a:defPPr>
            <a:lvl1pPr algn="ctr" defTabSz="914400">
              <a:defRPr sz="1400">
                <a:solidFill>
                  <a:schemeClr val="accent1"/>
                </a:solidFill>
                <a:latin typeface="+mj-lt"/>
                <a:ea typeface="+mj-ea"/>
              </a:defRPr>
            </a:lvl1pPr>
          </a:lstStyle>
          <a:p>
            <a:pPr algn="l"/>
            <a:r>
              <a:rPr lang="zh-CN" altLang="en-US">
                <a:gradFill>
                  <a:gsLst>
                    <a:gs pos="66000">
                      <a:srgbClr val="E87103"/>
                    </a:gs>
                    <a:gs pos="25000">
                      <a:srgbClr val="EC0011"/>
                    </a:gs>
                  </a:gsLst>
                  <a:lin ang="18960000" scaled="0"/>
                </a:gradFill>
                <a:latin typeface="思源宋体 CN Heavy" panose="02020900000000000000" charset="-122"/>
                <a:ea typeface="思源宋体 CN Heavy" panose="02020900000000000000" charset="-122"/>
                <a:cs typeface="HarmonyOS Sans SC" panose="00000500000000000000" charset="-122"/>
              </a:rPr>
              <a:t>谢谢观看</a:t>
            </a:r>
            <a:endParaRPr lang="zh-CN" altLang="en-US">
              <a:gradFill>
                <a:gsLst>
                  <a:gs pos="66000">
                    <a:srgbClr val="E87103"/>
                  </a:gs>
                  <a:gs pos="25000">
                    <a:srgbClr val="EC0011"/>
                  </a:gs>
                </a:gsLst>
                <a:lin ang="18960000" scaled="0"/>
              </a:gradFill>
              <a:latin typeface="思源宋体 CN Heavy" panose="02020900000000000000" charset="-122"/>
              <a:ea typeface="思源宋体 CN Heavy" panose="02020900000000000000" charset="-122"/>
              <a:cs typeface="HarmonyOS Sans SC" panose="00000500000000000000" charset="-122"/>
            </a:endParaRPr>
          </a:p>
        </p:txBody>
      </p:sp>
      <p:sp>
        <p:nvSpPr>
          <p:cNvPr id="4" name="文本框 3"/>
          <p:cNvSpPr txBox="1"/>
          <p:nvPr>
            <p:custDataLst>
              <p:tags r:id="rId8"/>
            </p:custDataLst>
          </p:nvPr>
        </p:nvSpPr>
        <p:spPr>
          <a:xfrm>
            <a:off x="197485" y="996315"/>
            <a:ext cx="336550" cy="2226310"/>
          </a:xfrm>
          <a:prstGeom prst="rect">
            <a:avLst/>
          </a:prstGeom>
          <a:noFill/>
        </p:spPr>
        <p:txBody>
          <a:bodyPr vert="eaVert" wrap="square" rtlCol="0">
            <a:spAutoFit/>
          </a:bodyPr>
          <a:p>
            <a:pPr algn="dist">
              <a:lnSpc>
                <a:spcPct val="100000"/>
              </a:lnSpc>
            </a:pP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不忘初心</a:t>
            </a:r>
            <a:r>
              <a:rPr lang="en-US" altLang="zh-CN"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 </a:t>
            </a:r>
            <a:r>
              <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rPr>
              <a:t>牢记使命</a:t>
            </a:r>
            <a:endParaRPr lang="zh-CN" altLang="en-US" sz="1000" dirty="0">
              <a:gradFill>
                <a:gsLst>
                  <a:gs pos="20000">
                    <a:srgbClr val="E05616"/>
                  </a:gs>
                  <a:gs pos="100000">
                    <a:srgbClr val="EC0011"/>
                  </a:gs>
                </a:gsLst>
                <a:lin ang="5400000" scaled="0"/>
              </a:gradFill>
              <a:latin typeface="HarmonyOS Sans SC" panose="00000500000000000000" charset="-122"/>
              <a:ea typeface="HarmonyOS Sans SC" panose="00000500000000000000" charset="-122"/>
              <a:cs typeface="HarmonyOS Sans SC" panose="00000500000000000000" charset="-122"/>
              <a:sym typeface="HarmonyOS Sans SC"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 name="KSO_WM_DIAGRAM_VIRTUALLY_FRAME" val="{&quot;height&quot;:201.1,&quot;left&quot;:102.5,&quot;top&quot;:163.35,&quot;width&quot;:772.9}"/>
</p:tagLst>
</file>

<file path=ppt/tags/tag24.xml><?xml version="1.0" encoding="utf-8"?>
<p:tagLst xmlns:p="http://schemas.openxmlformats.org/presentationml/2006/main">
  <p:tag name="KSO_WM_BEAUTIFY_FLAG" val=""/>
  <p:tag name="KSO_WM_DIAGRAM_VIRTUALLY_FRAME" val="{&quot;height&quot;:201.1,&quot;left&quot;:102.5,&quot;top&quot;:163.35,&quot;width&quot;:772.9}"/>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 name="KSO_WM_DIAGRAM_VIRTUALLY_FRAME" val="{&quot;height&quot;:201.1,&quot;left&quot;:102.5,&quot;top&quot;:163.35,&quot;width&quot;:772.9}"/>
</p:tagLst>
</file>

<file path=ppt/tags/tag28.xml><?xml version="1.0" encoding="utf-8"?>
<p:tagLst xmlns:p="http://schemas.openxmlformats.org/presentationml/2006/main">
  <p:tag name="KSO_WM_BEAUTIFY_FLAG" val=""/>
  <p:tag name="KSO_WM_DIAGRAM_VIRTUALLY_FRAME" val="{&quot;height&quot;:201.1,&quot;left&quot;:102.5,&quot;top&quot;:163.35,&quot;width&quot;:772.9}"/>
</p:tagLst>
</file>

<file path=ppt/tags/tag29.xml><?xml version="1.0" encoding="utf-8"?>
<p:tagLst xmlns:p="http://schemas.openxmlformats.org/presentationml/2006/main">
  <p:tag name="KSO_WM_BEAUTIFY_FLAG" val=""/>
  <p:tag name="KSO_WM_DIAGRAM_VIRTUALLY_FRAME" val="{&quot;height&quot;:201.1,&quot;left&quot;:102.5,&quot;top&quot;:163.35,&quot;width&quot;:772.9}"/>
</p:tagLst>
</file>

<file path=ppt/tags/tag30.xml><?xml version="1.0" encoding="utf-8"?>
<p:tagLst xmlns:p="http://schemas.openxmlformats.org/presentationml/2006/main">
  <p:tag name="KSO_WM_BEAUTIFY_FLAG" val=""/>
  <p:tag name="KSO_WM_DIAGRAM_VIRTUALLY_FRAME" val="{&quot;height&quot;:201.1,&quot;left&quot;:102.5,&quot;top&quot;:163.35,&quot;width&quot;:772.9}"/>
</p:tagLst>
</file>

<file path=ppt/tags/tag31.xml><?xml version="1.0" encoding="utf-8"?>
<p:tagLst xmlns:p="http://schemas.openxmlformats.org/presentationml/2006/main">
  <p:tag name="KSO_WM_BEAUTIFY_FLAG" val=""/>
  <p:tag name="KSO_WM_DIAGRAM_VIRTUALLY_FRAME" val="{&quot;height&quot;:201.1,&quot;left&quot;:102.5,&quot;top&quot;:163.35,&quot;width&quot;:772.9}"/>
</p:tagLst>
</file>

<file path=ppt/tags/tag32.xml><?xml version="1.0" encoding="utf-8"?>
<p:tagLst xmlns:p="http://schemas.openxmlformats.org/presentationml/2006/main">
  <p:tag name="KSO_WM_BEAUTIFY_FLAG" val=""/>
  <p:tag name="KSO_WM_DIAGRAM_VIRTUALLY_FRAME" val="{&quot;height&quot;:201.1,&quot;left&quot;:102.5,&quot;top&quot;:163.35,&quot;width&quot;:772.9}"/>
</p:tagLst>
</file>

<file path=ppt/tags/tag33.xml><?xml version="1.0" encoding="utf-8"?>
<p:tagLst xmlns:p="http://schemas.openxmlformats.org/presentationml/2006/main">
  <p:tag name="KSO_WM_BEAUTIFY_FLAG" val=""/>
  <p:tag name="KSO_WM_DIAGRAM_VIRTUALLY_FRAME" val="{&quot;height&quot;:201.1,&quot;left&quot;:102.5,&quot;top&quot;:163.35,&quot;width&quot;:772.9}"/>
</p:tagLst>
</file>

<file path=ppt/tags/tag34.xml><?xml version="1.0" encoding="utf-8"?>
<p:tagLst xmlns:p="http://schemas.openxmlformats.org/presentationml/2006/main">
  <p:tag name="KSO_WM_BEAUTIFY_FLAG" val=""/>
  <p:tag name="KSO_WM_DIAGRAM_VIRTUALLY_FRAME" val="{&quot;height&quot;:201.1,&quot;left&quot;:102.5,&quot;top&quot;:163.35,&quot;width&quot;:772.9}"/>
</p:tagLst>
</file>

<file path=ppt/tags/tag35.xml><?xml version="1.0" encoding="utf-8"?>
<p:tagLst xmlns:p="http://schemas.openxmlformats.org/presentationml/2006/main">
  <p:tag name="KSO_WM_BEAUTIFY_FLAG" val=""/>
  <p:tag name="KSO_WM_DIAGRAM_VIRTUALLY_FRAME" val="{&quot;height&quot;:201.1,&quot;left&quot;:102.5,&quot;top&quot;:163.35,&quot;width&quot;:772.9}"/>
</p:tagLst>
</file>

<file path=ppt/tags/tag36.xml><?xml version="1.0" encoding="utf-8"?>
<p:tagLst xmlns:p="http://schemas.openxmlformats.org/presentationml/2006/main">
  <p:tag name="KSO_WM_BEAUTIFY_FLAG" val=""/>
  <p:tag name="KSO_WM_DIAGRAM_VIRTUALLY_FRAME" val="{&quot;height&quot;:201.1,&quot;left&quot;:102.5,&quot;top&quot;:163.35,&quot;width&quot;:772.9}"/>
</p:tagLst>
</file>

<file path=ppt/tags/tag37.xml><?xml version="1.0" encoding="utf-8"?>
<p:tagLst xmlns:p="http://schemas.openxmlformats.org/presentationml/2006/main">
  <p:tag name="PA" val="v4.1.3"/>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PA" val="v4.1.3"/>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DIAGRAM_VIRTUALLY_FRAME" val="{&quot;height&quot;:181.3,&quot;left&quot;:598.3750393700788,&quot;top&quot;:114.2,&quot;width&quot;:269.42716535433067}"/>
</p:tagLst>
</file>

<file path=ppt/tags/tag51.xml><?xml version="1.0" encoding="utf-8"?>
<p:tagLst xmlns:p="http://schemas.openxmlformats.org/presentationml/2006/main">
  <p:tag name="KSO_WM_DIAGRAM_VIRTUALLY_FRAME" val="{&quot;height&quot;:181.3,&quot;left&quot;:598.3750393700788,&quot;top&quot;:114.2,&quot;width&quot;:269.42716535433067}"/>
</p:tagLst>
</file>

<file path=ppt/tags/tag52.xml><?xml version="1.0" encoding="utf-8"?>
<p:tagLst xmlns:p="http://schemas.openxmlformats.org/presentationml/2006/main">
  <p:tag name="KSO_WM_DIAGRAM_VIRTUALLY_FRAME" val="{&quot;height&quot;:181.3,&quot;left&quot;:598.3750393700788,&quot;top&quot;:114.2,&quot;width&quot;:269.42716535433067}"/>
</p:tagLst>
</file>

<file path=ppt/tags/tag53.xml><?xml version="1.0" encoding="utf-8"?>
<p:tagLst xmlns:p="http://schemas.openxmlformats.org/presentationml/2006/main">
  <p:tag name="KSO_WM_DIAGRAM_VIRTUALLY_FRAME" val="{&quot;height&quot;:181.3,&quot;left&quot;:598.3750393700788,&quot;top&quot;:114.2,&quot;width&quot;:269.42716535433067}"/>
</p:tagLst>
</file>

<file path=ppt/tags/tag54.xml><?xml version="1.0" encoding="utf-8"?>
<p:tagLst xmlns:p="http://schemas.openxmlformats.org/presentationml/2006/main">
  <p:tag name="KSO_WM_BEAUTIFY_FLAG" val=""/>
  <p:tag name="KSO_WM_DIAGRAM_VIRTUALLY_FRAME" val="{&quot;height&quot;:181.3,&quot;left&quot;:598.3750393700788,&quot;top&quot;:114.2,&quot;width&quot;:269.42716535433067}"/>
</p:tagLst>
</file>

<file path=ppt/tags/tag55.xml><?xml version="1.0" encoding="utf-8"?>
<p:tagLst xmlns:p="http://schemas.openxmlformats.org/presentationml/2006/main">
  <p:tag name="KSO_WM_BEAUTIFY_FLAG" val=""/>
  <p:tag name="KSO_WM_DIAGRAM_VIRTUALLY_FRAME" val="{&quot;height&quot;:181.3,&quot;left&quot;:598.3750393700788,&quot;top&quot;:114.2,&quot;width&quot;:269.42716535433067}"/>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 name="KSO_WM_DIAGRAM_VIRTUALLY_FRAME" val="{&quot;height&quot;:394.17496062992126,&quot;left&quot;:61.55,&quot;top&quot;:133.87503937007872,&quot;width&quot;:491.35}"/>
</p:tagLst>
</file>

<file path=ppt/tags/tag76.xml><?xml version="1.0" encoding="utf-8"?>
<p:tagLst xmlns:p="http://schemas.openxmlformats.org/presentationml/2006/main">
  <p:tag name="KSO_WM_BEAUTIFY_FLAG" val=""/>
  <p:tag name="KSO_WM_DIAGRAM_VIRTUALLY_FRAME" val="{&quot;height&quot;:394.17496062992126,&quot;left&quot;:61.55,&quot;top&quot;:133.87503937007872,&quot;width&quot;:491.35}"/>
</p:tagLst>
</file>

<file path=ppt/tags/tag77.xml><?xml version="1.0" encoding="utf-8"?>
<p:tagLst xmlns:p="http://schemas.openxmlformats.org/presentationml/2006/main">
  <p:tag name="KSO_WM_BEAUTIFY_FLAG" val=""/>
  <p:tag name="KSO_WM_DIAGRAM_VIRTUALLY_FRAME" val="{&quot;height&quot;:394.17496062992126,&quot;left&quot;:61.55,&quot;top&quot;:133.87503937007872,&quot;width&quot;:491.35}"/>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
  <p:tag name="KSO_WM_DIAGRAM_VIRTUALLY_FRAME" val="{&quot;height&quot;:394.17496062992126,&quot;left&quot;:61.55,&quot;top&quot;:133.87503937007872,&quot;width&quot;:491.35}"/>
</p:tagLst>
</file>

<file path=ppt/tags/tag86.xml><?xml version="1.0" encoding="utf-8"?>
<p:tagLst xmlns:p="http://schemas.openxmlformats.org/presentationml/2006/main">
  <p:tag name="KSO_WM_BEAUTIFY_FLAG" val=""/>
  <p:tag name="KSO_WM_DIAGRAM_VIRTUALLY_FRAME" val="{&quot;height&quot;:394.17496062992126,&quot;left&quot;:61.55,&quot;top&quot;:133.87503937007872,&quot;width&quot;:491.35}"/>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 name="KSO_WM_DIAGRAM_VIRTUALLY_FRAME" val="{&quot;height&quot;:308.87496062992125,&quot;left&quot;:61.55,&quot;top&quot;:133.87503937007872,&quot;width&quot;:397.65}"/>
</p:tagLst>
</file>

<file path=ppt/tags/tag94.xml><?xml version="1.0" encoding="utf-8"?>
<p:tagLst xmlns:p="http://schemas.openxmlformats.org/presentationml/2006/main">
  <p:tag name="KSO_WM_UNIT_PLACING_PICTURE_USER_VIEWPORT" val="{&quot;height&quot;:490,&quot;width&quot;:4694}"/>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BEAUTIFY_FLAG" val=""/>
  <p:tag name="KSO_WM_DIAGRAM_VIRTUALLY_FRAME" val="{&quot;height&quot;:394.17496062992126,&quot;left&quot;:61.55,&quot;top&quot;:133.87503937007872,&quot;width&quot;:491.35}"/>
</p:tagLst>
</file>

<file path=ppt/tags/tag97.xml><?xml version="1.0" encoding="utf-8"?>
<p:tagLst xmlns:p="http://schemas.openxmlformats.org/presentationml/2006/main">
  <p:tag name="KSO_WM_BEAUTIFY_FLAG" val=""/>
  <p:tag name="KSO_WM_DIAGRAM_VIRTUALLY_FRAME" val="{&quot;height&quot;:394.17496062992126,&quot;left&quot;:61.55,&quot;top&quot;:133.87503937007872,&quot;width&quot;:491.35}"/>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 name="KSO_WM_DIAGRAM_VIRTUALLY_FRAME" val="{&quot;height&quot;:308.87496062992125,&quot;left&quot;:61.55,&quot;top&quot;:133.87503937007872,&quot;width&quot;:397.65}"/>
</p:tagLst>
</file>

<file path=ppt/tags/tag105.xml><?xml version="1.0" encoding="utf-8"?>
<p:tagLst xmlns:p="http://schemas.openxmlformats.org/presentationml/2006/main">
  <p:tag name="KSO_WM_BEAUTIFY_FLAG" val="#wm#"/>
  <p:tag name="KSO_WM_TEMPLATE_CATEGORY" val="custom"/>
  <p:tag name="KSO_WM_TEMPLATE_INDEX" val="20205081"/>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18.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19.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0.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1.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2.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3.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4.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5.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6.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7.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8.xml><?xml version="1.0" encoding="utf-8"?>
<p:tagLst xmlns:p="http://schemas.openxmlformats.org/presentationml/2006/main">
  <p:tag name="KSO_WM_BEAUTIFY_FLAG" val=""/>
  <p:tag name="KSO_WM_DIAGRAM_VIRTUALLY_FRAME" val="{&quot;height&quot;:494.15,&quot;left&quot;:35.8,&quot;top&quot;:105.45322834645667,&quot;width&quot;:889.1}"/>
</p:tagLst>
</file>

<file path=ppt/tags/tag129.xml><?xml version="1.0" encoding="utf-8"?>
<p:tagLst xmlns:p="http://schemas.openxmlformats.org/presentationml/2006/main">
  <p:tag name="KSO_WM_BEAUTIFY_FLAG" val=""/>
  <p:tag name="KSO_WM_DIAGRAM_VIRTUALLY_FRAME" val="{&quot;height&quot;:439.1274803149607,&quot;left&quot;:435.34968503937006,&quot;top&quot;:138.0368503937008,&quot;width&quot;:500.0003149606299}"/>
</p:tagLst>
</file>

<file path=ppt/tags/tag130.xml><?xml version="1.0" encoding="utf-8"?>
<p:tagLst xmlns:p="http://schemas.openxmlformats.org/presentationml/2006/main">
  <p:tag name="KSO_WM_BEAUTIFY_FLAG" val=""/>
  <p:tag name="KSO_WM_DIAGRAM_VIRTUALLY_FRAME" val="{&quot;height&quot;:439.1274803149607,&quot;left&quot;:435.34968503937006,&quot;top&quot;:138.0368503937008,&quot;width&quot;:500.0003149606299}"/>
</p:tagLst>
</file>

<file path=ppt/tags/tag131.xml><?xml version="1.0" encoding="utf-8"?>
<p:tagLst xmlns:p="http://schemas.openxmlformats.org/presentationml/2006/main">
  <p:tag name="KSO_WM_BEAUTIFY_FLAG" val=""/>
  <p:tag name="KSO_WM_DIAGRAM_VIRTUALLY_FRAME" val="{&quot;height&quot;:439.1274803149607,&quot;left&quot;:435.34968503937006,&quot;top&quot;:138.0368503937008,&quot;width&quot;:500.0003149606299}"/>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 name="KSO_WM_DIAGRAM_VIRTUALLY_FRAME" val="{&quot;height&quot;:169.4,&quot;left&quot;:435.34968503937006,&quot;top&quot;:281.3,&quot;width&quot;:483.7774803149606}"/>
</p:tagLst>
</file>

<file path=ppt/tags/tag140.xml><?xml version="1.0" encoding="utf-8"?>
<p:tagLst xmlns:p="http://schemas.openxmlformats.org/presentationml/2006/main">
  <p:tag name="KSO_WM_BEAUTIFY_FLAG" val=""/>
  <p:tag name="KSO_WM_DIAGRAM_VIRTUALLY_FRAME" val="{&quot;height&quot;:439.1274803149607,&quot;left&quot;:435.34968503937006,&quot;top&quot;:138.0368503937008,&quot;width&quot;:500.0003149606299}"/>
</p:tagLst>
</file>

<file path=ppt/tags/tag141.xml><?xml version="1.0" encoding="utf-8"?>
<p:tagLst xmlns:p="http://schemas.openxmlformats.org/presentationml/2006/main">
  <p:tag name="KSO_WM_BEAUTIFY_FLAG" val=""/>
  <p:tag name="KSO_WM_DIAGRAM_VIRTUALLY_FRAME" val="{&quot;height&quot;:439.1274803149607,&quot;left&quot;:435.34968503937006,&quot;top&quot;:138.0368503937008,&quot;width&quot;:500.0003149606299}"/>
</p:tagLst>
</file>

<file path=ppt/tags/tag142.xml><?xml version="1.0" encoding="utf-8"?>
<p:tagLst xmlns:p="http://schemas.openxmlformats.org/presentationml/2006/main">
  <p:tag name="KSO_WM_BEAUTIFY_FLAG" val=""/>
  <p:tag name="KSO_WM_DIAGRAM_VIRTUALLY_FRAME" val="{&quot;height&quot;:439.1274803149607,&quot;left&quot;:435.34968503937006,&quot;top&quot;:138.0368503937008,&quot;width&quot;:500.0003149606299}"/>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 name="KSO_WM_DIAGRAM_VIRTUALLY_FRAME" val="{&quot;height&quot;:169.4,&quot;left&quot;:435.34968503937006,&quot;top&quot;:281.3,&quot;width&quot;:483.7774803149606}"/>
</p:tagLst>
</file>

<file path=ppt/tags/tag151.xml><?xml version="1.0" encoding="utf-8"?>
<p:tagLst xmlns:p="http://schemas.openxmlformats.org/presentationml/2006/main">
  <p:tag name="KSO_WM_BEAUTIFY_FLAG" val=""/>
  <p:tag name="KSO_WM_DIAGRAM_VIRTUALLY_FRAME" val="{&quot;height&quot;:439.1274803149607,&quot;left&quot;:435.34968503937006,&quot;top&quot;:138.0368503937008,&quot;width&quot;:500.0003149606299}"/>
</p:tagLst>
</file>

<file path=ppt/tags/tag152.xml><?xml version="1.0" encoding="utf-8"?>
<p:tagLst xmlns:p="http://schemas.openxmlformats.org/presentationml/2006/main">
  <p:tag name="KSO_WM_BEAUTIFY_FLAG" val=""/>
  <p:tag name="KSO_WM_DIAGRAM_VIRTUALLY_FRAME" val="{&quot;height&quot;:439.1274803149607,&quot;left&quot;:435.34968503937006,&quot;top&quot;:138.0368503937008,&quot;width&quot;:500.0003149606299}"/>
</p:tagLst>
</file>

<file path=ppt/tags/tag153.xml><?xml version="1.0" encoding="utf-8"?>
<p:tagLst xmlns:p="http://schemas.openxmlformats.org/presentationml/2006/main">
  <p:tag name="KSO_WM_BEAUTIFY_FLAG" val=""/>
  <p:tag name="KSO_WM_DIAGRAM_VIRTUALLY_FRAME" val="{&quot;height&quot;:439.1274803149607,&quot;left&quot;:435.34968503937006,&quot;top&quot;:138.0368503937008,&quot;width&quot;:500.0003149606299}"/>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 name="KSO_WM_DIAGRAM_VIRTUALLY_FRAME" val="{&quot;height&quot;:169.4,&quot;left&quot;:435.34968503937006,&quot;top&quot;:281.3,&quot;width&quot;:483.7774803149606}"/>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67.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68.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69.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70.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71.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72.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73.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74.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75.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76.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77.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83.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84.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85.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86.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87.xml><?xml version="1.0" encoding="utf-8"?>
<p:tagLst xmlns:p="http://schemas.openxmlformats.org/presentationml/2006/main">
  <p:tag name="KSO_WM_BEAUTIFY_FLAG" val=""/>
  <p:tag name="KSO_WM_DIAGRAM_VIRTUALLY_FRAME" val="{&quot;height&quot;:405.13740157480316,&quot;left&quot;:26.35,&quot;top&quot;:152.55,&quot;width&quot;:907.25}"/>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 name="KSO_WM_DIAGRAM_VIRTUALLY_FRAME" val="{&quot;height&quot;:315.90000000000003,&quot;left&quot;:64.85,&quot;top&quot;:131.7411811023622,&quot;width&quot;:508.3}"/>
</p:tagLst>
</file>

<file path=ppt/tags/tag196.xml><?xml version="1.0" encoding="utf-8"?>
<p:tagLst xmlns:p="http://schemas.openxmlformats.org/presentationml/2006/main">
  <p:tag name="KSO_WM_BEAUTIFY_FLAG" val=""/>
  <p:tag name="KSO_WM_DIAGRAM_VIRTUALLY_FRAME" val="{&quot;height&quot;:315.90000000000003,&quot;left&quot;:64.85,&quot;top&quot;:131.7411811023622,&quot;width&quot;:508.3}"/>
</p:tagLst>
</file>

<file path=ppt/tags/tag197.xml><?xml version="1.0" encoding="utf-8"?>
<p:tagLst xmlns:p="http://schemas.openxmlformats.org/presentationml/2006/main">
  <p:tag name="KSO_WM_DIAGRAM_VIRTUALLY_FRAME" val="{&quot;height&quot;:315.90000000000003,&quot;left&quot;:64.85,&quot;top&quot;:131.7411811023622,&quot;width&quot;:508.3}"/>
</p:tagLst>
</file>

<file path=ppt/tags/tag198.xml><?xml version="1.0" encoding="utf-8"?>
<p:tagLst xmlns:p="http://schemas.openxmlformats.org/presentationml/2006/main">
  <p:tag name="KSO_WM_BEAUTIFY_FLAG" val=""/>
  <p:tag name="KSO_WM_DIAGRAM_VIRTUALLY_FRAME" val="{&quot;height&quot;:315.90000000000003,&quot;left&quot;:64.85,&quot;top&quot;:131.7411811023622,&quot;width&quot;:508.3}"/>
</p:tagLst>
</file>

<file path=ppt/tags/tag199.xml><?xml version="1.0" encoding="utf-8"?>
<p:tagLst xmlns:p="http://schemas.openxmlformats.org/presentationml/2006/main">
  <p:tag name="KSO_WM_BEAUTIFY_FLAG" val=""/>
  <p:tag name="KSO_WM_DIAGRAM_VIRTUALLY_FRAME" val="{&quot;height&quot;:315.90000000000003,&quot;left&quot;:64.85,&quot;top&quot;:131.7411811023622,&quot;width&quot;:508.3}"/>
</p:tagLst>
</file>

<file path=ppt/tags/tag200.xml><?xml version="1.0" encoding="utf-8"?>
<p:tagLst xmlns:p="http://schemas.openxmlformats.org/presentationml/2006/main">
  <p:tag name="KSO_WM_BEAUTIFY_FLAG" val=""/>
  <p:tag name="KSO_WM_DIAGRAM_VIRTUALLY_FRAME" val="{&quot;height&quot;:315.90000000000003,&quot;left&quot;:64.85,&quot;top&quot;:131.7411811023622,&quot;width&quot;:508.3}"/>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COMMONDATA" val="eyJoZGlkIjoiZGIzNGViOTQwM2E2ZDBlY2VmOTg4MTFhNzEyYTZmNTQifQ=="/>
  <p:tag name="KSO_WPP_MARK_KEY" val="96208a60-2a73-4b25-8050-0704e29c0dab"/>
  <p:tag name="commondata" val="eyJoZGlkIjoiZDYyZWEzMGEyOTgzNjMyODIwYmE0OTZmMjRkNDUyMDEifQ=="/>
</p:tagLst>
</file>

<file path=ppt/theme/theme1.xml><?xml version="1.0" encoding="utf-8"?>
<a:theme xmlns:a="http://schemas.openxmlformats.org/drawingml/2006/main" name="免费资料关注公众号:安全生产管理">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HarmonyOS Sans SC"/>
        <a:ea typeface=""/>
        <a:cs typeface=""/>
        <a:font script="Jpan" typeface="游ゴシック Light"/>
        <a:font script="Hang" typeface="맑은 고딕"/>
        <a:font script="Hans" typeface="HarmonyOS Sans SC"/>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HarmonyOS Sans SC"/>
        <a:ea typeface=""/>
        <a:cs typeface=""/>
        <a:font script="Jpan" typeface="游ゴシック"/>
        <a:font script="Hang" typeface="맑은 고딕"/>
        <a:font script="Hans" typeface="HarmonyOS Sans SC"/>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HarmonyOS Sans SC"/>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HarmonyOS Sans SC"/>
        <a:ea typeface=""/>
        <a:cs typeface=""/>
        <a:font script="Jpan" typeface="ＭＳ Ｐゴシック"/>
        <a:font script="Hang" typeface="맑은 고딕"/>
        <a:font script="Hans" typeface="HarmonyOS Sans SC"/>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HarmonyOS Sans SC"/>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HarmonyOS Sans SC"/>
        <a:ea typeface=""/>
        <a:cs typeface=""/>
        <a:font script="Jpan" typeface="ＭＳ Ｐゴシック"/>
        <a:font script="Hang" typeface="맑은 고딕"/>
        <a:font script="Hans" typeface="HarmonyOS Sans SC"/>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2393</Words>
  <Application>WPS 演示</Application>
  <PresentationFormat>宽屏</PresentationFormat>
  <Paragraphs>211</Paragraphs>
  <Slides>18</Slides>
  <Notes>16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18</vt:i4>
      </vt:variant>
    </vt:vector>
  </HeadingPairs>
  <TitlesOfParts>
    <vt:vector size="31" baseType="lpstr">
      <vt:lpstr>Arial</vt:lpstr>
      <vt:lpstr>宋体</vt:lpstr>
      <vt:lpstr>Wingdings</vt:lpstr>
      <vt:lpstr>思源宋体 CN Heavy</vt:lpstr>
      <vt:lpstr>HarmonyOS Sans SC</vt:lpstr>
      <vt:lpstr>演示秋鸿楷</vt:lpstr>
      <vt:lpstr>MiSans Light</vt:lpstr>
      <vt:lpstr>汉仪文黑-45简</vt:lpstr>
      <vt:lpstr>黑体</vt:lpstr>
      <vt:lpstr>思源黑体 CN Normal</vt:lpstr>
      <vt:lpstr>Arial Unicode MS</vt:lpstr>
      <vt:lpstr>微软雅黑</vt:lpstr>
      <vt:lpstr>免费资料关注公众号:安全生产管理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又又</cp:lastModifiedBy>
  <cp:revision>5</cp:revision>
  <dcterms:created xsi:type="dcterms:W3CDTF">2023-09-02T11:50:00Z</dcterms:created>
  <dcterms:modified xsi:type="dcterms:W3CDTF">2026-09-11T14:27:09Z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312320CBA557448D916C486B514BABC0_13</vt:lpwstr>
  </property>
  <property fmtid="{D5CDD505-2E9C-101B-9397-08002B2CF9AE}" pid="3" name="KSOProductBuildVer">
    <vt:lpwstr>2052-12.1.0.28505</vt:lpwstr>
  </property>
</Properties>
</file>